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tiff" ContentType="image/tiff"/>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8" r:id="rId1"/>
    <p:sldMasterId id="2147483659" r:id="rId2"/>
    <p:sldMasterId id="2147483667" r:id="rId3"/>
    <p:sldMasterId id="2147483679" r:id="rId4"/>
    <p:sldMasterId id="2147483707" r:id="rId5"/>
    <p:sldMasterId id="2147483719" r:id="rId6"/>
  </p:sldMasterIdLst>
  <p:notesMasterIdLst>
    <p:notesMasterId r:id="rId48"/>
  </p:notesMasterIdLst>
  <p:sldIdLst>
    <p:sldId id="629" r:id="rId7"/>
    <p:sldId id="11088514" r:id="rId8"/>
    <p:sldId id="11088512" r:id="rId9"/>
    <p:sldId id="11088513" r:id="rId10"/>
    <p:sldId id="262" r:id="rId11"/>
    <p:sldId id="263" r:id="rId12"/>
    <p:sldId id="256" r:id="rId13"/>
    <p:sldId id="285" r:id="rId14"/>
    <p:sldId id="286" r:id="rId15"/>
    <p:sldId id="664" r:id="rId16"/>
    <p:sldId id="476" r:id="rId17"/>
    <p:sldId id="479" r:id="rId18"/>
    <p:sldId id="480" r:id="rId19"/>
    <p:sldId id="481" r:id="rId20"/>
    <p:sldId id="482" r:id="rId21"/>
    <p:sldId id="11088510" r:id="rId22"/>
    <p:sldId id="11088509" r:id="rId23"/>
    <p:sldId id="483" r:id="rId24"/>
    <p:sldId id="488" r:id="rId25"/>
    <p:sldId id="11088508" r:id="rId26"/>
    <p:sldId id="11088515" r:id="rId27"/>
    <p:sldId id="485" r:id="rId28"/>
    <p:sldId id="11088502" r:id="rId29"/>
    <p:sldId id="11088516" r:id="rId30"/>
    <p:sldId id="11088503" r:id="rId31"/>
    <p:sldId id="11088511" r:id="rId32"/>
    <p:sldId id="11088504" r:id="rId33"/>
    <p:sldId id="282" r:id="rId34"/>
    <p:sldId id="662" r:id="rId35"/>
    <p:sldId id="661" r:id="rId36"/>
    <p:sldId id="11088499" r:id="rId37"/>
    <p:sldId id="11088500" r:id="rId38"/>
    <p:sldId id="261" r:id="rId39"/>
    <p:sldId id="260" r:id="rId40"/>
    <p:sldId id="667" r:id="rId41"/>
    <p:sldId id="11088506" r:id="rId42"/>
    <p:sldId id="656" r:id="rId43"/>
    <p:sldId id="633" r:id="rId44"/>
    <p:sldId id="324" r:id="rId45"/>
    <p:sldId id="320" r:id="rId46"/>
    <p:sldId id="475" r:id="rId47"/>
  </p:sldIdLst>
  <p:sldSz cx="9144000" cy="5143500" type="screen16x9"/>
  <p:notesSz cx="6858000" cy="9144000"/>
  <p:embeddedFontLst>
    <p:embeddedFont>
      <p:font typeface="Calibri" panose="020F0502020204030204" pitchFamily="34" charset="0"/>
      <p:regular r:id="rId49"/>
      <p:bold r:id="rId50"/>
      <p:italic r:id="rId51"/>
      <p:boldItalic r:id="rId52"/>
    </p:embeddedFont>
    <p:embeddedFont>
      <p:font typeface="Calibri Light" panose="020F0302020204030204" pitchFamily="34" charset="0"/>
      <p:regular r:id="rId53"/>
      <p:italic r:id="rId54"/>
    </p:embeddedFont>
    <p:embeddedFont>
      <p:font typeface="Livvic" panose="020F0502020204030204" pitchFamily="34" charset="0"/>
      <p:regular r:id="rId55"/>
      <p:bold r:id="rId56"/>
      <p:italic r:id="rId57"/>
      <p:boldItalic r:id="rId58"/>
    </p:embeddedFont>
    <p:embeddedFont>
      <p:font typeface="Open Sans" panose="020B0606030504020204" pitchFamily="34" charset="0"/>
      <p:regular r:id="rId59"/>
      <p:bold r:id="rId60"/>
      <p:italic r:id="rId61"/>
      <p:boldItalic r:id="rId62"/>
    </p:embeddedFont>
    <p:embeddedFont>
      <p:font typeface="Oswald" pitchFamily="2" charset="77"/>
      <p:regular r:id="rId63"/>
      <p:bold r:id="rId64"/>
    </p:embeddedFont>
    <p:embeddedFont>
      <p:font typeface="Roboto Condensed Light" panose="020F0302020204030204" pitchFamily="34" charset="0"/>
      <p:regular r:id="rId65"/>
      <p:italic r:id="rId66"/>
    </p:embeddedFont>
    <p:embeddedFont>
      <p:font typeface="Tinos" panose="02020603050405020304" pitchFamily="18" charset="0"/>
      <p:regular r:id="rId67"/>
      <p:bold r:id="rId68"/>
      <p:italic r:id="rId69"/>
      <p:boldItalic r:id="rId7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575"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9560"/>
    <a:srgbClr val="764518"/>
    <a:srgbClr val="595959"/>
    <a:srgbClr val="F8FDDE"/>
    <a:srgbClr val="EDED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6FC2D04-F4CE-4E8E-9629-10D85D4C8C2E}">
  <a:tblStyle styleId="{F6FC2D04-F4CE-4E8E-9629-10D85D4C8C2E}"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669"/>
    <p:restoredTop sz="94627"/>
  </p:normalViewPr>
  <p:slideViewPr>
    <p:cSldViewPr snapToGrid="0" snapToObjects="1" showGuides="1">
      <p:cViewPr varScale="1">
        <p:scale>
          <a:sx n="140" d="100"/>
          <a:sy n="140" d="100"/>
        </p:scale>
        <p:origin x="224" y="192"/>
      </p:cViewPr>
      <p:guideLst>
        <p:guide orient="horz" pos="1575"/>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font" Target="fonts/font15.fntdata"/><Relationship Id="rId68" Type="http://schemas.openxmlformats.org/officeDocument/2006/relationships/font" Target="fonts/font20.fntdata"/><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font" Target="fonts/font5.fntdata"/><Relationship Id="rId58" Type="http://schemas.openxmlformats.org/officeDocument/2006/relationships/font" Target="fonts/font10.fntdata"/><Relationship Id="rId66" Type="http://schemas.openxmlformats.org/officeDocument/2006/relationships/font" Target="fonts/font18.fntdata"/><Relationship Id="rId74"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font" Target="fonts/font13.fntdata"/><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notesMaster" Target="notesMasters/notesMaster1.xml"/><Relationship Id="rId56" Type="http://schemas.openxmlformats.org/officeDocument/2006/relationships/font" Target="fonts/font8.fntdata"/><Relationship Id="rId64" Type="http://schemas.openxmlformats.org/officeDocument/2006/relationships/font" Target="fonts/font16.fntdata"/><Relationship Id="rId69" Type="http://schemas.openxmlformats.org/officeDocument/2006/relationships/font" Target="fonts/font21.fntdata"/><Relationship Id="rId8" Type="http://schemas.openxmlformats.org/officeDocument/2006/relationships/slide" Target="slides/slide2.xml"/><Relationship Id="rId51" Type="http://schemas.openxmlformats.org/officeDocument/2006/relationships/font" Target="fonts/font3.fntdata"/><Relationship Id="rId72"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font" Target="fonts/font11.fntdata"/><Relationship Id="rId67" Type="http://schemas.openxmlformats.org/officeDocument/2006/relationships/font" Target="fonts/font19.fntdata"/><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font" Target="fonts/font6.fntdata"/><Relationship Id="rId62" Type="http://schemas.openxmlformats.org/officeDocument/2006/relationships/font" Target="fonts/font14.fntdata"/><Relationship Id="rId70" Type="http://schemas.openxmlformats.org/officeDocument/2006/relationships/font" Target="fonts/font22.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font" Target="fonts/font1.fntdata"/><Relationship Id="rId57" Type="http://schemas.openxmlformats.org/officeDocument/2006/relationships/font" Target="fonts/font9.fntdata"/><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font" Target="fonts/font4.fntdata"/><Relationship Id="rId60" Type="http://schemas.openxmlformats.org/officeDocument/2006/relationships/font" Target="fonts/font12.fntdata"/><Relationship Id="rId65" Type="http://schemas.openxmlformats.org/officeDocument/2006/relationships/font" Target="fonts/font17.fntdata"/><Relationship Id="rId73"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font" Target="fonts/font2.fntdata"/><Relationship Id="rId55" Type="http://schemas.openxmlformats.org/officeDocument/2006/relationships/font" Target="fonts/font7.fntdata"/><Relationship Id="rId7" Type="http://schemas.openxmlformats.org/officeDocument/2006/relationships/slide" Target="slides/slide1.xml"/><Relationship Id="rId7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5"/>
        <p:cNvGrpSpPr/>
        <p:nvPr/>
      </p:nvGrpSpPr>
      <p:grpSpPr>
        <a:xfrm>
          <a:off x="0" y="0"/>
          <a:ext cx="0" cy="0"/>
          <a:chOff x="0" y="0"/>
          <a:chExt cx="0" cy="0"/>
        </a:xfrm>
      </p:grpSpPr>
      <p:sp>
        <p:nvSpPr>
          <p:cNvPr id="956" name="Google Shape;956;g7882870172_0_44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7" name="Google Shape;957;g7882870172_0_44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730654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721482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8057d6047a_0_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8057d6047a_0_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886451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3"/>
        <p:cNvGrpSpPr/>
        <p:nvPr/>
      </p:nvGrpSpPr>
      <p:grpSpPr>
        <a:xfrm>
          <a:off x="0" y="0"/>
          <a:ext cx="0" cy="0"/>
          <a:chOff x="0" y="0"/>
          <a:chExt cx="0" cy="0"/>
        </a:xfrm>
      </p:grpSpPr>
      <p:sp>
        <p:nvSpPr>
          <p:cNvPr id="1064" name="Google Shape;1064;ga9179a95dd_0_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5" name="Google Shape;1065;ga9179a95dd_0_2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894771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5ed75ccf_0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5ed75ccf_0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 name="Google Shape;54;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 name="Google Shape;68;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8"/>
        <p:cNvGrpSpPr/>
        <p:nvPr/>
      </p:nvGrpSpPr>
      <p:grpSpPr>
        <a:xfrm>
          <a:off x="0" y="0"/>
          <a:ext cx="0" cy="0"/>
          <a:chOff x="0" y="0"/>
          <a:chExt cx="0" cy="0"/>
        </a:xfrm>
      </p:grpSpPr>
      <p:sp>
        <p:nvSpPr>
          <p:cNvPr id="5639" name="Google Shape;5639;ga9179a95dd_0_4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40" name="Google Shape;5640;ga9179a95dd_0_4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24538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8"/>
        <p:cNvGrpSpPr/>
        <p:nvPr/>
      </p:nvGrpSpPr>
      <p:grpSpPr>
        <a:xfrm>
          <a:off x="0" y="0"/>
          <a:ext cx="0" cy="0"/>
          <a:chOff x="0" y="0"/>
          <a:chExt cx="0" cy="0"/>
        </a:xfrm>
      </p:grpSpPr>
      <p:sp>
        <p:nvSpPr>
          <p:cNvPr id="5639" name="Google Shape;5639;ga9179a95dd_0_4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40" name="Google Shape;5640;ga9179a95dd_0_4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937593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2"/>
        <p:cNvGrpSpPr/>
        <p:nvPr/>
      </p:nvGrpSpPr>
      <p:grpSpPr>
        <a:xfrm>
          <a:off x="0" y="0"/>
          <a:ext cx="0" cy="0"/>
          <a:chOff x="0" y="0"/>
          <a:chExt cx="0" cy="0"/>
        </a:xfrm>
      </p:grpSpPr>
      <p:sp>
        <p:nvSpPr>
          <p:cNvPr id="1473" name="Google Shape;1473;ga9179a95dd_0_3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4" name="Google Shape;1474;ga9179a95dd_0_3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459531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err="1"/>
              <a:t>Thầy</a:t>
            </a:r>
            <a:r>
              <a:rPr lang="en-US" dirty="0"/>
              <a:t> </a:t>
            </a:r>
            <a:r>
              <a:rPr lang="en-US" dirty="0" err="1"/>
              <a:t>cô</a:t>
            </a:r>
            <a:r>
              <a:rPr lang="en-US" dirty="0"/>
              <a:t> </a:t>
            </a:r>
            <a:r>
              <a:rPr lang="en-US" dirty="0" err="1"/>
              <a:t>có</a:t>
            </a:r>
            <a:r>
              <a:rPr lang="en-US" dirty="0"/>
              <a:t> </a:t>
            </a:r>
            <a:r>
              <a:rPr lang="en-US" dirty="0" err="1"/>
              <a:t>thể</a:t>
            </a:r>
            <a:r>
              <a:rPr lang="en-US" dirty="0"/>
              <a:t> </a:t>
            </a:r>
            <a:r>
              <a:rPr lang="en-US" dirty="0" err="1"/>
              <a:t>bật</a:t>
            </a:r>
            <a:r>
              <a:rPr lang="en-US" dirty="0"/>
              <a:t>/</a:t>
            </a:r>
            <a:r>
              <a:rPr lang="en-US" dirty="0" err="1"/>
              <a:t>tắt</a:t>
            </a:r>
            <a:r>
              <a:rPr lang="en-US" dirty="0"/>
              <a:t> </a:t>
            </a:r>
            <a:r>
              <a:rPr lang="en-US" dirty="0" err="1"/>
              <a:t>nhạc</a:t>
            </a:r>
            <a:r>
              <a:rPr lang="en-US" dirty="0"/>
              <a:t> </a:t>
            </a:r>
            <a:r>
              <a:rPr lang="en-US" dirty="0" err="1"/>
              <a:t>nền</a:t>
            </a:r>
            <a:r>
              <a:rPr lang="en-US" dirty="0"/>
              <a:t> </a:t>
            </a:r>
            <a:r>
              <a:rPr lang="en-US" dirty="0" err="1"/>
              <a:t>bằng</a:t>
            </a:r>
            <a:r>
              <a:rPr lang="en-US" dirty="0"/>
              <a:t> </a:t>
            </a:r>
            <a:r>
              <a:rPr lang="en-US" dirty="0" err="1"/>
              <a:t>cách</a:t>
            </a:r>
            <a:r>
              <a:rPr lang="en-US" dirty="0"/>
              <a:t> </a:t>
            </a:r>
            <a:r>
              <a:rPr lang="en-US" dirty="0" err="1"/>
              <a:t>nhấp</a:t>
            </a:r>
            <a:r>
              <a:rPr lang="en-US" dirty="0"/>
              <a:t> </a:t>
            </a:r>
            <a:r>
              <a:rPr lang="en-US" dirty="0" err="1"/>
              <a:t>vào</a:t>
            </a:r>
            <a:r>
              <a:rPr lang="en-US" dirty="0"/>
              <a:t> </a:t>
            </a:r>
            <a:r>
              <a:rPr lang="en-US" dirty="0" err="1"/>
              <a:t>biểu</a:t>
            </a:r>
            <a:r>
              <a:rPr lang="en-US" dirty="0"/>
              <a:t> </a:t>
            </a:r>
            <a:r>
              <a:rPr lang="en-US" dirty="0" err="1"/>
              <a:t>tượng</a:t>
            </a:r>
            <a:r>
              <a:rPr lang="en-US" dirty="0"/>
              <a:t> </a:t>
            </a:r>
            <a:r>
              <a:rPr lang="en-US" dirty="0" err="1"/>
              <a:t>Nốt</a:t>
            </a:r>
            <a:r>
              <a:rPr lang="en-US" dirty="0"/>
              <a:t> </a:t>
            </a:r>
            <a:r>
              <a:rPr lang="en-US" dirty="0" err="1"/>
              <a:t>nhạc</a:t>
            </a:r>
            <a:r>
              <a:rPr lang="en-US" dirty="0"/>
              <a:t>.</a:t>
            </a:r>
          </a:p>
          <a:p>
            <a:r>
              <a:rPr lang="en-US" dirty="0" err="1"/>
              <a:t>Thầy</a:t>
            </a:r>
            <a:r>
              <a:rPr lang="en-US" dirty="0"/>
              <a:t> </a:t>
            </a:r>
            <a:r>
              <a:rPr lang="en-US" dirty="0" err="1"/>
              <a:t>cô</a:t>
            </a:r>
            <a:r>
              <a:rPr lang="en-US" dirty="0"/>
              <a:t> </a:t>
            </a:r>
            <a:r>
              <a:rPr lang="en-US" dirty="0" err="1"/>
              <a:t>nhấp</a:t>
            </a:r>
            <a:r>
              <a:rPr lang="en-US" dirty="0"/>
              <a:t> </a:t>
            </a:r>
            <a:r>
              <a:rPr lang="en-US" dirty="0" err="1"/>
              <a:t>vào</a:t>
            </a:r>
            <a:r>
              <a:rPr lang="en-US" dirty="0"/>
              <a:t> BẮT ĐẦU </a:t>
            </a:r>
            <a:r>
              <a:rPr lang="en-US" dirty="0" err="1"/>
              <a:t>hoặc</a:t>
            </a:r>
            <a:r>
              <a:rPr lang="en-US" dirty="0"/>
              <a:t> </a:t>
            </a:r>
            <a:r>
              <a:rPr lang="en-US" dirty="0" err="1"/>
              <a:t>nhấp</a:t>
            </a:r>
            <a:r>
              <a:rPr lang="en-US" dirty="0"/>
              <a:t> </a:t>
            </a:r>
            <a:r>
              <a:rPr lang="en-US" dirty="0" err="1"/>
              <a:t>trái</a:t>
            </a:r>
            <a:r>
              <a:rPr lang="en-US" dirty="0"/>
              <a:t> </a:t>
            </a:r>
            <a:r>
              <a:rPr lang="en-US" dirty="0" err="1"/>
              <a:t>chuột</a:t>
            </a:r>
            <a:r>
              <a:rPr lang="en-US" dirty="0"/>
              <a:t> </a:t>
            </a:r>
            <a:r>
              <a:rPr lang="en-US" dirty="0" err="1"/>
              <a:t>để</a:t>
            </a:r>
            <a:r>
              <a:rPr lang="en-US" dirty="0"/>
              <a:t> </a:t>
            </a:r>
            <a:r>
              <a:rPr lang="en-US" dirty="0" err="1"/>
              <a:t>vào</a:t>
            </a:r>
            <a:r>
              <a:rPr lang="en-US" dirty="0"/>
              <a:t> </a:t>
            </a:r>
            <a:r>
              <a:rPr lang="en-US" dirty="0" err="1"/>
              <a:t>phần</a:t>
            </a:r>
            <a:r>
              <a:rPr lang="en-US" dirty="0"/>
              <a:t> </a:t>
            </a:r>
            <a:r>
              <a:rPr lang="en-US" dirty="0" err="1"/>
              <a:t>câu</a:t>
            </a:r>
            <a:r>
              <a:rPr lang="en-US" dirty="0"/>
              <a:t> </a:t>
            </a:r>
            <a:r>
              <a:rPr lang="en-US" dirty="0" err="1"/>
              <a:t>hỏi</a:t>
            </a:r>
            <a:r>
              <a:rPr lang="en-US" dirty="0"/>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202F42-8E37-417F-B7D4-5F68870918A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6633721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HD </a:t>
            </a:r>
            <a:r>
              <a:rPr lang="en-US" dirty="0" err="1"/>
              <a:t>chỉnh</a:t>
            </a:r>
            <a:r>
              <a:rPr lang="en-US" dirty="0"/>
              <a:t> </a:t>
            </a:r>
            <a:r>
              <a:rPr lang="en-US" dirty="0" err="1"/>
              <a:t>sửa</a:t>
            </a:r>
            <a:r>
              <a:rPr lang="en-US" dirty="0"/>
              <a:t>: </a:t>
            </a:r>
            <a:r>
              <a:rPr lang="en-US" dirty="0" err="1"/>
              <a:t>Thầy</a:t>
            </a:r>
            <a:r>
              <a:rPr lang="en-US" dirty="0"/>
              <a:t> </a:t>
            </a:r>
            <a:r>
              <a:rPr lang="en-US" dirty="0" err="1"/>
              <a:t>cô</a:t>
            </a:r>
            <a:r>
              <a:rPr lang="en-US" dirty="0"/>
              <a:t> </a:t>
            </a:r>
            <a:r>
              <a:rPr lang="en-US" dirty="0" err="1"/>
              <a:t>nhập</a:t>
            </a:r>
            <a:r>
              <a:rPr lang="en-US" dirty="0"/>
              <a:t> </a:t>
            </a:r>
            <a:r>
              <a:rPr lang="en-US" dirty="0" err="1"/>
              <a:t>câu</a:t>
            </a:r>
            <a:r>
              <a:rPr lang="en-US" dirty="0"/>
              <a:t> </a:t>
            </a:r>
            <a:r>
              <a:rPr lang="en-US" dirty="0" err="1"/>
              <a:t>hỏi</a:t>
            </a:r>
            <a:r>
              <a:rPr lang="en-US" dirty="0"/>
              <a:t> </a:t>
            </a:r>
            <a:r>
              <a:rPr lang="en-US" dirty="0" err="1"/>
              <a:t>và</a:t>
            </a:r>
            <a:r>
              <a:rPr lang="en-US" dirty="0"/>
              <a:t> </a:t>
            </a:r>
            <a:r>
              <a:rPr lang="en-US" dirty="0" err="1"/>
              <a:t>các</a:t>
            </a:r>
            <a:r>
              <a:rPr lang="en-US" dirty="0"/>
              <a:t> </a:t>
            </a:r>
            <a:r>
              <a:rPr lang="en-US" dirty="0" err="1"/>
              <a:t>đáp</a:t>
            </a:r>
            <a:r>
              <a:rPr lang="en-US" dirty="0"/>
              <a:t> </a:t>
            </a:r>
            <a:r>
              <a:rPr lang="en-US" dirty="0" err="1"/>
              <a:t>án</a:t>
            </a:r>
            <a:r>
              <a:rPr lang="en-US" dirty="0"/>
              <a:t> </a:t>
            </a:r>
            <a:r>
              <a:rPr lang="en-US" dirty="0" err="1"/>
              <a:t>vào</a:t>
            </a:r>
            <a:r>
              <a:rPr lang="en-US" dirty="0"/>
              <a:t> </a:t>
            </a:r>
            <a:r>
              <a:rPr lang="en-US" dirty="0" err="1"/>
              <a:t>các</a:t>
            </a:r>
            <a:r>
              <a:rPr lang="en-US" dirty="0"/>
              <a:t> ô (</a:t>
            </a:r>
            <a:r>
              <a:rPr lang="en-US" dirty="0" err="1"/>
              <a:t>Căn</a:t>
            </a:r>
            <a:r>
              <a:rPr lang="en-US" dirty="0"/>
              <a:t> </a:t>
            </a:r>
            <a:r>
              <a:rPr lang="en-US" dirty="0" err="1"/>
              <a:t>chỉnh</a:t>
            </a:r>
            <a:r>
              <a:rPr lang="en-US" dirty="0"/>
              <a:t> size </a:t>
            </a:r>
            <a:r>
              <a:rPr lang="en-US" dirty="0" err="1"/>
              <a:t>chữ</a:t>
            </a:r>
            <a:r>
              <a:rPr lang="en-US" dirty="0"/>
              <a:t> </a:t>
            </a:r>
            <a:r>
              <a:rPr lang="en-US" dirty="0" err="1"/>
              <a:t>cho</a:t>
            </a:r>
            <a:r>
              <a:rPr lang="en-US" dirty="0"/>
              <a:t> </a:t>
            </a:r>
            <a:r>
              <a:rPr lang="en-US" dirty="0" err="1"/>
              <a:t>phù</a:t>
            </a:r>
            <a:r>
              <a:rPr lang="en-US" dirty="0"/>
              <a:t> </a:t>
            </a:r>
            <a:r>
              <a:rPr lang="en-US" dirty="0" err="1"/>
              <a:t>hợp</a:t>
            </a:r>
            <a:r>
              <a:rPr lang="en-US" dirty="0"/>
              <a:t> </a:t>
            </a:r>
            <a:r>
              <a:rPr lang="en-US" dirty="0" err="1"/>
              <a:t>với</a:t>
            </a:r>
            <a:r>
              <a:rPr lang="en-US" dirty="0"/>
              <a:t> </a:t>
            </a:r>
            <a:r>
              <a:rPr lang="en-US" dirty="0" err="1"/>
              <a:t>độ</a:t>
            </a:r>
            <a:r>
              <a:rPr lang="en-US" dirty="0"/>
              <a:t> </a:t>
            </a:r>
            <a:r>
              <a:rPr lang="en-US" dirty="0" err="1"/>
              <a:t>dài</a:t>
            </a:r>
            <a:r>
              <a:rPr lang="en-US" dirty="0"/>
              <a:t> </a:t>
            </a:r>
            <a:r>
              <a:rPr lang="en-US" dirty="0" err="1"/>
              <a:t>câu</a:t>
            </a:r>
            <a:r>
              <a:rPr lang="en-US" dirty="0"/>
              <a:t> </a:t>
            </a:r>
            <a:r>
              <a:rPr lang="en-US" dirty="0" err="1"/>
              <a:t>hỏi</a:t>
            </a:r>
            <a:r>
              <a:rPr lang="en-US" dirty="0"/>
              <a:t>)</a:t>
            </a:r>
          </a:p>
          <a:p>
            <a:r>
              <a:rPr lang="en-US" dirty="0" err="1"/>
              <a:t>Thầy</a:t>
            </a:r>
            <a:r>
              <a:rPr lang="en-US" dirty="0"/>
              <a:t> </a:t>
            </a:r>
            <a:r>
              <a:rPr lang="en-US" dirty="0" err="1"/>
              <a:t>cô</a:t>
            </a:r>
            <a:r>
              <a:rPr lang="en-US" dirty="0"/>
              <a:t> </a:t>
            </a:r>
            <a:r>
              <a:rPr lang="en-US" dirty="0" err="1"/>
              <a:t>nhấp</a:t>
            </a:r>
            <a:r>
              <a:rPr lang="en-US" dirty="0"/>
              <a:t> </a:t>
            </a:r>
            <a:r>
              <a:rPr lang="en-US" dirty="0" err="1"/>
              <a:t>chuột</a:t>
            </a:r>
            <a:r>
              <a:rPr lang="en-US" dirty="0"/>
              <a:t> </a:t>
            </a:r>
            <a:r>
              <a:rPr lang="en-US" dirty="0" err="1"/>
              <a:t>phải</a:t>
            </a:r>
            <a:r>
              <a:rPr lang="en-US" dirty="0"/>
              <a:t> </a:t>
            </a:r>
            <a:r>
              <a:rPr lang="en-US" dirty="0" err="1"/>
              <a:t>hoặc</a:t>
            </a:r>
            <a:r>
              <a:rPr lang="en-US" dirty="0"/>
              <a:t> </a:t>
            </a:r>
            <a:r>
              <a:rPr lang="en-US" dirty="0" err="1"/>
              <a:t>phím</a:t>
            </a:r>
            <a:r>
              <a:rPr lang="en-US" dirty="0"/>
              <a:t> -&gt; </a:t>
            </a:r>
            <a:r>
              <a:rPr lang="en-US" dirty="0" err="1"/>
              <a:t>để</a:t>
            </a:r>
            <a:r>
              <a:rPr lang="en-US" dirty="0"/>
              <a:t> </a:t>
            </a:r>
            <a:r>
              <a:rPr lang="en-US" dirty="0" err="1"/>
              <a:t>hiện</a:t>
            </a:r>
            <a:r>
              <a:rPr lang="en-US" dirty="0"/>
              <a:t> </a:t>
            </a:r>
            <a:r>
              <a:rPr lang="en-US" dirty="0" err="1"/>
              <a:t>câu</a:t>
            </a:r>
            <a:r>
              <a:rPr lang="en-US" dirty="0"/>
              <a:t> </a:t>
            </a:r>
            <a:r>
              <a:rPr lang="en-US" dirty="0" err="1"/>
              <a:t>hỏi</a:t>
            </a:r>
            <a:r>
              <a:rPr lang="en-US" dirty="0"/>
              <a:t> </a:t>
            </a:r>
            <a:r>
              <a:rPr lang="en-US" dirty="0" err="1"/>
              <a:t>và</a:t>
            </a:r>
            <a:r>
              <a:rPr lang="en-US" dirty="0"/>
              <a:t> </a:t>
            </a:r>
            <a:r>
              <a:rPr lang="en-US" dirty="0" err="1"/>
              <a:t>các</a:t>
            </a:r>
            <a:r>
              <a:rPr lang="en-US" dirty="0"/>
              <a:t> </a:t>
            </a:r>
            <a:r>
              <a:rPr lang="en-US" dirty="0" err="1"/>
              <a:t>đáp</a:t>
            </a:r>
            <a:r>
              <a:rPr lang="en-US" dirty="0"/>
              <a:t> </a:t>
            </a:r>
            <a:r>
              <a:rPr lang="en-US" dirty="0" err="1"/>
              <a:t>án</a:t>
            </a:r>
            <a:endParaRPr lang="en-US" dirty="0"/>
          </a:p>
          <a:p>
            <a:r>
              <a:rPr lang="en-US" dirty="0"/>
              <a:t>Sau </a:t>
            </a:r>
            <a:r>
              <a:rPr lang="en-US" dirty="0" err="1"/>
              <a:t>khi</a:t>
            </a:r>
            <a:r>
              <a:rPr lang="en-US" dirty="0"/>
              <a:t> HS </a:t>
            </a:r>
            <a:r>
              <a:rPr lang="en-US" dirty="0" err="1"/>
              <a:t>chọn</a:t>
            </a:r>
            <a:r>
              <a:rPr lang="en-US" dirty="0"/>
              <a:t> </a:t>
            </a:r>
            <a:r>
              <a:rPr lang="en-US" dirty="0" err="1"/>
              <a:t>đáp</a:t>
            </a:r>
            <a:r>
              <a:rPr lang="en-US" dirty="0"/>
              <a:t> </a:t>
            </a:r>
            <a:r>
              <a:rPr lang="en-US" dirty="0" err="1"/>
              <a:t>án</a:t>
            </a:r>
            <a:r>
              <a:rPr lang="en-US" dirty="0"/>
              <a:t>, </a:t>
            </a:r>
            <a:r>
              <a:rPr lang="en-US" dirty="0" err="1"/>
              <a:t>thầy</a:t>
            </a:r>
            <a:r>
              <a:rPr lang="en-US" dirty="0"/>
              <a:t> </a:t>
            </a:r>
            <a:r>
              <a:rPr lang="en-US" dirty="0" err="1"/>
              <a:t>cô</a:t>
            </a:r>
            <a:r>
              <a:rPr lang="en-US" dirty="0"/>
              <a:t> </a:t>
            </a:r>
            <a:r>
              <a:rPr lang="en-US" dirty="0" err="1"/>
              <a:t>nhấp</a:t>
            </a:r>
            <a:r>
              <a:rPr lang="en-US" dirty="0"/>
              <a:t> </a:t>
            </a:r>
            <a:r>
              <a:rPr lang="en-US" dirty="0" err="1"/>
              <a:t>vào</a:t>
            </a:r>
            <a:r>
              <a:rPr lang="en-US" dirty="0"/>
              <a:t> PHẦN ĐẤT </a:t>
            </a:r>
            <a:r>
              <a:rPr lang="en-US" dirty="0" err="1"/>
              <a:t>chứa</a:t>
            </a:r>
            <a:r>
              <a:rPr lang="en-US" dirty="0"/>
              <a:t> </a:t>
            </a:r>
            <a:r>
              <a:rPr lang="en-US" dirty="0" err="1"/>
              <a:t>đáp</a:t>
            </a:r>
            <a:r>
              <a:rPr lang="en-US" dirty="0"/>
              <a:t> </a:t>
            </a:r>
            <a:r>
              <a:rPr lang="en-US" dirty="0" err="1"/>
              <a:t>án</a:t>
            </a:r>
            <a:r>
              <a:rPr lang="en-US" dirty="0"/>
              <a:t> </a:t>
            </a:r>
            <a:r>
              <a:rPr lang="en-US" dirty="0" err="1"/>
              <a:t>đó</a:t>
            </a:r>
            <a:r>
              <a:rPr lang="en-US" dirty="0"/>
              <a:t>.</a:t>
            </a:r>
          </a:p>
          <a:p>
            <a:r>
              <a:rPr lang="en-US" dirty="0"/>
              <a:t>Sau </a:t>
            </a:r>
            <a:r>
              <a:rPr lang="en-US" dirty="0" err="1"/>
              <a:t>khi</a:t>
            </a:r>
            <a:r>
              <a:rPr lang="en-US" dirty="0"/>
              <a:t> ở </a:t>
            </a:r>
            <a:r>
              <a:rPr lang="en-US" dirty="0" err="1"/>
              <a:t>phần</a:t>
            </a:r>
            <a:r>
              <a:rPr lang="en-US" dirty="0"/>
              <a:t> </a:t>
            </a:r>
            <a:r>
              <a:rPr lang="en-US" dirty="0" err="1"/>
              <a:t>kiểm</a:t>
            </a:r>
            <a:r>
              <a:rPr lang="en-US" dirty="0"/>
              <a:t> </a:t>
            </a:r>
            <a:r>
              <a:rPr lang="en-US" dirty="0" err="1"/>
              <a:t>tra</a:t>
            </a:r>
            <a:r>
              <a:rPr lang="en-US" dirty="0"/>
              <a:t> </a:t>
            </a:r>
            <a:r>
              <a:rPr lang="en-US" dirty="0" err="1"/>
              <a:t>đúng</a:t>
            </a:r>
            <a:r>
              <a:rPr lang="en-US" dirty="0"/>
              <a:t> </a:t>
            </a:r>
            <a:r>
              <a:rPr lang="en-US" dirty="0" err="1"/>
              <a:t>sai</a:t>
            </a:r>
            <a:r>
              <a:rPr lang="en-US" dirty="0"/>
              <a:t>, </a:t>
            </a:r>
            <a:r>
              <a:rPr lang="en-US" dirty="0" err="1"/>
              <a:t>thầy</a:t>
            </a:r>
            <a:r>
              <a:rPr lang="en-US" dirty="0"/>
              <a:t> </a:t>
            </a:r>
            <a:r>
              <a:rPr lang="en-US" dirty="0" err="1"/>
              <a:t>cô</a:t>
            </a:r>
            <a:r>
              <a:rPr lang="en-US" dirty="0"/>
              <a:t> </a:t>
            </a:r>
            <a:r>
              <a:rPr lang="en-US" dirty="0" err="1"/>
              <a:t>nhấp</a:t>
            </a:r>
            <a:r>
              <a:rPr lang="en-US" dirty="0"/>
              <a:t> &lt; </a:t>
            </a:r>
            <a:r>
              <a:rPr lang="en-US" dirty="0" err="1"/>
              <a:t>để</a:t>
            </a:r>
            <a:r>
              <a:rPr lang="en-US" dirty="0"/>
              <a:t> </a:t>
            </a:r>
            <a:r>
              <a:rPr lang="en-US" dirty="0" err="1"/>
              <a:t>trở</a:t>
            </a:r>
            <a:r>
              <a:rPr lang="en-US" dirty="0"/>
              <a:t> </a:t>
            </a:r>
            <a:r>
              <a:rPr lang="en-US" dirty="0" err="1"/>
              <a:t>về</a:t>
            </a:r>
            <a:r>
              <a:rPr lang="en-US" dirty="0"/>
              <a:t> </a:t>
            </a:r>
            <a:r>
              <a:rPr lang="en-US" dirty="0" err="1"/>
              <a:t>câu</a:t>
            </a:r>
            <a:r>
              <a:rPr lang="en-US" dirty="0"/>
              <a:t> </a:t>
            </a:r>
            <a:r>
              <a:rPr lang="en-US" dirty="0" err="1"/>
              <a:t>hỏi</a:t>
            </a:r>
            <a:r>
              <a:rPr lang="en-US" dirty="0"/>
              <a:t>.</a:t>
            </a:r>
          </a:p>
          <a:p>
            <a:r>
              <a:rPr lang="en-US" dirty="0"/>
              <a:t>Sau </a:t>
            </a:r>
            <a:r>
              <a:rPr lang="en-US" dirty="0" err="1"/>
              <a:t>khi</a:t>
            </a:r>
            <a:r>
              <a:rPr lang="en-US" dirty="0"/>
              <a:t> </a:t>
            </a:r>
            <a:r>
              <a:rPr lang="en-US" dirty="0" err="1"/>
              <a:t>hoàn</a:t>
            </a:r>
            <a:r>
              <a:rPr lang="en-US" dirty="0"/>
              <a:t> </a:t>
            </a:r>
            <a:r>
              <a:rPr lang="en-US" dirty="0" err="1"/>
              <a:t>thành</a:t>
            </a:r>
            <a:r>
              <a:rPr lang="en-US" dirty="0"/>
              <a:t> </a:t>
            </a:r>
            <a:r>
              <a:rPr lang="en-US" dirty="0" err="1"/>
              <a:t>xong</a:t>
            </a:r>
            <a:r>
              <a:rPr lang="en-US" dirty="0"/>
              <a:t> </a:t>
            </a:r>
            <a:r>
              <a:rPr lang="en-US" dirty="0" err="1"/>
              <a:t>câu</a:t>
            </a:r>
            <a:r>
              <a:rPr lang="en-US" dirty="0"/>
              <a:t> </a:t>
            </a:r>
            <a:r>
              <a:rPr lang="en-US" dirty="0" err="1"/>
              <a:t>hỏi</a:t>
            </a:r>
            <a:r>
              <a:rPr lang="en-US" dirty="0"/>
              <a:t>, </a:t>
            </a:r>
            <a:r>
              <a:rPr lang="en-US" dirty="0" err="1"/>
              <a:t>thầy</a:t>
            </a:r>
            <a:r>
              <a:rPr lang="en-US" dirty="0"/>
              <a:t> </a:t>
            </a:r>
            <a:r>
              <a:rPr lang="en-US" dirty="0" err="1"/>
              <a:t>cô</a:t>
            </a:r>
            <a:r>
              <a:rPr lang="en-US" dirty="0"/>
              <a:t> </a:t>
            </a:r>
            <a:r>
              <a:rPr lang="en-US" dirty="0" err="1"/>
              <a:t>nhấp</a:t>
            </a:r>
            <a:r>
              <a:rPr lang="en-US" dirty="0"/>
              <a:t> </a:t>
            </a:r>
            <a:r>
              <a:rPr lang="en-US" dirty="0" err="1"/>
              <a:t>hình</a:t>
            </a:r>
            <a:r>
              <a:rPr lang="en-US" dirty="0"/>
              <a:t> &gt; </a:t>
            </a:r>
            <a:r>
              <a:rPr lang="en-US" dirty="0" err="1"/>
              <a:t>hoặc</a:t>
            </a:r>
            <a:r>
              <a:rPr lang="en-US" dirty="0"/>
              <a:t> </a:t>
            </a:r>
            <a:r>
              <a:rPr lang="en-US" dirty="0" err="1"/>
              <a:t>chuột</a:t>
            </a:r>
            <a:r>
              <a:rPr lang="en-US" dirty="0"/>
              <a:t> </a:t>
            </a:r>
            <a:r>
              <a:rPr lang="en-US" dirty="0" err="1"/>
              <a:t>trái</a:t>
            </a:r>
            <a:r>
              <a:rPr lang="en-US" dirty="0"/>
              <a:t>, </a:t>
            </a:r>
            <a:r>
              <a:rPr lang="en-US" dirty="0" err="1"/>
              <a:t>phím</a:t>
            </a:r>
            <a:r>
              <a:rPr lang="en-US" dirty="0"/>
              <a:t> -&gt; </a:t>
            </a:r>
            <a:r>
              <a:rPr lang="en-US" dirty="0" err="1"/>
              <a:t>để</a:t>
            </a:r>
            <a:r>
              <a:rPr lang="en-US" dirty="0"/>
              <a:t> </a:t>
            </a:r>
            <a:r>
              <a:rPr lang="en-US" dirty="0" err="1"/>
              <a:t>chuyển</a:t>
            </a:r>
            <a:r>
              <a:rPr lang="en-US" dirty="0"/>
              <a:t> sang </a:t>
            </a:r>
            <a:r>
              <a:rPr lang="en-US" dirty="0" err="1"/>
              <a:t>câu</a:t>
            </a:r>
            <a:r>
              <a:rPr lang="en-US" dirty="0"/>
              <a:t> </a:t>
            </a:r>
            <a:r>
              <a:rPr lang="en-US" dirty="0" err="1"/>
              <a:t>hỏi</a:t>
            </a:r>
            <a:r>
              <a:rPr lang="en-US" dirty="0"/>
              <a:t> </a:t>
            </a:r>
            <a:r>
              <a:rPr lang="en-US" dirty="0" err="1"/>
              <a:t>tiếp</a:t>
            </a:r>
            <a:r>
              <a:rPr lang="en-US" dirty="0"/>
              <a:t> </a:t>
            </a:r>
            <a:r>
              <a:rPr lang="en-US" dirty="0" err="1"/>
              <a:t>theo.</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202F42-8E37-417F-B7D4-5F68870918A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42650618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type="title">
  <p:cSld name="TITLE">
    <p:spTree>
      <p:nvGrpSpPr>
        <p:cNvPr id="1" name="Shape 10"/>
        <p:cNvGrpSpPr/>
        <p:nvPr/>
      </p:nvGrpSpPr>
      <p:grpSpPr>
        <a:xfrm>
          <a:off x="0" y="0"/>
          <a:ext cx="0" cy="0"/>
          <a:chOff x="0" y="0"/>
          <a:chExt cx="0" cy="0"/>
        </a:xfrm>
      </p:grpSpPr>
      <p:sp>
        <p:nvSpPr>
          <p:cNvPr id="11" name="Google Shape;11;p2"/>
          <p:cNvSpPr txBox="1">
            <a:spLocks noGrp="1"/>
          </p:cNvSpPr>
          <p:nvPr>
            <p:ph type="ctrTitle"/>
          </p:nvPr>
        </p:nvSpPr>
        <p:spPr>
          <a:xfrm>
            <a:off x="2195400" y="1915625"/>
            <a:ext cx="5307900" cy="1159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Caption">
  <p:cSld name="Caption">
    <p:spTree>
      <p:nvGrpSpPr>
        <p:cNvPr id="1" name="Shape 42"/>
        <p:cNvGrpSpPr/>
        <p:nvPr/>
      </p:nvGrpSpPr>
      <p:grpSpPr>
        <a:xfrm>
          <a:off x="0" y="0"/>
          <a:ext cx="0" cy="0"/>
          <a:chOff x="0" y="0"/>
          <a:chExt cx="0" cy="0"/>
        </a:xfrm>
      </p:grpSpPr>
      <p:sp>
        <p:nvSpPr>
          <p:cNvPr id="43" name="Google Shape;43;p9"/>
          <p:cNvSpPr txBox="1">
            <a:spLocks noGrp="1"/>
          </p:cNvSpPr>
          <p:nvPr>
            <p:ph type="body" idx="1"/>
          </p:nvPr>
        </p:nvSpPr>
        <p:spPr>
          <a:xfrm>
            <a:off x="1592350" y="3640275"/>
            <a:ext cx="6562500" cy="519600"/>
          </a:xfrm>
          <a:prstGeom prst="rect">
            <a:avLst/>
          </a:prstGeom>
        </p:spPr>
        <p:txBody>
          <a:bodyPr spcFirstLastPara="1" wrap="square" lIns="91425" tIns="91425" rIns="91425" bIns="91425" anchor="t" anchorCtr="0">
            <a:noAutofit/>
          </a:bodyPr>
          <a:lstStyle>
            <a:lvl1pPr marL="457189" lvl="0" indent="-228594">
              <a:spcBef>
                <a:spcPts val="360"/>
              </a:spcBef>
              <a:spcAft>
                <a:spcPts val="0"/>
              </a:spcAft>
              <a:buClr>
                <a:srgbClr val="666666"/>
              </a:buClr>
              <a:buSzPts val="1600"/>
              <a:buNone/>
              <a:defRPr sz="1600" i="1">
                <a:solidFill>
                  <a:srgbClr val="666666"/>
                </a:solidFill>
              </a:defRPr>
            </a:lvl1pPr>
          </a:lstStyle>
          <a:p>
            <a:endParaRPr/>
          </a:p>
        </p:txBody>
      </p:sp>
      <p:sp>
        <p:nvSpPr>
          <p:cNvPr id="44" name="Google Shape;44;p9"/>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cxnSp>
        <p:nvCxnSpPr>
          <p:cNvPr id="45" name="Google Shape;45;p9"/>
          <p:cNvCxnSpPr/>
          <p:nvPr/>
        </p:nvCxnSpPr>
        <p:spPr>
          <a:xfrm>
            <a:off x="1706950" y="3643125"/>
            <a:ext cx="6321300" cy="0"/>
          </a:xfrm>
          <a:prstGeom prst="straightConnector1">
            <a:avLst/>
          </a:prstGeom>
          <a:noFill/>
          <a:ln w="9525" cap="flat" cmpd="sng">
            <a:solidFill>
              <a:srgbClr val="CCCCCC"/>
            </a:solidFill>
            <a:prstDash val="solid"/>
            <a:round/>
            <a:headEnd type="none" w="med" len="med"/>
            <a:tailEnd type="none" w="med" len="med"/>
          </a:ln>
        </p:spPr>
      </p:cxnSp>
    </p:spTree>
    <p:extLst>
      <p:ext uri="{BB962C8B-B14F-4D97-AF65-F5344CB8AC3E}">
        <p14:creationId xmlns:p14="http://schemas.microsoft.com/office/powerpoint/2010/main" val="37804997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50"/>
        <p:cNvGrpSpPr/>
        <p:nvPr/>
      </p:nvGrpSpPr>
      <p:grpSpPr>
        <a:xfrm>
          <a:off x="0" y="0"/>
          <a:ext cx="0" cy="0"/>
          <a:chOff x="0" y="0"/>
          <a:chExt cx="0" cy="0"/>
        </a:xfrm>
      </p:grpSpPr>
      <p:sp>
        <p:nvSpPr>
          <p:cNvPr id="51" name="Google Shape;51;p11"/>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8831314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E3333-75B2-4745-AF58-812DCE720411}"/>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A326C01C-D6AD-4768-9A62-AC5772020584}"/>
              </a:ext>
            </a:extLst>
          </p:cNvPr>
          <p:cNvSpPr>
            <a:spLocks noGrp="1"/>
          </p:cNvSpPr>
          <p:nvPr>
            <p:ph type="subTitle" idx="1"/>
          </p:nvPr>
        </p:nvSpPr>
        <p:spPr>
          <a:xfrm>
            <a:off x="1143000" y="2701528"/>
            <a:ext cx="6858000" cy="1241822"/>
          </a:xfrm>
        </p:spPr>
        <p:txBody>
          <a:bodyPr/>
          <a:lstStyle>
            <a:lvl1pPr marL="0" indent="0" algn="ctr">
              <a:buNone/>
              <a:defRPr sz="1800"/>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272A4877-3B66-4C54-A28B-97C39AC2D1AB}"/>
              </a:ext>
            </a:extLst>
          </p:cNvPr>
          <p:cNvSpPr>
            <a:spLocks noGrp="1"/>
          </p:cNvSpPr>
          <p:nvPr>
            <p:ph type="dt" sz="half" idx="10"/>
          </p:nvPr>
        </p:nvSpPr>
        <p:spPr/>
        <p:txBody>
          <a:bodyPr/>
          <a:lstStyle/>
          <a:p>
            <a:fld id="{B28593A9-40E4-4715-BB88-DD783705E2B1}" type="datetimeFigureOut">
              <a:rPr lang="en-US" smtClean="0"/>
              <a:t>1/26/22</a:t>
            </a:fld>
            <a:endParaRPr lang="en-US"/>
          </a:p>
        </p:txBody>
      </p:sp>
      <p:sp>
        <p:nvSpPr>
          <p:cNvPr id="5" name="Footer Placeholder 4">
            <a:extLst>
              <a:ext uri="{FF2B5EF4-FFF2-40B4-BE49-F238E27FC236}">
                <a16:creationId xmlns:a16="http://schemas.microsoft.com/office/drawing/2014/main" id="{A0D29427-8EFC-4B56-9706-F68E7ABF50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8107B7-FECB-48E6-B3D9-E87865BCAE29}"/>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29591351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178F42-097B-416F-8946-30DDCEE119C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F51C547-E4BC-423F-AD8B-29D63A2A2A6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C94566-CDA4-4741-B964-6576CAC6BD05}"/>
              </a:ext>
            </a:extLst>
          </p:cNvPr>
          <p:cNvSpPr>
            <a:spLocks noGrp="1"/>
          </p:cNvSpPr>
          <p:nvPr>
            <p:ph type="dt" sz="half" idx="10"/>
          </p:nvPr>
        </p:nvSpPr>
        <p:spPr/>
        <p:txBody>
          <a:bodyPr/>
          <a:lstStyle/>
          <a:p>
            <a:fld id="{B28593A9-40E4-4715-BB88-DD783705E2B1}" type="datetimeFigureOut">
              <a:rPr lang="en-US" smtClean="0"/>
              <a:t>1/26/22</a:t>
            </a:fld>
            <a:endParaRPr lang="en-US"/>
          </a:p>
        </p:txBody>
      </p:sp>
      <p:sp>
        <p:nvSpPr>
          <p:cNvPr id="5" name="Footer Placeholder 4">
            <a:extLst>
              <a:ext uri="{FF2B5EF4-FFF2-40B4-BE49-F238E27FC236}">
                <a16:creationId xmlns:a16="http://schemas.microsoft.com/office/drawing/2014/main" id="{7AD5C0DB-9765-4A30-8E83-3ABFBAED1E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DAF23C-6EDE-43B4-B49B-DA449F0EC284}"/>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29495965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3C35-4E0C-4994-8A80-FD7CDD51AF82}"/>
              </a:ext>
            </a:extLst>
          </p:cNvPr>
          <p:cNvSpPr>
            <a:spLocks noGrp="1"/>
          </p:cNvSpPr>
          <p:nvPr>
            <p:ph type="title"/>
          </p:nvPr>
        </p:nvSpPr>
        <p:spPr>
          <a:xfrm>
            <a:off x="623888" y="1282305"/>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10C8C5F1-B2C4-44FB-9A3D-EC79E0FCE339}"/>
              </a:ext>
            </a:extLst>
          </p:cNvPr>
          <p:cNvSpPr>
            <a:spLocks noGrp="1"/>
          </p:cNvSpPr>
          <p:nvPr>
            <p:ph type="body" idx="1"/>
          </p:nvPr>
        </p:nvSpPr>
        <p:spPr>
          <a:xfrm>
            <a:off x="623888" y="3442099"/>
            <a:ext cx="7886700" cy="1125140"/>
          </a:xfrm>
        </p:spPr>
        <p:txBody>
          <a:bodyPr/>
          <a:lstStyle>
            <a:lvl1pPr marL="0" indent="0">
              <a:buNone/>
              <a:defRPr sz="1800">
                <a:solidFill>
                  <a:schemeClr val="tx1">
                    <a:tint val="75000"/>
                  </a:schemeClr>
                </a:solidFill>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60ECF44-5EAA-4073-912F-289673BFD494}"/>
              </a:ext>
            </a:extLst>
          </p:cNvPr>
          <p:cNvSpPr>
            <a:spLocks noGrp="1"/>
          </p:cNvSpPr>
          <p:nvPr>
            <p:ph type="dt" sz="half" idx="10"/>
          </p:nvPr>
        </p:nvSpPr>
        <p:spPr/>
        <p:txBody>
          <a:bodyPr/>
          <a:lstStyle/>
          <a:p>
            <a:fld id="{B28593A9-40E4-4715-BB88-DD783705E2B1}" type="datetimeFigureOut">
              <a:rPr lang="en-US" smtClean="0"/>
              <a:t>1/26/22</a:t>
            </a:fld>
            <a:endParaRPr lang="en-US"/>
          </a:p>
        </p:txBody>
      </p:sp>
      <p:sp>
        <p:nvSpPr>
          <p:cNvPr id="5" name="Footer Placeholder 4">
            <a:extLst>
              <a:ext uri="{FF2B5EF4-FFF2-40B4-BE49-F238E27FC236}">
                <a16:creationId xmlns:a16="http://schemas.microsoft.com/office/drawing/2014/main" id="{78AFDC7E-23A7-4CFE-BA10-AC8231359C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D79EE-629F-4DC1-905F-C74B59330A6C}"/>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39854651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405928-898B-45B1-A7DA-3972F1F08E6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CF9798A-314F-4957-97C6-A5E211E153CE}"/>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7F3C6BF-7E3F-43B5-A92B-8831CEB38918}"/>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7FEF661-BA2D-4BF4-AB69-784F8ACA3BB1}"/>
              </a:ext>
            </a:extLst>
          </p:cNvPr>
          <p:cNvSpPr>
            <a:spLocks noGrp="1"/>
          </p:cNvSpPr>
          <p:nvPr>
            <p:ph type="dt" sz="half" idx="10"/>
          </p:nvPr>
        </p:nvSpPr>
        <p:spPr/>
        <p:txBody>
          <a:bodyPr/>
          <a:lstStyle/>
          <a:p>
            <a:fld id="{B28593A9-40E4-4715-BB88-DD783705E2B1}" type="datetimeFigureOut">
              <a:rPr lang="en-US" smtClean="0"/>
              <a:t>1/26/22</a:t>
            </a:fld>
            <a:endParaRPr lang="en-US"/>
          </a:p>
        </p:txBody>
      </p:sp>
      <p:sp>
        <p:nvSpPr>
          <p:cNvPr id="6" name="Footer Placeholder 5">
            <a:extLst>
              <a:ext uri="{FF2B5EF4-FFF2-40B4-BE49-F238E27FC236}">
                <a16:creationId xmlns:a16="http://schemas.microsoft.com/office/drawing/2014/main" id="{96B4EF0E-3256-4E31-8B1F-889EE6BF699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8B174D-886E-4312-A48D-132F9385D9C1}"/>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20470046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EBD02-BAC7-4DD8-A4B7-95774C9E9A8B}"/>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55F2AEC2-9F0D-4CDE-A50A-69C6E0E74C32}"/>
              </a:ext>
            </a:extLst>
          </p:cNvPr>
          <p:cNvSpPr>
            <a:spLocks noGrp="1"/>
          </p:cNvSpPr>
          <p:nvPr>
            <p:ph type="body" idx="1"/>
          </p:nvPr>
        </p:nvSpPr>
        <p:spPr>
          <a:xfrm>
            <a:off x="629842" y="1260872"/>
            <a:ext cx="3868340" cy="617934"/>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523F7EFF-F9A3-40EE-86C6-655E8D4D95CC}"/>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2F1A951-F4D9-4C17-AFC7-E034211C2902}"/>
              </a:ext>
            </a:extLst>
          </p:cNvPr>
          <p:cNvSpPr>
            <a:spLocks noGrp="1"/>
          </p:cNvSpPr>
          <p:nvPr>
            <p:ph type="body" sz="quarter" idx="3"/>
          </p:nvPr>
        </p:nvSpPr>
        <p:spPr>
          <a:xfrm>
            <a:off x="4629151" y="1260872"/>
            <a:ext cx="3887391" cy="617934"/>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BB38F376-0DF0-403F-8142-CA4A8FAA0A93}"/>
              </a:ext>
            </a:extLst>
          </p:cNvPr>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F582C31-A641-4725-999F-7E94BBF63DB3}"/>
              </a:ext>
            </a:extLst>
          </p:cNvPr>
          <p:cNvSpPr>
            <a:spLocks noGrp="1"/>
          </p:cNvSpPr>
          <p:nvPr>
            <p:ph type="dt" sz="half" idx="10"/>
          </p:nvPr>
        </p:nvSpPr>
        <p:spPr/>
        <p:txBody>
          <a:bodyPr/>
          <a:lstStyle/>
          <a:p>
            <a:fld id="{B28593A9-40E4-4715-BB88-DD783705E2B1}" type="datetimeFigureOut">
              <a:rPr lang="en-US" smtClean="0"/>
              <a:t>1/26/22</a:t>
            </a:fld>
            <a:endParaRPr lang="en-US"/>
          </a:p>
        </p:txBody>
      </p:sp>
      <p:sp>
        <p:nvSpPr>
          <p:cNvPr id="8" name="Footer Placeholder 7">
            <a:extLst>
              <a:ext uri="{FF2B5EF4-FFF2-40B4-BE49-F238E27FC236}">
                <a16:creationId xmlns:a16="http://schemas.microsoft.com/office/drawing/2014/main" id="{7249091D-33C3-4D3B-ABB8-3AEEDE707A5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138F5F0-80C4-4386-80EE-D1AF607721D8}"/>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21575738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4D7B0-807A-47B4-81BC-E49C21B391A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7327401-68DA-4A4E-B91C-FDAC7AD1FA04}"/>
              </a:ext>
            </a:extLst>
          </p:cNvPr>
          <p:cNvSpPr>
            <a:spLocks noGrp="1"/>
          </p:cNvSpPr>
          <p:nvPr>
            <p:ph type="dt" sz="half" idx="10"/>
          </p:nvPr>
        </p:nvSpPr>
        <p:spPr/>
        <p:txBody>
          <a:bodyPr/>
          <a:lstStyle/>
          <a:p>
            <a:fld id="{B28593A9-40E4-4715-BB88-DD783705E2B1}" type="datetimeFigureOut">
              <a:rPr lang="en-US" smtClean="0"/>
              <a:t>1/26/22</a:t>
            </a:fld>
            <a:endParaRPr lang="en-US"/>
          </a:p>
        </p:txBody>
      </p:sp>
      <p:sp>
        <p:nvSpPr>
          <p:cNvPr id="4" name="Footer Placeholder 3">
            <a:extLst>
              <a:ext uri="{FF2B5EF4-FFF2-40B4-BE49-F238E27FC236}">
                <a16:creationId xmlns:a16="http://schemas.microsoft.com/office/drawing/2014/main" id="{F5AA7212-36F2-4B5E-8F78-5B9B8003B9F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3E7EF3C-F38C-44FC-9151-E747A01EF1B5}"/>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14279642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465C24-7A23-4259-86C5-8616EADDB807}"/>
              </a:ext>
            </a:extLst>
          </p:cNvPr>
          <p:cNvSpPr>
            <a:spLocks noGrp="1"/>
          </p:cNvSpPr>
          <p:nvPr>
            <p:ph type="dt" sz="half" idx="10"/>
          </p:nvPr>
        </p:nvSpPr>
        <p:spPr/>
        <p:txBody>
          <a:bodyPr/>
          <a:lstStyle/>
          <a:p>
            <a:fld id="{B28593A9-40E4-4715-BB88-DD783705E2B1}" type="datetimeFigureOut">
              <a:rPr lang="en-US" smtClean="0"/>
              <a:t>1/26/22</a:t>
            </a:fld>
            <a:endParaRPr lang="en-US"/>
          </a:p>
        </p:txBody>
      </p:sp>
      <p:sp>
        <p:nvSpPr>
          <p:cNvPr id="3" name="Footer Placeholder 2">
            <a:extLst>
              <a:ext uri="{FF2B5EF4-FFF2-40B4-BE49-F238E27FC236}">
                <a16:creationId xmlns:a16="http://schemas.microsoft.com/office/drawing/2014/main" id="{2EF5AE87-9D38-4D78-8C8E-C7DBFF8E46B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D1D5D5D-EB57-463F-8B74-C578DFFC82F8}"/>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23144716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4F337C-9153-4184-AA44-7FD3192F4462}"/>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E8B79437-9AC3-40D3-8983-14F454E85A6B}"/>
              </a:ext>
            </a:extLst>
          </p:cNvPr>
          <p:cNvSpPr>
            <a:spLocks noGrp="1"/>
          </p:cNvSpPr>
          <p:nvPr>
            <p:ph idx="1"/>
          </p:nvPr>
        </p:nvSpPr>
        <p:spPr>
          <a:xfrm>
            <a:off x="3887391" y="740570"/>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18B4F61-9881-4B40-AC7C-E93ADDFA8D88}"/>
              </a:ext>
            </a:extLst>
          </p:cNvPr>
          <p:cNvSpPr>
            <a:spLocks noGrp="1"/>
          </p:cNvSpPr>
          <p:nvPr>
            <p:ph type="body" sz="half" idx="2"/>
          </p:nvPr>
        </p:nvSpPr>
        <p:spPr>
          <a:xfrm>
            <a:off x="629841" y="1543051"/>
            <a:ext cx="2949178" cy="2858691"/>
          </a:xfrm>
        </p:spPr>
        <p:txBody>
          <a:bodyPr/>
          <a:lstStyle>
            <a:lvl1pPr marL="0" indent="0">
              <a:buNone/>
              <a:defRPr sz="1200"/>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EBF9D15D-8888-4032-A812-C6E80587FD91}"/>
              </a:ext>
            </a:extLst>
          </p:cNvPr>
          <p:cNvSpPr>
            <a:spLocks noGrp="1"/>
          </p:cNvSpPr>
          <p:nvPr>
            <p:ph type="dt" sz="half" idx="10"/>
          </p:nvPr>
        </p:nvSpPr>
        <p:spPr/>
        <p:txBody>
          <a:bodyPr/>
          <a:lstStyle/>
          <a:p>
            <a:fld id="{B28593A9-40E4-4715-BB88-DD783705E2B1}" type="datetimeFigureOut">
              <a:rPr lang="en-US" smtClean="0"/>
              <a:t>1/26/22</a:t>
            </a:fld>
            <a:endParaRPr lang="en-US"/>
          </a:p>
        </p:txBody>
      </p:sp>
      <p:sp>
        <p:nvSpPr>
          <p:cNvPr id="6" name="Footer Placeholder 5">
            <a:extLst>
              <a:ext uri="{FF2B5EF4-FFF2-40B4-BE49-F238E27FC236}">
                <a16:creationId xmlns:a16="http://schemas.microsoft.com/office/drawing/2014/main" id="{E43571E9-C45A-4FCC-8BC4-20601D73F1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196BAE-FAEA-4EB9-9636-59D322EDFC42}"/>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42598982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 + 2 columns" type="twoColTx">
  <p:cSld name="TITLE_AND_TWO_COLUMNS">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1556175" y="719375"/>
            <a:ext cx="6616800" cy="6999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27" name="Google Shape;27;p6"/>
          <p:cNvSpPr txBox="1">
            <a:spLocks noGrp="1"/>
          </p:cNvSpPr>
          <p:nvPr>
            <p:ph type="body" idx="1"/>
          </p:nvPr>
        </p:nvSpPr>
        <p:spPr>
          <a:xfrm>
            <a:off x="1556175" y="1479375"/>
            <a:ext cx="3211800" cy="3598800"/>
          </a:xfrm>
          <a:prstGeom prst="rect">
            <a:avLst/>
          </a:prstGeom>
        </p:spPr>
        <p:txBody>
          <a:bodyPr spcFirstLastPara="1" wrap="square" lIns="91425" tIns="91425" rIns="91425" bIns="91425" anchor="t" anchorCtr="0">
            <a:noAutofit/>
          </a:bodyPr>
          <a:lstStyle>
            <a:lvl1pPr marL="457200" lvl="0" indent="-368300">
              <a:spcBef>
                <a:spcPts val="600"/>
              </a:spcBef>
              <a:spcAft>
                <a:spcPts val="0"/>
              </a:spcAft>
              <a:buSzPts val="2200"/>
              <a:buChar char="◈"/>
              <a:defRPr sz="2200"/>
            </a:lvl1pPr>
            <a:lvl2pPr marL="914400" lvl="1" indent="-368300">
              <a:spcBef>
                <a:spcPts val="0"/>
              </a:spcBef>
              <a:spcAft>
                <a:spcPts val="0"/>
              </a:spcAft>
              <a:buSzPts val="2200"/>
              <a:buChar char="◆"/>
              <a:defRPr sz="2200"/>
            </a:lvl2pPr>
            <a:lvl3pPr marL="1371600" lvl="2" indent="-368300">
              <a:spcBef>
                <a:spcPts val="0"/>
              </a:spcBef>
              <a:spcAft>
                <a:spcPts val="0"/>
              </a:spcAft>
              <a:buSzPts val="2200"/>
              <a:buChar char="◇"/>
              <a:defRPr sz="2200"/>
            </a:lvl3pPr>
            <a:lvl4pPr marL="1828800" lvl="3" indent="-368300">
              <a:spcBef>
                <a:spcPts val="0"/>
              </a:spcBef>
              <a:spcAft>
                <a:spcPts val="0"/>
              </a:spcAft>
              <a:buSzPts val="2200"/>
              <a:buChar char="⬥"/>
              <a:defRPr sz="2200"/>
            </a:lvl4pPr>
            <a:lvl5pPr marL="2286000" lvl="4" indent="-368300">
              <a:spcBef>
                <a:spcPts val="0"/>
              </a:spcBef>
              <a:spcAft>
                <a:spcPts val="0"/>
              </a:spcAft>
              <a:buSzPts val="2200"/>
              <a:buChar char="⬦"/>
              <a:defRPr sz="2200"/>
            </a:lvl5pPr>
            <a:lvl6pPr marL="2743200" lvl="5" indent="-368300">
              <a:spcBef>
                <a:spcPts val="0"/>
              </a:spcBef>
              <a:spcAft>
                <a:spcPts val="0"/>
              </a:spcAft>
              <a:buSzPts val="2200"/>
              <a:buChar char="⬦"/>
              <a:defRPr sz="2200"/>
            </a:lvl6pPr>
            <a:lvl7pPr marL="3200400" lvl="6" indent="-368300">
              <a:spcBef>
                <a:spcPts val="0"/>
              </a:spcBef>
              <a:spcAft>
                <a:spcPts val="0"/>
              </a:spcAft>
              <a:buSzPts val="2200"/>
              <a:buChar char="⬦"/>
              <a:defRPr sz="2200"/>
            </a:lvl7pPr>
            <a:lvl8pPr marL="3657600" lvl="7" indent="-368300">
              <a:spcBef>
                <a:spcPts val="0"/>
              </a:spcBef>
              <a:spcAft>
                <a:spcPts val="0"/>
              </a:spcAft>
              <a:buSzPts val="2200"/>
              <a:buChar char="⬦"/>
              <a:defRPr sz="2200"/>
            </a:lvl8pPr>
            <a:lvl9pPr marL="4114800" lvl="8" indent="-368300">
              <a:spcBef>
                <a:spcPts val="0"/>
              </a:spcBef>
              <a:spcAft>
                <a:spcPts val="0"/>
              </a:spcAft>
              <a:buSzPts val="2200"/>
              <a:buChar char="⬦"/>
              <a:defRPr sz="2200"/>
            </a:lvl9pPr>
          </a:lstStyle>
          <a:p>
            <a:endParaRPr/>
          </a:p>
        </p:txBody>
      </p:sp>
      <p:sp>
        <p:nvSpPr>
          <p:cNvPr id="28" name="Google Shape;28;p6"/>
          <p:cNvSpPr txBox="1">
            <a:spLocks noGrp="1"/>
          </p:cNvSpPr>
          <p:nvPr>
            <p:ph type="body" idx="2"/>
          </p:nvPr>
        </p:nvSpPr>
        <p:spPr>
          <a:xfrm>
            <a:off x="4961272" y="1479375"/>
            <a:ext cx="3211800" cy="3598800"/>
          </a:xfrm>
          <a:prstGeom prst="rect">
            <a:avLst/>
          </a:prstGeom>
        </p:spPr>
        <p:txBody>
          <a:bodyPr spcFirstLastPara="1" wrap="square" lIns="91425" tIns="91425" rIns="91425" bIns="91425" anchor="t" anchorCtr="0">
            <a:noAutofit/>
          </a:bodyPr>
          <a:lstStyle>
            <a:lvl1pPr marL="457200" lvl="0" indent="-368300">
              <a:spcBef>
                <a:spcPts val="600"/>
              </a:spcBef>
              <a:spcAft>
                <a:spcPts val="0"/>
              </a:spcAft>
              <a:buSzPts val="2200"/>
              <a:buChar char="◈"/>
              <a:defRPr sz="2200"/>
            </a:lvl1pPr>
            <a:lvl2pPr marL="914400" lvl="1" indent="-368300">
              <a:spcBef>
                <a:spcPts val="0"/>
              </a:spcBef>
              <a:spcAft>
                <a:spcPts val="0"/>
              </a:spcAft>
              <a:buSzPts val="2200"/>
              <a:buChar char="◆"/>
              <a:defRPr sz="2200"/>
            </a:lvl2pPr>
            <a:lvl3pPr marL="1371600" lvl="2" indent="-368300">
              <a:spcBef>
                <a:spcPts val="0"/>
              </a:spcBef>
              <a:spcAft>
                <a:spcPts val="0"/>
              </a:spcAft>
              <a:buSzPts val="2200"/>
              <a:buChar char="◇"/>
              <a:defRPr sz="2200"/>
            </a:lvl3pPr>
            <a:lvl4pPr marL="1828800" lvl="3" indent="-368300">
              <a:spcBef>
                <a:spcPts val="0"/>
              </a:spcBef>
              <a:spcAft>
                <a:spcPts val="0"/>
              </a:spcAft>
              <a:buSzPts val="2200"/>
              <a:buChar char="⬥"/>
              <a:defRPr sz="2200"/>
            </a:lvl4pPr>
            <a:lvl5pPr marL="2286000" lvl="4" indent="-368300">
              <a:spcBef>
                <a:spcPts val="0"/>
              </a:spcBef>
              <a:spcAft>
                <a:spcPts val="0"/>
              </a:spcAft>
              <a:buSzPts val="2200"/>
              <a:buChar char="⬦"/>
              <a:defRPr sz="2200"/>
            </a:lvl5pPr>
            <a:lvl6pPr marL="2743200" lvl="5" indent="-368300">
              <a:spcBef>
                <a:spcPts val="0"/>
              </a:spcBef>
              <a:spcAft>
                <a:spcPts val="0"/>
              </a:spcAft>
              <a:buSzPts val="2200"/>
              <a:buChar char="⬦"/>
              <a:defRPr sz="2200"/>
            </a:lvl6pPr>
            <a:lvl7pPr marL="3200400" lvl="6" indent="-368300">
              <a:spcBef>
                <a:spcPts val="0"/>
              </a:spcBef>
              <a:spcAft>
                <a:spcPts val="0"/>
              </a:spcAft>
              <a:buSzPts val="2200"/>
              <a:buChar char="⬦"/>
              <a:defRPr sz="2200"/>
            </a:lvl7pPr>
            <a:lvl8pPr marL="3657600" lvl="7" indent="-368300">
              <a:spcBef>
                <a:spcPts val="0"/>
              </a:spcBef>
              <a:spcAft>
                <a:spcPts val="0"/>
              </a:spcAft>
              <a:buSzPts val="2200"/>
              <a:buChar char="⬦"/>
              <a:defRPr sz="2200"/>
            </a:lvl8pPr>
            <a:lvl9pPr marL="4114800" lvl="8" indent="-368300">
              <a:spcBef>
                <a:spcPts val="0"/>
              </a:spcBef>
              <a:spcAft>
                <a:spcPts val="0"/>
              </a:spcAft>
              <a:buSzPts val="2200"/>
              <a:buChar char="⬦"/>
              <a:defRPr sz="2200"/>
            </a:lvl9pPr>
          </a:lstStyle>
          <a:p>
            <a:endParaRPr/>
          </a:p>
        </p:txBody>
      </p:sp>
      <p:sp>
        <p:nvSpPr>
          <p:cNvPr id="29" name="Google Shape;29;p6"/>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30" name="Google Shape;30;p6"/>
          <p:cNvCxnSpPr/>
          <p:nvPr/>
        </p:nvCxnSpPr>
        <p:spPr>
          <a:xfrm>
            <a:off x="1664750" y="1357125"/>
            <a:ext cx="6526200" cy="0"/>
          </a:xfrm>
          <a:prstGeom prst="straightConnector1">
            <a:avLst/>
          </a:prstGeom>
          <a:noFill/>
          <a:ln w="9525" cap="flat" cmpd="sng">
            <a:solidFill>
              <a:srgbClr val="CCCCCC"/>
            </a:solidFill>
            <a:prstDash val="solid"/>
            <a:round/>
            <a:headEnd type="none" w="med" len="med"/>
            <a:tailEnd type="none" w="med" len="med"/>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C175C-C830-47F7-9AA9-5C876D88C665}"/>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58235759-141D-469F-9A1F-3E6CD3F7A76B}"/>
              </a:ext>
            </a:extLst>
          </p:cNvPr>
          <p:cNvSpPr>
            <a:spLocks noGrp="1"/>
          </p:cNvSpPr>
          <p:nvPr>
            <p:ph type="pic" idx="1"/>
          </p:nvPr>
        </p:nvSpPr>
        <p:spPr>
          <a:xfrm>
            <a:off x="3887391" y="740570"/>
            <a:ext cx="4629150" cy="3655219"/>
          </a:xfrm>
        </p:spPr>
        <p:txBody>
          <a:bodyPr/>
          <a:lstStyle>
            <a:lvl1pPr marL="0" indent="0">
              <a:buNone/>
              <a:defRPr sz="2400"/>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endParaRPr lang="en-US"/>
          </a:p>
        </p:txBody>
      </p:sp>
      <p:sp>
        <p:nvSpPr>
          <p:cNvPr id="4" name="Text Placeholder 3">
            <a:extLst>
              <a:ext uri="{FF2B5EF4-FFF2-40B4-BE49-F238E27FC236}">
                <a16:creationId xmlns:a16="http://schemas.microsoft.com/office/drawing/2014/main" id="{280F29D7-969E-4248-8F51-433C03D4B3C9}"/>
              </a:ext>
            </a:extLst>
          </p:cNvPr>
          <p:cNvSpPr>
            <a:spLocks noGrp="1"/>
          </p:cNvSpPr>
          <p:nvPr>
            <p:ph type="body" sz="half" idx="2"/>
          </p:nvPr>
        </p:nvSpPr>
        <p:spPr>
          <a:xfrm>
            <a:off x="629841" y="1543051"/>
            <a:ext cx="2949178" cy="2858691"/>
          </a:xfrm>
        </p:spPr>
        <p:txBody>
          <a:bodyPr/>
          <a:lstStyle>
            <a:lvl1pPr marL="0" indent="0">
              <a:buNone/>
              <a:defRPr sz="1200"/>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85A40237-12B0-4EC6-9BAE-D1D7AB43EF37}"/>
              </a:ext>
            </a:extLst>
          </p:cNvPr>
          <p:cNvSpPr>
            <a:spLocks noGrp="1"/>
          </p:cNvSpPr>
          <p:nvPr>
            <p:ph type="dt" sz="half" idx="10"/>
          </p:nvPr>
        </p:nvSpPr>
        <p:spPr/>
        <p:txBody>
          <a:bodyPr/>
          <a:lstStyle/>
          <a:p>
            <a:fld id="{B28593A9-40E4-4715-BB88-DD783705E2B1}" type="datetimeFigureOut">
              <a:rPr lang="en-US" smtClean="0"/>
              <a:t>1/26/22</a:t>
            </a:fld>
            <a:endParaRPr lang="en-US"/>
          </a:p>
        </p:txBody>
      </p:sp>
      <p:sp>
        <p:nvSpPr>
          <p:cNvPr id="6" name="Footer Placeholder 5">
            <a:extLst>
              <a:ext uri="{FF2B5EF4-FFF2-40B4-BE49-F238E27FC236}">
                <a16:creationId xmlns:a16="http://schemas.microsoft.com/office/drawing/2014/main" id="{ADEB2865-03B6-4860-8949-23A21F5A0C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C85C6FE-BB3D-466A-B474-AA9A0FBDA5C3}"/>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31090853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CEB8BC-EFD0-4528-945F-A5F6FEB5CA1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0E3B003-1B17-4E01-8776-3EFEBB1A48A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273CF8-80E1-4017-B864-BC06C136011E}"/>
              </a:ext>
            </a:extLst>
          </p:cNvPr>
          <p:cNvSpPr>
            <a:spLocks noGrp="1"/>
          </p:cNvSpPr>
          <p:nvPr>
            <p:ph type="dt" sz="half" idx="10"/>
          </p:nvPr>
        </p:nvSpPr>
        <p:spPr/>
        <p:txBody>
          <a:bodyPr/>
          <a:lstStyle/>
          <a:p>
            <a:fld id="{B28593A9-40E4-4715-BB88-DD783705E2B1}" type="datetimeFigureOut">
              <a:rPr lang="en-US" smtClean="0"/>
              <a:t>1/26/22</a:t>
            </a:fld>
            <a:endParaRPr lang="en-US"/>
          </a:p>
        </p:txBody>
      </p:sp>
      <p:sp>
        <p:nvSpPr>
          <p:cNvPr id="5" name="Footer Placeholder 4">
            <a:extLst>
              <a:ext uri="{FF2B5EF4-FFF2-40B4-BE49-F238E27FC236}">
                <a16:creationId xmlns:a16="http://schemas.microsoft.com/office/drawing/2014/main" id="{D5C8E2CD-F983-4360-9C8F-244C4659EC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E7DF1D-EE58-4A68-86A7-FC994F3FBBE9}"/>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22582872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7AE1EB0-E0E7-4A3D-BD57-28106C101F02}"/>
              </a:ext>
            </a:extLst>
          </p:cNvPr>
          <p:cNvSpPr>
            <a:spLocks noGrp="1"/>
          </p:cNvSpPr>
          <p:nvPr>
            <p:ph type="title" orient="vert"/>
          </p:nvPr>
        </p:nvSpPr>
        <p:spPr>
          <a:xfrm>
            <a:off x="6543676" y="273845"/>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BE94DBC-B5B6-48A2-972C-2B4479D1D834}"/>
              </a:ext>
            </a:extLst>
          </p:cNvPr>
          <p:cNvSpPr>
            <a:spLocks noGrp="1"/>
          </p:cNvSpPr>
          <p:nvPr>
            <p:ph type="body" orient="vert" idx="1"/>
          </p:nvPr>
        </p:nvSpPr>
        <p:spPr>
          <a:xfrm>
            <a:off x="628651" y="273845"/>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F7C64C-6C71-4F0C-99F9-08B03E658A32}"/>
              </a:ext>
            </a:extLst>
          </p:cNvPr>
          <p:cNvSpPr>
            <a:spLocks noGrp="1"/>
          </p:cNvSpPr>
          <p:nvPr>
            <p:ph type="dt" sz="half" idx="10"/>
          </p:nvPr>
        </p:nvSpPr>
        <p:spPr/>
        <p:txBody>
          <a:bodyPr/>
          <a:lstStyle/>
          <a:p>
            <a:fld id="{B28593A9-40E4-4715-BB88-DD783705E2B1}" type="datetimeFigureOut">
              <a:rPr lang="en-US" smtClean="0"/>
              <a:t>1/26/22</a:t>
            </a:fld>
            <a:endParaRPr lang="en-US"/>
          </a:p>
        </p:txBody>
      </p:sp>
      <p:sp>
        <p:nvSpPr>
          <p:cNvPr id="5" name="Footer Placeholder 4">
            <a:extLst>
              <a:ext uri="{FF2B5EF4-FFF2-40B4-BE49-F238E27FC236}">
                <a16:creationId xmlns:a16="http://schemas.microsoft.com/office/drawing/2014/main" id="{02F7E54B-C0BC-426A-B4D5-DEA7D03A5D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FF72D2-E0BC-4EAC-9A8C-0339621EBAFF}"/>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34909467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02"/>
        <p:cNvGrpSpPr/>
        <p:nvPr/>
      </p:nvGrpSpPr>
      <p:grpSpPr>
        <a:xfrm>
          <a:off x="0" y="0"/>
          <a:ext cx="0" cy="0"/>
          <a:chOff x="0" y="0"/>
          <a:chExt cx="0" cy="0"/>
        </a:xfrm>
      </p:grpSpPr>
      <p:sp>
        <p:nvSpPr>
          <p:cNvPr id="103" name="Google Shape;103;p3"/>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3"/>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3"/>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3"/>
          <p:cNvSpPr txBox="1">
            <a:spLocks noGrp="1"/>
          </p:cNvSpPr>
          <p:nvPr>
            <p:ph type="title"/>
          </p:nvPr>
        </p:nvSpPr>
        <p:spPr>
          <a:xfrm>
            <a:off x="685800" y="2503200"/>
            <a:ext cx="4323900" cy="8418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07" name="Google Shape;107;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08" name="Google Shape;108;p3"/>
          <p:cNvSpPr txBox="1">
            <a:spLocks noGrp="1"/>
          </p:cNvSpPr>
          <p:nvPr>
            <p:ph type="title" idx="2" hasCustomPrompt="1"/>
          </p:nvPr>
        </p:nvSpPr>
        <p:spPr>
          <a:xfrm>
            <a:off x="685800" y="1335000"/>
            <a:ext cx="4323900" cy="1168200"/>
          </a:xfrm>
          <a:prstGeom prst="rect">
            <a:avLst/>
          </a:prstGeom>
        </p:spPr>
        <p:txBody>
          <a:bodyPr spcFirstLastPara="1" wrap="square" lIns="91425" tIns="91425" rIns="91425" bIns="91425" anchor="b" anchorCtr="0">
            <a:noAutofit/>
          </a:bodyPr>
          <a:lstStyle>
            <a:lvl1pPr lvl="0" rtl="0">
              <a:spcBef>
                <a:spcPts val="0"/>
              </a:spcBef>
              <a:spcAft>
                <a:spcPts val="0"/>
              </a:spcAft>
              <a:buSzPts val="7000"/>
              <a:buNone/>
              <a:defRPr sz="7000"/>
            </a:lvl1pPr>
            <a:lvl2pPr lvl="1" algn="ctr" rtl="0">
              <a:spcBef>
                <a:spcPts val="0"/>
              </a:spcBef>
              <a:spcAft>
                <a:spcPts val="0"/>
              </a:spcAft>
              <a:buSzPts val="7000"/>
              <a:buNone/>
              <a:defRPr sz="7000"/>
            </a:lvl2pPr>
            <a:lvl3pPr lvl="2" algn="ctr" rtl="0">
              <a:spcBef>
                <a:spcPts val="0"/>
              </a:spcBef>
              <a:spcAft>
                <a:spcPts val="0"/>
              </a:spcAft>
              <a:buSzPts val="7000"/>
              <a:buNone/>
              <a:defRPr sz="7000"/>
            </a:lvl3pPr>
            <a:lvl4pPr lvl="3" algn="ctr" rtl="0">
              <a:spcBef>
                <a:spcPts val="0"/>
              </a:spcBef>
              <a:spcAft>
                <a:spcPts val="0"/>
              </a:spcAft>
              <a:buSzPts val="7000"/>
              <a:buNone/>
              <a:defRPr sz="7000"/>
            </a:lvl4pPr>
            <a:lvl5pPr lvl="4" algn="ctr" rtl="0">
              <a:spcBef>
                <a:spcPts val="0"/>
              </a:spcBef>
              <a:spcAft>
                <a:spcPts val="0"/>
              </a:spcAft>
              <a:buSzPts val="7000"/>
              <a:buNone/>
              <a:defRPr sz="7000"/>
            </a:lvl5pPr>
            <a:lvl6pPr lvl="5" algn="ctr" rtl="0">
              <a:spcBef>
                <a:spcPts val="0"/>
              </a:spcBef>
              <a:spcAft>
                <a:spcPts val="0"/>
              </a:spcAft>
              <a:buSzPts val="7000"/>
              <a:buNone/>
              <a:defRPr sz="7000"/>
            </a:lvl6pPr>
            <a:lvl7pPr lvl="6" algn="ctr" rtl="0">
              <a:spcBef>
                <a:spcPts val="0"/>
              </a:spcBef>
              <a:spcAft>
                <a:spcPts val="0"/>
              </a:spcAft>
              <a:buSzPts val="7000"/>
              <a:buNone/>
              <a:defRPr sz="7000"/>
            </a:lvl7pPr>
            <a:lvl8pPr lvl="7" algn="ctr" rtl="0">
              <a:spcBef>
                <a:spcPts val="0"/>
              </a:spcBef>
              <a:spcAft>
                <a:spcPts val="0"/>
              </a:spcAft>
              <a:buSzPts val="7000"/>
              <a:buNone/>
              <a:defRPr sz="7000"/>
            </a:lvl8pPr>
            <a:lvl9pPr lvl="8" algn="ctr" rtl="0">
              <a:spcBef>
                <a:spcPts val="0"/>
              </a:spcBef>
              <a:spcAft>
                <a:spcPts val="0"/>
              </a:spcAft>
              <a:buSzPts val="7000"/>
              <a:buNone/>
              <a:defRPr sz="7000"/>
            </a:lvl9pPr>
          </a:lstStyle>
          <a:p>
            <a:r>
              <a:t>xx%</a:t>
            </a:r>
          </a:p>
        </p:txBody>
      </p:sp>
      <p:sp>
        <p:nvSpPr>
          <p:cNvPr id="109" name="Google Shape;109;p3"/>
          <p:cNvSpPr txBox="1">
            <a:spLocks noGrp="1"/>
          </p:cNvSpPr>
          <p:nvPr>
            <p:ph type="subTitle" idx="1"/>
          </p:nvPr>
        </p:nvSpPr>
        <p:spPr>
          <a:xfrm>
            <a:off x="685800" y="3345000"/>
            <a:ext cx="4323900" cy="463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5245622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10"/>
        <p:cNvGrpSpPr/>
        <p:nvPr/>
      </p:nvGrpSpPr>
      <p:grpSpPr>
        <a:xfrm>
          <a:off x="0" y="0"/>
          <a:ext cx="0" cy="0"/>
          <a:chOff x="0" y="0"/>
          <a:chExt cx="0" cy="0"/>
        </a:xfrm>
      </p:grpSpPr>
      <p:sp>
        <p:nvSpPr>
          <p:cNvPr id="111" name="Google Shape;111;p4"/>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4"/>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4"/>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4"/>
          <p:cNvSpPr txBox="1">
            <a:spLocks noGrp="1"/>
          </p:cNvSpPr>
          <p:nvPr>
            <p:ph type="title"/>
          </p:nvPr>
        </p:nvSpPr>
        <p:spPr>
          <a:xfrm>
            <a:off x="685800" y="445025"/>
            <a:ext cx="77724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15" name="Google Shape;115;p4"/>
          <p:cNvSpPr txBox="1">
            <a:spLocks noGrp="1"/>
          </p:cNvSpPr>
          <p:nvPr>
            <p:ph type="body" idx="1"/>
          </p:nvPr>
        </p:nvSpPr>
        <p:spPr>
          <a:xfrm>
            <a:off x="685800" y="1152475"/>
            <a:ext cx="7772400" cy="3416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Clr>
                <a:srgbClr val="434343"/>
              </a:buClr>
              <a:buSzPts val="1200"/>
              <a:buFont typeface="Livvic"/>
              <a:buAutoNum type="arabicPeriod"/>
              <a:defRPr sz="1100"/>
            </a:lvl1pPr>
            <a:lvl2pPr marL="914400" lvl="1" indent="-304800">
              <a:spcBef>
                <a:spcPts val="0"/>
              </a:spcBef>
              <a:spcAft>
                <a:spcPts val="0"/>
              </a:spcAft>
              <a:buClr>
                <a:srgbClr val="434343"/>
              </a:buClr>
              <a:buSzPts val="1200"/>
              <a:buFont typeface="Roboto Condensed Light"/>
              <a:buAutoNum type="alphaLcPeriod"/>
              <a:defRPr/>
            </a:lvl2pPr>
            <a:lvl3pPr marL="1371600" lvl="2" indent="-304800">
              <a:spcBef>
                <a:spcPts val="0"/>
              </a:spcBef>
              <a:spcAft>
                <a:spcPts val="0"/>
              </a:spcAft>
              <a:buClr>
                <a:srgbClr val="434343"/>
              </a:buClr>
              <a:buSzPts val="1200"/>
              <a:buFont typeface="Roboto Condensed Light"/>
              <a:buAutoNum type="romanLcPeriod"/>
              <a:defRPr/>
            </a:lvl3pPr>
            <a:lvl4pPr marL="1828800" lvl="3" indent="-304800">
              <a:spcBef>
                <a:spcPts val="0"/>
              </a:spcBef>
              <a:spcAft>
                <a:spcPts val="0"/>
              </a:spcAft>
              <a:buClr>
                <a:srgbClr val="434343"/>
              </a:buClr>
              <a:buSzPts val="1200"/>
              <a:buFont typeface="Roboto Condensed Light"/>
              <a:buAutoNum type="arabicPeriod"/>
              <a:defRPr/>
            </a:lvl4pPr>
            <a:lvl5pPr marL="2286000" lvl="4" indent="-304800">
              <a:spcBef>
                <a:spcPts val="0"/>
              </a:spcBef>
              <a:spcAft>
                <a:spcPts val="0"/>
              </a:spcAft>
              <a:buClr>
                <a:srgbClr val="434343"/>
              </a:buClr>
              <a:buSzPts val="1200"/>
              <a:buFont typeface="Roboto Condensed Light"/>
              <a:buAutoNum type="alphaLcPeriod"/>
              <a:defRPr/>
            </a:lvl5pPr>
            <a:lvl6pPr marL="2743200" lvl="5" indent="-304800">
              <a:spcBef>
                <a:spcPts val="0"/>
              </a:spcBef>
              <a:spcAft>
                <a:spcPts val="0"/>
              </a:spcAft>
              <a:buClr>
                <a:srgbClr val="434343"/>
              </a:buClr>
              <a:buSzPts val="1200"/>
              <a:buFont typeface="Roboto Condensed Light"/>
              <a:buAutoNum type="romanLcPeriod"/>
              <a:defRPr/>
            </a:lvl6pPr>
            <a:lvl7pPr marL="3200400" lvl="6" indent="-304800">
              <a:spcBef>
                <a:spcPts val="0"/>
              </a:spcBef>
              <a:spcAft>
                <a:spcPts val="0"/>
              </a:spcAft>
              <a:buClr>
                <a:srgbClr val="434343"/>
              </a:buClr>
              <a:buSzPts val="1200"/>
              <a:buFont typeface="Roboto Condensed Light"/>
              <a:buAutoNum type="arabicPeriod"/>
              <a:defRPr/>
            </a:lvl7pPr>
            <a:lvl8pPr marL="3657600" lvl="7" indent="-304800">
              <a:spcBef>
                <a:spcPts val="0"/>
              </a:spcBef>
              <a:spcAft>
                <a:spcPts val="0"/>
              </a:spcAft>
              <a:buClr>
                <a:srgbClr val="434343"/>
              </a:buClr>
              <a:buSzPts val="1200"/>
              <a:buFont typeface="Roboto Condensed Light"/>
              <a:buAutoNum type="alphaLcPeriod"/>
              <a:defRPr/>
            </a:lvl8pPr>
            <a:lvl9pPr marL="4114800" lvl="8" indent="-304800">
              <a:spcBef>
                <a:spcPts val="0"/>
              </a:spcBef>
              <a:spcAft>
                <a:spcPts val="0"/>
              </a:spcAft>
              <a:buClr>
                <a:srgbClr val="434343"/>
              </a:buClr>
              <a:buSzPts val="1200"/>
              <a:buFont typeface="Roboto Condensed Light"/>
              <a:buAutoNum type="romanLcPeriod"/>
              <a:defRPr/>
            </a:lvl9pPr>
          </a:lstStyle>
          <a:p>
            <a:endParaRPr/>
          </a:p>
        </p:txBody>
      </p:sp>
      <p:sp>
        <p:nvSpPr>
          <p:cNvPr id="116" name="Google Shape;116;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5804143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One column text 2">
  <p:cSld name="One column text 2">
    <p:spTree>
      <p:nvGrpSpPr>
        <p:cNvPr id="1" name="Shape 253"/>
        <p:cNvGrpSpPr/>
        <p:nvPr/>
      </p:nvGrpSpPr>
      <p:grpSpPr>
        <a:xfrm>
          <a:off x="0" y="0"/>
          <a:ext cx="0" cy="0"/>
          <a:chOff x="0" y="0"/>
          <a:chExt cx="0" cy="0"/>
        </a:xfrm>
      </p:grpSpPr>
      <p:sp>
        <p:nvSpPr>
          <p:cNvPr id="254" name="Google Shape;254;p19"/>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19"/>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19"/>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19"/>
          <p:cNvSpPr txBox="1">
            <a:spLocks noGrp="1"/>
          </p:cNvSpPr>
          <p:nvPr>
            <p:ph type="title"/>
          </p:nvPr>
        </p:nvSpPr>
        <p:spPr>
          <a:xfrm>
            <a:off x="685800" y="828000"/>
            <a:ext cx="32166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algn="r" rtl="0">
              <a:spcBef>
                <a:spcPts val="0"/>
              </a:spcBef>
              <a:spcAft>
                <a:spcPts val="0"/>
              </a:spcAft>
              <a:buSzPts val="2400"/>
              <a:buNone/>
              <a:defRPr sz="2400"/>
            </a:lvl2pPr>
            <a:lvl3pPr lvl="2" algn="r" rtl="0">
              <a:spcBef>
                <a:spcPts val="0"/>
              </a:spcBef>
              <a:spcAft>
                <a:spcPts val="0"/>
              </a:spcAft>
              <a:buSzPts val="2400"/>
              <a:buNone/>
              <a:defRPr sz="2400"/>
            </a:lvl3pPr>
            <a:lvl4pPr lvl="3" algn="r" rtl="0">
              <a:spcBef>
                <a:spcPts val="0"/>
              </a:spcBef>
              <a:spcAft>
                <a:spcPts val="0"/>
              </a:spcAft>
              <a:buSzPts val="2400"/>
              <a:buNone/>
              <a:defRPr sz="2400"/>
            </a:lvl4pPr>
            <a:lvl5pPr lvl="4" algn="r" rtl="0">
              <a:spcBef>
                <a:spcPts val="0"/>
              </a:spcBef>
              <a:spcAft>
                <a:spcPts val="0"/>
              </a:spcAft>
              <a:buSzPts val="2400"/>
              <a:buNone/>
              <a:defRPr sz="2400"/>
            </a:lvl5pPr>
            <a:lvl6pPr lvl="5" algn="r" rtl="0">
              <a:spcBef>
                <a:spcPts val="0"/>
              </a:spcBef>
              <a:spcAft>
                <a:spcPts val="0"/>
              </a:spcAft>
              <a:buSzPts val="2400"/>
              <a:buNone/>
              <a:defRPr sz="2400"/>
            </a:lvl6pPr>
            <a:lvl7pPr lvl="6" algn="r" rtl="0">
              <a:spcBef>
                <a:spcPts val="0"/>
              </a:spcBef>
              <a:spcAft>
                <a:spcPts val="0"/>
              </a:spcAft>
              <a:buSzPts val="2400"/>
              <a:buNone/>
              <a:defRPr sz="2400"/>
            </a:lvl7pPr>
            <a:lvl8pPr lvl="7" algn="r" rtl="0">
              <a:spcBef>
                <a:spcPts val="0"/>
              </a:spcBef>
              <a:spcAft>
                <a:spcPts val="0"/>
              </a:spcAft>
              <a:buSzPts val="2400"/>
              <a:buNone/>
              <a:defRPr sz="2400"/>
            </a:lvl8pPr>
            <a:lvl9pPr lvl="8" algn="r" rtl="0">
              <a:spcBef>
                <a:spcPts val="0"/>
              </a:spcBef>
              <a:spcAft>
                <a:spcPts val="0"/>
              </a:spcAft>
              <a:buSzPts val="2400"/>
              <a:buNone/>
              <a:defRPr sz="2400"/>
            </a:lvl9pPr>
          </a:lstStyle>
          <a:p>
            <a:endParaRPr/>
          </a:p>
        </p:txBody>
      </p:sp>
      <p:sp>
        <p:nvSpPr>
          <p:cNvPr id="258" name="Google Shape;258;p19"/>
          <p:cNvSpPr txBox="1">
            <a:spLocks noGrp="1"/>
          </p:cNvSpPr>
          <p:nvPr>
            <p:ph type="subTitle" idx="1"/>
          </p:nvPr>
        </p:nvSpPr>
        <p:spPr>
          <a:xfrm>
            <a:off x="685800" y="1583700"/>
            <a:ext cx="3216600" cy="2731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6424956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787516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27"/>
        <p:cNvGrpSpPr/>
        <p:nvPr/>
      </p:nvGrpSpPr>
      <p:grpSpPr>
        <a:xfrm>
          <a:off x="0" y="0"/>
          <a:ext cx="0" cy="0"/>
          <a:chOff x="0" y="0"/>
          <a:chExt cx="0" cy="0"/>
        </a:xfrm>
      </p:grpSpPr>
      <p:sp>
        <p:nvSpPr>
          <p:cNvPr id="128" name="Google Shape;128;p6"/>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6"/>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6"/>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1" name="Google Shape;131;p6"/>
          <p:cNvSpPr txBox="1">
            <a:spLocks noGrp="1"/>
          </p:cNvSpPr>
          <p:nvPr>
            <p:ph type="title"/>
          </p:nvPr>
        </p:nvSpPr>
        <p:spPr>
          <a:xfrm>
            <a:off x="685800" y="445025"/>
            <a:ext cx="77724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32" name="Google Shape;132;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000" b="0" i="0" u="none" strike="noStrike" kern="0" cap="none" spc="0" normalizeH="0" baseline="0" noProof="0">
                <a:ln>
                  <a:noFill/>
                </a:ln>
                <a:solidFill>
                  <a:srgbClr val="A01127"/>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000" b="0" i="0" u="none" strike="noStrike" kern="0" cap="none" spc="0" normalizeH="0" baseline="0" noProof="0">
              <a:ln>
                <a:noFill/>
              </a:ln>
              <a:solidFill>
                <a:srgbClr val="A01127"/>
              </a:solidFill>
              <a:effectLst/>
              <a:uLnTx/>
              <a:uFillTx/>
              <a:latin typeface="Arial"/>
              <a:cs typeface="Arial"/>
              <a:sym typeface="Arial"/>
            </a:endParaRPr>
          </a:p>
        </p:txBody>
      </p:sp>
    </p:spTree>
    <p:extLst>
      <p:ext uri="{BB962C8B-B14F-4D97-AF65-F5344CB8AC3E}">
        <p14:creationId xmlns:p14="http://schemas.microsoft.com/office/powerpoint/2010/main" val="14703089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72"/>
        <p:cNvGrpSpPr/>
        <p:nvPr/>
      </p:nvGrpSpPr>
      <p:grpSpPr>
        <a:xfrm>
          <a:off x="0" y="0"/>
          <a:ext cx="0" cy="0"/>
          <a:chOff x="0" y="0"/>
          <a:chExt cx="0" cy="0"/>
        </a:xfrm>
      </p:grpSpPr>
      <p:sp>
        <p:nvSpPr>
          <p:cNvPr id="173" name="Google Shape;173;p11"/>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1"/>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1"/>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76" name="Google Shape;176;p11"/>
          <p:cNvGrpSpPr/>
          <p:nvPr/>
        </p:nvGrpSpPr>
        <p:grpSpPr>
          <a:xfrm>
            <a:off x="664005" y="536350"/>
            <a:ext cx="7453562" cy="4147729"/>
            <a:chOff x="677150" y="1466675"/>
            <a:chExt cx="4997025" cy="2780725"/>
          </a:xfrm>
        </p:grpSpPr>
        <p:sp>
          <p:nvSpPr>
            <p:cNvPr id="177" name="Google Shape;177;p11"/>
            <p:cNvSpPr/>
            <p:nvPr/>
          </p:nvSpPr>
          <p:spPr>
            <a:xfrm>
              <a:off x="932550" y="4033075"/>
              <a:ext cx="186350" cy="152125"/>
            </a:xfrm>
            <a:custGeom>
              <a:avLst/>
              <a:gdLst/>
              <a:ahLst/>
              <a:cxnLst/>
              <a:rect l="l" t="t" r="r" b="b"/>
              <a:pathLst>
                <a:path w="7454" h="6085" extrusionOk="0">
                  <a:moveTo>
                    <a:pt x="7061" y="0"/>
                  </a:moveTo>
                  <a:lnTo>
                    <a:pt x="6692" y="191"/>
                  </a:lnTo>
                  <a:lnTo>
                    <a:pt x="6644" y="191"/>
                  </a:lnTo>
                  <a:lnTo>
                    <a:pt x="6453" y="226"/>
                  </a:lnTo>
                  <a:lnTo>
                    <a:pt x="5799" y="131"/>
                  </a:lnTo>
                  <a:lnTo>
                    <a:pt x="5418" y="274"/>
                  </a:lnTo>
                  <a:lnTo>
                    <a:pt x="5299" y="357"/>
                  </a:lnTo>
                  <a:lnTo>
                    <a:pt x="5096" y="429"/>
                  </a:lnTo>
                  <a:lnTo>
                    <a:pt x="5084" y="453"/>
                  </a:lnTo>
                  <a:lnTo>
                    <a:pt x="5072" y="453"/>
                  </a:lnTo>
                  <a:lnTo>
                    <a:pt x="4858" y="512"/>
                  </a:lnTo>
                  <a:lnTo>
                    <a:pt x="4656" y="715"/>
                  </a:lnTo>
                  <a:lnTo>
                    <a:pt x="4584" y="929"/>
                  </a:lnTo>
                  <a:lnTo>
                    <a:pt x="4346" y="1143"/>
                  </a:lnTo>
                  <a:lnTo>
                    <a:pt x="4227" y="1286"/>
                  </a:lnTo>
                  <a:lnTo>
                    <a:pt x="4191" y="1322"/>
                  </a:lnTo>
                  <a:lnTo>
                    <a:pt x="3751" y="1667"/>
                  </a:lnTo>
                  <a:lnTo>
                    <a:pt x="3703" y="1667"/>
                  </a:lnTo>
                  <a:lnTo>
                    <a:pt x="3298" y="1846"/>
                  </a:lnTo>
                  <a:lnTo>
                    <a:pt x="3179" y="1905"/>
                  </a:lnTo>
                  <a:lnTo>
                    <a:pt x="3155" y="1917"/>
                  </a:lnTo>
                  <a:lnTo>
                    <a:pt x="3036" y="1953"/>
                  </a:lnTo>
                  <a:lnTo>
                    <a:pt x="2632" y="1953"/>
                  </a:lnTo>
                  <a:lnTo>
                    <a:pt x="2084" y="2072"/>
                  </a:lnTo>
                  <a:lnTo>
                    <a:pt x="1465" y="2191"/>
                  </a:lnTo>
                  <a:lnTo>
                    <a:pt x="1393" y="2191"/>
                  </a:lnTo>
                  <a:lnTo>
                    <a:pt x="1215" y="2203"/>
                  </a:lnTo>
                  <a:lnTo>
                    <a:pt x="1203" y="2191"/>
                  </a:lnTo>
                  <a:lnTo>
                    <a:pt x="989" y="2155"/>
                  </a:lnTo>
                  <a:lnTo>
                    <a:pt x="631" y="2096"/>
                  </a:lnTo>
                  <a:lnTo>
                    <a:pt x="369" y="2239"/>
                  </a:lnTo>
                  <a:lnTo>
                    <a:pt x="191" y="2310"/>
                  </a:lnTo>
                  <a:lnTo>
                    <a:pt x="119" y="2322"/>
                  </a:lnTo>
                  <a:lnTo>
                    <a:pt x="0" y="2393"/>
                  </a:lnTo>
                  <a:lnTo>
                    <a:pt x="0" y="2429"/>
                  </a:lnTo>
                  <a:lnTo>
                    <a:pt x="0" y="2548"/>
                  </a:lnTo>
                  <a:lnTo>
                    <a:pt x="155" y="2715"/>
                  </a:lnTo>
                  <a:lnTo>
                    <a:pt x="191" y="2727"/>
                  </a:lnTo>
                  <a:lnTo>
                    <a:pt x="310" y="2834"/>
                  </a:lnTo>
                  <a:lnTo>
                    <a:pt x="322" y="2858"/>
                  </a:lnTo>
                  <a:lnTo>
                    <a:pt x="357" y="2905"/>
                  </a:lnTo>
                  <a:lnTo>
                    <a:pt x="429" y="3024"/>
                  </a:lnTo>
                  <a:lnTo>
                    <a:pt x="441" y="3048"/>
                  </a:lnTo>
                  <a:lnTo>
                    <a:pt x="631" y="3429"/>
                  </a:lnTo>
                  <a:lnTo>
                    <a:pt x="655" y="3703"/>
                  </a:lnTo>
                  <a:lnTo>
                    <a:pt x="679" y="3822"/>
                  </a:lnTo>
                  <a:lnTo>
                    <a:pt x="869" y="4108"/>
                  </a:lnTo>
                  <a:lnTo>
                    <a:pt x="917" y="4120"/>
                  </a:lnTo>
                  <a:lnTo>
                    <a:pt x="1108" y="4417"/>
                  </a:lnTo>
                  <a:lnTo>
                    <a:pt x="1108" y="4465"/>
                  </a:lnTo>
                  <a:lnTo>
                    <a:pt x="1155" y="4536"/>
                  </a:lnTo>
                  <a:lnTo>
                    <a:pt x="1548" y="5013"/>
                  </a:lnTo>
                  <a:lnTo>
                    <a:pt x="1631" y="5156"/>
                  </a:lnTo>
                  <a:lnTo>
                    <a:pt x="1739" y="5346"/>
                  </a:lnTo>
                  <a:lnTo>
                    <a:pt x="1881" y="5548"/>
                  </a:lnTo>
                  <a:lnTo>
                    <a:pt x="2024" y="5989"/>
                  </a:lnTo>
                  <a:lnTo>
                    <a:pt x="2060" y="6060"/>
                  </a:lnTo>
                  <a:lnTo>
                    <a:pt x="2155" y="6084"/>
                  </a:lnTo>
                  <a:lnTo>
                    <a:pt x="2632" y="5989"/>
                  </a:lnTo>
                  <a:lnTo>
                    <a:pt x="2894" y="5846"/>
                  </a:lnTo>
                  <a:lnTo>
                    <a:pt x="3275" y="5751"/>
                  </a:lnTo>
                  <a:lnTo>
                    <a:pt x="3656" y="5596"/>
                  </a:lnTo>
                  <a:lnTo>
                    <a:pt x="3989" y="5227"/>
                  </a:lnTo>
                  <a:lnTo>
                    <a:pt x="4144" y="4989"/>
                  </a:lnTo>
                  <a:lnTo>
                    <a:pt x="4346" y="4703"/>
                  </a:lnTo>
                  <a:lnTo>
                    <a:pt x="4358" y="4703"/>
                  </a:lnTo>
                  <a:lnTo>
                    <a:pt x="4584" y="4501"/>
                  </a:lnTo>
                  <a:lnTo>
                    <a:pt x="4620" y="4346"/>
                  </a:lnTo>
                  <a:lnTo>
                    <a:pt x="4727" y="3929"/>
                  </a:lnTo>
                  <a:lnTo>
                    <a:pt x="4739" y="3905"/>
                  </a:lnTo>
                  <a:lnTo>
                    <a:pt x="4894" y="3501"/>
                  </a:lnTo>
                  <a:lnTo>
                    <a:pt x="4906" y="3465"/>
                  </a:lnTo>
                  <a:lnTo>
                    <a:pt x="5013" y="3262"/>
                  </a:lnTo>
                  <a:lnTo>
                    <a:pt x="5084" y="3108"/>
                  </a:lnTo>
                  <a:lnTo>
                    <a:pt x="5215" y="2905"/>
                  </a:lnTo>
                  <a:lnTo>
                    <a:pt x="5215" y="2608"/>
                  </a:lnTo>
                  <a:lnTo>
                    <a:pt x="5203" y="2512"/>
                  </a:lnTo>
                  <a:lnTo>
                    <a:pt x="5453" y="2072"/>
                  </a:lnTo>
                  <a:lnTo>
                    <a:pt x="5965" y="1596"/>
                  </a:lnTo>
                  <a:lnTo>
                    <a:pt x="6049" y="1500"/>
                  </a:lnTo>
                  <a:lnTo>
                    <a:pt x="6251" y="1310"/>
                  </a:lnTo>
                  <a:lnTo>
                    <a:pt x="7227" y="786"/>
                  </a:lnTo>
                  <a:lnTo>
                    <a:pt x="7239" y="726"/>
                  </a:lnTo>
                  <a:lnTo>
                    <a:pt x="7454" y="357"/>
                  </a:lnTo>
                  <a:lnTo>
                    <a:pt x="7454" y="334"/>
                  </a:lnTo>
                  <a:lnTo>
                    <a:pt x="7323" y="12"/>
                  </a:lnTo>
                  <a:lnTo>
                    <a:pt x="706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1"/>
            <p:cNvSpPr/>
            <p:nvPr/>
          </p:nvSpPr>
          <p:spPr>
            <a:xfrm>
              <a:off x="1552275" y="3990200"/>
              <a:ext cx="99725" cy="145275"/>
            </a:xfrm>
            <a:custGeom>
              <a:avLst/>
              <a:gdLst/>
              <a:ahLst/>
              <a:cxnLst/>
              <a:rect l="l" t="t" r="r" b="b"/>
              <a:pathLst>
                <a:path w="3989" h="5811" extrusionOk="0">
                  <a:moveTo>
                    <a:pt x="3560" y="1"/>
                  </a:moveTo>
                  <a:lnTo>
                    <a:pt x="2893" y="36"/>
                  </a:lnTo>
                  <a:lnTo>
                    <a:pt x="2417" y="274"/>
                  </a:lnTo>
                  <a:lnTo>
                    <a:pt x="2215" y="596"/>
                  </a:lnTo>
                  <a:lnTo>
                    <a:pt x="2119" y="1072"/>
                  </a:lnTo>
                  <a:lnTo>
                    <a:pt x="2072" y="1191"/>
                  </a:lnTo>
                  <a:lnTo>
                    <a:pt x="2000" y="1632"/>
                  </a:lnTo>
                  <a:lnTo>
                    <a:pt x="1917" y="1715"/>
                  </a:lnTo>
                  <a:lnTo>
                    <a:pt x="1441" y="2549"/>
                  </a:lnTo>
                  <a:lnTo>
                    <a:pt x="1357" y="2715"/>
                  </a:lnTo>
                  <a:lnTo>
                    <a:pt x="1238" y="2918"/>
                  </a:lnTo>
                  <a:lnTo>
                    <a:pt x="881" y="3680"/>
                  </a:lnTo>
                  <a:lnTo>
                    <a:pt x="810" y="3846"/>
                  </a:lnTo>
                  <a:lnTo>
                    <a:pt x="762" y="3870"/>
                  </a:lnTo>
                  <a:lnTo>
                    <a:pt x="750" y="3989"/>
                  </a:lnTo>
                  <a:lnTo>
                    <a:pt x="595" y="4215"/>
                  </a:lnTo>
                  <a:lnTo>
                    <a:pt x="405" y="4632"/>
                  </a:lnTo>
                  <a:lnTo>
                    <a:pt x="405" y="4668"/>
                  </a:lnTo>
                  <a:lnTo>
                    <a:pt x="369" y="5204"/>
                  </a:lnTo>
                  <a:lnTo>
                    <a:pt x="357" y="5263"/>
                  </a:lnTo>
                  <a:lnTo>
                    <a:pt x="238" y="5418"/>
                  </a:lnTo>
                  <a:lnTo>
                    <a:pt x="0" y="5704"/>
                  </a:lnTo>
                  <a:lnTo>
                    <a:pt x="536" y="5811"/>
                  </a:lnTo>
                  <a:lnTo>
                    <a:pt x="822" y="5775"/>
                  </a:lnTo>
                  <a:lnTo>
                    <a:pt x="965" y="5799"/>
                  </a:lnTo>
                  <a:lnTo>
                    <a:pt x="965" y="5573"/>
                  </a:lnTo>
                  <a:lnTo>
                    <a:pt x="1262" y="5418"/>
                  </a:lnTo>
                  <a:lnTo>
                    <a:pt x="2131" y="5085"/>
                  </a:lnTo>
                  <a:lnTo>
                    <a:pt x="3620" y="3573"/>
                  </a:lnTo>
                  <a:lnTo>
                    <a:pt x="3679" y="3501"/>
                  </a:lnTo>
                  <a:lnTo>
                    <a:pt x="3679" y="3239"/>
                  </a:lnTo>
                  <a:lnTo>
                    <a:pt x="3679" y="2953"/>
                  </a:lnTo>
                  <a:lnTo>
                    <a:pt x="3846" y="2430"/>
                  </a:lnTo>
                  <a:lnTo>
                    <a:pt x="3965" y="2001"/>
                  </a:lnTo>
                  <a:lnTo>
                    <a:pt x="3989" y="1810"/>
                  </a:lnTo>
                  <a:lnTo>
                    <a:pt x="3989" y="1715"/>
                  </a:lnTo>
                  <a:lnTo>
                    <a:pt x="3989" y="1525"/>
                  </a:lnTo>
                  <a:lnTo>
                    <a:pt x="3870" y="441"/>
                  </a:lnTo>
                  <a:lnTo>
                    <a:pt x="3798" y="274"/>
                  </a:lnTo>
                  <a:lnTo>
                    <a:pt x="3786" y="274"/>
                  </a:lnTo>
                  <a:lnTo>
                    <a:pt x="3632" y="120"/>
                  </a:lnTo>
                  <a:lnTo>
                    <a:pt x="3560" y="1"/>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1"/>
            <p:cNvSpPr/>
            <p:nvPr/>
          </p:nvSpPr>
          <p:spPr>
            <a:xfrm>
              <a:off x="1185850" y="4136950"/>
              <a:ext cx="105700" cy="110450"/>
            </a:xfrm>
            <a:custGeom>
              <a:avLst/>
              <a:gdLst/>
              <a:ahLst/>
              <a:cxnLst/>
              <a:rect l="l" t="t" r="r" b="b"/>
              <a:pathLst>
                <a:path w="4228" h="4418" extrusionOk="0">
                  <a:moveTo>
                    <a:pt x="3751" y="0"/>
                  </a:moveTo>
                  <a:lnTo>
                    <a:pt x="3584" y="72"/>
                  </a:lnTo>
                  <a:lnTo>
                    <a:pt x="3584" y="143"/>
                  </a:lnTo>
                  <a:lnTo>
                    <a:pt x="3620" y="262"/>
                  </a:lnTo>
                  <a:lnTo>
                    <a:pt x="3620" y="346"/>
                  </a:lnTo>
                  <a:lnTo>
                    <a:pt x="3060" y="358"/>
                  </a:lnTo>
                  <a:lnTo>
                    <a:pt x="2798" y="262"/>
                  </a:lnTo>
                  <a:lnTo>
                    <a:pt x="2263" y="310"/>
                  </a:lnTo>
                  <a:lnTo>
                    <a:pt x="1620" y="131"/>
                  </a:lnTo>
                  <a:lnTo>
                    <a:pt x="1429" y="108"/>
                  </a:lnTo>
                  <a:lnTo>
                    <a:pt x="1310" y="108"/>
                  </a:lnTo>
                  <a:lnTo>
                    <a:pt x="1096" y="143"/>
                  </a:lnTo>
                  <a:lnTo>
                    <a:pt x="1084" y="143"/>
                  </a:lnTo>
                  <a:lnTo>
                    <a:pt x="1013" y="786"/>
                  </a:lnTo>
                  <a:lnTo>
                    <a:pt x="667" y="1322"/>
                  </a:lnTo>
                  <a:lnTo>
                    <a:pt x="489" y="1489"/>
                  </a:lnTo>
                  <a:lnTo>
                    <a:pt x="262" y="1620"/>
                  </a:lnTo>
                  <a:lnTo>
                    <a:pt x="60" y="1739"/>
                  </a:lnTo>
                  <a:lnTo>
                    <a:pt x="24" y="2084"/>
                  </a:lnTo>
                  <a:lnTo>
                    <a:pt x="1" y="2584"/>
                  </a:lnTo>
                  <a:lnTo>
                    <a:pt x="24" y="2786"/>
                  </a:lnTo>
                  <a:lnTo>
                    <a:pt x="143" y="3048"/>
                  </a:lnTo>
                  <a:lnTo>
                    <a:pt x="227" y="3215"/>
                  </a:lnTo>
                  <a:lnTo>
                    <a:pt x="239" y="3239"/>
                  </a:lnTo>
                  <a:lnTo>
                    <a:pt x="346" y="3465"/>
                  </a:lnTo>
                  <a:lnTo>
                    <a:pt x="501" y="3584"/>
                  </a:lnTo>
                  <a:lnTo>
                    <a:pt x="655" y="3703"/>
                  </a:lnTo>
                  <a:lnTo>
                    <a:pt x="739" y="3858"/>
                  </a:lnTo>
                  <a:lnTo>
                    <a:pt x="989" y="4013"/>
                  </a:lnTo>
                  <a:lnTo>
                    <a:pt x="1382" y="4334"/>
                  </a:lnTo>
                  <a:lnTo>
                    <a:pt x="1429" y="4346"/>
                  </a:lnTo>
                  <a:lnTo>
                    <a:pt x="1786" y="4370"/>
                  </a:lnTo>
                  <a:lnTo>
                    <a:pt x="1953" y="4418"/>
                  </a:lnTo>
                  <a:lnTo>
                    <a:pt x="2560" y="4287"/>
                  </a:lnTo>
                  <a:lnTo>
                    <a:pt x="3179" y="4049"/>
                  </a:lnTo>
                  <a:lnTo>
                    <a:pt x="3465" y="3977"/>
                  </a:lnTo>
                  <a:lnTo>
                    <a:pt x="3620" y="3894"/>
                  </a:lnTo>
                  <a:lnTo>
                    <a:pt x="4180" y="3227"/>
                  </a:lnTo>
                  <a:lnTo>
                    <a:pt x="4227" y="3096"/>
                  </a:lnTo>
                  <a:lnTo>
                    <a:pt x="4120" y="2941"/>
                  </a:lnTo>
                  <a:lnTo>
                    <a:pt x="4180" y="2548"/>
                  </a:lnTo>
                  <a:lnTo>
                    <a:pt x="4227" y="2346"/>
                  </a:lnTo>
                  <a:lnTo>
                    <a:pt x="4227" y="1846"/>
                  </a:lnTo>
                  <a:lnTo>
                    <a:pt x="4168" y="1596"/>
                  </a:lnTo>
                  <a:lnTo>
                    <a:pt x="3894" y="905"/>
                  </a:lnTo>
                  <a:lnTo>
                    <a:pt x="3811" y="596"/>
                  </a:lnTo>
                  <a:lnTo>
                    <a:pt x="3930" y="191"/>
                  </a:lnTo>
                  <a:lnTo>
                    <a:pt x="375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1"/>
            <p:cNvSpPr/>
            <p:nvPr/>
          </p:nvSpPr>
          <p:spPr>
            <a:xfrm>
              <a:off x="1638875" y="3864900"/>
              <a:ext cx="105100" cy="100625"/>
            </a:xfrm>
            <a:custGeom>
              <a:avLst/>
              <a:gdLst/>
              <a:ahLst/>
              <a:cxnLst/>
              <a:rect l="l" t="t" r="r" b="b"/>
              <a:pathLst>
                <a:path w="4204" h="4025" extrusionOk="0">
                  <a:moveTo>
                    <a:pt x="3918" y="0"/>
                  </a:moveTo>
                  <a:lnTo>
                    <a:pt x="3549" y="167"/>
                  </a:lnTo>
                  <a:lnTo>
                    <a:pt x="3442" y="393"/>
                  </a:lnTo>
                  <a:lnTo>
                    <a:pt x="3442" y="417"/>
                  </a:lnTo>
                  <a:lnTo>
                    <a:pt x="3370" y="631"/>
                  </a:lnTo>
                  <a:lnTo>
                    <a:pt x="3239" y="988"/>
                  </a:lnTo>
                  <a:lnTo>
                    <a:pt x="2858" y="1107"/>
                  </a:lnTo>
                  <a:lnTo>
                    <a:pt x="2561" y="1024"/>
                  </a:lnTo>
                  <a:lnTo>
                    <a:pt x="2477" y="1060"/>
                  </a:lnTo>
                  <a:lnTo>
                    <a:pt x="2323" y="1143"/>
                  </a:lnTo>
                  <a:lnTo>
                    <a:pt x="2287" y="1143"/>
                  </a:lnTo>
                  <a:lnTo>
                    <a:pt x="1846" y="1346"/>
                  </a:lnTo>
                  <a:lnTo>
                    <a:pt x="1787" y="1417"/>
                  </a:lnTo>
                  <a:lnTo>
                    <a:pt x="1370" y="1584"/>
                  </a:lnTo>
                  <a:lnTo>
                    <a:pt x="1180" y="1596"/>
                  </a:lnTo>
                  <a:lnTo>
                    <a:pt x="989" y="1667"/>
                  </a:lnTo>
                  <a:lnTo>
                    <a:pt x="953" y="1679"/>
                  </a:lnTo>
                  <a:lnTo>
                    <a:pt x="1001" y="1703"/>
                  </a:lnTo>
                  <a:lnTo>
                    <a:pt x="656" y="2024"/>
                  </a:lnTo>
                  <a:lnTo>
                    <a:pt x="632" y="2072"/>
                  </a:lnTo>
                  <a:lnTo>
                    <a:pt x="465" y="2310"/>
                  </a:lnTo>
                  <a:lnTo>
                    <a:pt x="382" y="2536"/>
                  </a:lnTo>
                  <a:lnTo>
                    <a:pt x="382" y="2953"/>
                  </a:lnTo>
                  <a:lnTo>
                    <a:pt x="382" y="2965"/>
                  </a:lnTo>
                  <a:lnTo>
                    <a:pt x="382" y="2977"/>
                  </a:lnTo>
                  <a:lnTo>
                    <a:pt x="358" y="3143"/>
                  </a:lnTo>
                  <a:lnTo>
                    <a:pt x="96" y="3489"/>
                  </a:lnTo>
                  <a:lnTo>
                    <a:pt x="1" y="3572"/>
                  </a:lnTo>
                  <a:lnTo>
                    <a:pt x="215" y="3929"/>
                  </a:lnTo>
                  <a:lnTo>
                    <a:pt x="572" y="3941"/>
                  </a:lnTo>
                  <a:lnTo>
                    <a:pt x="775" y="3977"/>
                  </a:lnTo>
                  <a:lnTo>
                    <a:pt x="882" y="4024"/>
                  </a:lnTo>
                  <a:lnTo>
                    <a:pt x="1001" y="4001"/>
                  </a:lnTo>
                  <a:lnTo>
                    <a:pt x="1287" y="3560"/>
                  </a:lnTo>
                  <a:lnTo>
                    <a:pt x="1406" y="3405"/>
                  </a:lnTo>
                  <a:lnTo>
                    <a:pt x="1846" y="3286"/>
                  </a:lnTo>
                  <a:lnTo>
                    <a:pt x="1882" y="3310"/>
                  </a:lnTo>
                  <a:lnTo>
                    <a:pt x="2120" y="3310"/>
                  </a:lnTo>
                  <a:lnTo>
                    <a:pt x="2239" y="3262"/>
                  </a:lnTo>
                  <a:lnTo>
                    <a:pt x="2596" y="3012"/>
                  </a:lnTo>
                  <a:lnTo>
                    <a:pt x="2715" y="2929"/>
                  </a:lnTo>
                  <a:lnTo>
                    <a:pt x="3085" y="2893"/>
                  </a:lnTo>
                  <a:lnTo>
                    <a:pt x="3358" y="2679"/>
                  </a:lnTo>
                  <a:lnTo>
                    <a:pt x="3477" y="2608"/>
                  </a:lnTo>
                  <a:lnTo>
                    <a:pt x="3597" y="2536"/>
                  </a:lnTo>
                  <a:lnTo>
                    <a:pt x="3620" y="2489"/>
                  </a:lnTo>
                  <a:lnTo>
                    <a:pt x="3787" y="2215"/>
                  </a:lnTo>
                  <a:lnTo>
                    <a:pt x="3799" y="2179"/>
                  </a:lnTo>
                  <a:lnTo>
                    <a:pt x="3870" y="1703"/>
                  </a:lnTo>
                  <a:lnTo>
                    <a:pt x="3906" y="1655"/>
                  </a:lnTo>
                  <a:lnTo>
                    <a:pt x="3918" y="1429"/>
                  </a:lnTo>
                  <a:lnTo>
                    <a:pt x="3870" y="1262"/>
                  </a:lnTo>
                  <a:lnTo>
                    <a:pt x="3870" y="1107"/>
                  </a:lnTo>
                  <a:lnTo>
                    <a:pt x="3906" y="1012"/>
                  </a:lnTo>
                  <a:lnTo>
                    <a:pt x="4085" y="881"/>
                  </a:lnTo>
                  <a:lnTo>
                    <a:pt x="4108" y="869"/>
                  </a:lnTo>
                  <a:lnTo>
                    <a:pt x="4192" y="631"/>
                  </a:lnTo>
                  <a:lnTo>
                    <a:pt x="4204" y="512"/>
                  </a:lnTo>
                  <a:lnTo>
                    <a:pt x="4156" y="191"/>
                  </a:lnTo>
                  <a:lnTo>
                    <a:pt x="3918"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1"/>
            <p:cNvSpPr/>
            <p:nvPr/>
          </p:nvSpPr>
          <p:spPr>
            <a:xfrm>
              <a:off x="677150" y="3964900"/>
              <a:ext cx="67600" cy="96175"/>
            </a:xfrm>
            <a:custGeom>
              <a:avLst/>
              <a:gdLst/>
              <a:ahLst/>
              <a:cxnLst/>
              <a:rect l="l" t="t" r="r" b="b"/>
              <a:pathLst>
                <a:path w="2704" h="3847" extrusionOk="0">
                  <a:moveTo>
                    <a:pt x="1001" y="1"/>
                  </a:moveTo>
                  <a:lnTo>
                    <a:pt x="894" y="24"/>
                  </a:lnTo>
                  <a:lnTo>
                    <a:pt x="846" y="60"/>
                  </a:lnTo>
                  <a:lnTo>
                    <a:pt x="763" y="96"/>
                  </a:lnTo>
                  <a:lnTo>
                    <a:pt x="751" y="96"/>
                  </a:lnTo>
                  <a:lnTo>
                    <a:pt x="656" y="120"/>
                  </a:lnTo>
                  <a:lnTo>
                    <a:pt x="596" y="215"/>
                  </a:lnTo>
                  <a:lnTo>
                    <a:pt x="715" y="382"/>
                  </a:lnTo>
                  <a:lnTo>
                    <a:pt x="251" y="739"/>
                  </a:lnTo>
                  <a:lnTo>
                    <a:pt x="120" y="739"/>
                  </a:lnTo>
                  <a:lnTo>
                    <a:pt x="120" y="703"/>
                  </a:lnTo>
                  <a:lnTo>
                    <a:pt x="108" y="703"/>
                  </a:lnTo>
                  <a:lnTo>
                    <a:pt x="1" y="822"/>
                  </a:lnTo>
                  <a:lnTo>
                    <a:pt x="48" y="1001"/>
                  </a:lnTo>
                  <a:lnTo>
                    <a:pt x="48" y="1013"/>
                  </a:lnTo>
                  <a:lnTo>
                    <a:pt x="286" y="1215"/>
                  </a:lnTo>
                  <a:lnTo>
                    <a:pt x="596" y="1894"/>
                  </a:lnTo>
                  <a:lnTo>
                    <a:pt x="644" y="1989"/>
                  </a:lnTo>
                  <a:lnTo>
                    <a:pt x="894" y="2489"/>
                  </a:lnTo>
                  <a:lnTo>
                    <a:pt x="1048" y="2787"/>
                  </a:lnTo>
                  <a:lnTo>
                    <a:pt x="1263" y="3275"/>
                  </a:lnTo>
                  <a:lnTo>
                    <a:pt x="1346" y="3608"/>
                  </a:lnTo>
                  <a:lnTo>
                    <a:pt x="1596" y="3834"/>
                  </a:lnTo>
                  <a:lnTo>
                    <a:pt x="1715" y="3846"/>
                  </a:lnTo>
                  <a:lnTo>
                    <a:pt x="1739" y="3846"/>
                  </a:lnTo>
                  <a:lnTo>
                    <a:pt x="1953" y="3608"/>
                  </a:lnTo>
                  <a:lnTo>
                    <a:pt x="2108" y="3275"/>
                  </a:lnTo>
                  <a:lnTo>
                    <a:pt x="2180" y="3132"/>
                  </a:lnTo>
                  <a:lnTo>
                    <a:pt x="2477" y="2560"/>
                  </a:lnTo>
                  <a:lnTo>
                    <a:pt x="2477" y="2525"/>
                  </a:lnTo>
                  <a:lnTo>
                    <a:pt x="2489" y="2287"/>
                  </a:lnTo>
                  <a:lnTo>
                    <a:pt x="2430" y="2084"/>
                  </a:lnTo>
                  <a:lnTo>
                    <a:pt x="2382" y="1965"/>
                  </a:lnTo>
                  <a:lnTo>
                    <a:pt x="2442" y="1537"/>
                  </a:lnTo>
                  <a:lnTo>
                    <a:pt x="2549" y="1358"/>
                  </a:lnTo>
                  <a:lnTo>
                    <a:pt x="2656" y="1239"/>
                  </a:lnTo>
                  <a:lnTo>
                    <a:pt x="2703" y="1048"/>
                  </a:lnTo>
                  <a:lnTo>
                    <a:pt x="2501" y="810"/>
                  </a:lnTo>
                  <a:lnTo>
                    <a:pt x="2430" y="620"/>
                  </a:lnTo>
                  <a:lnTo>
                    <a:pt x="2239" y="167"/>
                  </a:lnTo>
                  <a:lnTo>
                    <a:pt x="2156" y="96"/>
                  </a:lnTo>
                  <a:lnTo>
                    <a:pt x="1894" y="24"/>
                  </a:lnTo>
                  <a:lnTo>
                    <a:pt x="1763" y="48"/>
                  </a:lnTo>
                  <a:lnTo>
                    <a:pt x="1072" y="24"/>
                  </a:lnTo>
                  <a:lnTo>
                    <a:pt x="1001" y="1"/>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1"/>
            <p:cNvSpPr/>
            <p:nvPr/>
          </p:nvSpPr>
          <p:spPr>
            <a:xfrm>
              <a:off x="840275" y="4134575"/>
              <a:ext cx="50625" cy="44075"/>
            </a:xfrm>
            <a:custGeom>
              <a:avLst/>
              <a:gdLst/>
              <a:ahLst/>
              <a:cxnLst/>
              <a:rect l="l" t="t" r="r" b="b"/>
              <a:pathLst>
                <a:path w="2025" h="1763" extrusionOk="0">
                  <a:moveTo>
                    <a:pt x="1096" y="0"/>
                  </a:moveTo>
                  <a:lnTo>
                    <a:pt x="512" y="322"/>
                  </a:lnTo>
                  <a:lnTo>
                    <a:pt x="12" y="834"/>
                  </a:lnTo>
                  <a:lnTo>
                    <a:pt x="0" y="1119"/>
                  </a:lnTo>
                  <a:lnTo>
                    <a:pt x="12" y="1286"/>
                  </a:lnTo>
                  <a:lnTo>
                    <a:pt x="536" y="1762"/>
                  </a:lnTo>
                  <a:lnTo>
                    <a:pt x="858" y="1727"/>
                  </a:lnTo>
                  <a:lnTo>
                    <a:pt x="929" y="1715"/>
                  </a:lnTo>
                  <a:lnTo>
                    <a:pt x="1334" y="1667"/>
                  </a:lnTo>
                  <a:lnTo>
                    <a:pt x="1393" y="1643"/>
                  </a:lnTo>
                  <a:lnTo>
                    <a:pt x="1691" y="1405"/>
                  </a:lnTo>
                  <a:lnTo>
                    <a:pt x="1846" y="1227"/>
                  </a:lnTo>
                  <a:lnTo>
                    <a:pt x="1858" y="1215"/>
                  </a:lnTo>
                  <a:lnTo>
                    <a:pt x="2001" y="1000"/>
                  </a:lnTo>
                  <a:lnTo>
                    <a:pt x="2024" y="953"/>
                  </a:lnTo>
                  <a:lnTo>
                    <a:pt x="2024" y="691"/>
                  </a:lnTo>
                  <a:lnTo>
                    <a:pt x="2001" y="643"/>
                  </a:lnTo>
                  <a:lnTo>
                    <a:pt x="1751" y="381"/>
                  </a:lnTo>
                  <a:lnTo>
                    <a:pt x="1643" y="322"/>
                  </a:lnTo>
                  <a:lnTo>
                    <a:pt x="1608" y="298"/>
                  </a:lnTo>
                  <a:lnTo>
                    <a:pt x="1489" y="226"/>
                  </a:lnTo>
                  <a:lnTo>
                    <a:pt x="1286" y="95"/>
                  </a:lnTo>
                  <a:lnTo>
                    <a:pt x="1096"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1"/>
            <p:cNvSpPr/>
            <p:nvPr/>
          </p:nvSpPr>
          <p:spPr>
            <a:xfrm>
              <a:off x="4813975" y="3285125"/>
              <a:ext cx="59575" cy="40050"/>
            </a:xfrm>
            <a:custGeom>
              <a:avLst/>
              <a:gdLst/>
              <a:ahLst/>
              <a:cxnLst/>
              <a:rect l="l" t="t" r="r" b="b"/>
              <a:pathLst>
                <a:path w="2383" h="1602" extrusionOk="0">
                  <a:moveTo>
                    <a:pt x="695" y="168"/>
                  </a:moveTo>
                  <a:lnTo>
                    <a:pt x="695" y="168"/>
                  </a:lnTo>
                  <a:cubicBezTo>
                    <a:pt x="705" y="183"/>
                    <a:pt x="720" y="198"/>
                    <a:pt x="739" y="212"/>
                  </a:cubicBezTo>
                  <a:cubicBezTo>
                    <a:pt x="718" y="202"/>
                    <a:pt x="704" y="186"/>
                    <a:pt x="695" y="168"/>
                  </a:cubicBezTo>
                  <a:close/>
                  <a:moveTo>
                    <a:pt x="1037" y="807"/>
                  </a:moveTo>
                  <a:cubicBezTo>
                    <a:pt x="1049" y="807"/>
                    <a:pt x="1049" y="819"/>
                    <a:pt x="1072" y="843"/>
                  </a:cubicBezTo>
                  <a:lnTo>
                    <a:pt x="1037" y="807"/>
                  </a:lnTo>
                  <a:close/>
                  <a:moveTo>
                    <a:pt x="636" y="1"/>
                  </a:moveTo>
                  <a:cubicBezTo>
                    <a:pt x="620" y="1"/>
                    <a:pt x="599" y="10"/>
                    <a:pt x="572" y="34"/>
                  </a:cubicBezTo>
                  <a:cubicBezTo>
                    <a:pt x="596" y="45"/>
                    <a:pt x="596" y="81"/>
                    <a:pt x="596" y="105"/>
                  </a:cubicBezTo>
                  <a:cubicBezTo>
                    <a:pt x="572" y="105"/>
                    <a:pt x="596" y="81"/>
                    <a:pt x="572" y="69"/>
                  </a:cubicBezTo>
                  <a:cubicBezTo>
                    <a:pt x="572" y="45"/>
                    <a:pt x="560" y="45"/>
                    <a:pt x="548" y="45"/>
                  </a:cubicBezTo>
                  <a:cubicBezTo>
                    <a:pt x="489" y="81"/>
                    <a:pt x="477" y="129"/>
                    <a:pt x="441" y="164"/>
                  </a:cubicBezTo>
                  <a:cubicBezTo>
                    <a:pt x="429" y="188"/>
                    <a:pt x="418" y="212"/>
                    <a:pt x="394" y="224"/>
                  </a:cubicBezTo>
                  <a:cubicBezTo>
                    <a:pt x="382" y="260"/>
                    <a:pt x="358" y="284"/>
                    <a:pt x="322" y="307"/>
                  </a:cubicBezTo>
                  <a:cubicBezTo>
                    <a:pt x="239" y="379"/>
                    <a:pt x="120" y="307"/>
                    <a:pt x="37" y="391"/>
                  </a:cubicBezTo>
                  <a:cubicBezTo>
                    <a:pt x="1" y="438"/>
                    <a:pt x="1" y="498"/>
                    <a:pt x="13" y="557"/>
                  </a:cubicBezTo>
                  <a:cubicBezTo>
                    <a:pt x="144" y="629"/>
                    <a:pt x="144" y="736"/>
                    <a:pt x="84" y="855"/>
                  </a:cubicBezTo>
                  <a:cubicBezTo>
                    <a:pt x="37" y="962"/>
                    <a:pt x="37" y="1057"/>
                    <a:pt x="25" y="1165"/>
                  </a:cubicBezTo>
                  <a:cubicBezTo>
                    <a:pt x="120" y="1260"/>
                    <a:pt x="203" y="1343"/>
                    <a:pt x="334" y="1355"/>
                  </a:cubicBezTo>
                  <a:cubicBezTo>
                    <a:pt x="429" y="1319"/>
                    <a:pt x="548" y="1319"/>
                    <a:pt x="608" y="1212"/>
                  </a:cubicBezTo>
                  <a:cubicBezTo>
                    <a:pt x="620" y="1177"/>
                    <a:pt x="596" y="1153"/>
                    <a:pt x="608" y="1117"/>
                  </a:cubicBezTo>
                  <a:lnTo>
                    <a:pt x="608" y="1117"/>
                  </a:lnTo>
                  <a:cubicBezTo>
                    <a:pt x="656" y="1153"/>
                    <a:pt x="679" y="1165"/>
                    <a:pt x="715" y="1165"/>
                  </a:cubicBezTo>
                  <a:cubicBezTo>
                    <a:pt x="752" y="1152"/>
                    <a:pt x="789" y="1147"/>
                    <a:pt x="824" y="1147"/>
                  </a:cubicBezTo>
                  <a:cubicBezTo>
                    <a:pt x="927" y="1147"/>
                    <a:pt x="1026" y="1189"/>
                    <a:pt x="1132" y="1224"/>
                  </a:cubicBezTo>
                  <a:cubicBezTo>
                    <a:pt x="1229" y="1232"/>
                    <a:pt x="1321" y="1252"/>
                    <a:pt x="1416" y="1252"/>
                  </a:cubicBezTo>
                  <a:cubicBezTo>
                    <a:pt x="1459" y="1252"/>
                    <a:pt x="1503" y="1247"/>
                    <a:pt x="1549" y="1236"/>
                  </a:cubicBezTo>
                  <a:lnTo>
                    <a:pt x="1549" y="1236"/>
                  </a:lnTo>
                  <a:cubicBezTo>
                    <a:pt x="1549" y="1296"/>
                    <a:pt x="1489" y="1319"/>
                    <a:pt x="1465" y="1355"/>
                  </a:cubicBezTo>
                  <a:cubicBezTo>
                    <a:pt x="1465" y="1367"/>
                    <a:pt x="1465" y="1391"/>
                    <a:pt x="1489" y="1391"/>
                  </a:cubicBezTo>
                  <a:cubicBezTo>
                    <a:pt x="1505" y="1389"/>
                    <a:pt x="1522" y="1387"/>
                    <a:pt x="1538" y="1387"/>
                  </a:cubicBezTo>
                  <a:cubicBezTo>
                    <a:pt x="1607" y="1387"/>
                    <a:pt x="1675" y="1412"/>
                    <a:pt x="1703" y="1498"/>
                  </a:cubicBezTo>
                  <a:cubicBezTo>
                    <a:pt x="1703" y="1510"/>
                    <a:pt x="1727" y="1510"/>
                    <a:pt x="1739" y="1510"/>
                  </a:cubicBezTo>
                  <a:cubicBezTo>
                    <a:pt x="1787" y="1510"/>
                    <a:pt x="1846" y="1510"/>
                    <a:pt x="1870" y="1558"/>
                  </a:cubicBezTo>
                  <a:cubicBezTo>
                    <a:pt x="1928" y="1579"/>
                    <a:pt x="1982" y="1601"/>
                    <a:pt x="2037" y="1601"/>
                  </a:cubicBezTo>
                  <a:cubicBezTo>
                    <a:pt x="2072" y="1601"/>
                    <a:pt x="2107" y="1592"/>
                    <a:pt x="2144" y="1569"/>
                  </a:cubicBezTo>
                  <a:cubicBezTo>
                    <a:pt x="2215" y="1534"/>
                    <a:pt x="2287" y="1510"/>
                    <a:pt x="2334" y="1438"/>
                  </a:cubicBezTo>
                  <a:cubicBezTo>
                    <a:pt x="2334" y="1403"/>
                    <a:pt x="2346" y="1391"/>
                    <a:pt x="2346" y="1379"/>
                  </a:cubicBezTo>
                  <a:cubicBezTo>
                    <a:pt x="2382" y="1331"/>
                    <a:pt x="2358" y="1284"/>
                    <a:pt x="2358" y="1236"/>
                  </a:cubicBezTo>
                  <a:cubicBezTo>
                    <a:pt x="2382" y="1105"/>
                    <a:pt x="2323" y="1034"/>
                    <a:pt x="2180" y="1022"/>
                  </a:cubicBezTo>
                  <a:cubicBezTo>
                    <a:pt x="2156" y="1022"/>
                    <a:pt x="2120" y="998"/>
                    <a:pt x="2096" y="986"/>
                  </a:cubicBezTo>
                  <a:cubicBezTo>
                    <a:pt x="2084" y="974"/>
                    <a:pt x="2061" y="962"/>
                    <a:pt x="2049" y="962"/>
                  </a:cubicBezTo>
                  <a:cubicBezTo>
                    <a:pt x="1970" y="941"/>
                    <a:pt x="1896" y="936"/>
                    <a:pt x="1821" y="936"/>
                  </a:cubicBezTo>
                  <a:cubicBezTo>
                    <a:pt x="1771" y="936"/>
                    <a:pt x="1720" y="938"/>
                    <a:pt x="1668" y="938"/>
                  </a:cubicBezTo>
                  <a:cubicBezTo>
                    <a:pt x="1549" y="938"/>
                    <a:pt x="1430" y="926"/>
                    <a:pt x="1334" y="855"/>
                  </a:cubicBezTo>
                  <a:cubicBezTo>
                    <a:pt x="1315" y="852"/>
                    <a:pt x="1296" y="851"/>
                    <a:pt x="1276" y="851"/>
                  </a:cubicBezTo>
                  <a:cubicBezTo>
                    <a:pt x="1241" y="851"/>
                    <a:pt x="1204" y="854"/>
                    <a:pt x="1168" y="854"/>
                  </a:cubicBezTo>
                  <a:cubicBezTo>
                    <a:pt x="1146" y="854"/>
                    <a:pt x="1123" y="853"/>
                    <a:pt x="1102" y="850"/>
                  </a:cubicBezTo>
                  <a:lnTo>
                    <a:pt x="1102" y="850"/>
                  </a:lnTo>
                  <a:cubicBezTo>
                    <a:pt x="1209" y="811"/>
                    <a:pt x="1144" y="733"/>
                    <a:pt x="1144" y="676"/>
                  </a:cubicBezTo>
                  <a:cubicBezTo>
                    <a:pt x="1072" y="676"/>
                    <a:pt x="1096" y="629"/>
                    <a:pt x="1096" y="581"/>
                  </a:cubicBezTo>
                  <a:lnTo>
                    <a:pt x="1096" y="557"/>
                  </a:lnTo>
                  <a:cubicBezTo>
                    <a:pt x="1025" y="367"/>
                    <a:pt x="906" y="224"/>
                    <a:pt x="775" y="81"/>
                  </a:cubicBezTo>
                  <a:cubicBezTo>
                    <a:pt x="752" y="74"/>
                    <a:pt x="735" y="57"/>
                    <a:pt x="719" y="57"/>
                  </a:cubicBezTo>
                  <a:cubicBezTo>
                    <a:pt x="709" y="57"/>
                    <a:pt x="700" y="63"/>
                    <a:pt x="691" y="81"/>
                  </a:cubicBezTo>
                  <a:cubicBezTo>
                    <a:pt x="685" y="97"/>
                    <a:pt x="682" y="110"/>
                    <a:pt x="682" y="123"/>
                  </a:cubicBezTo>
                  <a:lnTo>
                    <a:pt x="682" y="123"/>
                  </a:lnTo>
                  <a:cubicBezTo>
                    <a:pt x="680" y="110"/>
                    <a:pt x="679" y="96"/>
                    <a:pt x="679" y="81"/>
                  </a:cubicBezTo>
                  <a:cubicBezTo>
                    <a:pt x="679" y="41"/>
                    <a:pt x="669" y="1"/>
                    <a:pt x="63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1"/>
            <p:cNvSpPr/>
            <p:nvPr/>
          </p:nvSpPr>
          <p:spPr>
            <a:xfrm>
              <a:off x="5526875" y="2776075"/>
              <a:ext cx="147300" cy="98700"/>
            </a:xfrm>
            <a:custGeom>
              <a:avLst/>
              <a:gdLst/>
              <a:ahLst/>
              <a:cxnLst/>
              <a:rect l="l" t="t" r="r" b="b"/>
              <a:pathLst>
                <a:path w="5892" h="3948" extrusionOk="0">
                  <a:moveTo>
                    <a:pt x="3155" y="0"/>
                  </a:moveTo>
                  <a:cubicBezTo>
                    <a:pt x="3069" y="33"/>
                    <a:pt x="2972" y="85"/>
                    <a:pt x="2883" y="85"/>
                  </a:cubicBezTo>
                  <a:cubicBezTo>
                    <a:pt x="2875" y="85"/>
                    <a:pt x="2866" y="85"/>
                    <a:pt x="2858" y="83"/>
                  </a:cubicBezTo>
                  <a:cubicBezTo>
                    <a:pt x="2753" y="73"/>
                    <a:pt x="2649" y="69"/>
                    <a:pt x="2544" y="69"/>
                  </a:cubicBezTo>
                  <a:cubicBezTo>
                    <a:pt x="2292" y="69"/>
                    <a:pt x="2042" y="94"/>
                    <a:pt x="1798" y="119"/>
                  </a:cubicBezTo>
                  <a:cubicBezTo>
                    <a:pt x="1679" y="119"/>
                    <a:pt x="1572" y="155"/>
                    <a:pt x="1453" y="155"/>
                  </a:cubicBezTo>
                  <a:cubicBezTo>
                    <a:pt x="1414" y="170"/>
                    <a:pt x="1376" y="177"/>
                    <a:pt x="1337" y="177"/>
                  </a:cubicBezTo>
                  <a:cubicBezTo>
                    <a:pt x="1257" y="177"/>
                    <a:pt x="1176" y="148"/>
                    <a:pt x="1096" y="107"/>
                  </a:cubicBezTo>
                  <a:cubicBezTo>
                    <a:pt x="1050" y="98"/>
                    <a:pt x="1005" y="75"/>
                    <a:pt x="960" y="75"/>
                  </a:cubicBezTo>
                  <a:cubicBezTo>
                    <a:pt x="946" y="75"/>
                    <a:pt x="931" y="78"/>
                    <a:pt x="917" y="83"/>
                  </a:cubicBezTo>
                  <a:cubicBezTo>
                    <a:pt x="750" y="143"/>
                    <a:pt x="572" y="119"/>
                    <a:pt x="429" y="226"/>
                  </a:cubicBezTo>
                  <a:cubicBezTo>
                    <a:pt x="357" y="238"/>
                    <a:pt x="298" y="274"/>
                    <a:pt x="215" y="286"/>
                  </a:cubicBezTo>
                  <a:cubicBezTo>
                    <a:pt x="203" y="334"/>
                    <a:pt x="238" y="357"/>
                    <a:pt x="250" y="393"/>
                  </a:cubicBezTo>
                  <a:cubicBezTo>
                    <a:pt x="274" y="417"/>
                    <a:pt x="334" y="464"/>
                    <a:pt x="298" y="512"/>
                  </a:cubicBezTo>
                  <a:cubicBezTo>
                    <a:pt x="282" y="529"/>
                    <a:pt x="267" y="535"/>
                    <a:pt x="254" y="535"/>
                  </a:cubicBezTo>
                  <a:cubicBezTo>
                    <a:pt x="220" y="535"/>
                    <a:pt x="196" y="490"/>
                    <a:pt x="179" y="464"/>
                  </a:cubicBezTo>
                  <a:cubicBezTo>
                    <a:pt x="153" y="456"/>
                    <a:pt x="133" y="422"/>
                    <a:pt x="102" y="422"/>
                  </a:cubicBezTo>
                  <a:cubicBezTo>
                    <a:pt x="90" y="422"/>
                    <a:pt x="76" y="427"/>
                    <a:pt x="60" y="441"/>
                  </a:cubicBezTo>
                  <a:lnTo>
                    <a:pt x="24" y="464"/>
                  </a:lnTo>
                  <a:cubicBezTo>
                    <a:pt x="24" y="512"/>
                    <a:pt x="12" y="536"/>
                    <a:pt x="0" y="584"/>
                  </a:cubicBezTo>
                  <a:lnTo>
                    <a:pt x="0" y="679"/>
                  </a:lnTo>
                  <a:cubicBezTo>
                    <a:pt x="18" y="661"/>
                    <a:pt x="42" y="652"/>
                    <a:pt x="66" y="652"/>
                  </a:cubicBezTo>
                  <a:cubicBezTo>
                    <a:pt x="90" y="652"/>
                    <a:pt x="113" y="661"/>
                    <a:pt x="131" y="679"/>
                  </a:cubicBezTo>
                  <a:cubicBezTo>
                    <a:pt x="131" y="691"/>
                    <a:pt x="119" y="750"/>
                    <a:pt x="96" y="774"/>
                  </a:cubicBezTo>
                  <a:cubicBezTo>
                    <a:pt x="84" y="810"/>
                    <a:pt x="36" y="857"/>
                    <a:pt x="119" y="881"/>
                  </a:cubicBezTo>
                  <a:cubicBezTo>
                    <a:pt x="24" y="929"/>
                    <a:pt x="250" y="1036"/>
                    <a:pt x="84" y="1048"/>
                  </a:cubicBezTo>
                  <a:cubicBezTo>
                    <a:pt x="72" y="1167"/>
                    <a:pt x="179" y="1155"/>
                    <a:pt x="238" y="1191"/>
                  </a:cubicBezTo>
                  <a:cubicBezTo>
                    <a:pt x="453" y="1250"/>
                    <a:pt x="453" y="1250"/>
                    <a:pt x="334" y="1417"/>
                  </a:cubicBezTo>
                  <a:cubicBezTo>
                    <a:pt x="262" y="1572"/>
                    <a:pt x="274" y="1727"/>
                    <a:pt x="298" y="1893"/>
                  </a:cubicBezTo>
                  <a:cubicBezTo>
                    <a:pt x="274" y="1941"/>
                    <a:pt x="274" y="1988"/>
                    <a:pt x="262" y="2024"/>
                  </a:cubicBezTo>
                  <a:cubicBezTo>
                    <a:pt x="310" y="2131"/>
                    <a:pt x="417" y="2119"/>
                    <a:pt x="488" y="2167"/>
                  </a:cubicBezTo>
                  <a:cubicBezTo>
                    <a:pt x="572" y="2191"/>
                    <a:pt x="655" y="2239"/>
                    <a:pt x="750" y="2239"/>
                  </a:cubicBezTo>
                  <a:cubicBezTo>
                    <a:pt x="798" y="2239"/>
                    <a:pt x="858" y="2239"/>
                    <a:pt x="905" y="2227"/>
                  </a:cubicBezTo>
                  <a:cubicBezTo>
                    <a:pt x="965" y="2203"/>
                    <a:pt x="1012" y="2203"/>
                    <a:pt x="1048" y="2191"/>
                  </a:cubicBezTo>
                  <a:cubicBezTo>
                    <a:pt x="1155" y="2191"/>
                    <a:pt x="1250" y="2167"/>
                    <a:pt x="1334" y="2131"/>
                  </a:cubicBezTo>
                  <a:cubicBezTo>
                    <a:pt x="1381" y="2119"/>
                    <a:pt x="1441" y="2119"/>
                    <a:pt x="1489" y="2108"/>
                  </a:cubicBezTo>
                  <a:cubicBezTo>
                    <a:pt x="1525" y="2094"/>
                    <a:pt x="1566" y="2091"/>
                    <a:pt x="1608" y="2091"/>
                  </a:cubicBezTo>
                  <a:cubicBezTo>
                    <a:pt x="1642" y="2091"/>
                    <a:pt x="1677" y="2093"/>
                    <a:pt x="1712" y="2093"/>
                  </a:cubicBezTo>
                  <a:cubicBezTo>
                    <a:pt x="1745" y="2093"/>
                    <a:pt x="1778" y="2091"/>
                    <a:pt x="1810" y="2084"/>
                  </a:cubicBezTo>
                  <a:cubicBezTo>
                    <a:pt x="1965" y="2084"/>
                    <a:pt x="2096" y="2108"/>
                    <a:pt x="2215" y="2167"/>
                  </a:cubicBezTo>
                  <a:cubicBezTo>
                    <a:pt x="2298" y="2191"/>
                    <a:pt x="2382" y="2227"/>
                    <a:pt x="2453" y="2262"/>
                  </a:cubicBezTo>
                  <a:cubicBezTo>
                    <a:pt x="2798" y="2489"/>
                    <a:pt x="3132" y="2727"/>
                    <a:pt x="3465" y="2953"/>
                  </a:cubicBezTo>
                  <a:cubicBezTo>
                    <a:pt x="3548" y="3001"/>
                    <a:pt x="3655" y="3060"/>
                    <a:pt x="3727" y="3131"/>
                  </a:cubicBezTo>
                  <a:cubicBezTo>
                    <a:pt x="3834" y="3191"/>
                    <a:pt x="3929" y="3251"/>
                    <a:pt x="4025" y="3322"/>
                  </a:cubicBezTo>
                  <a:cubicBezTo>
                    <a:pt x="4144" y="3382"/>
                    <a:pt x="4227" y="3489"/>
                    <a:pt x="4358" y="3501"/>
                  </a:cubicBezTo>
                  <a:cubicBezTo>
                    <a:pt x="4368" y="3499"/>
                    <a:pt x="4377" y="3498"/>
                    <a:pt x="4387" y="3498"/>
                  </a:cubicBezTo>
                  <a:cubicBezTo>
                    <a:pt x="4471" y="3498"/>
                    <a:pt x="4554" y="3558"/>
                    <a:pt x="4631" y="3558"/>
                  </a:cubicBezTo>
                  <a:cubicBezTo>
                    <a:pt x="4648" y="3558"/>
                    <a:pt x="4666" y="3555"/>
                    <a:pt x="4683" y="3547"/>
                  </a:cubicBezTo>
                  <a:lnTo>
                    <a:pt x="4683" y="3547"/>
                  </a:lnTo>
                  <a:cubicBezTo>
                    <a:pt x="4661" y="3562"/>
                    <a:pt x="4634" y="3581"/>
                    <a:pt x="4608" y="3608"/>
                  </a:cubicBezTo>
                  <a:cubicBezTo>
                    <a:pt x="4608" y="3620"/>
                    <a:pt x="4608" y="3620"/>
                    <a:pt x="4620" y="3643"/>
                  </a:cubicBezTo>
                  <a:cubicBezTo>
                    <a:pt x="4656" y="3655"/>
                    <a:pt x="4703" y="3655"/>
                    <a:pt x="4727" y="3667"/>
                  </a:cubicBezTo>
                  <a:cubicBezTo>
                    <a:pt x="4822" y="3715"/>
                    <a:pt x="4965" y="3679"/>
                    <a:pt x="5001" y="3834"/>
                  </a:cubicBezTo>
                  <a:lnTo>
                    <a:pt x="5037" y="3882"/>
                  </a:lnTo>
                  <a:cubicBezTo>
                    <a:pt x="5096" y="3932"/>
                    <a:pt x="5161" y="3947"/>
                    <a:pt x="5228" y="3947"/>
                  </a:cubicBezTo>
                  <a:cubicBezTo>
                    <a:pt x="5255" y="3947"/>
                    <a:pt x="5283" y="3945"/>
                    <a:pt x="5310" y="3941"/>
                  </a:cubicBezTo>
                  <a:cubicBezTo>
                    <a:pt x="5430" y="3905"/>
                    <a:pt x="5560" y="3893"/>
                    <a:pt x="5680" y="3882"/>
                  </a:cubicBezTo>
                  <a:cubicBezTo>
                    <a:pt x="5799" y="3846"/>
                    <a:pt x="5834" y="3739"/>
                    <a:pt x="5834" y="3643"/>
                  </a:cubicBezTo>
                  <a:lnTo>
                    <a:pt x="5834" y="3524"/>
                  </a:lnTo>
                  <a:cubicBezTo>
                    <a:pt x="5811" y="3310"/>
                    <a:pt x="5834" y="3120"/>
                    <a:pt x="5834" y="2905"/>
                  </a:cubicBezTo>
                  <a:cubicBezTo>
                    <a:pt x="5799" y="2846"/>
                    <a:pt x="5811" y="2786"/>
                    <a:pt x="5799" y="2727"/>
                  </a:cubicBezTo>
                  <a:cubicBezTo>
                    <a:pt x="5775" y="2597"/>
                    <a:pt x="5891" y="2468"/>
                    <a:pt x="5790" y="2327"/>
                  </a:cubicBezTo>
                  <a:lnTo>
                    <a:pt x="5790" y="2327"/>
                  </a:lnTo>
                  <a:cubicBezTo>
                    <a:pt x="5793" y="2329"/>
                    <a:pt x="5796" y="2330"/>
                    <a:pt x="5800" y="2330"/>
                  </a:cubicBezTo>
                  <a:cubicBezTo>
                    <a:pt x="5803" y="2330"/>
                    <a:pt x="5807" y="2328"/>
                    <a:pt x="5811" y="2322"/>
                  </a:cubicBezTo>
                  <a:cubicBezTo>
                    <a:pt x="5834" y="2310"/>
                    <a:pt x="5846" y="2298"/>
                    <a:pt x="5846" y="2286"/>
                  </a:cubicBezTo>
                  <a:cubicBezTo>
                    <a:pt x="5846" y="2167"/>
                    <a:pt x="5811" y="2060"/>
                    <a:pt x="5775" y="1953"/>
                  </a:cubicBezTo>
                  <a:cubicBezTo>
                    <a:pt x="5727" y="1917"/>
                    <a:pt x="5668" y="1881"/>
                    <a:pt x="5596" y="1881"/>
                  </a:cubicBezTo>
                  <a:cubicBezTo>
                    <a:pt x="5553" y="1886"/>
                    <a:pt x="5511" y="1893"/>
                    <a:pt x="5472" y="1893"/>
                  </a:cubicBezTo>
                  <a:cubicBezTo>
                    <a:pt x="5416" y="1893"/>
                    <a:pt x="5365" y="1878"/>
                    <a:pt x="5322" y="1822"/>
                  </a:cubicBezTo>
                  <a:cubicBezTo>
                    <a:pt x="5382" y="1810"/>
                    <a:pt x="5441" y="1786"/>
                    <a:pt x="5418" y="1715"/>
                  </a:cubicBezTo>
                  <a:cubicBezTo>
                    <a:pt x="4977" y="1298"/>
                    <a:pt x="4489" y="976"/>
                    <a:pt x="4013" y="595"/>
                  </a:cubicBezTo>
                  <a:cubicBezTo>
                    <a:pt x="3941" y="595"/>
                    <a:pt x="3870" y="584"/>
                    <a:pt x="3834" y="512"/>
                  </a:cubicBezTo>
                  <a:cubicBezTo>
                    <a:pt x="3763" y="393"/>
                    <a:pt x="3655" y="286"/>
                    <a:pt x="3536" y="214"/>
                  </a:cubicBezTo>
                  <a:cubicBezTo>
                    <a:pt x="3417" y="143"/>
                    <a:pt x="3310" y="24"/>
                    <a:pt x="3155"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1"/>
            <p:cNvSpPr/>
            <p:nvPr/>
          </p:nvSpPr>
          <p:spPr>
            <a:xfrm>
              <a:off x="4764500" y="3140575"/>
              <a:ext cx="117375" cy="110700"/>
            </a:xfrm>
            <a:custGeom>
              <a:avLst/>
              <a:gdLst/>
              <a:ahLst/>
              <a:cxnLst/>
              <a:rect l="l" t="t" r="r" b="b"/>
              <a:pathLst>
                <a:path w="4695" h="4428" extrusionOk="0">
                  <a:moveTo>
                    <a:pt x="3688" y="1"/>
                  </a:moveTo>
                  <a:cubicBezTo>
                    <a:pt x="3645" y="1"/>
                    <a:pt x="3599" y="10"/>
                    <a:pt x="3551" y="29"/>
                  </a:cubicBezTo>
                  <a:cubicBezTo>
                    <a:pt x="3448" y="113"/>
                    <a:pt x="3345" y="190"/>
                    <a:pt x="3208" y="190"/>
                  </a:cubicBezTo>
                  <a:cubicBezTo>
                    <a:pt x="3170" y="190"/>
                    <a:pt x="3130" y="185"/>
                    <a:pt x="3087" y="172"/>
                  </a:cubicBezTo>
                  <a:cubicBezTo>
                    <a:pt x="3063" y="172"/>
                    <a:pt x="3016" y="184"/>
                    <a:pt x="2992" y="208"/>
                  </a:cubicBezTo>
                  <a:cubicBezTo>
                    <a:pt x="2813" y="255"/>
                    <a:pt x="2647" y="315"/>
                    <a:pt x="2492" y="446"/>
                  </a:cubicBezTo>
                  <a:cubicBezTo>
                    <a:pt x="2468" y="482"/>
                    <a:pt x="2408" y="529"/>
                    <a:pt x="2468" y="589"/>
                  </a:cubicBezTo>
                  <a:cubicBezTo>
                    <a:pt x="2492" y="636"/>
                    <a:pt x="2468" y="648"/>
                    <a:pt x="2432" y="648"/>
                  </a:cubicBezTo>
                  <a:cubicBezTo>
                    <a:pt x="2397" y="648"/>
                    <a:pt x="2349" y="624"/>
                    <a:pt x="2301" y="624"/>
                  </a:cubicBezTo>
                  <a:cubicBezTo>
                    <a:pt x="2285" y="624"/>
                    <a:pt x="2264" y="630"/>
                    <a:pt x="2248" y="630"/>
                  </a:cubicBezTo>
                  <a:cubicBezTo>
                    <a:pt x="2240" y="630"/>
                    <a:pt x="2234" y="628"/>
                    <a:pt x="2230" y="624"/>
                  </a:cubicBezTo>
                  <a:cubicBezTo>
                    <a:pt x="2186" y="603"/>
                    <a:pt x="2146" y="592"/>
                    <a:pt x="2108" y="592"/>
                  </a:cubicBezTo>
                  <a:cubicBezTo>
                    <a:pt x="2044" y="592"/>
                    <a:pt x="1989" y="624"/>
                    <a:pt x="1944" y="684"/>
                  </a:cubicBezTo>
                  <a:cubicBezTo>
                    <a:pt x="1916" y="712"/>
                    <a:pt x="1892" y="723"/>
                    <a:pt x="1868" y="723"/>
                  </a:cubicBezTo>
                  <a:cubicBezTo>
                    <a:pt x="1851" y="723"/>
                    <a:pt x="1833" y="718"/>
                    <a:pt x="1813" y="708"/>
                  </a:cubicBezTo>
                  <a:cubicBezTo>
                    <a:pt x="1779" y="691"/>
                    <a:pt x="1746" y="674"/>
                    <a:pt x="1716" y="674"/>
                  </a:cubicBezTo>
                  <a:cubicBezTo>
                    <a:pt x="1704" y="674"/>
                    <a:pt x="1693" y="677"/>
                    <a:pt x="1682" y="684"/>
                  </a:cubicBezTo>
                  <a:cubicBezTo>
                    <a:pt x="1646" y="696"/>
                    <a:pt x="1623" y="708"/>
                    <a:pt x="1623" y="755"/>
                  </a:cubicBezTo>
                  <a:cubicBezTo>
                    <a:pt x="1640" y="806"/>
                    <a:pt x="1632" y="821"/>
                    <a:pt x="1606" y="821"/>
                  </a:cubicBezTo>
                  <a:cubicBezTo>
                    <a:pt x="1595" y="821"/>
                    <a:pt x="1580" y="818"/>
                    <a:pt x="1563" y="815"/>
                  </a:cubicBezTo>
                  <a:cubicBezTo>
                    <a:pt x="1539" y="827"/>
                    <a:pt x="1527" y="827"/>
                    <a:pt x="1515" y="839"/>
                  </a:cubicBezTo>
                  <a:cubicBezTo>
                    <a:pt x="1361" y="993"/>
                    <a:pt x="1230" y="1113"/>
                    <a:pt x="1051" y="1220"/>
                  </a:cubicBezTo>
                  <a:cubicBezTo>
                    <a:pt x="980" y="1255"/>
                    <a:pt x="920" y="1315"/>
                    <a:pt x="908" y="1410"/>
                  </a:cubicBezTo>
                  <a:cubicBezTo>
                    <a:pt x="884" y="1458"/>
                    <a:pt x="884" y="1482"/>
                    <a:pt x="884" y="1529"/>
                  </a:cubicBezTo>
                  <a:cubicBezTo>
                    <a:pt x="908" y="1636"/>
                    <a:pt x="884" y="1732"/>
                    <a:pt x="908" y="1827"/>
                  </a:cubicBezTo>
                  <a:cubicBezTo>
                    <a:pt x="932" y="1898"/>
                    <a:pt x="920" y="1958"/>
                    <a:pt x="932" y="2029"/>
                  </a:cubicBezTo>
                  <a:cubicBezTo>
                    <a:pt x="968" y="2089"/>
                    <a:pt x="968" y="2172"/>
                    <a:pt x="980" y="2244"/>
                  </a:cubicBezTo>
                  <a:cubicBezTo>
                    <a:pt x="990" y="2317"/>
                    <a:pt x="973" y="2353"/>
                    <a:pt x="905" y="2353"/>
                  </a:cubicBezTo>
                  <a:cubicBezTo>
                    <a:pt x="895" y="2353"/>
                    <a:pt x="884" y="2352"/>
                    <a:pt x="873" y="2351"/>
                  </a:cubicBezTo>
                  <a:lnTo>
                    <a:pt x="742" y="2351"/>
                  </a:lnTo>
                  <a:cubicBezTo>
                    <a:pt x="730" y="2351"/>
                    <a:pt x="706" y="2363"/>
                    <a:pt x="694" y="2363"/>
                  </a:cubicBezTo>
                  <a:cubicBezTo>
                    <a:pt x="646" y="2375"/>
                    <a:pt x="622" y="2410"/>
                    <a:pt x="587" y="2434"/>
                  </a:cubicBezTo>
                  <a:cubicBezTo>
                    <a:pt x="570" y="2485"/>
                    <a:pt x="529" y="2500"/>
                    <a:pt x="490" y="2500"/>
                  </a:cubicBezTo>
                  <a:cubicBezTo>
                    <a:pt x="473" y="2500"/>
                    <a:pt x="458" y="2497"/>
                    <a:pt x="444" y="2494"/>
                  </a:cubicBezTo>
                  <a:cubicBezTo>
                    <a:pt x="414" y="2488"/>
                    <a:pt x="386" y="2485"/>
                    <a:pt x="359" y="2485"/>
                  </a:cubicBezTo>
                  <a:cubicBezTo>
                    <a:pt x="277" y="2485"/>
                    <a:pt x="206" y="2506"/>
                    <a:pt x="134" y="2506"/>
                  </a:cubicBezTo>
                  <a:cubicBezTo>
                    <a:pt x="111" y="2506"/>
                    <a:pt x="111" y="2506"/>
                    <a:pt x="99" y="2529"/>
                  </a:cubicBezTo>
                  <a:cubicBezTo>
                    <a:pt x="15" y="2613"/>
                    <a:pt x="111" y="2672"/>
                    <a:pt x="134" y="2744"/>
                  </a:cubicBezTo>
                  <a:cubicBezTo>
                    <a:pt x="134" y="2827"/>
                    <a:pt x="87" y="2898"/>
                    <a:pt x="99" y="2970"/>
                  </a:cubicBezTo>
                  <a:cubicBezTo>
                    <a:pt x="111" y="3065"/>
                    <a:pt x="158" y="3137"/>
                    <a:pt x="170" y="3208"/>
                  </a:cubicBezTo>
                  <a:cubicBezTo>
                    <a:pt x="156" y="3194"/>
                    <a:pt x="144" y="3190"/>
                    <a:pt x="132" y="3190"/>
                  </a:cubicBezTo>
                  <a:cubicBezTo>
                    <a:pt x="101" y="3190"/>
                    <a:pt x="73" y="3220"/>
                    <a:pt x="39" y="3220"/>
                  </a:cubicBezTo>
                  <a:cubicBezTo>
                    <a:pt x="27" y="3244"/>
                    <a:pt x="27" y="3268"/>
                    <a:pt x="39" y="3279"/>
                  </a:cubicBezTo>
                  <a:cubicBezTo>
                    <a:pt x="49" y="3297"/>
                    <a:pt x="50" y="3302"/>
                    <a:pt x="45" y="3302"/>
                  </a:cubicBezTo>
                  <a:cubicBezTo>
                    <a:pt x="38" y="3302"/>
                    <a:pt x="19" y="3288"/>
                    <a:pt x="9" y="3288"/>
                  </a:cubicBezTo>
                  <a:cubicBezTo>
                    <a:pt x="3" y="3288"/>
                    <a:pt x="0" y="3292"/>
                    <a:pt x="3" y="3303"/>
                  </a:cubicBezTo>
                  <a:cubicBezTo>
                    <a:pt x="3" y="3375"/>
                    <a:pt x="87" y="3601"/>
                    <a:pt x="99" y="3625"/>
                  </a:cubicBezTo>
                  <a:cubicBezTo>
                    <a:pt x="99" y="3625"/>
                    <a:pt x="93" y="3619"/>
                    <a:pt x="83" y="3619"/>
                  </a:cubicBezTo>
                  <a:cubicBezTo>
                    <a:pt x="77" y="3619"/>
                    <a:pt x="71" y="3621"/>
                    <a:pt x="63" y="3625"/>
                  </a:cubicBezTo>
                  <a:cubicBezTo>
                    <a:pt x="51" y="3649"/>
                    <a:pt x="51" y="3672"/>
                    <a:pt x="51" y="3684"/>
                  </a:cubicBezTo>
                  <a:cubicBezTo>
                    <a:pt x="75" y="3744"/>
                    <a:pt x="87" y="3803"/>
                    <a:pt x="158" y="3815"/>
                  </a:cubicBezTo>
                  <a:cubicBezTo>
                    <a:pt x="194" y="3815"/>
                    <a:pt x="206" y="3839"/>
                    <a:pt x="218" y="3839"/>
                  </a:cubicBezTo>
                  <a:cubicBezTo>
                    <a:pt x="235" y="3836"/>
                    <a:pt x="248" y="3834"/>
                    <a:pt x="260" y="3834"/>
                  </a:cubicBezTo>
                  <a:cubicBezTo>
                    <a:pt x="286" y="3834"/>
                    <a:pt x="300" y="3843"/>
                    <a:pt x="325" y="3851"/>
                  </a:cubicBezTo>
                  <a:cubicBezTo>
                    <a:pt x="337" y="3863"/>
                    <a:pt x="337" y="3887"/>
                    <a:pt x="349" y="3887"/>
                  </a:cubicBezTo>
                  <a:cubicBezTo>
                    <a:pt x="396" y="3899"/>
                    <a:pt x="444" y="3899"/>
                    <a:pt x="444" y="3946"/>
                  </a:cubicBezTo>
                  <a:cubicBezTo>
                    <a:pt x="483" y="3985"/>
                    <a:pt x="511" y="4034"/>
                    <a:pt x="556" y="4034"/>
                  </a:cubicBezTo>
                  <a:cubicBezTo>
                    <a:pt x="580" y="4034"/>
                    <a:pt x="609" y="4019"/>
                    <a:pt x="646" y="3982"/>
                  </a:cubicBezTo>
                  <a:cubicBezTo>
                    <a:pt x="670" y="3946"/>
                    <a:pt x="682" y="3899"/>
                    <a:pt x="706" y="3863"/>
                  </a:cubicBezTo>
                  <a:cubicBezTo>
                    <a:pt x="765" y="3827"/>
                    <a:pt x="825" y="3827"/>
                    <a:pt x="896" y="3803"/>
                  </a:cubicBezTo>
                  <a:cubicBezTo>
                    <a:pt x="896" y="3803"/>
                    <a:pt x="920" y="3791"/>
                    <a:pt x="932" y="3791"/>
                  </a:cubicBezTo>
                  <a:cubicBezTo>
                    <a:pt x="961" y="3769"/>
                    <a:pt x="987" y="3751"/>
                    <a:pt x="1008" y="3751"/>
                  </a:cubicBezTo>
                  <a:cubicBezTo>
                    <a:pt x="1032" y="3751"/>
                    <a:pt x="1051" y="3772"/>
                    <a:pt x="1063" y="3827"/>
                  </a:cubicBezTo>
                  <a:lnTo>
                    <a:pt x="1063" y="3863"/>
                  </a:lnTo>
                  <a:cubicBezTo>
                    <a:pt x="1099" y="3911"/>
                    <a:pt x="1111" y="3958"/>
                    <a:pt x="1111" y="4006"/>
                  </a:cubicBezTo>
                  <a:cubicBezTo>
                    <a:pt x="1123" y="4030"/>
                    <a:pt x="1146" y="4030"/>
                    <a:pt x="1158" y="4041"/>
                  </a:cubicBezTo>
                  <a:lnTo>
                    <a:pt x="1218" y="4041"/>
                  </a:lnTo>
                  <a:cubicBezTo>
                    <a:pt x="1226" y="4038"/>
                    <a:pt x="1235" y="4036"/>
                    <a:pt x="1245" y="4036"/>
                  </a:cubicBezTo>
                  <a:cubicBezTo>
                    <a:pt x="1264" y="4036"/>
                    <a:pt x="1285" y="4041"/>
                    <a:pt x="1301" y="4041"/>
                  </a:cubicBezTo>
                  <a:cubicBezTo>
                    <a:pt x="1325" y="4047"/>
                    <a:pt x="1349" y="4050"/>
                    <a:pt x="1373" y="4050"/>
                  </a:cubicBezTo>
                  <a:cubicBezTo>
                    <a:pt x="1396" y="4050"/>
                    <a:pt x="1420" y="4047"/>
                    <a:pt x="1444" y="4041"/>
                  </a:cubicBezTo>
                  <a:cubicBezTo>
                    <a:pt x="1471" y="4028"/>
                    <a:pt x="1497" y="4022"/>
                    <a:pt x="1523" y="4022"/>
                  </a:cubicBezTo>
                  <a:cubicBezTo>
                    <a:pt x="1586" y="4022"/>
                    <a:pt x="1643" y="4058"/>
                    <a:pt x="1694" y="4101"/>
                  </a:cubicBezTo>
                  <a:cubicBezTo>
                    <a:pt x="1754" y="4149"/>
                    <a:pt x="1813" y="4232"/>
                    <a:pt x="1896" y="4268"/>
                  </a:cubicBezTo>
                  <a:cubicBezTo>
                    <a:pt x="1901" y="4269"/>
                    <a:pt x="1906" y="4270"/>
                    <a:pt x="1912" y="4270"/>
                  </a:cubicBezTo>
                  <a:cubicBezTo>
                    <a:pt x="1926" y="4270"/>
                    <a:pt x="1941" y="4266"/>
                    <a:pt x="1953" y="4266"/>
                  </a:cubicBezTo>
                  <a:cubicBezTo>
                    <a:pt x="1973" y="4266"/>
                    <a:pt x="1982" y="4276"/>
                    <a:pt x="1956" y="4327"/>
                  </a:cubicBezTo>
                  <a:lnTo>
                    <a:pt x="1992" y="4351"/>
                  </a:lnTo>
                  <a:cubicBezTo>
                    <a:pt x="2071" y="4400"/>
                    <a:pt x="2123" y="4427"/>
                    <a:pt x="2160" y="4427"/>
                  </a:cubicBezTo>
                  <a:cubicBezTo>
                    <a:pt x="2212" y="4427"/>
                    <a:pt x="2233" y="4374"/>
                    <a:pt x="2254" y="4256"/>
                  </a:cubicBezTo>
                  <a:cubicBezTo>
                    <a:pt x="2254" y="4232"/>
                    <a:pt x="2277" y="4208"/>
                    <a:pt x="2277" y="4196"/>
                  </a:cubicBezTo>
                  <a:cubicBezTo>
                    <a:pt x="2289" y="4113"/>
                    <a:pt x="2301" y="4041"/>
                    <a:pt x="2337" y="3970"/>
                  </a:cubicBezTo>
                  <a:cubicBezTo>
                    <a:pt x="2349" y="3958"/>
                    <a:pt x="2349" y="3922"/>
                    <a:pt x="2361" y="3899"/>
                  </a:cubicBezTo>
                  <a:cubicBezTo>
                    <a:pt x="2373" y="3815"/>
                    <a:pt x="2432" y="3756"/>
                    <a:pt x="2408" y="3684"/>
                  </a:cubicBezTo>
                  <a:cubicBezTo>
                    <a:pt x="2343" y="3477"/>
                    <a:pt x="2397" y="3360"/>
                    <a:pt x="2562" y="3360"/>
                  </a:cubicBezTo>
                  <a:cubicBezTo>
                    <a:pt x="2578" y="3360"/>
                    <a:pt x="2594" y="3361"/>
                    <a:pt x="2611" y="3363"/>
                  </a:cubicBezTo>
                  <a:cubicBezTo>
                    <a:pt x="2671" y="3325"/>
                    <a:pt x="2721" y="3279"/>
                    <a:pt x="2774" y="3279"/>
                  </a:cubicBezTo>
                  <a:cubicBezTo>
                    <a:pt x="2805" y="3279"/>
                    <a:pt x="2837" y="3295"/>
                    <a:pt x="2873" y="3339"/>
                  </a:cubicBezTo>
                  <a:cubicBezTo>
                    <a:pt x="2883" y="3354"/>
                    <a:pt x="2897" y="3361"/>
                    <a:pt x="2913" y="3361"/>
                  </a:cubicBezTo>
                  <a:cubicBezTo>
                    <a:pt x="2936" y="3361"/>
                    <a:pt x="2964" y="3348"/>
                    <a:pt x="2992" y="3327"/>
                  </a:cubicBezTo>
                  <a:cubicBezTo>
                    <a:pt x="3051" y="3256"/>
                    <a:pt x="3147" y="3208"/>
                    <a:pt x="3230" y="3125"/>
                  </a:cubicBezTo>
                  <a:cubicBezTo>
                    <a:pt x="3240" y="3083"/>
                    <a:pt x="3233" y="3062"/>
                    <a:pt x="3217" y="3053"/>
                  </a:cubicBezTo>
                  <a:lnTo>
                    <a:pt x="3217" y="3053"/>
                  </a:lnTo>
                  <a:cubicBezTo>
                    <a:pt x="3268" y="3033"/>
                    <a:pt x="3291" y="2984"/>
                    <a:pt x="3266" y="2898"/>
                  </a:cubicBezTo>
                  <a:lnTo>
                    <a:pt x="3266" y="2898"/>
                  </a:lnTo>
                  <a:cubicBezTo>
                    <a:pt x="3275" y="2921"/>
                    <a:pt x="3289" y="2928"/>
                    <a:pt x="3305" y="2928"/>
                  </a:cubicBezTo>
                  <a:cubicBezTo>
                    <a:pt x="3330" y="2928"/>
                    <a:pt x="3358" y="2910"/>
                    <a:pt x="3373" y="2910"/>
                  </a:cubicBezTo>
                  <a:cubicBezTo>
                    <a:pt x="3468" y="2898"/>
                    <a:pt x="3504" y="2851"/>
                    <a:pt x="3540" y="2768"/>
                  </a:cubicBezTo>
                  <a:cubicBezTo>
                    <a:pt x="3550" y="2714"/>
                    <a:pt x="3580" y="2670"/>
                    <a:pt x="3637" y="2670"/>
                  </a:cubicBezTo>
                  <a:cubicBezTo>
                    <a:pt x="3644" y="2670"/>
                    <a:pt x="3651" y="2671"/>
                    <a:pt x="3659" y="2672"/>
                  </a:cubicBezTo>
                  <a:cubicBezTo>
                    <a:pt x="3742" y="2648"/>
                    <a:pt x="3766" y="2565"/>
                    <a:pt x="3790" y="2494"/>
                  </a:cubicBezTo>
                  <a:cubicBezTo>
                    <a:pt x="3801" y="2387"/>
                    <a:pt x="3849" y="2315"/>
                    <a:pt x="3956" y="2291"/>
                  </a:cubicBezTo>
                  <a:cubicBezTo>
                    <a:pt x="3980" y="2291"/>
                    <a:pt x="4004" y="2267"/>
                    <a:pt x="4016" y="2244"/>
                  </a:cubicBezTo>
                  <a:cubicBezTo>
                    <a:pt x="4028" y="2184"/>
                    <a:pt x="4087" y="2184"/>
                    <a:pt x="4135" y="2184"/>
                  </a:cubicBezTo>
                  <a:cubicBezTo>
                    <a:pt x="4159" y="2184"/>
                    <a:pt x="4194" y="2172"/>
                    <a:pt x="4218" y="2148"/>
                  </a:cubicBezTo>
                  <a:cubicBezTo>
                    <a:pt x="4361" y="2077"/>
                    <a:pt x="4385" y="1946"/>
                    <a:pt x="4397" y="1815"/>
                  </a:cubicBezTo>
                  <a:cubicBezTo>
                    <a:pt x="4421" y="1732"/>
                    <a:pt x="4444" y="1648"/>
                    <a:pt x="4504" y="1589"/>
                  </a:cubicBezTo>
                  <a:cubicBezTo>
                    <a:pt x="4516" y="1553"/>
                    <a:pt x="4552" y="1541"/>
                    <a:pt x="4563" y="1494"/>
                  </a:cubicBezTo>
                  <a:cubicBezTo>
                    <a:pt x="4563" y="1470"/>
                    <a:pt x="4599" y="1458"/>
                    <a:pt x="4623" y="1458"/>
                  </a:cubicBezTo>
                  <a:cubicBezTo>
                    <a:pt x="4659" y="1458"/>
                    <a:pt x="4683" y="1434"/>
                    <a:pt x="4694" y="1422"/>
                  </a:cubicBezTo>
                  <a:cubicBezTo>
                    <a:pt x="4683" y="1291"/>
                    <a:pt x="4671" y="1160"/>
                    <a:pt x="4683" y="1017"/>
                  </a:cubicBezTo>
                  <a:cubicBezTo>
                    <a:pt x="4683" y="958"/>
                    <a:pt x="4671" y="922"/>
                    <a:pt x="4659" y="863"/>
                  </a:cubicBezTo>
                  <a:cubicBezTo>
                    <a:pt x="4635" y="743"/>
                    <a:pt x="4575" y="636"/>
                    <a:pt x="4623" y="517"/>
                  </a:cubicBezTo>
                  <a:cubicBezTo>
                    <a:pt x="4623" y="482"/>
                    <a:pt x="4623" y="458"/>
                    <a:pt x="4611" y="422"/>
                  </a:cubicBezTo>
                  <a:cubicBezTo>
                    <a:pt x="4516" y="303"/>
                    <a:pt x="4397" y="231"/>
                    <a:pt x="4254" y="220"/>
                  </a:cubicBezTo>
                  <a:cubicBezTo>
                    <a:pt x="4099" y="208"/>
                    <a:pt x="3980" y="160"/>
                    <a:pt x="3861" y="65"/>
                  </a:cubicBezTo>
                  <a:cubicBezTo>
                    <a:pt x="3811" y="22"/>
                    <a:pt x="3752" y="1"/>
                    <a:pt x="3688"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1"/>
            <p:cNvSpPr/>
            <p:nvPr/>
          </p:nvSpPr>
          <p:spPr>
            <a:xfrm>
              <a:off x="1906475" y="1466675"/>
              <a:ext cx="3163525" cy="2660175"/>
            </a:xfrm>
            <a:custGeom>
              <a:avLst/>
              <a:gdLst/>
              <a:ahLst/>
              <a:cxnLst/>
              <a:rect l="l" t="t" r="r" b="b"/>
              <a:pathLst>
                <a:path w="126541" h="106407" extrusionOk="0">
                  <a:moveTo>
                    <a:pt x="17169" y="1"/>
                  </a:moveTo>
                  <a:lnTo>
                    <a:pt x="16836" y="60"/>
                  </a:lnTo>
                  <a:lnTo>
                    <a:pt x="16526" y="370"/>
                  </a:lnTo>
                  <a:lnTo>
                    <a:pt x="16169" y="572"/>
                  </a:lnTo>
                  <a:lnTo>
                    <a:pt x="15812" y="786"/>
                  </a:lnTo>
                  <a:lnTo>
                    <a:pt x="15610" y="834"/>
                  </a:lnTo>
                  <a:lnTo>
                    <a:pt x="15514" y="667"/>
                  </a:lnTo>
                  <a:lnTo>
                    <a:pt x="15121" y="72"/>
                  </a:lnTo>
                  <a:lnTo>
                    <a:pt x="14455" y="334"/>
                  </a:lnTo>
                  <a:lnTo>
                    <a:pt x="13752" y="906"/>
                  </a:lnTo>
                  <a:lnTo>
                    <a:pt x="13038" y="1394"/>
                  </a:lnTo>
                  <a:lnTo>
                    <a:pt x="12324" y="1739"/>
                  </a:lnTo>
                  <a:lnTo>
                    <a:pt x="11657" y="2156"/>
                  </a:lnTo>
                  <a:lnTo>
                    <a:pt x="11383" y="2334"/>
                  </a:lnTo>
                  <a:lnTo>
                    <a:pt x="11050" y="2358"/>
                  </a:lnTo>
                  <a:lnTo>
                    <a:pt x="10728" y="2596"/>
                  </a:lnTo>
                  <a:lnTo>
                    <a:pt x="10609" y="3049"/>
                  </a:lnTo>
                  <a:lnTo>
                    <a:pt x="10466" y="3251"/>
                  </a:lnTo>
                  <a:lnTo>
                    <a:pt x="10514" y="3549"/>
                  </a:lnTo>
                  <a:lnTo>
                    <a:pt x="10633" y="3608"/>
                  </a:lnTo>
                  <a:lnTo>
                    <a:pt x="10764" y="3584"/>
                  </a:lnTo>
                  <a:lnTo>
                    <a:pt x="10990" y="3525"/>
                  </a:lnTo>
                  <a:lnTo>
                    <a:pt x="11192" y="3608"/>
                  </a:lnTo>
                  <a:lnTo>
                    <a:pt x="10966" y="3834"/>
                  </a:lnTo>
                  <a:lnTo>
                    <a:pt x="10847" y="4073"/>
                  </a:lnTo>
                  <a:lnTo>
                    <a:pt x="11121" y="4263"/>
                  </a:lnTo>
                  <a:lnTo>
                    <a:pt x="11478" y="4346"/>
                  </a:lnTo>
                  <a:lnTo>
                    <a:pt x="11669" y="4323"/>
                  </a:lnTo>
                  <a:lnTo>
                    <a:pt x="11871" y="4299"/>
                  </a:lnTo>
                  <a:lnTo>
                    <a:pt x="11990" y="4358"/>
                  </a:lnTo>
                  <a:lnTo>
                    <a:pt x="12073" y="4466"/>
                  </a:lnTo>
                  <a:lnTo>
                    <a:pt x="11621" y="4835"/>
                  </a:lnTo>
                  <a:lnTo>
                    <a:pt x="11073" y="5001"/>
                  </a:lnTo>
                  <a:lnTo>
                    <a:pt x="10383" y="4727"/>
                  </a:lnTo>
                  <a:lnTo>
                    <a:pt x="9871" y="5454"/>
                  </a:lnTo>
                  <a:lnTo>
                    <a:pt x="9597" y="4739"/>
                  </a:lnTo>
                  <a:lnTo>
                    <a:pt x="9061" y="4942"/>
                  </a:lnTo>
                  <a:lnTo>
                    <a:pt x="8228" y="5335"/>
                  </a:lnTo>
                  <a:lnTo>
                    <a:pt x="7323" y="5454"/>
                  </a:lnTo>
                  <a:lnTo>
                    <a:pt x="6656" y="5537"/>
                  </a:lnTo>
                  <a:lnTo>
                    <a:pt x="6001" y="5478"/>
                  </a:lnTo>
                  <a:lnTo>
                    <a:pt x="5537" y="5073"/>
                  </a:lnTo>
                  <a:lnTo>
                    <a:pt x="5263" y="4442"/>
                  </a:lnTo>
                  <a:lnTo>
                    <a:pt x="4954" y="5085"/>
                  </a:lnTo>
                  <a:lnTo>
                    <a:pt x="4334" y="5335"/>
                  </a:lnTo>
                  <a:lnTo>
                    <a:pt x="3822" y="5561"/>
                  </a:lnTo>
                  <a:lnTo>
                    <a:pt x="3953" y="6085"/>
                  </a:lnTo>
                  <a:lnTo>
                    <a:pt x="2858" y="6573"/>
                  </a:lnTo>
                  <a:lnTo>
                    <a:pt x="1679" y="6644"/>
                  </a:lnTo>
                  <a:lnTo>
                    <a:pt x="1536" y="6692"/>
                  </a:lnTo>
                  <a:lnTo>
                    <a:pt x="1382" y="6799"/>
                  </a:lnTo>
                  <a:lnTo>
                    <a:pt x="1215" y="6978"/>
                  </a:lnTo>
                  <a:lnTo>
                    <a:pt x="1203" y="7216"/>
                  </a:lnTo>
                  <a:lnTo>
                    <a:pt x="1358" y="7394"/>
                  </a:lnTo>
                  <a:lnTo>
                    <a:pt x="1596" y="7383"/>
                  </a:lnTo>
                  <a:lnTo>
                    <a:pt x="1751" y="7347"/>
                  </a:lnTo>
                  <a:lnTo>
                    <a:pt x="1929" y="7442"/>
                  </a:lnTo>
                  <a:lnTo>
                    <a:pt x="1203" y="7883"/>
                  </a:lnTo>
                  <a:lnTo>
                    <a:pt x="429" y="8359"/>
                  </a:lnTo>
                  <a:lnTo>
                    <a:pt x="298" y="8537"/>
                  </a:lnTo>
                  <a:lnTo>
                    <a:pt x="310" y="8776"/>
                  </a:lnTo>
                  <a:lnTo>
                    <a:pt x="524" y="9228"/>
                  </a:lnTo>
                  <a:lnTo>
                    <a:pt x="239" y="9657"/>
                  </a:lnTo>
                  <a:lnTo>
                    <a:pt x="120" y="9847"/>
                  </a:lnTo>
                  <a:lnTo>
                    <a:pt x="60" y="10097"/>
                  </a:lnTo>
                  <a:lnTo>
                    <a:pt x="1" y="10454"/>
                  </a:lnTo>
                  <a:lnTo>
                    <a:pt x="155" y="10740"/>
                  </a:lnTo>
                  <a:lnTo>
                    <a:pt x="393" y="10692"/>
                  </a:lnTo>
                  <a:lnTo>
                    <a:pt x="584" y="10478"/>
                  </a:lnTo>
                  <a:lnTo>
                    <a:pt x="965" y="10264"/>
                  </a:lnTo>
                  <a:lnTo>
                    <a:pt x="1370" y="10300"/>
                  </a:lnTo>
                  <a:lnTo>
                    <a:pt x="1489" y="10538"/>
                  </a:lnTo>
                  <a:lnTo>
                    <a:pt x="1370" y="10800"/>
                  </a:lnTo>
                  <a:lnTo>
                    <a:pt x="1465" y="11097"/>
                  </a:lnTo>
                  <a:lnTo>
                    <a:pt x="1656" y="11347"/>
                  </a:lnTo>
                  <a:lnTo>
                    <a:pt x="1798" y="11526"/>
                  </a:lnTo>
                  <a:lnTo>
                    <a:pt x="1703" y="11740"/>
                  </a:lnTo>
                  <a:lnTo>
                    <a:pt x="1441" y="12097"/>
                  </a:lnTo>
                  <a:lnTo>
                    <a:pt x="1620" y="12502"/>
                  </a:lnTo>
                  <a:lnTo>
                    <a:pt x="2001" y="12586"/>
                  </a:lnTo>
                  <a:lnTo>
                    <a:pt x="2263" y="12300"/>
                  </a:lnTo>
                  <a:lnTo>
                    <a:pt x="2727" y="12181"/>
                  </a:lnTo>
                  <a:lnTo>
                    <a:pt x="3096" y="12466"/>
                  </a:lnTo>
                  <a:lnTo>
                    <a:pt x="3132" y="12752"/>
                  </a:lnTo>
                  <a:lnTo>
                    <a:pt x="2858" y="12895"/>
                  </a:lnTo>
                  <a:lnTo>
                    <a:pt x="2120" y="13812"/>
                  </a:lnTo>
                  <a:cubicBezTo>
                    <a:pt x="2009" y="14651"/>
                    <a:pt x="2082" y="15537"/>
                    <a:pt x="2508" y="15537"/>
                  </a:cubicBezTo>
                  <a:cubicBezTo>
                    <a:pt x="2722" y="15537"/>
                    <a:pt x="3026" y="15311"/>
                    <a:pt x="3441" y="14741"/>
                  </a:cubicBezTo>
                  <a:lnTo>
                    <a:pt x="4180" y="14669"/>
                  </a:lnTo>
                  <a:lnTo>
                    <a:pt x="4227" y="14645"/>
                  </a:lnTo>
                  <a:lnTo>
                    <a:pt x="4287" y="14586"/>
                  </a:lnTo>
                  <a:lnTo>
                    <a:pt x="4501" y="14360"/>
                  </a:lnTo>
                  <a:lnTo>
                    <a:pt x="4763" y="14467"/>
                  </a:lnTo>
                  <a:lnTo>
                    <a:pt x="4918" y="14800"/>
                  </a:lnTo>
                  <a:lnTo>
                    <a:pt x="4704" y="15122"/>
                  </a:lnTo>
                  <a:lnTo>
                    <a:pt x="4453" y="15312"/>
                  </a:lnTo>
                  <a:lnTo>
                    <a:pt x="4358" y="15610"/>
                  </a:lnTo>
                  <a:lnTo>
                    <a:pt x="4299" y="16086"/>
                  </a:lnTo>
                  <a:lnTo>
                    <a:pt x="3918" y="16431"/>
                  </a:lnTo>
                  <a:lnTo>
                    <a:pt x="3572" y="16800"/>
                  </a:lnTo>
                  <a:lnTo>
                    <a:pt x="3572" y="17336"/>
                  </a:lnTo>
                  <a:lnTo>
                    <a:pt x="3918" y="17646"/>
                  </a:lnTo>
                  <a:lnTo>
                    <a:pt x="4406" y="17705"/>
                  </a:lnTo>
                  <a:lnTo>
                    <a:pt x="4823" y="17598"/>
                  </a:lnTo>
                  <a:lnTo>
                    <a:pt x="5275" y="17646"/>
                  </a:lnTo>
                  <a:lnTo>
                    <a:pt x="4930" y="18170"/>
                  </a:lnTo>
                  <a:lnTo>
                    <a:pt x="4358" y="18432"/>
                  </a:lnTo>
                  <a:lnTo>
                    <a:pt x="3870" y="18634"/>
                  </a:lnTo>
                  <a:lnTo>
                    <a:pt x="3703" y="19110"/>
                  </a:lnTo>
                  <a:lnTo>
                    <a:pt x="4025" y="19467"/>
                  </a:lnTo>
                  <a:lnTo>
                    <a:pt x="4561" y="19408"/>
                  </a:lnTo>
                  <a:lnTo>
                    <a:pt x="4870" y="19348"/>
                  </a:lnTo>
                  <a:lnTo>
                    <a:pt x="5108" y="19491"/>
                  </a:lnTo>
                  <a:lnTo>
                    <a:pt x="5013" y="19789"/>
                  </a:lnTo>
                  <a:lnTo>
                    <a:pt x="4704" y="19967"/>
                  </a:lnTo>
                  <a:lnTo>
                    <a:pt x="4537" y="20027"/>
                  </a:lnTo>
                  <a:lnTo>
                    <a:pt x="4382" y="20086"/>
                  </a:lnTo>
                  <a:lnTo>
                    <a:pt x="3608" y="20896"/>
                  </a:lnTo>
                  <a:lnTo>
                    <a:pt x="2906" y="21765"/>
                  </a:lnTo>
                  <a:lnTo>
                    <a:pt x="2846" y="21980"/>
                  </a:lnTo>
                  <a:lnTo>
                    <a:pt x="2906" y="22230"/>
                  </a:lnTo>
                  <a:lnTo>
                    <a:pt x="2965" y="22813"/>
                  </a:lnTo>
                  <a:lnTo>
                    <a:pt x="2858" y="23396"/>
                  </a:lnTo>
                  <a:lnTo>
                    <a:pt x="2858" y="24051"/>
                  </a:lnTo>
                  <a:lnTo>
                    <a:pt x="3525" y="24111"/>
                  </a:lnTo>
                  <a:lnTo>
                    <a:pt x="4418" y="23623"/>
                  </a:lnTo>
                  <a:lnTo>
                    <a:pt x="5073" y="22873"/>
                  </a:lnTo>
                  <a:lnTo>
                    <a:pt x="5406" y="22587"/>
                  </a:lnTo>
                  <a:lnTo>
                    <a:pt x="5823" y="22420"/>
                  </a:lnTo>
                  <a:lnTo>
                    <a:pt x="7740" y="22277"/>
                  </a:lnTo>
                  <a:lnTo>
                    <a:pt x="9597" y="21777"/>
                  </a:lnTo>
                  <a:lnTo>
                    <a:pt x="9978" y="21753"/>
                  </a:lnTo>
                  <a:lnTo>
                    <a:pt x="10157" y="22158"/>
                  </a:lnTo>
                  <a:lnTo>
                    <a:pt x="10252" y="22575"/>
                  </a:lnTo>
                  <a:lnTo>
                    <a:pt x="10669" y="22730"/>
                  </a:lnTo>
                  <a:lnTo>
                    <a:pt x="11109" y="22992"/>
                  </a:lnTo>
                  <a:lnTo>
                    <a:pt x="10990" y="23480"/>
                  </a:lnTo>
                  <a:lnTo>
                    <a:pt x="10764" y="23646"/>
                  </a:lnTo>
                  <a:lnTo>
                    <a:pt x="10514" y="23754"/>
                  </a:lnTo>
                  <a:lnTo>
                    <a:pt x="10026" y="24146"/>
                  </a:lnTo>
                  <a:lnTo>
                    <a:pt x="9716" y="24682"/>
                  </a:lnTo>
                  <a:lnTo>
                    <a:pt x="9787" y="25028"/>
                  </a:lnTo>
                  <a:lnTo>
                    <a:pt x="10145" y="25159"/>
                  </a:lnTo>
                  <a:lnTo>
                    <a:pt x="10228" y="25266"/>
                  </a:lnTo>
                  <a:lnTo>
                    <a:pt x="10180" y="25397"/>
                  </a:lnTo>
                  <a:lnTo>
                    <a:pt x="10061" y="25849"/>
                  </a:lnTo>
                  <a:lnTo>
                    <a:pt x="10311" y="26171"/>
                  </a:lnTo>
                  <a:lnTo>
                    <a:pt x="10847" y="26194"/>
                  </a:lnTo>
                  <a:lnTo>
                    <a:pt x="11359" y="25932"/>
                  </a:lnTo>
                  <a:lnTo>
                    <a:pt x="12300" y="25325"/>
                  </a:lnTo>
                  <a:lnTo>
                    <a:pt x="13407" y="25492"/>
                  </a:lnTo>
                  <a:lnTo>
                    <a:pt x="13705" y="25540"/>
                  </a:lnTo>
                  <a:lnTo>
                    <a:pt x="14002" y="25432"/>
                  </a:lnTo>
                  <a:lnTo>
                    <a:pt x="14479" y="25301"/>
                  </a:lnTo>
                  <a:lnTo>
                    <a:pt x="14895" y="25575"/>
                  </a:lnTo>
                  <a:lnTo>
                    <a:pt x="15705" y="26171"/>
                  </a:lnTo>
                  <a:lnTo>
                    <a:pt x="16717" y="26218"/>
                  </a:lnTo>
                  <a:lnTo>
                    <a:pt x="17026" y="26194"/>
                  </a:lnTo>
                  <a:lnTo>
                    <a:pt x="17312" y="26349"/>
                  </a:lnTo>
                  <a:lnTo>
                    <a:pt x="17967" y="26635"/>
                  </a:lnTo>
                  <a:lnTo>
                    <a:pt x="18598" y="26337"/>
                  </a:lnTo>
                  <a:lnTo>
                    <a:pt x="18931" y="26147"/>
                  </a:lnTo>
                  <a:lnTo>
                    <a:pt x="19301" y="26075"/>
                  </a:lnTo>
                  <a:lnTo>
                    <a:pt x="19932" y="25897"/>
                  </a:lnTo>
                  <a:lnTo>
                    <a:pt x="20098" y="25266"/>
                  </a:lnTo>
                  <a:lnTo>
                    <a:pt x="20229" y="24849"/>
                  </a:lnTo>
                  <a:lnTo>
                    <a:pt x="20479" y="24766"/>
                  </a:lnTo>
                  <a:lnTo>
                    <a:pt x="21503" y="25063"/>
                  </a:lnTo>
                  <a:lnTo>
                    <a:pt x="22527" y="25004"/>
                  </a:lnTo>
                  <a:lnTo>
                    <a:pt x="23468" y="25218"/>
                  </a:lnTo>
                  <a:lnTo>
                    <a:pt x="24230" y="24658"/>
                  </a:lnTo>
                  <a:lnTo>
                    <a:pt x="24337" y="24599"/>
                  </a:lnTo>
                  <a:lnTo>
                    <a:pt x="24480" y="24551"/>
                  </a:lnTo>
                  <a:lnTo>
                    <a:pt x="24611" y="25397"/>
                  </a:lnTo>
                  <a:lnTo>
                    <a:pt x="25468" y="25504"/>
                  </a:lnTo>
                  <a:lnTo>
                    <a:pt x="25778" y="25480"/>
                  </a:lnTo>
                  <a:lnTo>
                    <a:pt x="26087" y="25420"/>
                  </a:lnTo>
                  <a:lnTo>
                    <a:pt x="26373" y="25420"/>
                  </a:lnTo>
                  <a:lnTo>
                    <a:pt x="26480" y="25659"/>
                  </a:lnTo>
                  <a:lnTo>
                    <a:pt x="26563" y="26802"/>
                  </a:lnTo>
                  <a:lnTo>
                    <a:pt x="26361" y="27980"/>
                  </a:lnTo>
                  <a:lnTo>
                    <a:pt x="26337" y="29016"/>
                  </a:lnTo>
                  <a:lnTo>
                    <a:pt x="27135" y="29373"/>
                  </a:lnTo>
                  <a:lnTo>
                    <a:pt x="28468" y="29409"/>
                  </a:lnTo>
                  <a:lnTo>
                    <a:pt x="29492" y="30254"/>
                  </a:lnTo>
                  <a:lnTo>
                    <a:pt x="29719" y="30802"/>
                  </a:lnTo>
                  <a:lnTo>
                    <a:pt x="29457" y="31290"/>
                  </a:lnTo>
                  <a:lnTo>
                    <a:pt x="28897" y="31921"/>
                  </a:lnTo>
                  <a:lnTo>
                    <a:pt x="28564" y="32683"/>
                  </a:lnTo>
                  <a:lnTo>
                    <a:pt x="28445" y="32993"/>
                  </a:lnTo>
                  <a:lnTo>
                    <a:pt x="28230" y="33195"/>
                  </a:lnTo>
                  <a:lnTo>
                    <a:pt x="27564" y="33707"/>
                  </a:lnTo>
                  <a:lnTo>
                    <a:pt x="26992" y="34314"/>
                  </a:lnTo>
                  <a:lnTo>
                    <a:pt x="26694" y="34553"/>
                  </a:lnTo>
                  <a:lnTo>
                    <a:pt x="26361" y="34731"/>
                  </a:lnTo>
                  <a:lnTo>
                    <a:pt x="25111" y="35160"/>
                  </a:lnTo>
                  <a:lnTo>
                    <a:pt x="24111" y="36041"/>
                  </a:lnTo>
                  <a:lnTo>
                    <a:pt x="23801" y="36267"/>
                  </a:lnTo>
                  <a:lnTo>
                    <a:pt x="23515" y="36577"/>
                  </a:lnTo>
                  <a:lnTo>
                    <a:pt x="23099" y="37529"/>
                  </a:lnTo>
                  <a:lnTo>
                    <a:pt x="22099" y="37624"/>
                  </a:lnTo>
                  <a:lnTo>
                    <a:pt x="21789" y="37708"/>
                  </a:lnTo>
                  <a:lnTo>
                    <a:pt x="21849" y="37982"/>
                  </a:lnTo>
                  <a:lnTo>
                    <a:pt x="22265" y="38970"/>
                  </a:lnTo>
                  <a:lnTo>
                    <a:pt x="22682" y="39958"/>
                  </a:lnTo>
                  <a:lnTo>
                    <a:pt x="22789" y="40137"/>
                  </a:lnTo>
                  <a:lnTo>
                    <a:pt x="22741" y="40339"/>
                  </a:lnTo>
                  <a:lnTo>
                    <a:pt x="22503" y="40970"/>
                  </a:lnTo>
                  <a:lnTo>
                    <a:pt x="22563" y="41625"/>
                  </a:lnTo>
                  <a:lnTo>
                    <a:pt x="22741" y="42589"/>
                  </a:lnTo>
                  <a:lnTo>
                    <a:pt x="22551" y="43554"/>
                  </a:lnTo>
                  <a:lnTo>
                    <a:pt x="22515" y="43816"/>
                  </a:lnTo>
                  <a:lnTo>
                    <a:pt x="22646" y="44078"/>
                  </a:lnTo>
                  <a:lnTo>
                    <a:pt x="22801" y="44542"/>
                  </a:lnTo>
                  <a:lnTo>
                    <a:pt x="22527" y="44923"/>
                  </a:lnTo>
                  <a:lnTo>
                    <a:pt x="22230" y="45399"/>
                  </a:lnTo>
                  <a:lnTo>
                    <a:pt x="22265" y="45959"/>
                  </a:lnTo>
                  <a:lnTo>
                    <a:pt x="22349" y="46673"/>
                  </a:lnTo>
                  <a:lnTo>
                    <a:pt x="22075" y="47387"/>
                  </a:lnTo>
                  <a:lnTo>
                    <a:pt x="21563" y="47923"/>
                  </a:lnTo>
                  <a:lnTo>
                    <a:pt x="20896" y="48173"/>
                  </a:lnTo>
                  <a:lnTo>
                    <a:pt x="20658" y="48233"/>
                  </a:lnTo>
                  <a:lnTo>
                    <a:pt x="20432" y="48340"/>
                  </a:lnTo>
                  <a:lnTo>
                    <a:pt x="20063" y="48578"/>
                  </a:lnTo>
                  <a:lnTo>
                    <a:pt x="19944" y="48935"/>
                  </a:lnTo>
                  <a:lnTo>
                    <a:pt x="20039" y="49542"/>
                  </a:lnTo>
                  <a:lnTo>
                    <a:pt x="20372" y="50019"/>
                  </a:lnTo>
                  <a:lnTo>
                    <a:pt x="20729" y="50304"/>
                  </a:lnTo>
                  <a:lnTo>
                    <a:pt x="20920" y="50685"/>
                  </a:lnTo>
                  <a:lnTo>
                    <a:pt x="21027" y="52400"/>
                  </a:lnTo>
                  <a:lnTo>
                    <a:pt x="20301" y="53948"/>
                  </a:lnTo>
                  <a:lnTo>
                    <a:pt x="20015" y="54424"/>
                  </a:lnTo>
                  <a:lnTo>
                    <a:pt x="19836" y="54948"/>
                  </a:lnTo>
                  <a:lnTo>
                    <a:pt x="19372" y="55924"/>
                  </a:lnTo>
                  <a:lnTo>
                    <a:pt x="18277" y="55996"/>
                  </a:lnTo>
                  <a:lnTo>
                    <a:pt x="17515" y="55865"/>
                  </a:lnTo>
                  <a:lnTo>
                    <a:pt x="16776" y="55877"/>
                  </a:lnTo>
                  <a:lnTo>
                    <a:pt x="15622" y="55996"/>
                  </a:lnTo>
                  <a:lnTo>
                    <a:pt x="14526" y="55746"/>
                  </a:lnTo>
                  <a:lnTo>
                    <a:pt x="14312" y="55698"/>
                  </a:lnTo>
                  <a:lnTo>
                    <a:pt x="14157" y="55805"/>
                  </a:lnTo>
                  <a:lnTo>
                    <a:pt x="14109" y="55972"/>
                  </a:lnTo>
                  <a:lnTo>
                    <a:pt x="14181" y="56139"/>
                  </a:lnTo>
                  <a:lnTo>
                    <a:pt x="14526" y="56770"/>
                  </a:lnTo>
                  <a:lnTo>
                    <a:pt x="14955" y="57365"/>
                  </a:lnTo>
                  <a:lnTo>
                    <a:pt x="15205" y="57651"/>
                  </a:lnTo>
                  <a:lnTo>
                    <a:pt x="15241" y="58020"/>
                  </a:lnTo>
                  <a:lnTo>
                    <a:pt x="15252" y="58436"/>
                  </a:lnTo>
                  <a:lnTo>
                    <a:pt x="15586" y="58675"/>
                  </a:lnTo>
                  <a:lnTo>
                    <a:pt x="16003" y="58996"/>
                  </a:lnTo>
                  <a:lnTo>
                    <a:pt x="15943" y="59544"/>
                  </a:lnTo>
                  <a:lnTo>
                    <a:pt x="15836" y="59960"/>
                  </a:lnTo>
                  <a:lnTo>
                    <a:pt x="16003" y="60341"/>
                  </a:lnTo>
                  <a:lnTo>
                    <a:pt x="16491" y="61020"/>
                  </a:lnTo>
                  <a:lnTo>
                    <a:pt x="16634" y="61818"/>
                  </a:lnTo>
                  <a:lnTo>
                    <a:pt x="16788" y="62306"/>
                  </a:lnTo>
                  <a:lnTo>
                    <a:pt x="17169" y="62651"/>
                  </a:lnTo>
                  <a:lnTo>
                    <a:pt x="17431" y="62818"/>
                  </a:lnTo>
                  <a:lnTo>
                    <a:pt x="17550" y="63104"/>
                  </a:lnTo>
                  <a:lnTo>
                    <a:pt x="17765" y="63592"/>
                  </a:lnTo>
                  <a:lnTo>
                    <a:pt x="18312" y="63568"/>
                  </a:lnTo>
                  <a:lnTo>
                    <a:pt x="18848" y="63604"/>
                  </a:lnTo>
                  <a:lnTo>
                    <a:pt x="19348" y="64128"/>
                  </a:lnTo>
                  <a:lnTo>
                    <a:pt x="19467" y="64794"/>
                  </a:lnTo>
                  <a:lnTo>
                    <a:pt x="19146" y="65378"/>
                  </a:lnTo>
                  <a:lnTo>
                    <a:pt x="18562" y="66009"/>
                  </a:lnTo>
                  <a:lnTo>
                    <a:pt x="18622" y="66878"/>
                  </a:lnTo>
                  <a:lnTo>
                    <a:pt x="18622" y="67021"/>
                  </a:lnTo>
                  <a:lnTo>
                    <a:pt x="18467" y="67140"/>
                  </a:lnTo>
                  <a:lnTo>
                    <a:pt x="17503" y="67759"/>
                  </a:lnTo>
                  <a:lnTo>
                    <a:pt x="16610" y="68485"/>
                  </a:lnTo>
                  <a:lnTo>
                    <a:pt x="16086" y="68950"/>
                  </a:lnTo>
                  <a:lnTo>
                    <a:pt x="15907" y="69545"/>
                  </a:lnTo>
                  <a:lnTo>
                    <a:pt x="15848" y="70378"/>
                  </a:lnTo>
                  <a:lnTo>
                    <a:pt x="15514" y="71105"/>
                  </a:lnTo>
                  <a:lnTo>
                    <a:pt x="15229" y="71724"/>
                  </a:lnTo>
                  <a:lnTo>
                    <a:pt x="15300" y="72414"/>
                  </a:lnTo>
                  <a:lnTo>
                    <a:pt x="16288" y="74010"/>
                  </a:lnTo>
                  <a:lnTo>
                    <a:pt x="17038" y="75736"/>
                  </a:lnTo>
                  <a:lnTo>
                    <a:pt x="17431" y="76153"/>
                  </a:lnTo>
                  <a:lnTo>
                    <a:pt x="18027" y="76093"/>
                  </a:lnTo>
                  <a:lnTo>
                    <a:pt x="18789" y="75927"/>
                  </a:lnTo>
                  <a:lnTo>
                    <a:pt x="19039" y="76677"/>
                  </a:lnTo>
                  <a:lnTo>
                    <a:pt x="19039" y="77034"/>
                  </a:lnTo>
                  <a:lnTo>
                    <a:pt x="18801" y="77248"/>
                  </a:lnTo>
                  <a:lnTo>
                    <a:pt x="18586" y="77415"/>
                  </a:lnTo>
                  <a:lnTo>
                    <a:pt x="18503" y="77665"/>
                  </a:lnTo>
                  <a:lnTo>
                    <a:pt x="18134" y="78177"/>
                  </a:lnTo>
                  <a:lnTo>
                    <a:pt x="17479" y="78082"/>
                  </a:lnTo>
                  <a:lnTo>
                    <a:pt x="17086" y="77927"/>
                  </a:lnTo>
                  <a:lnTo>
                    <a:pt x="16741" y="78106"/>
                  </a:lnTo>
                  <a:lnTo>
                    <a:pt x="16467" y="78379"/>
                  </a:lnTo>
                  <a:lnTo>
                    <a:pt x="16086" y="78320"/>
                  </a:lnTo>
                  <a:lnTo>
                    <a:pt x="15657" y="78296"/>
                  </a:lnTo>
                  <a:lnTo>
                    <a:pt x="15407" y="78713"/>
                  </a:lnTo>
                  <a:lnTo>
                    <a:pt x="14943" y="80058"/>
                  </a:lnTo>
                  <a:lnTo>
                    <a:pt x="14026" y="81177"/>
                  </a:lnTo>
                  <a:lnTo>
                    <a:pt x="13288" y="81749"/>
                  </a:lnTo>
                  <a:lnTo>
                    <a:pt x="12835" y="82547"/>
                  </a:lnTo>
                  <a:lnTo>
                    <a:pt x="12550" y="83392"/>
                  </a:lnTo>
                  <a:lnTo>
                    <a:pt x="12085" y="84154"/>
                  </a:lnTo>
                  <a:lnTo>
                    <a:pt x="11978" y="84368"/>
                  </a:lnTo>
                  <a:lnTo>
                    <a:pt x="12038" y="84606"/>
                  </a:lnTo>
                  <a:lnTo>
                    <a:pt x="12574" y="85987"/>
                  </a:lnTo>
                  <a:lnTo>
                    <a:pt x="12514" y="87464"/>
                  </a:lnTo>
                  <a:lnTo>
                    <a:pt x="12562" y="88369"/>
                  </a:lnTo>
                  <a:lnTo>
                    <a:pt x="12895" y="89202"/>
                  </a:lnTo>
                  <a:lnTo>
                    <a:pt x="13228" y="89274"/>
                  </a:lnTo>
                  <a:lnTo>
                    <a:pt x="13609" y="89035"/>
                  </a:lnTo>
                  <a:lnTo>
                    <a:pt x="14871" y="89190"/>
                  </a:lnTo>
                  <a:lnTo>
                    <a:pt x="16134" y="89202"/>
                  </a:lnTo>
                  <a:lnTo>
                    <a:pt x="17146" y="89345"/>
                  </a:lnTo>
                  <a:lnTo>
                    <a:pt x="18027" y="89809"/>
                  </a:lnTo>
                  <a:lnTo>
                    <a:pt x="18848" y="90286"/>
                  </a:lnTo>
                  <a:lnTo>
                    <a:pt x="19682" y="90738"/>
                  </a:lnTo>
                  <a:lnTo>
                    <a:pt x="20634" y="91298"/>
                  </a:lnTo>
                  <a:lnTo>
                    <a:pt x="21503" y="91988"/>
                  </a:lnTo>
                  <a:lnTo>
                    <a:pt x="22980" y="93607"/>
                  </a:lnTo>
                  <a:lnTo>
                    <a:pt x="24277" y="95358"/>
                  </a:lnTo>
                  <a:lnTo>
                    <a:pt x="24087" y="95417"/>
                  </a:lnTo>
                  <a:lnTo>
                    <a:pt x="23884" y="95501"/>
                  </a:lnTo>
                  <a:lnTo>
                    <a:pt x="23325" y="95703"/>
                  </a:lnTo>
                  <a:lnTo>
                    <a:pt x="23099" y="96251"/>
                  </a:lnTo>
                  <a:lnTo>
                    <a:pt x="23456" y="97346"/>
                  </a:lnTo>
                  <a:lnTo>
                    <a:pt x="24218" y="97620"/>
                  </a:lnTo>
                  <a:lnTo>
                    <a:pt x="24861" y="97798"/>
                  </a:lnTo>
                  <a:lnTo>
                    <a:pt x="25373" y="98191"/>
                  </a:lnTo>
                  <a:lnTo>
                    <a:pt x="25528" y="98477"/>
                  </a:lnTo>
                  <a:lnTo>
                    <a:pt x="25254" y="98596"/>
                  </a:lnTo>
                  <a:lnTo>
                    <a:pt x="24682" y="98858"/>
                  </a:lnTo>
                  <a:lnTo>
                    <a:pt x="24801" y="99465"/>
                  </a:lnTo>
                  <a:lnTo>
                    <a:pt x="25004" y="99989"/>
                  </a:lnTo>
                  <a:lnTo>
                    <a:pt x="25230" y="100513"/>
                  </a:lnTo>
                  <a:lnTo>
                    <a:pt x="26182" y="102025"/>
                  </a:lnTo>
                  <a:lnTo>
                    <a:pt x="27087" y="103573"/>
                  </a:lnTo>
                  <a:lnTo>
                    <a:pt x="27278" y="103752"/>
                  </a:lnTo>
                  <a:lnTo>
                    <a:pt x="27575" y="103811"/>
                  </a:lnTo>
                  <a:lnTo>
                    <a:pt x="28468" y="104073"/>
                  </a:lnTo>
                  <a:lnTo>
                    <a:pt x="29147" y="104704"/>
                  </a:lnTo>
                  <a:lnTo>
                    <a:pt x="29445" y="104990"/>
                  </a:lnTo>
                  <a:lnTo>
                    <a:pt x="29778" y="105228"/>
                  </a:lnTo>
                  <a:lnTo>
                    <a:pt x="30671" y="105704"/>
                  </a:lnTo>
                  <a:lnTo>
                    <a:pt x="31588" y="106133"/>
                  </a:lnTo>
                  <a:lnTo>
                    <a:pt x="32517" y="106407"/>
                  </a:lnTo>
                  <a:lnTo>
                    <a:pt x="33469" y="106180"/>
                  </a:lnTo>
                  <a:lnTo>
                    <a:pt x="33814" y="105597"/>
                  </a:lnTo>
                  <a:lnTo>
                    <a:pt x="33695" y="104871"/>
                  </a:lnTo>
                  <a:lnTo>
                    <a:pt x="33826" y="104383"/>
                  </a:lnTo>
                  <a:lnTo>
                    <a:pt x="34338" y="104311"/>
                  </a:lnTo>
                  <a:lnTo>
                    <a:pt x="34779" y="104275"/>
                  </a:lnTo>
                  <a:lnTo>
                    <a:pt x="35005" y="103918"/>
                  </a:lnTo>
                  <a:lnTo>
                    <a:pt x="35898" y="102716"/>
                  </a:lnTo>
                  <a:lnTo>
                    <a:pt x="36767" y="101477"/>
                  </a:lnTo>
                  <a:lnTo>
                    <a:pt x="36827" y="101406"/>
                  </a:lnTo>
                  <a:lnTo>
                    <a:pt x="36910" y="101346"/>
                  </a:lnTo>
                  <a:lnTo>
                    <a:pt x="38684" y="100692"/>
                  </a:lnTo>
                  <a:lnTo>
                    <a:pt x="40470" y="100037"/>
                  </a:lnTo>
                  <a:lnTo>
                    <a:pt x="40910" y="99989"/>
                  </a:lnTo>
                  <a:lnTo>
                    <a:pt x="41410" y="100156"/>
                  </a:lnTo>
                  <a:lnTo>
                    <a:pt x="42315" y="100346"/>
                  </a:lnTo>
                  <a:lnTo>
                    <a:pt x="43149" y="100072"/>
                  </a:lnTo>
                  <a:lnTo>
                    <a:pt x="44387" y="99037"/>
                  </a:lnTo>
                  <a:lnTo>
                    <a:pt x="45482" y="97870"/>
                  </a:lnTo>
                  <a:lnTo>
                    <a:pt x="45852" y="97548"/>
                  </a:lnTo>
                  <a:lnTo>
                    <a:pt x="46304" y="97477"/>
                  </a:lnTo>
                  <a:lnTo>
                    <a:pt x="47447" y="97596"/>
                  </a:lnTo>
                  <a:lnTo>
                    <a:pt x="48578" y="97477"/>
                  </a:lnTo>
                  <a:lnTo>
                    <a:pt x="50162" y="97239"/>
                  </a:lnTo>
                  <a:lnTo>
                    <a:pt x="51745" y="97239"/>
                  </a:lnTo>
                  <a:lnTo>
                    <a:pt x="53031" y="97358"/>
                  </a:lnTo>
                  <a:lnTo>
                    <a:pt x="54353" y="97346"/>
                  </a:lnTo>
                  <a:lnTo>
                    <a:pt x="54603" y="97405"/>
                  </a:lnTo>
                  <a:lnTo>
                    <a:pt x="54841" y="97548"/>
                  </a:lnTo>
                  <a:lnTo>
                    <a:pt x="55972" y="97965"/>
                  </a:lnTo>
                  <a:lnTo>
                    <a:pt x="57162" y="97846"/>
                  </a:lnTo>
                  <a:lnTo>
                    <a:pt x="58294" y="97525"/>
                  </a:lnTo>
                  <a:lnTo>
                    <a:pt x="59472" y="97477"/>
                  </a:lnTo>
                  <a:lnTo>
                    <a:pt x="60639" y="97489"/>
                  </a:lnTo>
                  <a:lnTo>
                    <a:pt x="61794" y="97477"/>
                  </a:lnTo>
                  <a:lnTo>
                    <a:pt x="62306" y="97525"/>
                  </a:lnTo>
                  <a:lnTo>
                    <a:pt x="62782" y="97727"/>
                  </a:lnTo>
                  <a:lnTo>
                    <a:pt x="63413" y="98060"/>
                  </a:lnTo>
                  <a:lnTo>
                    <a:pt x="64104" y="98275"/>
                  </a:lnTo>
                  <a:lnTo>
                    <a:pt x="64997" y="98096"/>
                  </a:lnTo>
                  <a:lnTo>
                    <a:pt x="65735" y="97227"/>
                  </a:lnTo>
                  <a:lnTo>
                    <a:pt x="66485" y="96358"/>
                  </a:lnTo>
                  <a:lnTo>
                    <a:pt x="67580" y="96358"/>
                  </a:lnTo>
                  <a:lnTo>
                    <a:pt x="67854" y="96417"/>
                  </a:lnTo>
                  <a:lnTo>
                    <a:pt x="68116" y="96346"/>
                  </a:lnTo>
                  <a:lnTo>
                    <a:pt x="68688" y="96191"/>
                  </a:lnTo>
                  <a:lnTo>
                    <a:pt x="69247" y="96382"/>
                  </a:lnTo>
                  <a:lnTo>
                    <a:pt x="69771" y="96774"/>
                  </a:lnTo>
                  <a:lnTo>
                    <a:pt x="70188" y="97286"/>
                  </a:lnTo>
                  <a:lnTo>
                    <a:pt x="70914" y="97775"/>
                  </a:lnTo>
                  <a:lnTo>
                    <a:pt x="71605" y="97298"/>
                  </a:lnTo>
                  <a:lnTo>
                    <a:pt x="72391" y="96489"/>
                  </a:lnTo>
                  <a:lnTo>
                    <a:pt x="72903" y="95489"/>
                  </a:lnTo>
                  <a:lnTo>
                    <a:pt x="72962" y="95346"/>
                  </a:lnTo>
                  <a:lnTo>
                    <a:pt x="73057" y="95262"/>
                  </a:lnTo>
                  <a:lnTo>
                    <a:pt x="73795" y="94667"/>
                  </a:lnTo>
                  <a:lnTo>
                    <a:pt x="73986" y="93738"/>
                  </a:lnTo>
                  <a:lnTo>
                    <a:pt x="74117" y="93250"/>
                  </a:lnTo>
                  <a:lnTo>
                    <a:pt x="74427" y="92822"/>
                  </a:lnTo>
                  <a:lnTo>
                    <a:pt x="74700" y="92464"/>
                  </a:lnTo>
                  <a:lnTo>
                    <a:pt x="74748" y="92060"/>
                  </a:lnTo>
                  <a:lnTo>
                    <a:pt x="75200" y="90583"/>
                  </a:lnTo>
                  <a:lnTo>
                    <a:pt x="76308" y="89547"/>
                  </a:lnTo>
                  <a:lnTo>
                    <a:pt x="77582" y="88619"/>
                  </a:lnTo>
                  <a:lnTo>
                    <a:pt x="78796" y="87488"/>
                  </a:lnTo>
                  <a:lnTo>
                    <a:pt x="78868" y="87428"/>
                  </a:lnTo>
                  <a:lnTo>
                    <a:pt x="78975" y="87369"/>
                  </a:lnTo>
                  <a:lnTo>
                    <a:pt x="81201" y="86476"/>
                  </a:lnTo>
                  <a:lnTo>
                    <a:pt x="83582" y="86237"/>
                  </a:lnTo>
                  <a:lnTo>
                    <a:pt x="83856" y="86297"/>
                  </a:lnTo>
                  <a:lnTo>
                    <a:pt x="84071" y="86464"/>
                  </a:lnTo>
                  <a:lnTo>
                    <a:pt x="84428" y="86654"/>
                  </a:lnTo>
                  <a:lnTo>
                    <a:pt x="84785" y="86595"/>
                  </a:lnTo>
                  <a:lnTo>
                    <a:pt x="85499" y="86333"/>
                  </a:lnTo>
                  <a:lnTo>
                    <a:pt x="86249" y="86166"/>
                  </a:lnTo>
                  <a:lnTo>
                    <a:pt x="86690" y="86095"/>
                  </a:lnTo>
                  <a:lnTo>
                    <a:pt x="86976" y="85749"/>
                  </a:lnTo>
                  <a:lnTo>
                    <a:pt x="86773" y="85404"/>
                  </a:lnTo>
                  <a:lnTo>
                    <a:pt x="86368" y="85273"/>
                  </a:lnTo>
                  <a:lnTo>
                    <a:pt x="85821" y="84904"/>
                  </a:lnTo>
                  <a:lnTo>
                    <a:pt x="85523" y="84416"/>
                  </a:lnTo>
                  <a:lnTo>
                    <a:pt x="85678" y="83713"/>
                  </a:lnTo>
                  <a:lnTo>
                    <a:pt x="86011" y="83249"/>
                  </a:lnTo>
                  <a:lnTo>
                    <a:pt x="86535" y="82713"/>
                  </a:lnTo>
                  <a:lnTo>
                    <a:pt x="86571" y="82046"/>
                  </a:lnTo>
                  <a:lnTo>
                    <a:pt x="86690" y="81558"/>
                  </a:lnTo>
                  <a:lnTo>
                    <a:pt x="86976" y="81177"/>
                  </a:lnTo>
                  <a:lnTo>
                    <a:pt x="87333" y="80606"/>
                  </a:lnTo>
                  <a:lnTo>
                    <a:pt x="87452" y="79927"/>
                  </a:lnTo>
                  <a:lnTo>
                    <a:pt x="87619" y="78725"/>
                  </a:lnTo>
                  <a:lnTo>
                    <a:pt x="88559" y="77927"/>
                  </a:lnTo>
                  <a:lnTo>
                    <a:pt x="88857" y="77701"/>
                  </a:lnTo>
                  <a:lnTo>
                    <a:pt x="88869" y="77248"/>
                  </a:lnTo>
                  <a:lnTo>
                    <a:pt x="88821" y="76451"/>
                  </a:lnTo>
                  <a:lnTo>
                    <a:pt x="89416" y="75879"/>
                  </a:lnTo>
                  <a:lnTo>
                    <a:pt x="90059" y="75498"/>
                  </a:lnTo>
                  <a:lnTo>
                    <a:pt x="90369" y="74796"/>
                  </a:lnTo>
                  <a:lnTo>
                    <a:pt x="90679" y="74296"/>
                  </a:lnTo>
                  <a:lnTo>
                    <a:pt x="91262" y="73974"/>
                  </a:lnTo>
                  <a:lnTo>
                    <a:pt x="92286" y="73653"/>
                  </a:lnTo>
                  <a:lnTo>
                    <a:pt x="93322" y="73295"/>
                  </a:lnTo>
                  <a:lnTo>
                    <a:pt x="93715" y="73117"/>
                  </a:lnTo>
                  <a:lnTo>
                    <a:pt x="93893" y="72700"/>
                  </a:lnTo>
                  <a:lnTo>
                    <a:pt x="94167" y="72010"/>
                  </a:lnTo>
                  <a:lnTo>
                    <a:pt x="94905" y="71998"/>
                  </a:lnTo>
                  <a:lnTo>
                    <a:pt x="95203" y="72045"/>
                  </a:lnTo>
                  <a:lnTo>
                    <a:pt x="95370" y="71879"/>
                  </a:lnTo>
                  <a:lnTo>
                    <a:pt x="95763" y="71105"/>
                  </a:lnTo>
                  <a:lnTo>
                    <a:pt x="96441" y="70616"/>
                  </a:lnTo>
                  <a:lnTo>
                    <a:pt x="96632" y="70402"/>
                  </a:lnTo>
                  <a:lnTo>
                    <a:pt x="96620" y="70152"/>
                  </a:lnTo>
                  <a:lnTo>
                    <a:pt x="95763" y="69200"/>
                  </a:lnTo>
                  <a:lnTo>
                    <a:pt x="94643" y="68545"/>
                  </a:lnTo>
                  <a:lnTo>
                    <a:pt x="92929" y="67461"/>
                  </a:lnTo>
                  <a:lnTo>
                    <a:pt x="91905" y="65699"/>
                  </a:lnTo>
                  <a:lnTo>
                    <a:pt x="91738" y="64782"/>
                  </a:lnTo>
                  <a:lnTo>
                    <a:pt x="91500" y="63866"/>
                  </a:lnTo>
                  <a:lnTo>
                    <a:pt x="91024" y="62711"/>
                  </a:lnTo>
                  <a:lnTo>
                    <a:pt x="90607" y="61532"/>
                  </a:lnTo>
                  <a:lnTo>
                    <a:pt x="90500" y="60901"/>
                  </a:lnTo>
                  <a:lnTo>
                    <a:pt x="90643" y="60246"/>
                  </a:lnTo>
                  <a:lnTo>
                    <a:pt x="91500" y="58615"/>
                  </a:lnTo>
                  <a:lnTo>
                    <a:pt x="92191" y="56912"/>
                  </a:lnTo>
                  <a:lnTo>
                    <a:pt x="92203" y="56877"/>
                  </a:lnTo>
                  <a:lnTo>
                    <a:pt x="92214" y="56853"/>
                  </a:lnTo>
                  <a:lnTo>
                    <a:pt x="93262" y="55126"/>
                  </a:lnTo>
                  <a:lnTo>
                    <a:pt x="94310" y="53412"/>
                  </a:lnTo>
                  <a:lnTo>
                    <a:pt x="94429" y="53257"/>
                  </a:lnTo>
                  <a:lnTo>
                    <a:pt x="94608" y="53138"/>
                  </a:lnTo>
                  <a:lnTo>
                    <a:pt x="95298" y="52579"/>
                  </a:lnTo>
                  <a:lnTo>
                    <a:pt x="95655" y="51745"/>
                  </a:lnTo>
                  <a:lnTo>
                    <a:pt x="95834" y="51257"/>
                  </a:lnTo>
                  <a:lnTo>
                    <a:pt x="96203" y="50876"/>
                  </a:lnTo>
                  <a:lnTo>
                    <a:pt x="97251" y="49733"/>
                  </a:lnTo>
                  <a:lnTo>
                    <a:pt x="98025" y="48399"/>
                  </a:lnTo>
                  <a:lnTo>
                    <a:pt x="98953" y="46768"/>
                  </a:lnTo>
                  <a:lnTo>
                    <a:pt x="99775" y="45078"/>
                  </a:lnTo>
                  <a:lnTo>
                    <a:pt x="100073" y="44709"/>
                  </a:lnTo>
                  <a:lnTo>
                    <a:pt x="100477" y="44589"/>
                  </a:lnTo>
                  <a:lnTo>
                    <a:pt x="101478" y="44328"/>
                  </a:lnTo>
                  <a:lnTo>
                    <a:pt x="102430" y="43958"/>
                  </a:lnTo>
                  <a:lnTo>
                    <a:pt x="102787" y="43732"/>
                  </a:lnTo>
                  <a:lnTo>
                    <a:pt x="102930" y="43351"/>
                  </a:lnTo>
                  <a:lnTo>
                    <a:pt x="102740" y="43196"/>
                  </a:lnTo>
                  <a:lnTo>
                    <a:pt x="102442" y="43232"/>
                  </a:lnTo>
                  <a:lnTo>
                    <a:pt x="102275" y="43113"/>
                  </a:lnTo>
                  <a:lnTo>
                    <a:pt x="102156" y="42946"/>
                  </a:lnTo>
                  <a:lnTo>
                    <a:pt x="101966" y="42684"/>
                  </a:lnTo>
                  <a:lnTo>
                    <a:pt x="101632" y="42589"/>
                  </a:lnTo>
                  <a:lnTo>
                    <a:pt x="101156" y="42327"/>
                  </a:lnTo>
                  <a:lnTo>
                    <a:pt x="101358" y="41827"/>
                  </a:lnTo>
                  <a:lnTo>
                    <a:pt x="101954" y="41053"/>
                  </a:lnTo>
                  <a:lnTo>
                    <a:pt x="102513" y="40268"/>
                  </a:lnTo>
                  <a:lnTo>
                    <a:pt x="103394" y="39315"/>
                  </a:lnTo>
                  <a:lnTo>
                    <a:pt x="104526" y="38708"/>
                  </a:lnTo>
                  <a:lnTo>
                    <a:pt x="105561" y="38398"/>
                  </a:lnTo>
                  <a:lnTo>
                    <a:pt x="106550" y="37874"/>
                  </a:lnTo>
                  <a:lnTo>
                    <a:pt x="107752" y="37279"/>
                  </a:lnTo>
                  <a:lnTo>
                    <a:pt x="109074" y="36886"/>
                  </a:lnTo>
                  <a:lnTo>
                    <a:pt x="111562" y="36088"/>
                  </a:lnTo>
                  <a:lnTo>
                    <a:pt x="114074" y="35386"/>
                  </a:lnTo>
                  <a:lnTo>
                    <a:pt x="114991" y="35076"/>
                  </a:lnTo>
                  <a:lnTo>
                    <a:pt x="115598" y="34374"/>
                  </a:lnTo>
                  <a:lnTo>
                    <a:pt x="116360" y="33076"/>
                  </a:lnTo>
                  <a:lnTo>
                    <a:pt x="117503" y="32147"/>
                  </a:lnTo>
                  <a:lnTo>
                    <a:pt x="119230" y="30981"/>
                  </a:lnTo>
                  <a:lnTo>
                    <a:pt x="121147" y="30159"/>
                  </a:lnTo>
                  <a:lnTo>
                    <a:pt x="121540" y="29981"/>
                  </a:lnTo>
                  <a:lnTo>
                    <a:pt x="121790" y="29671"/>
                  </a:lnTo>
                  <a:lnTo>
                    <a:pt x="122254" y="29147"/>
                  </a:lnTo>
                  <a:lnTo>
                    <a:pt x="122849" y="28826"/>
                  </a:lnTo>
                  <a:lnTo>
                    <a:pt x="123266" y="28576"/>
                  </a:lnTo>
                  <a:lnTo>
                    <a:pt x="123647" y="28290"/>
                  </a:lnTo>
                  <a:lnTo>
                    <a:pt x="124647" y="27302"/>
                  </a:lnTo>
                  <a:lnTo>
                    <a:pt x="125611" y="26278"/>
                  </a:lnTo>
                  <a:lnTo>
                    <a:pt x="126123" y="24908"/>
                  </a:lnTo>
                  <a:lnTo>
                    <a:pt x="125671" y="23492"/>
                  </a:lnTo>
                  <a:lnTo>
                    <a:pt x="125171" y="22956"/>
                  </a:lnTo>
                  <a:lnTo>
                    <a:pt x="124766" y="22361"/>
                  </a:lnTo>
                  <a:lnTo>
                    <a:pt x="124516" y="21860"/>
                  </a:lnTo>
                  <a:lnTo>
                    <a:pt x="124647" y="21337"/>
                  </a:lnTo>
                  <a:lnTo>
                    <a:pt x="125076" y="21194"/>
                  </a:lnTo>
                  <a:lnTo>
                    <a:pt x="125528" y="21384"/>
                  </a:lnTo>
                  <a:lnTo>
                    <a:pt x="126159" y="21384"/>
                  </a:lnTo>
                  <a:lnTo>
                    <a:pt x="126540" y="20848"/>
                  </a:lnTo>
                  <a:lnTo>
                    <a:pt x="126504" y="20313"/>
                  </a:lnTo>
                  <a:lnTo>
                    <a:pt x="126028" y="20075"/>
                  </a:lnTo>
                  <a:lnTo>
                    <a:pt x="125135" y="19670"/>
                  </a:lnTo>
                  <a:lnTo>
                    <a:pt x="125016" y="18801"/>
                  </a:lnTo>
                  <a:lnTo>
                    <a:pt x="124576" y="18824"/>
                  </a:lnTo>
                  <a:lnTo>
                    <a:pt x="124195" y="18741"/>
                  </a:lnTo>
                  <a:lnTo>
                    <a:pt x="123064" y="18312"/>
                  </a:lnTo>
                  <a:lnTo>
                    <a:pt x="121992" y="18693"/>
                  </a:lnTo>
                  <a:lnTo>
                    <a:pt x="120849" y="19194"/>
                  </a:lnTo>
                  <a:lnTo>
                    <a:pt x="120063" y="20182"/>
                  </a:lnTo>
                  <a:lnTo>
                    <a:pt x="119932" y="20337"/>
                  </a:lnTo>
                  <a:lnTo>
                    <a:pt x="119754" y="20420"/>
                  </a:lnTo>
                  <a:lnTo>
                    <a:pt x="118658" y="20420"/>
                  </a:lnTo>
                  <a:lnTo>
                    <a:pt x="117575" y="20039"/>
                  </a:lnTo>
                  <a:lnTo>
                    <a:pt x="116313" y="19384"/>
                  </a:lnTo>
                  <a:lnTo>
                    <a:pt x="114836" y="19551"/>
                  </a:lnTo>
                  <a:lnTo>
                    <a:pt x="114420" y="19860"/>
                  </a:lnTo>
                  <a:lnTo>
                    <a:pt x="114098" y="20241"/>
                  </a:lnTo>
                  <a:lnTo>
                    <a:pt x="113586" y="20456"/>
                  </a:lnTo>
                  <a:lnTo>
                    <a:pt x="113146" y="20158"/>
                  </a:lnTo>
                  <a:lnTo>
                    <a:pt x="112860" y="19789"/>
                  </a:lnTo>
                  <a:lnTo>
                    <a:pt x="112967" y="19324"/>
                  </a:lnTo>
                  <a:lnTo>
                    <a:pt x="113265" y="19146"/>
                  </a:lnTo>
                  <a:lnTo>
                    <a:pt x="113277" y="18848"/>
                  </a:lnTo>
                  <a:lnTo>
                    <a:pt x="112979" y="18813"/>
                  </a:lnTo>
                  <a:lnTo>
                    <a:pt x="112646" y="18991"/>
                  </a:lnTo>
                  <a:lnTo>
                    <a:pt x="112229" y="19229"/>
                  </a:lnTo>
                  <a:lnTo>
                    <a:pt x="111717" y="19194"/>
                  </a:lnTo>
                  <a:lnTo>
                    <a:pt x="110455" y="18872"/>
                  </a:lnTo>
                  <a:lnTo>
                    <a:pt x="109193" y="19229"/>
                  </a:lnTo>
                  <a:lnTo>
                    <a:pt x="108693" y="19539"/>
                  </a:lnTo>
                  <a:lnTo>
                    <a:pt x="108121" y="19491"/>
                  </a:lnTo>
                  <a:lnTo>
                    <a:pt x="107621" y="18932"/>
                  </a:lnTo>
                  <a:lnTo>
                    <a:pt x="107502" y="18241"/>
                  </a:lnTo>
                  <a:lnTo>
                    <a:pt x="107454" y="17336"/>
                  </a:lnTo>
                  <a:lnTo>
                    <a:pt x="107121" y="16515"/>
                  </a:lnTo>
                  <a:lnTo>
                    <a:pt x="106573" y="15895"/>
                  </a:lnTo>
                  <a:lnTo>
                    <a:pt x="105716" y="15788"/>
                  </a:lnTo>
                  <a:lnTo>
                    <a:pt x="104847" y="15907"/>
                  </a:lnTo>
                  <a:lnTo>
                    <a:pt x="104121" y="15395"/>
                  </a:lnTo>
                  <a:lnTo>
                    <a:pt x="103787" y="15181"/>
                  </a:lnTo>
                  <a:lnTo>
                    <a:pt x="103347" y="15122"/>
                  </a:lnTo>
                  <a:lnTo>
                    <a:pt x="102216" y="14979"/>
                  </a:lnTo>
                  <a:lnTo>
                    <a:pt x="101144" y="14586"/>
                  </a:lnTo>
                  <a:lnTo>
                    <a:pt x="100311" y="14360"/>
                  </a:lnTo>
                  <a:lnTo>
                    <a:pt x="99537" y="14550"/>
                  </a:lnTo>
                  <a:lnTo>
                    <a:pt x="99287" y="15181"/>
                  </a:lnTo>
                  <a:lnTo>
                    <a:pt x="99501" y="15907"/>
                  </a:lnTo>
                  <a:lnTo>
                    <a:pt x="99501" y="16312"/>
                  </a:lnTo>
                  <a:lnTo>
                    <a:pt x="99120" y="16396"/>
                  </a:lnTo>
                  <a:lnTo>
                    <a:pt x="98632" y="16396"/>
                  </a:lnTo>
                  <a:lnTo>
                    <a:pt x="98144" y="16431"/>
                  </a:lnTo>
                  <a:lnTo>
                    <a:pt x="97441" y="16527"/>
                  </a:lnTo>
                  <a:lnTo>
                    <a:pt x="96798" y="16217"/>
                  </a:lnTo>
                  <a:lnTo>
                    <a:pt x="96632" y="16146"/>
                  </a:lnTo>
                  <a:lnTo>
                    <a:pt x="96489" y="16229"/>
                  </a:lnTo>
                  <a:lnTo>
                    <a:pt x="96013" y="16669"/>
                  </a:lnTo>
                  <a:lnTo>
                    <a:pt x="95465" y="16312"/>
                  </a:lnTo>
                  <a:lnTo>
                    <a:pt x="95179" y="16157"/>
                  </a:lnTo>
                  <a:lnTo>
                    <a:pt x="94798" y="16193"/>
                  </a:lnTo>
                  <a:lnTo>
                    <a:pt x="94119" y="16455"/>
                  </a:lnTo>
                  <a:lnTo>
                    <a:pt x="93453" y="16753"/>
                  </a:lnTo>
                  <a:lnTo>
                    <a:pt x="92595" y="17003"/>
                  </a:lnTo>
                  <a:lnTo>
                    <a:pt x="91929" y="16396"/>
                  </a:lnTo>
                  <a:lnTo>
                    <a:pt x="91321" y="15693"/>
                  </a:lnTo>
                  <a:lnTo>
                    <a:pt x="90429" y="15300"/>
                  </a:lnTo>
                  <a:lnTo>
                    <a:pt x="89690" y="15276"/>
                  </a:lnTo>
                  <a:lnTo>
                    <a:pt x="88988" y="15384"/>
                  </a:lnTo>
                  <a:lnTo>
                    <a:pt x="87571" y="15217"/>
                  </a:lnTo>
                  <a:lnTo>
                    <a:pt x="86261" y="14550"/>
                  </a:lnTo>
                  <a:lnTo>
                    <a:pt x="85940" y="14193"/>
                  </a:lnTo>
                  <a:lnTo>
                    <a:pt x="85726" y="13764"/>
                  </a:lnTo>
                  <a:lnTo>
                    <a:pt x="85309" y="13074"/>
                  </a:lnTo>
                  <a:lnTo>
                    <a:pt x="84487" y="13133"/>
                  </a:lnTo>
                  <a:lnTo>
                    <a:pt x="83928" y="13300"/>
                  </a:lnTo>
                  <a:lnTo>
                    <a:pt x="83344" y="13240"/>
                  </a:lnTo>
                  <a:lnTo>
                    <a:pt x="82106" y="12764"/>
                  </a:lnTo>
                  <a:lnTo>
                    <a:pt x="80808" y="12455"/>
                  </a:lnTo>
                  <a:lnTo>
                    <a:pt x="80213" y="12205"/>
                  </a:lnTo>
                  <a:lnTo>
                    <a:pt x="80189" y="11562"/>
                  </a:lnTo>
                  <a:lnTo>
                    <a:pt x="80201" y="11276"/>
                  </a:lnTo>
                  <a:lnTo>
                    <a:pt x="80011" y="11085"/>
                  </a:lnTo>
                  <a:lnTo>
                    <a:pt x="79772" y="11097"/>
                  </a:lnTo>
                  <a:lnTo>
                    <a:pt x="79606" y="11276"/>
                  </a:lnTo>
                  <a:lnTo>
                    <a:pt x="79475" y="11443"/>
                  </a:lnTo>
                  <a:lnTo>
                    <a:pt x="79344" y="11609"/>
                  </a:lnTo>
                  <a:lnTo>
                    <a:pt x="79177" y="11931"/>
                  </a:lnTo>
                  <a:lnTo>
                    <a:pt x="78820" y="11919"/>
                  </a:lnTo>
                  <a:lnTo>
                    <a:pt x="78558" y="11562"/>
                  </a:lnTo>
                  <a:lnTo>
                    <a:pt x="78665" y="11133"/>
                  </a:lnTo>
                  <a:lnTo>
                    <a:pt x="79010" y="10395"/>
                  </a:lnTo>
                  <a:lnTo>
                    <a:pt x="79106" y="9609"/>
                  </a:lnTo>
                  <a:lnTo>
                    <a:pt x="79129" y="9073"/>
                  </a:lnTo>
                  <a:lnTo>
                    <a:pt x="78796" y="8645"/>
                  </a:lnTo>
                  <a:lnTo>
                    <a:pt x="78165" y="8585"/>
                  </a:lnTo>
                  <a:lnTo>
                    <a:pt x="77665" y="8930"/>
                  </a:lnTo>
                  <a:lnTo>
                    <a:pt x="77332" y="9133"/>
                  </a:lnTo>
                  <a:lnTo>
                    <a:pt x="76915" y="9133"/>
                  </a:lnTo>
                  <a:lnTo>
                    <a:pt x="76177" y="8954"/>
                  </a:lnTo>
                  <a:lnTo>
                    <a:pt x="75665" y="8371"/>
                  </a:lnTo>
                  <a:lnTo>
                    <a:pt x="75403" y="7990"/>
                  </a:lnTo>
                  <a:lnTo>
                    <a:pt x="75069" y="7597"/>
                  </a:lnTo>
                  <a:lnTo>
                    <a:pt x="74629" y="7323"/>
                  </a:lnTo>
                  <a:lnTo>
                    <a:pt x="74165" y="7597"/>
                  </a:lnTo>
                  <a:lnTo>
                    <a:pt x="74034" y="7871"/>
                  </a:lnTo>
                  <a:lnTo>
                    <a:pt x="73819" y="8109"/>
                  </a:lnTo>
                  <a:cubicBezTo>
                    <a:pt x="72842" y="8406"/>
                    <a:pt x="72030" y="8540"/>
                    <a:pt x="71274" y="8540"/>
                  </a:cubicBezTo>
                  <a:cubicBezTo>
                    <a:pt x="69794" y="8540"/>
                    <a:pt x="68528" y="8028"/>
                    <a:pt x="66652" y="7240"/>
                  </a:cubicBezTo>
                  <a:cubicBezTo>
                    <a:pt x="66127" y="7019"/>
                    <a:pt x="65513" y="6892"/>
                    <a:pt x="64921" y="6892"/>
                  </a:cubicBezTo>
                  <a:cubicBezTo>
                    <a:pt x="63913" y="6892"/>
                    <a:pt x="62969" y="7261"/>
                    <a:pt x="62639" y="8168"/>
                  </a:cubicBezTo>
                  <a:cubicBezTo>
                    <a:pt x="61234" y="7513"/>
                    <a:pt x="59722" y="7037"/>
                    <a:pt x="58174" y="6787"/>
                  </a:cubicBezTo>
                  <a:lnTo>
                    <a:pt x="58174" y="6787"/>
                  </a:lnTo>
                  <a:cubicBezTo>
                    <a:pt x="58178" y="6787"/>
                    <a:pt x="58181" y="6787"/>
                    <a:pt x="58185" y="6787"/>
                  </a:cubicBezTo>
                  <a:cubicBezTo>
                    <a:pt x="58657" y="6787"/>
                    <a:pt x="58278" y="5977"/>
                    <a:pt x="57805" y="5894"/>
                  </a:cubicBezTo>
                  <a:cubicBezTo>
                    <a:pt x="57647" y="5867"/>
                    <a:pt x="57487" y="5853"/>
                    <a:pt x="57327" y="5853"/>
                  </a:cubicBezTo>
                  <a:cubicBezTo>
                    <a:pt x="56451" y="5853"/>
                    <a:pt x="55573" y="6255"/>
                    <a:pt x="55019" y="6930"/>
                  </a:cubicBezTo>
                  <a:lnTo>
                    <a:pt x="55019" y="6882"/>
                  </a:lnTo>
                  <a:cubicBezTo>
                    <a:pt x="54968" y="6455"/>
                    <a:pt x="54621" y="6140"/>
                    <a:pt x="54216" y="6140"/>
                  </a:cubicBezTo>
                  <a:cubicBezTo>
                    <a:pt x="54148" y="6140"/>
                    <a:pt x="54078" y="6149"/>
                    <a:pt x="54007" y="6168"/>
                  </a:cubicBezTo>
                  <a:cubicBezTo>
                    <a:pt x="52368" y="6613"/>
                    <a:pt x="50665" y="6835"/>
                    <a:pt x="48963" y="6835"/>
                  </a:cubicBezTo>
                  <a:cubicBezTo>
                    <a:pt x="46609" y="6835"/>
                    <a:pt x="44255" y="6411"/>
                    <a:pt x="42065" y="5561"/>
                  </a:cubicBezTo>
                  <a:cubicBezTo>
                    <a:pt x="40172" y="4835"/>
                    <a:pt x="37267" y="4942"/>
                    <a:pt x="35886" y="3715"/>
                  </a:cubicBezTo>
                  <a:cubicBezTo>
                    <a:pt x="35874" y="3704"/>
                    <a:pt x="35136" y="3061"/>
                    <a:pt x="35136" y="3061"/>
                  </a:cubicBezTo>
                  <a:lnTo>
                    <a:pt x="34291" y="3573"/>
                  </a:lnTo>
                  <a:lnTo>
                    <a:pt x="33874" y="3823"/>
                  </a:lnTo>
                  <a:lnTo>
                    <a:pt x="33398" y="3870"/>
                  </a:lnTo>
                  <a:lnTo>
                    <a:pt x="31266" y="3775"/>
                  </a:lnTo>
                  <a:lnTo>
                    <a:pt x="29147" y="3834"/>
                  </a:lnTo>
                  <a:lnTo>
                    <a:pt x="27480" y="3727"/>
                  </a:lnTo>
                  <a:lnTo>
                    <a:pt x="25825" y="3477"/>
                  </a:lnTo>
                  <a:lnTo>
                    <a:pt x="23932" y="3394"/>
                  </a:lnTo>
                  <a:lnTo>
                    <a:pt x="22027" y="3453"/>
                  </a:lnTo>
                  <a:lnTo>
                    <a:pt x="21206" y="3311"/>
                  </a:lnTo>
                  <a:lnTo>
                    <a:pt x="20825" y="2584"/>
                  </a:lnTo>
                  <a:lnTo>
                    <a:pt x="20491" y="1989"/>
                  </a:lnTo>
                  <a:lnTo>
                    <a:pt x="19908" y="1572"/>
                  </a:lnTo>
                  <a:lnTo>
                    <a:pt x="19658" y="1441"/>
                  </a:lnTo>
                  <a:lnTo>
                    <a:pt x="19432" y="1275"/>
                  </a:lnTo>
                  <a:lnTo>
                    <a:pt x="19074" y="929"/>
                  </a:lnTo>
                  <a:lnTo>
                    <a:pt x="18586" y="751"/>
                  </a:lnTo>
                  <a:lnTo>
                    <a:pt x="18098" y="977"/>
                  </a:lnTo>
                  <a:lnTo>
                    <a:pt x="17788" y="1429"/>
                  </a:lnTo>
                  <a:lnTo>
                    <a:pt x="17693" y="1132"/>
                  </a:lnTo>
                  <a:lnTo>
                    <a:pt x="17681" y="906"/>
                  </a:lnTo>
                  <a:lnTo>
                    <a:pt x="17586" y="322"/>
                  </a:lnTo>
                  <a:lnTo>
                    <a:pt x="17169" y="1"/>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1"/>
            <p:cNvSpPr/>
            <p:nvPr/>
          </p:nvSpPr>
          <p:spPr>
            <a:xfrm>
              <a:off x="2972075" y="2727850"/>
              <a:ext cx="25" cy="325"/>
            </a:xfrm>
            <a:custGeom>
              <a:avLst/>
              <a:gdLst/>
              <a:ahLst/>
              <a:cxnLst/>
              <a:rect l="l" t="t" r="r" b="b"/>
              <a:pathLst>
                <a:path w="1" h="13" extrusionOk="0">
                  <a:moveTo>
                    <a:pt x="1" y="0"/>
                  </a:moveTo>
                  <a:cubicBezTo>
                    <a:pt x="1" y="0"/>
                    <a:pt x="1" y="12"/>
                    <a:pt x="1" y="0"/>
                  </a:cubicBezTo>
                  <a:cubicBezTo>
                    <a:pt x="1" y="12"/>
                    <a:pt x="1" y="12"/>
                    <a:pt x="1" y="0"/>
                  </a:cubicBezTo>
                  <a:cubicBezTo>
                    <a:pt x="1" y="12"/>
                    <a:pt x="1" y="12"/>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1"/>
            <p:cNvSpPr/>
            <p:nvPr/>
          </p:nvSpPr>
          <p:spPr>
            <a:xfrm>
              <a:off x="2972075" y="2889775"/>
              <a:ext cx="325" cy="625"/>
            </a:xfrm>
            <a:custGeom>
              <a:avLst/>
              <a:gdLst/>
              <a:ahLst/>
              <a:cxnLst/>
              <a:rect l="l" t="t" r="r" b="b"/>
              <a:pathLst>
                <a:path w="13" h="25" extrusionOk="0">
                  <a:moveTo>
                    <a:pt x="1" y="0"/>
                  </a:moveTo>
                  <a:lnTo>
                    <a:pt x="1" y="24"/>
                  </a:lnTo>
                  <a:lnTo>
                    <a:pt x="13" y="12"/>
                  </a:lnTo>
                  <a:cubicBezTo>
                    <a:pt x="13" y="0"/>
                    <a:pt x="13" y="0"/>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1"/>
            <p:cNvSpPr/>
            <p:nvPr/>
          </p:nvSpPr>
          <p:spPr>
            <a:xfrm>
              <a:off x="3736475" y="2092650"/>
              <a:ext cx="25" cy="25"/>
            </a:xfrm>
            <a:custGeom>
              <a:avLst/>
              <a:gdLst/>
              <a:ahLst/>
              <a:cxnLst/>
              <a:rect l="l" t="t" r="r" b="b"/>
              <a:pathLst>
                <a:path w="1" h="1" extrusionOk="0">
                  <a:moveTo>
                    <a:pt x="0" y="0"/>
                  </a:move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1"/>
            <p:cNvSpPr/>
            <p:nvPr/>
          </p:nvSpPr>
          <p:spPr>
            <a:xfrm>
              <a:off x="5097050" y="2815725"/>
              <a:ext cx="330425" cy="270825"/>
            </a:xfrm>
            <a:custGeom>
              <a:avLst/>
              <a:gdLst/>
              <a:ahLst/>
              <a:cxnLst/>
              <a:rect l="l" t="t" r="r" b="b"/>
              <a:pathLst>
                <a:path w="13217" h="10833" extrusionOk="0">
                  <a:moveTo>
                    <a:pt x="2979" y="3824"/>
                  </a:moveTo>
                  <a:cubicBezTo>
                    <a:pt x="2984" y="3830"/>
                    <a:pt x="2987" y="3836"/>
                    <a:pt x="2989" y="3843"/>
                  </a:cubicBezTo>
                  <a:lnTo>
                    <a:pt x="2979" y="3824"/>
                  </a:lnTo>
                  <a:close/>
                  <a:moveTo>
                    <a:pt x="9646" y="1"/>
                  </a:moveTo>
                  <a:cubicBezTo>
                    <a:pt x="9631" y="1"/>
                    <a:pt x="9615" y="4"/>
                    <a:pt x="9597" y="10"/>
                  </a:cubicBezTo>
                  <a:cubicBezTo>
                    <a:pt x="9573" y="10"/>
                    <a:pt x="9549" y="10"/>
                    <a:pt x="9549" y="45"/>
                  </a:cubicBezTo>
                  <a:cubicBezTo>
                    <a:pt x="9573" y="69"/>
                    <a:pt x="9597" y="69"/>
                    <a:pt x="9597" y="81"/>
                  </a:cubicBezTo>
                  <a:cubicBezTo>
                    <a:pt x="9593" y="80"/>
                    <a:pt x="9588" y="80"/>
                    <a:pt x="9584" y="80"/>
                  </a:cubicBezTo>
                  <a:cubicBezTo>
                    <a:pt x="9523" y="80"/>
                    <a:pt x="9462" y="135"/>
                    <a:pt x="9396" y="135"/>
                  </a:cubicBezTo>
                  <a:cubicBezTo>
                    <a:pt x="9376" y="135"/>
                    <a:pt x="9356" y="130"/>
                    <a:pt x="9335" y="117"/>
                  </a:cubicBezTo>
                  <a:cubicBezTo>
                    <a:pt x="9299" y="117"/>
                    <a:pt x="9276" y="117"/>
                    <a:pt x="9240" y="129"/>
                  </a:cubicBezTo>
                  <a:cubicBezTo>
                    <a:pt x="9192" y="141"/>
                    <a:pt x="9157" y="164"/>
                    <a:pt x="9133" y="200"/>
                  </a:cubicBezTo>
                  <a:cubicBezTo>
                    <a:pt x="9133" y="236"/>
                    <a:pt x="9157" y="248"/>
                    <a:pt x="9168" y="260"/>
                  </a:cubicBezTo>
                  <a:cubicBezTo>
                    <a:pt x="9133" y="260"/>
                    <a:pt x="9121" y="248"/>
                    <a:pt x="9109" y="236"/>
                  </a:cubicBezTo>
                  <a:cubicBezTo>
                    <a:pt x="9101" y="236"/>
                    <a:pt x="9104" y="241"/>
                    <a:pt x="9103" y="241"/>
                  </a:cubicBezTo>
                  <a:cubicBezTo>
                    <a:pt x="9102" y="241"/>
                    <a:pt x="9101" y="240"/>
                    <a:pt x="9097" y="236"/>
                  </a:cubicBezTo>
                  <a:cubicBezTo>
                    <a:pt x="9088" y="235"/>
                    <a:pt x="9080" y="234"/>
                    <a:pt x="9072" y="234"/>
                  </a:cubicBezTo>
                  <a:cubicBezTo>
                    <a:pt x="8991" y="234"/>
                    <a:pt x="8936" y="285"/>
                    <a:pt x="8871" y="295"/>
                  </a:cubicBezTo>
                  <a:cubicBezTo>
                    <a:pt x="8799" y="319"/>
                    <a:pt x="8740" y="367"/>
                    <a:pt x="8656" y="379"/>
                  </a:cubicBezTo>
                  <a:cubicBezTo>
                    <a:pt x="8561" y="426"/>
                    <a:pt x="8466" y="474"/>
                    <a:pt x="8359" y="498"/>
                  </a:cubicBezTo>
                  <a:cubicBezTo>
                    <a:pt x="8264" y="533"/>
                    <a:pt x="8145" y="557"/>
                    <a:pt x="8025" y="593"/>
                  </a:cubicBezTo>
                  <a:cubicBezTo>
                    <a:pt x="7811" y="664"/>
                    <a:pt x="7609" y="676"/>
                    <a:pt x="7394" y="700"/>
                  </a:cubicBezTo>
                  <a:cubicBezTo>
                    <a:pt x="7347" y="700"/>
                    <a:pt x="7311" y="700"/>
                    <a:pt x="7263" y="712"/>
                  </a:cubicBezTo>
                  <a:cubicBezTo>
                    <a:pt x="7168" y="736"/>
                    <a:pt x="7049" y="724"/>
                    <a:pt x="6966" y="783"/>
                  </a:cubicBezTo>
                  <a:cubicBezTo>
                    <a:pt x="6918" y="831"/>
                    <a:pt x="6859" y="855"/>
                    <a:pt x="6835" y="914"/>
                  </a:cubicBezTo>
                  <a:cubicBezTo>
                    <a:pt x="6765" y="1044"/>
                    <a:pt x="6661" y="1099"/>
                    <a:pt x="6531" y="1099"/>
                  </a:cubicBezTo>
                  <a:cubicBezTo>
                    <a:pt x="6506" y="1099"/>
                    <a:pt x="6481" y="1097"/>
                    <a:pt x="6454" y="1093"/>
                  </a:cubicBezTo>
                  <a:cubicBezTo>
                    <a:pt x="6442" y="1093"/>
                    <a:pt x="6430" y="1117"/>
                    <a:pt x="6418" y="1117"/>
                  </a:cubicBezTo>
                  <a:cubicBezTo>
                    <a:pt x="6377" y="1240"/>
                    <a:pt x="6364" y="1278"/>
                    <a:pt x="6301" y="1278"/>
                  </a:cubicBezTo>
                  <a:cubicBezTo>
                    <a:pt x="6273" y="1278"/>
                    <a:pt x="6235" y="1271"/>
                    <a:pt x="6180" y="1260"/>
                  </a:cubicBezTo>
                  <a:lnTo>
                    <a:pt x="6144" y="1260"/>
                  </a:lnTo>
                  <a:cubicBezTo>
                    <a:pt x="5906" y="1385"/>
                    <a:pt x="5678" y="1499"/>
                    <a:pt x="5400" y="1499"/>
                  </a:cubicBezTo>
                  <a:cubicBezTo>
                    <a:pt x="5386" y="1499"/>
                    <a:pt x="5372" y="1498"/>
                    <a:pt x="5358" y="1498"/>
                  </a:cubicBezTo>
                  <a:lnTo>
                    <a:pt x="5347" y="1498"/>
                  </a:lnTo>
                  <a:cubicBezTo>
                    <a:pt x="5239" y="1593"/>
                    <a:pt x="5180" y="1724"/>
                    <a:pt x="5025" y="1736"/>
                  </a:cubicBezTo>
                  <a:cubicBezTo>
                    <a:pt x="4954" y="1784"/>
                    <a:pt x="4882" y="1807"/>
                    <a:pt x="4870" y="1903"/>
                  </a:cubicBezTo>
                  <a:cubicBezTo>
                    <a:pt x="4882" y="1962"/>
                    <a:pt x="4930" y="1974"/>
                    <a:pt x="4954" y="2010"/>
                  </a:cubicBezTo>
                  <a:cubicBezTo>
                    <a:pt x="4846" y="2022"/>
                    <a:pt x="4763" y="2069"/>
                    <a:pt x="4692" y="2141"/>
                  </a:cubicBezTo>
                  <a:cubicBezTo>
                    <a:pt x="4624" y="2199"/>
                    <a:pt x="4564" y="2257"/>
                    <a:pt x="4479" y="2257"/>
                  </a:cubicBezTo>
                  <a:cubicBezTo>
                    <a:pt x="4460" y="2257"/>
                    <a:pt x="4440" y="2255"/>
                    <a:pt x="4418" y="2248"/>
                  </a:cubicBezTo>
                  <a:cubicBezTo>
                    <a:pt x="4346" y="2248"/>
                    <a:pt x="4287" y="2307"/>
                    <a:pt x="4215" y="2319"/>
                  </a:cubicBezTo>
                  <a:cubicBezTo>
                    <a:pt x="4156" y="2331"/>
                    <a:pt x="4108" y="2379"/>
                    <a:pt x="4061" y="2427"/>
                  </a:cubicBezTo>
                  <a:cubicBezTo>
                    <a:pt x="3930" y="2558"/>
                    <a:pt x="3811" y="2700"/>
                    <a:pt x="3692" y="2855"/>
                  </a:cubicBezTo>
                  <a:cubicBezTo>
                    <a:pt x="3620" y="2939"/>
                    <a:pt x="3513" y="2986"/>
                    <a:pt x="3477" y="3105"/>
                  </a:cubicBezTo>
                  <a:cubicBezTo>
                    <a:pt x="3501" y="3141"/>
                    <a:pt x="3501" y="3165"/>
                    <a:pt x="3501" y="3212"/>
                  </a:cubicBezTo>
                  <a:cubicBezTo>
                    <a:pt x="3457" y="3200"/>
                    <a:pt x="3415" y="3187"/>
                    <a:pt x="3379" y="3187"/>
                  </a:cubicBezTo>
                  <a:cubicBezTo>
                    <a:pt x="3348" y="3187"/>
                    <a:pt x="3321" y="3197"/>
                    <a:pt x="3299" y="3224"/>
                  </a:cubicBezTo>
                  <a:cubicBezTo>
                    <a:pt x="3239" y="3272"/>
                    <a:pt x="3215" y="3331"/>
                    <a:pt x="3192" y="3391"/>
                  </a:cubicBezTo>
                  <a:cubicBezTo>
                    <a:pt x="3156" y="3439"/>
                    <a:pt x="3287" y="3498"/>
                    <a:pt x="3180" y="3546"/>
                  </a:cubicBezTo>
                  <a:cubicBezTo>
                    <a:pt x="3128" y="3566"/>
                    <a:pt x="3086" y="3622"/>
                    <a:pt x="3030" y="3622"/>
                  </a:cubicBezTo>
                  <a:cubicBezTo>
                    <a:pt x="3020" y="3622"/>
                    <a:pt x="3011" y="3620"/>
                    <a:pt x="3001" y="3617"/>
                  </a:cubicBezTo>
                  <a:cubicBezTo>
                    <a:pt x="2953" y="3629"/>
                    <a:pt x="2930" y="3677"/>
                    <a:pt x="2918" y="3724"/>
                  </a:cubicBezTo>
                  <a:cubicBezTo>
                    <a:pt x="2898" y="3773"/>
                    <a:pt x="2950" y="3790"/>
                    <a:pt x="2976" y="3820"/>
                  </a:cubicBezTo>
                  <a:lnTo>
                    <a:pt x="2976" y="3820"/>
                  </a:lnTo>
                  <a:cubicBezTo>
                    <a:pt x="2962" y="3832"/>
                    <a:pt x="2948" y="3836"/>
                    <a:pt x="2935" y="3836"/>
                  </a:cubicBezTo>
                  <a:cubicBezTo>
                    <a:pt x="2894" y="3836"/>
                    <a:pt x="2858" y="3796"/>
                    <a:pt x="2822" y="3796"/>
                  </a:cubicBezTo>
                  <a:cubicBezTo>
                    <a:pt x="2656" y="3891"/>
                    <a:pt x="2501" y="3986"/>
                    <a:pt x="2299" y="3998"/>
                  </a:cubicBezTo>
                  <a:cubicBezTo>
                    <a:pt x="2215" y="3998"/>
                    <a:pt x="2144" y="4046"/>
                    <a:pt x="2060" y="4093"/>
                  </a:cubicBezTo>
                  <a:cubicBezTo>
                    <a:pt x="1977" y="4153"/>
                    <a:pt x="1906" y="4212"/>
                    <a:pt x="1870" y="4308"/>
                  </a:cubicBezTo>
                  <a:lnTo>
                    <a:pt x="1870" y="4427"/>
                  </a:lnTo>
                  <a:cubicBezTo>
                    <a:pt x="1879" y="4507"/>
                    <a:pt x="1861" y="4547"/>
                    <a:pt x="1811" y="4547"/>
                  </a:cubicBezTo>
                  <a:cubicBezTo>
                    <a:pt x="1795" y="4547"/>
                    <a:pt x="1775" y="4543"/>
                    <a:pt x="1751" y="4534"/>
                  </a:cubicBezTo>
                  <a:cubicBezTo>
                    <a:pt x="1727" y="4522"/>
                    <a:pt x="1703" y="4522"/>
                    <a:pt x="1679" y="4522"/>
                  </a:cubicBezTo>
                  <a:cubicBezTo>
                    <a:pt x="1632" y="4534"/>
                    <a:pt x="1608" y="4570"/>
                    <a:pt x="1608" y="4605"/>
                  </a:cubicBezTo>
                  <a:cubicBezTo>
                    <a:pt x="1632" y="4760"/>
                    <a:pt x="1632" y="4760"/>
                    <a:pt x="1489" y="4772"/>
                  </a:cubicBezTo>
                  <a:cubicBezTo>
                    <a:pt x="1465" y="4772"/>
                    <a:pt x="1453" y="4796"/>
                    <a:pt x="1441" y="4796"/>
                  </a:cubicBezTo>
                  <a:cubicBezTo>
                    <a:pt x="1395" y="4852"/>
                    <a:pt x="1356" y="4922"/>
                    <a:pt x="1279" y="4922"/>
                  </a:cubicBezTo>
                  <a:cubicBezTo>
                    <a:pt x="1257" y="4922"/>
                    <a:pt x="1232" y="4916"/>
                    <a:pt x="1203" y="4903"/>
                  </a:cubicBezTo>
                  <a:lnTo>
                    <a:pt x="1120" y="4903"/>
                  </a:lnTo>
                  <a:cubicBezTo>
                    <a:pt x="1036" y="4927"/>
                    <a:pt x="953" y="4939"/>
                    <a:pt x="906" y="5010"/>
                  </a:cubicBezTo>
                  <a:cubicBezTo>
                    <a:pt x="882" y="5046"/>
                    <a:pt x="953" y="5070"/>
                    <a:pt x="894" y="5105"/>
                  </a:cubicBezTo>
                  <a:cubicBezTo>
                    <a:pt x="799" y="5147"/>
                    <a:pt x="733" y="5217"/>
                    <a:pt x="637" y="5217"/>
                  </a:cubicBezTo>
                  <a:cubicBezTo>
                    <a:pt x="624" y="5217"/>
                    <a:pt x="610" y="5215"/>
                    <a:pt x="596" y="5213"/>
                  </a:cubicBezTo>
                  <a:cubicBezTo>
                    <a:pt x="548" y="5213"/>
                    <a:pt x="513" y="5225"/>
                    <a:pt x="489" y="5272"/>
                  </a:cubicBezTo>
                  <a:cubicBezTo>
                    <a:pt x="477" y="5391"/>
                    <a:pt x="417" y="5451"/>
                    <a:pt x="274" y="5451"/>
                  </a:cubicBezTo>
                  <a:cubicBezTo>
                    <a:pt x="251" y="5451"/>
                    <a:pt x="203" y="5451"/>
                    <a:pt x="179" y="5463"/>
                  </a:cubicBezTo>
                  <a:cubicBezTo>
                    <a:pt x="155" y="5475"/>
                    <a:pt x="132" y="5486"/>
                    <a:pt x="120" y="5522"/>
                  </a:cubicBezTo>
                  <a:cubicBezTo>
                    <a:pt x="84" y="5594"/>
                    <a:pt x="60" y="5665"/>
                    <a:pt x="36" y="5748"/>
                  </a:cubicBezTo>
                  <a:cubicBezTo>
                    <a:pt x="36" y="5963"/>
                    <a:pt x="1" y="6177"/>
                    <a:pt x="120" y="6379"/>
                  </a:cubicBezTo>
                  <a:cubicBezTo>
                    <a:pt x="191" y="6475"/>
                    <a:pt x="310" y="6522"/>
                    <a:pt x="334" y="6653"/>
                  </a:cubicBezTo>
                  <a:cubicBezTo>
                    <a:pt x="358" y="6689"/>
                    <a:pt x="382" y="6760"/>
                    <a:pt x="394" y="6796"/>
                  </a:cubicBezTo>
                  <a:lnTo>
                    <a:pt x="429" y="6832"/>
                  </a:lnTo>
                  <a:cubicBezTo>
                    <a:pt x="441" y="6844"/>
                    <a:pt x="477" y="6844"/>
                    <a:pt x="489" y="6844"/>
                  </a:cubicBezTo>
                  <a:cubicBezTo>
                    <a:pt x="567" y="6791"/>
                    <a:pt x="633" y="6758"/>
                    <a:pt x="709" y="6758"/>
                  </a:cubicBezTo>
                  <a:cubicBezTo>
                    <a:pt x="737" y="6758"/>
                    <a:pt x="766" y="6763"/>
                    <a:pt x="798" y="6772"/>
                  </a:cubicBezTo>
                  <a:lnTo>
                    <a:pt x="858" y="6772"/>
                  </a:lnTo>
                  <a:cubicBezTo>
                    <a:pt x="891" y="6764"/>
                    <a:pt x="912" y="6750"/>
                    <a:pt x="938" y="6750"/>
                  </a:cubicBezTo>
                  <a:cubicBezTo>
                    <a:pt x="950" y="6750"/>
                    <a:pt x="962" y="6753"/>
                    <a:pt x="977" y="6760"/>
                  </a:cubicBezTo>
                  <a:cubicBezTo>
                    <a:pt x="1048" y="6772"/>
                    <a:pt x="1108" y="6796"/>
                    <a:pt x="1167" y="6832"/>
                  </a:cubicBezTo>
                  <a:cubicBezTo>
                    <a:pt x="1167" y="6832"/>
                    <a:pt x="1191" y="6820"/>
                    <a:pt x="1203" y="6820"/>
                  </a:cubicBezTo>
                  <a:cubicBezTo>
                    <a:pt x="1227" y="6772"/>
                    <a:pt x="1263" y="6737"/>
                    <a:pt x="1322" y="6737"/>
                  </a:cubicBezTo>
                  <a:cubicBezTo>
                    <a:pt x="1329" y="6735"/>
                    <a:pt x="1334" y="6734"/>
                    <a:pt x="1340" y="6734"/>
                  </a:cubicBezTo>
                  <a:cubicBezTo>
                    <a:pt x="1373" y="6734"/>
                    <a:pt x="1382" y="6765"/>
                    <a:pt x="1382" y="6796"/>
                  </a:cubicBezTo>
                  <a:cubicBezTo>
                    <a:pt x="1382" y="6808"/>
                    <a:pt x="1394" y="6832"/>
                    <a:pt x="1417" y="6844"/>
                  </a:cubicBezTo>
                  <a:cubicBezTo>
                    <a:pt x="1453" y="6856"/>
                    <a:pt x="1489" y="6891"/>
                    <a:pt x="1513" y="6915"/>
                  </a:cubicBezTo>
                  <a:cubicBezTo>
                    <a:pt x="1537" y="6915"/>
                    <a:pt x="1537" y="6915"/>
                    <a:pt x="1548" y="6903"/>
                  </a:cubicBezTo>
                  <a:cubicBezTo>
                    <a:pt x="1559" y="6893"/>
                    <a:pt x="1551" y="6865"/>
                    <a:pt x="1557" y="6865"/>
                  </a:cubicBezTo>
                  <a:lnTo>
                    <a:pt x="1557" y="6865"/>
                  </a:lnTo>
                  <a:cubicBezTo>
                    <a:pt x="1557" y="6865"/>
                    <a:pt x="1559" y="6866"/>
                    <a:pt x="1560" y="6868"/>
                  </a:cubicBezTo>
                  <a:cubicBezTo>
                    <a:pt x="1608" y="6951"/>
                    <a:pt x="1608" y="7022"/>
                    <a:pt x="1596" y="7094"/>
                  </a:cubicBezTo>
                  <a:cubicBezTo>
                    <a:pt x="1572" y="7153"/>
                    <a:pt x="1548" y="7225"/>
                    <a:pt x="1572" y="7272"/>
                  </a:cubicBezTo>
                  <a:cubicBezTo>
                    <a:pt x="1620" y="7368"/>
                    <a:pt x="1596" y="7439"/>
                    <a:pt x="1596" y="7522"/>
                  </a:cubicBezTo>
                  <a:cubicBezTo>
                    <a:pt x="1596" y="7606"/>
                    <a:pt x="1620" y="7665"/>
                    <a:pt x="1679" y="7713"/>
                  </a:cubicBezTo>
                  <a:cubicBezTo>
                    <a:pt x="1707" y="7721"/>
                    <a:pt x="1736" y="7725"/>
                    <a:pt x="1766" y="7725"/>
                  </a:cubicBezTo>
                  <a:cubicBezTo>
                    <a:pt x="1825" y="7725"/>
                    <a:pt x="1886" y="7709"/>
                    <a:pt x="1941" y="7677"/>
                  </a:cubicBezTo>
                  <a:cubicBezTo>
                    <a:pt x="1977" y="7665"/>
                    <a:pt x="1977" y="7630"/>
                    <a:pt x="1965" y="7618"/>
                  </a:cubicBezTo>
                  <a:cubicBezTo>
                    <a:pt x="1882" y="7511"/>
                    <a:pt x="1929" y="7451"/>
                    <a:pt x="2049" y="7439"/>
                  </a:cubicBezTo>
                  <a:cubicBezTo>
                    <a:pt x="2084" y="7439"/>
                    <a:pt x="2120" y="7427"/>
                    <a:pt x="2144" y="7391"/>
                  </a:cubicBezTo>
                  <a:cubicBezTo>
                    <a:pt x="2147" y="7382"/>
                    <a:pt x="2150" y="7374"/>
                    <a:pt x="2152" y="7369"/>
                  </a:cubicBezTo>
                  <a:lnTo>
                    <a:pt x="2152" y="7369"/>
                  </a:lnTo>
                  <a:cubicBezTo>
                    <a:pt x="2148" y="7386"/>
                    <a:pt x="2143" y="7416"/>
                    <a:pt x="2162" y="7416"/>
                  </a:cubicBezTo>
                  <a:cubicBezTo>
                    <a:pt x="2164" y="7416"/>
                    <a:pt x="2165" y="7416"/>
                    <a:pt x="2168" y="7415"/>
                  </a:cubicBezTo>
                  <a:cubicBezTo>
                    <a:pt x="2203" y="7391"/>
                    <a:pt x="2239" y="7391"/>
                    <a:pt x="2287" y="7391"/>
                  </a:cubicBezTo>
                  <a:cubicBezTo>
                    <a:pt x="2334" y="7380"/>
                    <a:pt x="2346" y="7344"/>
                    <a:pt x="2358" y="7308"/>
                  </a:cubicBezTo>
                  <a:cubicBezTo>
                    <a:pt x="2382" y="7260"/>
                    <a:pt x="2382" y="7225"/>
                    <a:pt x="2394" y="7201"/>
                  </a:cubicBezTo>
                  <a:cubicBezTo>
                    <a:pt x="2406" y="7141"/>
                    <a:pt x="2441" y="7082"/>
                    <a:pt x="2453" y="7022"/>
                  </a:cubicBezTo>
                  <a:cubicBezTo>
                    <a:pt x="2465" y="6951"/>
                    <a:pt x="2513" y="6891"/>
                    <a:pt x="2560" y="6844"/>
                  </a:cubicBezTo>
                  <a:lnTo>
                    <a:pt x="2644" y="6749"/>
                  </a:lnTo>
                  <a:cubicBezTo>
                    <a:pt x="2715" y="6713"/>
                    <a:pt x="2799" y="6665"/>
                    <a:pt x="2870" y="6629"/>
                  </a:cubicBezTo>
                  <a:cubicBezTo>
                    <a:pt x="2918" y="6606"/>
                    <a:pt x="2977" y="6570"/>
                    <a:pt x="3013" y="6546"/>
                  </a:cubicBezTo>
                  <a:cubicBezTo>
                    <a:pt x="3037" y="6546"/>
                    <a:pt x="3049" y="6534"/>
                    <a:pt x="3061" y="6510"/>
                  </a:cubicBezTo>
                  <a:cubicBezTo>
                    <a:pt x="3180" y="6451"/>
                    <a:pt x="3287" y="6391"/>
                    <a:pt x="3406" y="6356"/>
                  </a:cubicBezTo>
                  <a:cubicBezTo>
                    <a:pt x="3485" y="6324"/>
                    <a:pt x="3559" y="6297"/>
                    <a:pt x="3635" y="6297"/>
                  </a:cubicBezTo>
                  <a:cubicBezTo>
                    <a:pt x="3673" y="6297"/>
                    <a:pt x="3711" y="6304"/>
                    <a:pt x="3751" y="6320"/>
                  </a:cubicBezTo>
                  <a:cubicBezTo>
                    <a:pt x="4013" y="6415"/>
                    <a:pt x="4251" y="6546"/>
                    <a:pt x="4442" y="6749"/>
                  </a:cubicBezTo>
                  <a:lnTo>
                    <a:pt x="4561" y="6868"/>
                  </a:lnTo>
                  <a:cubicBezTo>
                    <a:pt x="4656" y="6975"/>
                    <a:pt x="4716" y="7094"/>
                    <a:pt x="4704" y="7249"/>
                  </a:cubicBezTo>
                  <a:cubicBezTo>
                    <a:pt x="4704" y="7272"/>
                    <a:pt x="4680" y="7284"/>
                    <a:pt x="4668" y="7320"/>
                  </a:cubicBezTo>
                  <a:cubicBezTo>
                    <a:pt x="4656" y="7344"/>
                    <a:pt x="4620" y="7391"/>
                    <a:pt x="4608" y="7439"/>
                  </a:cubicBezTo>
                  <a:cubicBezTo>
                    <a:pt x="4596" y="7487"/>
                    <a:pt x="4561" y="7546"/>
                    <a:pt x="4549" y="7582"/>
                  </a:cubicBezTo>
                  <a:cubicBezTo>
                    <a:pt x="4537" y="7641"/>
                    <a:pt x="4537" y="7725"/>
                    <a:pt x="4525" y="7784"/>
                  </a:cubicBezTo>
                  <a:cubicBezTo>
                    <a:pt x="4525" y="7820"/>
                    <a:pt x="4549" y="7856"/>
                    <a:pt x="4596" y="7880"/>
                  </a:cubicBezTo>
                  <a:cubicBezTo>
                    <a:pt x="4644" y="7915"/>
                    <a:pt x="4680" y="7963"/>
                    <a:pt x="4680" y="8022"/>
                  </a:cubicBezTo>
                  <a:cubicBezTo>
                    <a:pt x="4716" y="8106"/>
                    <a:pt x="4716" y="8201"/>
                    <a:pt x="4763" y="8284"/>
                  </a:cubicBezTo>
                  <a:cubicBezTo>
                    <a:pt x="4882" y="8320"/>
                    <a:pt x="4954" y="8380"/>
                    <a:pt x="5013" y="8463"/>
                  </a:cubicBezTo>
                  <a:cubicBezTo>
                    <a:pt x="5037" y="8523"/>
                    <a:pt x="5085" y="8570"/>
                    <a:pt x="5132" y="8618"/>
                  </a:cubicBezTo>
                  <a:cubicBezTo>
                    <a:pt x="5153" y="8639"/>
                    <a:pt x="5184" y="8679"/>
                    <a:pt x="5224" y="8679"/>
                  </a:cubicBezTo>
                  <a:cubicBezTo>
                    <a:pt x="5229" y="8679"/>
                    <a:pt x="5234" y="8679"/>
                    <a:pt x="5239" y="8677"/>
                  </a:cubicBezTo>
                  <a:lnTo>
                    <a:pt x="5335" y="8868"/>
                  </a:lnTo>
                  <a:cubicBezTo>
                    <a:pt x="5335" y="8999"/>
                    <a:pt x="5275" y="9106"/>
                    <a:pt x="5299" y="9237"/>
                  </a:cubicBezTo>
                  <a:cubicBezTo>
                    <a:pt x="5358" y="9296"/>
                    <a:pt x="5442" y="9308"/>
                    <a:pt x="5513" y="9356"/>
                  </a:cubicBezTo>
                  <a:cubicBezTo>
                    <a:pt x="5668" y="9404"/>
                    <a:pt x="5835" y="9404"/>
                    <a:pt x="5978" y="9416"/>
                  </a:cubicBezTo>
                  <a:cubicBezTo>
                    <a:pt x="5992" y="9414"/>
                    <a:pt x="6007" y="9414"/>
                    <a:pt x="6022" y="9414"/>
                  </a:cubicBezTo>
                  <a:cubicBezTo>
                    <a:pt x="6140" y="9414"/>
                    <a:pt x="6266" y="9451"/>
                    <a:pt x="6382" y="9451"/>
                  </a:cubicBezTo>
                  <a:lnTo>
                    <a:pt x="6466" y="9451"/>
                  </a:lnTo>
                  <a:cubicBezTo>
                    <a:pt x="6505" y="9451"/>
                    <a:pt x="6545" y="9453"/>
                    <a:pt x="6585" y="9453"/>
                  </a:cubicBezTo>
                  <a:cubicBezTo>
                    <a:pt x="6664" y="9453"/>
                    <a:pt x="6744" y="9447"/>
                    <a:pt x="6823" y="9416"/>
                  </a:cubicBezTo>
                  <a:cubicBezTo>
                    <a:pt x="6891" y="9381"/>
                    <a:pt x="6953" y="9353"/>
                    <a:pt x="7018" y="9353"/>
                  </a:cubicBezTo>
                  <a:cubicBezTo>
                    <a:pt x="7044" y="9353"/>
                    <a:pt x="7070" y="9358"/>
                    <a:pt x="7097" y="9368"/>
                  </a:cubicBezTo>
                  <a:cubicBezTo>
                    <a:pt x="7228" y="9427"/>
                    <a:pt x="7347" y="9546"/>
                    <a:pt x="7478" y="9606"/>
                  </a:cubicBezTo>
                  <a:cubicBezTo>
                    <a:pt x="7525" y="9642"/>
                    <a:pt x="7537" y="9701"/>
                    <a:pt x="7537" y="9749"/>
                  </a:cubicBezTo>
                  <a:cubicBezTo>
                    <a:pt x="7561" y="9820"/>
                    <a:pt x="7573" y="9880"/>
                    <a:pt x="7585" y="9939"/>
                  </a:cubicBezTo>
                  <a:cubicBezTo>
                    <a:pt x="7621" y="10070"/>
                    <a:pt x="7692" y="10142"/>
                    <a:pt x="7811" y="10201"/>
                  </a:cubicBezTo>
                  <a:cubicBezTo>
                    <a:pt x="7883" y="10249"/>
                    <a:pt x="7954" y="10285"/>
                    <a:pt x="8002" y="10344"/>
                  </a:cubicBezTo>
                  <a:cubicBezTo>
                    <a:pt x="8061" y="10404"/>
                    <a:pt x="8109" y="10475"/>
                    <a:pt x="8156" y="10547"/>
                  </a:cubicBezTo>
                  <a:cubicBezTo>
                    <a:pt x="8216" y="10642"/>
                    <a:pt x="8275" y="10725"/>
                    <a:pt x="8347" y="10797"/>
                  </a:cubicBezTo>
                  <a:cubicBezTo>
                    <a:pt x="8359" y="10820"/>
                    <a:pt x="8395" y="10832"/>
                    <a:pt x="8418" y="10832"/>
                  </a:cubicBezTo>
                  <a:cubicBezTo>
                    <a:pt x="8514" y="10820"/>
                    <a:pt x="8573" y="10761"/>
                    <a:pt x="8633" y="10713"/>
                  </a:cubicBezTo>
                  <a:cubicBezTo>
                    <a:pt x="8656" y="10701"/>
                    <a:pt x="8692" y="10654"/>
                    <a:pt x="8704" y="10618"/>
                  </a:cubicBezTo>
                  <a:cubicBezTo>
                    <a:pt x="8776" y="10487"/>
                    <a:pt x="8883" y="10404"/>
                    <a:pt x="9002" y="10308"/>
                  </a:cubicBezTo>
                  <a:cubicBezTo>
                    <a:pt x="9073" y="10249"/>
                    <a:pt x="9145" y="10178"/>
                    <a:pt x="9240" y="10118"/>
                  </a:cubicBezTo>
                  <a:cubicBezTo>
                    <a:pt x="9311" y="10058"/>
                    <a:pt x="9407" y="10011"/>
                    <a:pt x="9490" y="9987"/>
                  </a:cubicBezTo>
                  <a:cubicBezTo>
                    <a:pt x="9645" y="9927"/>
                    <a:pt x="9764" y="9820"/>
                    <a:pt x="9883" y="9713"/>
                  </a:cubicBezTo>
                  <a:cubicBezTo>
                    <a:pt x="9954" y="9642"/>
                    <a:pt x="10073" y="9630"/>
                    <a:pt x="10121" y="9523"/>
                  </a:cubicBezTo>
                  <a:cubicBezTo>
                    <a:pt x="10093" y="9477"/>
                    <a:pt x="10116" y="9459"/>
                    <a:pt x="10149" y="9459"/>
                  </a:cubicBezTo>
                  <a:cubicBezTo>
                    <a:pt x="10159" y="9459"/>
                    <a:pt x="10170" y="9460"/>
                    <a:pt x="10180" y="9463"/>
                  </a:cubicBezTo>
                  <a:cubicBezTo>
                    <a:pt x="10192" y="9463"/>
                    <a:pt x="10192" y="9463"/>
                    <a:pt x="10204" y="9451"/>
                  </a:cubicBezTo>
                  <a:cubicBezTo>
                    <a:pt x="10240" y="9404"/>
                    <a:pt x="10192" y="9368"/>
                    <a:pt x="10192" y="9344"/>
                  </a:cubicBezTo>
                  <a:cubicBezTo>
                    <a:pt x="10240" y="9344"/>
                    <a:pt x="10264" y="9392"/>
                    <a:pt x="10311" y="9392"/>
                  </a:cubicBezTo>
                  <a:cubicBezTo>
                    <a:pt x="10335" y="9368"/>
                    <a:pt x="10371" y="9344"/>
                    <a:pt x="10383" y="9308"/>
                  </a:cubicBezTo>
                  <a:lnTo>
                    <a:pt x="10538" y="9118"/>
                  </a:lnTo>
                  <a:cubicBezTo>
                    <a:pt x="10573" y="9118"/>
                    <a:pt x="10609" y="9094"/>
                    <a:pt x="10633" y="9058"/>
                  </a:cubicBezTo>
                  <a:cubicBezTo>
                    <a:pt x="10669" y="8999"/>
                    <a:pt x="10681" y="8939"/>
                    <a:pt x="10692" y="8880"/>
                  </a:cubicBezTo>
                  <a:cubicBezTo>
                    <a:pt x="10716" y="8808"/>
                    <a:pt x="10740" y="8737"/>
                    <a:pt x="10752" y="8654"/>
                  </a:cubicBezTo>
                  <a:cubicBezTo>
                    <a:pt x="10783" y="8552"/>
                    <a:pt x="10822" y="8467"/>
                    <a:pt x="10929" y="8467"/>
                  </a:cubicBezTo>
                  <a:cubicBezTo>
                    <a:pt x="10947" y="8467"/>
                    <a:pt x="10968" y="8470"/>
                    <a:pt x="10990" y="8475"/>
                  </a:cubicBezTo>
                  <a:cubicBezTo>
                    <a:pt x="10990" y="8463"/>
                    <a:pt x="11014" y="8451"/>
                    <a:pt x="11014" y="8439"/>
                  </a:cubicBezTo>
                  <a:cubicBezTo>
                    <a:pt x="11026" y="8284"/>
                    <a:pt x="11038" y="8153"/>
                    <a:pt x="11073" y="7999"/>
                  </a:cubicBezTo>
                  <a:cubicBezTo>
                    <a:pt x="11073" y="7880"/>
                    <a:pt x="11097" y="7761"/>
                    <a:pt x="11109" y="7641"/>
                  </a:cubicBezTo>
                  <a:cubicBezTo>
                    <a:pt x="11264" y="7320"/>
                    <a:pt x="11395" y="6987"/>
                    <a:pt x="11609" y="6713"/>
                  </a:cubicBezTo>
                  <a:cubicBezTo>
                    <a:pt x="11609" y="6594"/>
                    <a:pt x="11669" y="6487"/>
                    <a:pt x="11728" y="6391"/>
                  </a:cubicBezTo>
                  <a:cubicBezTo>
                    <a:pt x="11728" y="6435"/>
                    <a:pt x="11741" y="6460"/>
                    <a:pt x="11768" y="6460"/>
                  </a:cubicBezTo>
                  <a:cubicBezTo>
                    <a:pt x="11777" y="6460"/>
                    <a:pt x="11787" y="6457"/>
                    <a:pt x="11800" y="6451"/>
                  </a:cubicBezTo>
                  <a:cubicBezTo>
                    <a:pt x="11800" y="6451"/>
                    <a:pt x="11812" y="6439"/>
                    <a:pt x="11824" y="6439"/>
                  </a:cubicBezTo>
                  <a:cubicBezTo>
                    <a:pt x="11907" y="6379"/>
                    <a:pt x="11943" y="6296"/>
                    <a:pt x="12026" y="6248"/>
                  </a:cubicBezTo>
                  <a:cubicBezTo>
                    <a:pt x="12121" y="6153"/>
                    <a:pt x="12228" y="6058"/>
                    <a:pt x="12336" y="5951"/>
                  </a:cubicBezTo>
                  <a:lnTo>
                    <a:pt x="12383" y="5903"/>
                  </a:lnTo>
                  <a:cubicBezTo>
                    <a:pt x="12455" y="5832"/>
                    <a:pt x="12419" y="5772"/>
                    <a:pt x="12407" y="5701"/>
                  </a:cubicBezTo>
                  <a:cubicBezTo>
                    <a:pt x="12347" y="5522"/>
                    <a:pt x="12383" y="5355"/>
                    <a:pt x="12514" y="5201"/>
                  </a:cubicBezTo>
                  <a:cubicBezTo>
                    <a:pt x="12562" y="5165"/>
                    <a:pt x="12621" y="5165"/>
                    <a:pt x="12681" y="5129"/>
                  </a:cubicBezTo>
                  <a:cubicBezTo>
                    <a:pt x="12764" y="5105"/>
                    <a:pt x="12836" y="5058"/>
                    <a:pt x="12895" y="4986"/>
                  </a:cubicBezTo>
                  <a:cubicBezTo>
                    <a:pt x="13002" y="4844"/>
                    <a:pt x="13050" y="4689"/>
                    <a:pt x="13109" y="4534"/>
                  </a:cubicBezTo>
                  <a:cubicBezTo>
                    <a:pt x="13217" y="4391"/>
                    <a:pt x="13133" y="4236"/>
                    <a:pt x="13109" y="4093"/>
                  </a:cubicBezTo>
                  <a:cubicBezTo>
                    <a:pt x="13074" y="3974"/>
                    <a:pt x="13109" y="3855"/>
                    <a:pt x="13181" y="3748"/>
                  </a:cubicBezTo>
                  <a:cubicBezTo>
                    <a:pt x="13169" y="3736"/>
                    <a:pt x="13169" y="3712"/>
                    <a:pt x="13169" y="3701"/>
                  </a:cubicBezTo>
                  <a:cubicBezTo>
                    <a:pt x="13121" y="3593"/>
                    <a:pt x="13121" y="3510"/>
                    <a:pt x="13193" y="3415"/>
                  </a:cubicBezTo>
                  <a:cubicBezTo>
                    <a:pt x="13217" y="3391"/>
                    <a:pt x="13193" y="3379"/>
                    <a:pt x="13181" y="3355"/>
                  </a:cubicBezTo>
                  <a:cubicBezTo>
                    <a:pt x="13157" y="3343"/>
                    <a:pt x="13121" y="3331"/>
                    <a:pt x="13098" y="3331"/>
                  </a:cubicBezTo>
                  <a:cubicBezTo>
                    <a:pt x="13038" y="3331"/>
                    <a:pt x="12955" y="3331"/>
                    <a:pt x="12895" y="3320"/>
                  </a:cubicBezTo>
                  <a:cubicBezTo>
                    <a:pt x="12883" y="3296"/>
                    <a:pt x="12871" y="3296"/>
                    <a:pt x="12859" y="3296"/>
                  </a:cubicBezTo>
                  <a:cubicBezTo>
                    <a:pt x="12645" y="3260"/>
                    <a:pt x="12502" y="3117"/>
                    <a:pt x="12324" y="3022"/>
                  </a:cubicBezTo>
                  <a:cubicBezTo>
                    <a:pt x="12228" y="2962"/>
                    <a:pt x="12145" y="2903"/>
                    <a:pt x="12038" y="2903"/>
                  </a:cubicBezTo>
                  <a:lnTo>
                    <a:pt x="11943" y="2879"/>
                  </a:lnTo>
                  <a:cubicBezTo>
                    <a:pt x="11900" y="2837"/>
                    <a:pt x="11853" y="2820"/>
                    <a:pt x="11804" y="2820"/>
                  </a:cubicBezTo>
                  <a:cubicBezTo>
                    <a:pt x="11742" y="2820"/>
                    <a:pt x="11675" y="2846"/>
                    <a:pt x="11609" y="2879"/>
                  </a:cubicBezTo>
                  <a:cubicBezTo>
                    <a:pt x="11574" y="2903"/>
                    <a:pt x="11562" y="2915"/>
                    <a:pt x="11550" y="2939"/>
                  </a:cubicBezTo>
                  <a:cubicBezTo>
                    <a:pt x="11502" y="3034"/>
                    <a:pt x="11407" y="3093"/>
                    <a:pt x="11347" y="3165"/>
                  </a:cubicBezTo>
                  <a:cubicBezTo>
                    <a:pt x="11288" y="3236"/>
                    <a:pt x="11228" y="3284"/>
                    <a:pt x="11157" y="3320"/>
                  </a:cubicBezTo>
                  <a:cubicBezTo>
                    <a:pt x="11099" y="3344"/>
                    <a:pt x="11037" y="3350"/>
                    <a:pt x="10973" y="3350"/>
                  </a:cubicBezTo>
                  <a:cubicBezTo>
                    <a:pt x="10899" y="3350"/>
                    <a:pt x="10823" y="3341"/>
                    <a:pt x="10749" y="3341"/>
                  </a:cubicBezTo>
                  <a:cubicBezTo>
                    <a:pt x="10730" y="3341"/>
                    <a:pt x="10711" y="3342"/>
                    <a:pt x="10692" y="3343"/>
                  </a:cubicBezTo>
                  <a:lnTo>
                    <a:pt x="10264" y="3343"/>
                  </a:lnTo>
                  <a:cubicBezTo>
                    <a:pt x="10121" y="3331"/>
                    <a:pt x="9966" y="3296"/>
                    <a:pt x="9835" y="3224"/>
                  </a:cubicBezTo>
                  <a:cubicBezTo>
                    <a:pt x="9799" y="3224"/>
                    <a:pt x="9788" y="3212"/>
                    <a:pt x="9764" y="3200"/>
                  </a:cubicBezTo>
                  <a:cubicBezTo>
                    <a:pt x="9716" y="3177"/>
                    <a:pt x="9680" y="3153"/>
                    <a:pt x="9657" y="3141"/>
                  </a:cubicBezTo>
                  <a:cubicBezTo>
                    <a:pt x="9609" y="3105"/>
                    <a:pt x="9561" y="3093"/>
                    <a:pt x="9538" y="3058"/>
                  </a:cubicBezTo>
                  <a:cubicBezTo>
                    <a:pt x="9442" y="2986"/>
                    <a:pt x="9371" y="2915"/>
                    <a:pt x="9299" y="2819"/>
                  </a:cubicBezTo>
                  <a:cubicBezTo>
                    <a:pt x="9168" y="2617"/>
                    <a:pt x="9073" y="2403"/>
                    <a:pt x="9133" y="2153"/>
                  </a:cubicBezTo>
                  <a:cubicBezTo>
                    <a:pt x="9145" y="2093"/>
                    <a:pt x="9192" y="2046"/>
                    <a:pt x="9252" y="2022"/>
                  </a:cubicBezTo>
                  <a:cubicBezTo>
                    <a:pt x="9252" y="2022"/>
                    <a:pt x="9264" y="2010"/>
                    <a:pt x="9288" y="2010"/>
                  </a:cubicBezTo>
                  <a:cubicBezTo>
                    <a:pt x="9311" y="1986"/>
                    <a:pt x="9347" y="1986"/>
                    <a:pt x="9371" y="1974"/>
                  </a:cubicBezTo>
                  <a:cubicBezTo>
                    <a:pt x="9407" y="1962"/>
                    <a:pt x="9418" y="1950"/>
                    <a:pt x="9430" y="1915"/>
                  </a:cubicBezTo>
                  <a:lnTo>
                    <a:pt x="9478" y="1867"/>
                  </a:lnTo>
                  <a:cubicBezTo>
                    <a:pt x="9478" y="1903"/>
                    <a:pt x="9502" y="1915"/>
                    <a:pt x="9538" y="1915"/>
                  </a:cubicBezTo>
                  <a:cubicBezTo>
                    <a:pt x="9585" y="1915"/>
                    <a:pt x="9621" y="1903"/>
                    <a:pt x="9657" y="1891"/>
                  </a:cubicBezTo>
                  <a:cubicBezTo>
                    <a:pt x="9704" y="1855"/>
                    <a:pt x="9764" y="1843"/>
                    <a:pt x="9799" y="1796"/>
                  </a:cubicBezTo>
                  <a:cubicBezTo>
                    <a:pt x="9823" y="1784"/>
                    <a:pt x="9847" y="1748"/>
                    <a:pt x="9859" y="1724"/>
                  </a:cubicBezTo>
                  <a:cubicBezTo>
                    <a:pt x="9883" y="1676"/>
                    <a:pt x="9907" y="1629"/>
                    <a:pt x="9930" y="1593"/>
                  </a:cubicBezTo>
                  <a:lnTo>
                    <a:pt x="9930" y="1534"/>
                  </a:lnTo>
                  <a:cubicBezTo>
                    <a:pt x="9895" y="1450"/>
                    <a:pt x="9942" y="1379"/>
                    <a:pt x="9907" y="1319"/>
                  </a:cubicBezTo>
                  <a:cubicBezTo>
                    <a:pt x="9887" y="1300"/>
                    <a:pt x="9872" y="1292"/>
                    <a:pt x="9859" y="1292"/>
                  </a:cubicBezTo>
                  <a:cubicBezTo>
                    <a:pt x="9833" y="1292"/>
                    <a:pt x="9819" y="1327"/>
                    <a:pt x="9811" y="1367"/>
                  </a:cubicBezTo>
                  <a:lnTo>
                    <a:pt x="9538" y="1260"/>
                  </a:lnTo>
                  <a:cubicBezTo>
                    <a:pt x="9466" y="1260"/>
                    <a:pt x="9407" y="1295"/>
                    <a:pt x="9347" y="1307"/>
                  </a:cubicBezTo>
                  <a:cubicBezTo>
                    <a:pt x="9260" y="1327"/>
                    <a:pt x="9174" y="1361"/>
                    <a:pt x="9081" y="1361"/>
                  </a:cubicBezTo>
                  <a:cubicBezTo>
                    <a:pt x="9059" y="1361"/>
                    <a:pt x="9036" y="1360"/>
                    <a:pt x="9014" y="1355"/>
                  </a:cubicBezTo>
                  <a:cubicBezTo>
                    <a:pt x="8740" y="1307"/>
                    <a:pt x="8740" y="1307"/>
                    <a:pt x="8752" y="1022"/>
                  </a:cubicBezTo>
                  <a:cubicBezTo>
                    <a:pt x="8752" y="998"/>
                    <a:pt x="8752" y="974"/>
                    <a:pt x="8764" y="950"/>
                  </a:cubicBezTo>
                  <a:cubicBezTo>
                    <a:pt x="8764" y="909"/>
                    <a:pt x="8786" y="896"/>
                    <a:pt x="8816" y="896"/>
                  </a:cubicBezTo>
                  <a:cubicBezTo>
                    <a:pt x="8829" y="896"/>
                    <a:pt x="8844" y="899"/>
                    <a:pt x="8859" y="903"/>
                  </a:cubicBezTo>
                  <a:cubicBezTo>
                    <a:pt x="8877" y="920"/>
                    <a:pt x="8901" y="929"/>
                    <a:pt x="8926" y="929"/>
                  </a:cubicBezTo>
                  <a:cubicBezTo>
                    <a:pt x="8951" y="929"/>
                    <a:pt x="8978" y="920"/>
                    <a:pt x="9002" y="903"/>
                  </a:cubicBezTo>
                  <a:cubicBezTo>
                    <a:pt x="9026" y="891"/>
                    <a:pt x="9061" y="855"/>
                    <a:pt x="9085" y="831"/>
                  </a:cubicBezTo>
                  <a:cubicBezTo>
                    <a:pt x="9109" y="795"/>
                    <a:pt x="9133" y="783"/>
                    <a:pt x="9157" y="760"/>
                  </a:cubicBezTo>
                  <a:cubicBezTo>
                    <a:pt x="9192" y="664"/>
                    <a:pt x="9288" y="605"/>
                    <a:pt x="9371" y="581"/>
                  </a:cubicBezTo>
                  <a:cubicBezTo>
                    <a:pt x="9466" y="545"/>
                    <a:pt x="9549" y="533"/>
                    <a:pt x="9633" y="486"/>
                  </a:cubicBezTo>
                  <a:cubicBezTo>
                    <a:pt x="9704" y="438"/>
                    <a:pt x="9788" y="426"/>
                    <a:pt x="9835" y="355"/>
                  </a:cubicBezTo>
                  <a:cubicBezTo>
                    <a:pt x="9764" y="283"/>
                    <a:pt x="9704" y="188"/>
                    <a:pt x="9752" y="81"/>
                  </a:cubicBezTo>
                  <a:cubicBezTo>
                    <a:pt x="9725" y="27"/>
                    <a:pt x="9692" y="1"/>
                    <a:pt x="964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91" name="Google Shape;191;p11"/>
          <p:cNvSpPr txBox="1">
            <a:spLocks noGrp="1"/>
          </p:cNvSpPr>
          <p:nvPr>
            <p:ph type="title" hasCustomPrompt="1"/>
          </p:nvPr>
        </p:nvSpPr>
        <p:spPr>
          <a:xfrm>
            <a:off x="1430300" y="1822650"/>
            <a:ext cx="6283500" cy="1168200"/>
          </a:xfrm>
          <a:prstGeom prst="rect">
            <a:avLst/>
          </a:prstGeom>
        </p:spPr>
        <p:txBody>
          <a:bodyPr spcFirstLastPara="1" wrap="square" lIns="91425" tIns="91425" rIns="91425" bIns="91425" anchor="b" anchorCtr="0">
            <a:noAutofit/>
          </a:bodyPr>
          <a:lstStyle>
            <a:lvl1pPr lvl="0" algn="ctr">
              <a:spcBef>
                <a:spcPts val="0"/>
              </a:spcBef>
              <a:spcAft>
                <a:spcPts val="0"/>
              </a:spcAft>
              <a:buSzPts val="7000"/>
              <a:buNone/>
              <a:defRPr sz="7000"/>
            </a:lvl1pPr>
            <a:lvl2pPr lvl="1" algn="ctr">
              <a:spcBef>
                <a:spcPts val="0"/>
              </a:spcBef>
              <a:spcAft>
                <a:spcPts val="0"/>
              </a:spcAft>
              <a:buSzPts val="7000"/>
              <a:buNone/>
              <a:defRPr sz="7000"/>
            </a:lvl2pPr>
            <a:lvl3pPr lvl="2" algn="ctr">
              <a:spcBef>
                <a:spcPts val="0"/>
              </a:spcBef>
              <a:spcAft>
                <a:spcPts val="0"/>
              </a:spcAft>
              <a:buSzPts val="7000"/>
              <a:buNone/>
              <a:defRPr sz="7000"/>
            </a:lvl3pPr>
            <a:lvl4pPr lvl="3" algn="ctr">
              <a:spcBef>
                <a:spcPts val="0"/>
              </a:spcBef>
              <a:spcAft>
                <a:spcPts val="0"/>
              </a:spcAft>
              <a:buSzPts val="7000"/>
              <a:buNone/>
              <a:defRPr sz="7000"/>
            </a:lvl4pPr>
            <a:lvl5pPr lvl="4" algn="ctr">
              <a:spcBef>
                <a:spcPts val="0"/>
              </a:spcBef>
              <a:spcAft>
                <a:spcPts val="0"/>
              </a:spcAft>
              <a:buSzPts val="7000"/>
              <a:buNone/>
              <a:defRPr sz="7000"/>
            </a:lvl5pPr>
            <a:lvl6pPr lvl="5" algn="ctr">
              <a:spcBef>
                <a:spcPts val="0"/>
              </a:spcBef>
              <a:spcAft>
                <a:spcPts val="0"/>
              </a:spcAft>
              <a:buSzPts val="7000"/>
              <a:buNone/>
              <a:defRPr sz="7000"/>
            </a:lvl6pPr>
            <a:lvl7pPr lvl="6" algn="ctr">
              <a:spcBef>
                <a:spcPts val="0"/>
              </a:spcBef>
              <a:spcAft>
                <a:spcPts val="0"/>
              </a:spcAft>
              <a:buSzPts val="7000"/>
              <a:buNone/>
              <a:defRPr sz="7000"/>
            </a:lvl7pPr>
            <a:lvl8pPr lvl="7" algn="ctr">
              <a:spcBef>
                <a:spcPts val="0"/>
              </a:spcBef>
              <a:spcAft>
                <a:spcPts val="0"/>
              </a:spcAft>
              <a:buSzPts val="7000"/>
              <a:buNone/>
              <a:defRPr sz="7000"/>
            </a:lvl8pPr>
            <a:lvl9pPr lvl="8" algn="ctr">
              <a:spcBef>
                <a:spcPts val="0"/>
              </a:spcBef>
              <a:spcAft>
                <a:spcPts val="0"/>
              </a:spcAft>
              <a:buSzPts val="7000"/>
              <a:buNone/>
              <a:defRPr sz="7000"/>
            </a:lvl9pPr>
          </a:lstStyle>
          <a:p>
            <a:r>
              <a:t>xx%</a:t>
            </a:r>
          </a:p>
        </p:txBody>
      </p:sp>
      <p:sp>
        <p:nvSpPr>
          <p:cNvPr id="192" name="Google Shape;192;p11"/>
          <p:cNvSpPr txBox="1">
            <a:spLocks noGrp="1"/>
          </p:cNvSpPr>
          <p:nvPr>
            <p:ph type="subTitle" idx="1"/>
          </p:nvPr>
        </p:nvSpPr>
        <p:spPr>
          <a:xfrm>
            <a:off x="2438888" y="2990850"/>
            <a:ext cx="4266000" cy="444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7888137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1E1A7-BE2A-4821-8BD1-246388A165D4}"/>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79BA4416-CAFA-4893-A486-5942232A5F69}"/>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3F49F51B-A2F2-482D-9C06-A092524DF03A}"/>
              </a:ext>
            </a:extLst>
          </p:cNvPr>
          <p:cNvSpPr>
            <a:spLocks noGrp="1"/>
          </p:cNvSpPr>
          <p:nvPr>
            <p:ph type="dt" sz="half" idx="10"/>
          </p:nvPr>
        </p:nvSpPr>
        <p:spPr/>
        <p:txBody>
          <a:bodyPr/>
          <a:lstStyle/>
          <a:p>
            <a:fld id="{A3C7057A-3CB6-4482-95B3-991E6705BD35}" type="datetimeFigureOut">
              <a:rPr lang="en-US" smtClean="0"/>
              <a:t>1/26/22</a:t>
            </a:fld>
            <a:endParaRPr lang="en-US"/>
          </a:p>
        </p:txBody>
      </p:sp>
      <p:sp>
        <p:nvSpPr>
          <p:cNvPr id="5" name="Footer Placeholder 4">
            <a:extLst>
              <a:ext uri="{FF2B5EF4-FFF2-40B4-BE49-F238E27FC236}">
                <a16:creationId xmlns:a16="http://schemas.microsoft.com/office/drawing/2014/main" id="{4CA563D0-A6AD-47AD-BF54-151C9EB591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BA4C79-2347-4B61-AC85-31D06AB467DA}"/>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1566732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Caption">
  <p:cSld name="CAPTION_ONLY">
    <p:spTree>
      <p:nvGrpSpPr>
        <p:cNvPr id="1" name="Shape 42"/>
        <p:cNvGrpSpPr/>
        <p:nvPr/>
      </p:nvGrpSpPr>
      <p:grpSpPr>
        <a:xfrm>
          <a:off x="0" y="0"/>
          <a:ext cx="0" cy="0"/>
          <a:chOff x="0" y="0"/>
          <a:chExt cx="0" cy="0"/>
        </a:xfrm>
      </p:grpSpPr>
      <p:sp>
        <p:nvSpPr>
          <p:cNvPr id="43" name="Google Shape;43;p9"/>
          <p:cNvSpPr txBox="1">
            <a:spLocks noGrp="1"/>
          </p:cNvSpPr>
          <p:nvPr>
            <p:ph type="body" idx="1"/>
          </p:nvPr>
        </p:nvSpPr>
        <p:spPr>
          <a:xfrm>
            <a:off x="1592350" y="3640275"/>
            <a:ext cx="6562500" cy="519600"/>
          </a:xfrm>
          <a:prstGeom prst="rect">
            <a:avLst/>
          </a:prstGeom>
        </p:spPr>
        <p:txBody>
          <a:bodyPr spcFirstLastPara="1" wrap="square" lIns="91425" tIns="91425" rIns="91425" bIns="91425" anchor="t" anchorCtr="0">
            <a:noAutofit/>
          </a:bodyPr>
          <a:lstStyle>
            <a:lvl1pPr marL="457200" lvl="0" indent="-228600">
              <a:spcBef>
                <a:spcPts val="360"/>
              </a:spcBef>
              <a:spcAft>
                <a:spcPts val="0"/>
              </a:spcAft>
              <a:buClr>
                <a:srgbClr val="666666"/>
              </a:buClr>
              <a:buSzPts val="1600"/>
              <a:buNone/>
              <a:defRPr sz="1600" i="1">
                <a:solidFill>
                  <a:srgbClr val="666666"/>
                </a:solidFill>
              </a:defRPr>
            </a:lvl1pPr>
          </a:lstStyle>
          <a:p>
            <a:endParaRPr/>
          </a:p>
        </p:txBody>
      </p:sp>
      <p:sp>
        <p:nvSpPr>
          <p:cNvPr id="44" name="Google Shape;44;p9"/>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45" name="Google Shape;45;p9"/>
          <p:cNvCxnSpPr/>
          <p:nvPr/>
        </p:nvCxnSpPr>
        <p:spPr>
          <a:xfrm>
            <a:off x="1706950" y="3643125"/>
            <a:ext cx="6321300" cy="0"/>
          </a:xfrm>
          <a:prstGeom prst="straightConnector1">
            <a:avLst/>
          </a:prstGeom>
          <a:noFill/>
          <a:ln w="9525" cap="flat" cmpd="sng">
            <a:solidFill>
              <a:srgbClr val="CCCCCC"/>
            </a:solidFill>
            <a:prstDash val="solid"/>
            <a:round/>
            <a:headEnd type="none" w="med" len="med"/>
            <a:tailEnd type="none" w="med" len="med"/>
          </a:ln>
        </p:spPr>
      </p:cxn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0B6A4-6B21-43B1-BEC1-315431077A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FF20D95-5629-4D8C-BAAF-9C808BC44B6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7F2A3B-F856-46AF-94E2-4D9A62074768}"/>
              </a:ext>
            </a:extLst>
          </p:cNvPr>
          <p:cNvSpPr>
            <a:spLocks noGrp="1"/>
          </p:cNvSpPr>
          <p:nvPr>
            <p:ph type="dt" sz="half" idx="10"/>
          </p:nvPr>
        </p:nvSpPr>
        <p:spPr/>
        <p:txBody>
          <a:bodyPr/>
          <a:lstStyle/>
          <a:p>
            <a:fld id="{A3C7057A-3CB6-4482-95B3-991E6705BD35}" type="datetimeFigureOut">
              <a:rPr lang="en-US" smtClean="0"/>
              <a:t>1/26/22</a:t>
            </a:fld>
            <a:endParaRPr lang="en-US"/>
          </a:p>
        </p:txBody>
      </p:sp>
      <p:sp>
        <p:nvSpPr>
          <p:cNvPr id="5" name="Footer Placeholder 4">
            <a:extLst>
              <a:ext uri="{FF2B5EF4-FFF2-40B4-BE49-F238E27FC236}">
                <a16:creationId xmlns:a16="http://schemas.microsoft.com/office/drawing/2014/main" id="{C0190A9B-2595-499B-A0D8-015AEB7AEE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68A7F1-8976-494B-AF2C-A110BC16559F}"/>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298679879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018C9-42EB-4190-AF3F-B1CA323CBD64}"/>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21ECB7CF-63CF-41EB-8063-D363E1D0BDAC}"/>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21A4C4E-EACE-42A6-8D5F-EE4A117A09BA}"/>
              </a:ext>
            </a:extLst>
          </p:cNvPr>
          <p:cNvSpPr>
            <a:spLocks noGrp="1"/>
          </p:cNvSpPr>
          <p:nvPr>
            <p:ph type="dt" sz="half" idx="10"/>
          </p:nvPr>
        </p:nvSpPr>
        <p:spPr/>
        <p:txBody>
          <a:bodyPr/>
          <a:lstStyle/>
          <a:p>
            <a:fld id="{A3C7057A-3CB6-4482-95B3-991E6705BD35}" type="datetimeFigureOut">
              <a:rPr lang="en-US" smtClean="0"/>
              <a:t>1/26/22</a:t>
            </a:fld>
            <a:endParaRPr lang="en-US"/>
          </a:p>
        </p:txBody>
      </p:sp>
      <p:sp>
        <p:nvSpPr>
          <p:cNvPr id="5" name="Footer Placeholder 4">
            <a:extLst>
              <a:ext uri="{FF2B5EF4-FFF2-40B4-BE49-F238E27FC236}">
                <a16:creationId xmlns:a16="http://schemas.microsoft.com/office/drawing/2014/main" id="{555A4612-D2C0-4707-8C7A-6377D8974F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6AA644-A205-4BDE-BEC2-0F0B129B6DA2}"/>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329601906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8286E-2FC8-474D-9605-C724463B28B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49E7086-50CB-4FDB-8059-6EBDA117B1D5}"/>
              </a:ext>
            </a:extLst>
          </p:cNvPr>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8E87264-D1FA-40C4-8D2F-1E422BD9B796}"/>
              </a:ext>
            </a:extLst>
          </p:cNvPr>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BE37009-E083-4E6D-8B1F-1D7B5BA48CA2}"/>
              </a:ext>
            </a:extLst>
          </p:cNvPr>
          <p:cNvSpPr>
            <a:spLocks noGrp="1"/>
          </p:cNvSpPr>
          <p:nvPr>
            <p:ph type="dt" sz="half" idx="10"/>
          </p:nvPr>
        </p:nvSpPr>
        <p:spPr/>
        <p:txBody>
          <a:bodyPr/>
          <a:lstStyle/>
          <a:p>
            <a:fld id="{A3C7057A-3CB6-4482-95B3-991E6705BD35}" type="datetimeFigureOut">
              <a:rPr lang="en-US" smtClean="0"/>
              <a:t>1/26/22</a:t>
            </a:fld>
            <a:endParaRPr lang="en-US"/>
          </a:p>
        </p:txBody>
      </p:sp>
      <p:sp>
        <p:nvSpPr>
          <p:cNvPr id="6" name="Footer Placeholder 5">
            <a:extLst>
              <a:ext uri="{FF2B5EF4-FFF2-40B4-BE49-F238E27FC236}">
                <a16:creationId xmlns:a16="http://schemas.microsoft.com/office/drawing/2014/main" id="{BF07C21B-6526-4860-A19F-17AC4F5D37B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F21CA5-3FDC-4143-87D4-D130F08B7053}"/>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23071117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EC685-EFF1-498C-9766-A24371084E55}"/>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69556CF2-235F-4889-9ACE-A55CCAFE1513}"/>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39773D81-1446-48F4-BE86-1AB02C72D257}"/>
              </a:ext>
            </a:extLst>
          </p:cNvPr>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0CC5920-D0CD-4A65-A44B-519785950BDD}"/>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313939DF-0A36-4D0A-9FE2-389AA2C8863A}"/>
              </a:ext>
            </a:extLst>
          </p:cNvPr>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382C1C1-98A9-4164-98F9-5F3CFFBD0C04}"/>
              </a:ext>
            </a:extLst>
          </p:cNvPr>
          <p:cNvSpPr>
            <a:spLocks noGrp="1"/>
          </p:cNvSpPr>
          <p:nvPr>
            <p:ph type="dt" sz="half" idx="10"/>
          </p:nvPr>
        </p:nvSpPr>
        <p:spPr/>
        <p:txBody>
          <a:bodyPr/>
          <a:lstStyle/>
          <a:p>
            <a:fld id="{A3C7057A-3CB6-4482-95B3-991E6705BD35}" type="datetimeFigureOut">
              <a:rPr lang="en-US" smtClean="0"/>
              <a:t>1/26/22</a:t>
            </a:fld>
            <a:endParaRPr lang="en-US"/>
          </a:p>
        </p:txBody>
      </p:sp>
      <p:sp>
        <p:nvSpPr>
          <p:cNvPr id="8" name="Footer Placeholder 7">
            <a:extLst>
              <a:ext uri="{FF2B5EF4-FFF2-40B4-BE49-F238E27FC236}">
                <a16:creationId xmlns:a16="http://schemas.microsoft.com/office/drawing/2014/main" id="{6BEA244E-3674-471E-944C-2EA16748B76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6CBB536-390B-4FB0-856D-8C7184548E4E}"/>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13764854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72E28-AB03-471A-B91A-A50E133A707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58A5676-A4BE-45B3-B9B8-61CF14A544D1}"/>
              </a:ext>
            </a:extLst>
          </p:cNvPr>
          <p:cNvSpPr>
            <a:spLocks noGrp="1"/>
          </p:cNvSpPr>
          <p:nvPr>
            <p:ph type="dt" sz="half" idx="10"/>
          </p:nvPr>
        </p:nvSpPr>
        <p:spPr/>
        <p:txBody>
          <a:bodyPr/>
          <a:lstStyle/>
          <a:p>
            <a:fld id="{A3C7057A-3CB6-4482-95B3-991E6705BD35}" type="datetimeFigureOut">
              <a:rPr lang="en-US" smtClean="0"/>
              <a:t>1/26/22</a:t>
            </a:fld>
            <a:endParaRPr lang="en-US"/>
          </a:p>
        </p:txBody>
      </p:sp>
      <p:sp>
        <p:nvSpPr>
          <p:cNvPr id="4" name="Footer Placeholder 3">
            <a:extLst>
              <a:ext uri="{FF2B5EF4-FFF2-40B4-BE49-F238E27FC236}">
                <a16:creationId xmlns:a16="http://schemas.microsoft.com/office/drawing/2014/main" id="{1D59EDE9-B984-4C49-B666-5223BBA92CE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221E185-B971-4F2E-B2D9-C86B0DB06823}"/>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25961569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7704910-9590-4BC3-BB88-5C62276CEB10}"/>
              </a:ext>
            </a:extLst>
          </p:cNvPr>
          <p:cNvSpPr>
            <a:spLocks noGrp="1"/>
          </p:cNvSpPr>
          <p:nvPr>
            <p:ph type="dt" sz="half" idx="10"/>
          </p:nvPr>
        </p:nvSpPr>
        <p:spPr/>
        <p:txBody>
          <a:bodyPr/>
          <a:lstStyle/>
          <a:p>
            <a:fld id="{A3C7057A-3CB6-4482-95B3-991E6705BD35}" type="datetimeFigureOut">
              <a:rPr lang="en-US" smtClean="0"/>
              <a:t>1/26/22</a:t>
            </a:fld>
            <a:endParaRPr lang="en-US"/>
          </a:p>
        </p:txBody>
      </p:sp>
      <p:sp>
        <p:nvSpPr>
          <p:cNvPr id="3" name="Footer Placeholder 2">
            <a:extLst>
              <a:ext uri="{FF2B5EF4-FFF2-40B4-BE49-F238E27FC236}">
                <a16:creationId xmlns:a16="http://schemas.microsoft.com/office/drawing/2014/main" id="{59C27E7A-16D0-4841-A2F9-2BC249F37F0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F72985B-4DB1-4323-9E57-FAA7D82E11F5}"/>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25450025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49D84-29D6-417F-81F2-20BBB5B6BCF7}"/>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FB40E798-AE75-466C-858F-2BE3F524895F}"/>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4807AA0-5EF6-4F80-AFB0-9DC09B09FCF8}"/>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C5A87F80-ECA2-4385-AC5B-BA85DBD61263}"/>
              </a:ext>
            </a:extLst>
          </p:cNvPr>
          <p:cNvSpPr>
            <a:spLocks noGrp="1"/>
          </p:cNvSpPr>
          <p:nvPr>
            <p:ph type="dt" sz="half" idx="10"/>
          </p:nvPr>
        </p:nvSpPr>
        <p:spPr/>
        <p:txBody>
          <a:bodyPr/>
          <a:lstStyle/>
          <a:p>
            <a:fld id="{A3C7057A-3CB6-4482-95B3-991E6705BD35}" type="datetimeFigureOut">
              <a:rPr lang="en-US" smtClean="0"/>
              <a:t>1/26/22</a:t>
            </a:fld>
            <a:endParaRPr lang="en-US"/>
          </a:p>
        </p:txBody>
      </p:sp>
      <p:sp>
        <p:nvSpPr>
          <p:cNvPr id="6" name="Footer Placeholder 5">
            <a:extLst>
              <a:ext uri="{FF2B5EF4-FFF2-40B4-BE49-F238E27FC236}">
                <a16:creationId xmlns:a16="http://schemas.microsoft.com/office/drawing/2014/main" id="{200B74E1-5124-4579-8F9C-6F62519474D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C9EBF02-625D-48A4-9A48-C10170B20BB1}"/>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17947994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65FCC-6926-4633-A72C-7319DFC70B46}"/>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AF5A419E-1C5B-4A4C-9806-2540F72440AD}"/>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F4ED372A-0E41-4E8C-9CFF-FA8B0D17A3F9}"/>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29070A92-E8EB-4772-8E24-FA577A6553FC}"/>
              </a:ext>
            </a:extLst>
          </p:cNvPr>
          <p:cNvSpPr>
            <a:spLocks noGrp="1"/>
          </p:cNvSpPr>
          <p:nvPr>
            <p:ph type="dt" sz="half" idx="10"/>
          </p:nvPr>
        </p:nvSpPr>
        <p:spPr/>
        <p:txBody>
          <a:bodyPr/>
          <a:lstStyle/>
          <a:p>
            <a:fld id="{A3C7057A-3CB6-4482-95B3-991E6705BD35}" type="datetimeFigureOut">
              <a:rPr lang="en-US" smtClean="0"/>
              <a:t>1/26/22</a:t>
            </a:fld>
            <a:endParaRPr lang="en-US"/>
          </a:p>
        </p:txBody>
      </p:sp>
      <p:sp>
        <p:nvSpPr>
          <p:cNvPr id="6" name="Footer Placeholder 5">
            <a:extLst>
              <a:ext uri="{FF2B5EF4-FFF2-40B4-BE49-F238E27FC236}">
                <a16:creationId xmlns:a16="http://schemas.microsoft.com/office/drawing/2014/main" id="{ADC8457D-0CA3-4938-B534-82A4C887A8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6B34EF-44E3-4BEF-BCBF-BD257F3CEF76}"/>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390588007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7945B-4394-405E-9CD0-93E3B0C4172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B160DC9-EA05-465D-A8C7-6032F8FBEA6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FB7ABC-73FC-4185-9238-2377C477B14A}"/>
              </a:ext>
            </a:extLst>
          </p:cNvPr>
          <p:cNvSpPr>
            <a:spLocks noGrp="1"/>
          </p:cNvSpPr>
          <p:nvPr>
            <p:ph type="dt" sz="half" idx="10"/>
          </p:nvPr>
        </p:nvSpPr>
        <p:spPr/>
        <p:txBody>
          <a:bodyPr/>
          <a:lstStyle/>
          <a:p>
            <a:fld id="{A3C7057A-3CB6-4482-95B3-991E6705BD35}" type="datetimeFigureOut">
              <a:rPr lang="en-US" smtClean="0"/>
              <a:t>1/26/22</a:t>
            </a:fld>
            <a:endParaRPr lang="en-US"/>
          </a:p>
        </p:txBody>
      </p:sp>
      <p:sp>
        <p:nvSpPr>
          <p:cNvPr id="5" name="Footer Placeholder 4">
            <a:extLst>
              <a:ext uri="{FF2B5EF4-FFF2-40B4-BE49-F238E27FC236}">
                <a16:creationId xmlns:a16="http://schemas.microsoft.com/office/drawing/2014/main" id="{2522FF99-8EC3-423D-B8B9-100DD7E6B3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A971E0-E9CC-44ED-8D84-2EBC525AE3FB}"/>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94087808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DA0DD7F-B25C-4A41-AF41-DCBE3153C909}"/>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752D5DC-F4B9-491F-B696-ED598291C770}"/>
              </a:ext>
            </a:extLst>
          </p:cNvPr>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FAE70A-32DE-4FD3-BF12-0372F98449BB}"/>
              </a:ext>
            </a:extLst>
          </p:cNvPr>
          <p:cNvSpPr>
            <a:spLocks noGrp="1"/>
          </p:cNvSpPr>
          <p:nvPr>
            <p:ph type="dt" sz="half" idx="10"/>
          </p:nvPr>
        </p:nvSpPr>
        <p:spPr/>
        <p:txBody>
          <a:bodyPr/>
          <a:lstStyle/>
          <a:p>
            <a:fld id="{A3C7057A-3CB6-4482-95B3-991E6705BD35}" type="datetimeFigureOut">
              <a:rPr lang="en-US" smtClean="0"/>
              <a:t>1/26/22</a:t>
            </a:fld>
            <a:endParaRPr lang="en-US"/>
          </a:p>
        </p:txBody>
      </p:sp>
      <p:sp>
        <p:nvSpPr>
          <p:cNvPr id="5" name="Footer Placeholder 4">
            <a:extLst>
              <a:ext uri="{FF2B5EF4-FFF2-40B4-BE49-F238E27FC236}">
                <a16:creationId xmlns:a16="http://schemas.microsoft.com/office/drawing/2014/main" id="{20F44A2A-8EE7-41E5-91CF-1166C5C196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A8FD15-11B8-45D1-A628-3957418EC03B}"/>
              </a:ext>
            </a:extLst>
          </p:cNvPr>
          <p:cNvSpPr>
            <a:spLocks noGrp="1"/>
          </p:cNvSpPr>
          <p:nvPr>
            <p:ph type="sldNum" sz="quarter" idx="12"/>
          </p:nvPr>
        </p:nvSpPr>
        <p:spPr/>
        <p:txBody>
          <a:bodyPr/>
          <a:lstStyle/>
          <a:p>
            <a:fld id="{98258438-8E98-4F0D-B134-7A50166EB272}" type="slidenum">
              <a:rPr lang="en-US" smtClean="0"/>
              <a:t>‹#›</a:t>
            </a:fld>
            <a:endParaRPr lang="en-US"/>
          </a:p>
        </p:txBody>
      </p:sp>
    </p:spTree>
    <p:extLst>
      <p:ext uri="{BB962C8B-B14F-4D97-AF65-F5344CB8AC3E}">
        <p14:creationId xmlns:p14="http://schemas.microsoft.com/office/powerpoint/2010/main" val="3148607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50"/>
        <p:cNvGrpSpPr/>
        <p:nvPr/>
      </p:nvGrpSpPr>
      <p:grpSpPr>
        <a:xfrm>
          <a:off x="0" y="0"/>
          <a:ext cx="0" cy="0"/>
          <a:chOff x="0" y="0"/>
          <a:chExt cx="0" cy="0"/>
        </a:xfrm>
      </p:grpSpPr>
      <p:sp>
        <p:nvSpPr>
          <p:cNvPr id="51" name="Google Shape;51;p11"/>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02"/>
        <p:cNvGrpSpPr/>
        <p:nvPr/>
      </p:nvGrpSpPr>
      <p:grpSpPr>
        <a:xfrm>
          <a:off x="0" y="0"/>
          <a:ext cx="0" cy="0"/>
          <a:chOff x="0" y="0"/>
          <a:chExt cx="0" cy="0"/>
        </a:xfrm>
      </p:grpSpPr>
      <p:sp>
        <p:nvSpPr>
          <p:cNvPr id="103" name="Google Shape;103;p3"/>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3"/>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3"/>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3"/>
          <p:cNvSpPr txBox="1">
            <a:spLocks noGrp="1"/>
          </p:cNvSpPr>
          <p:nvPr>
            <p:ph type="title"/>
          </p:nvPr>
        </p:nvSpPr>
        <p:spPr>
          <a:xfrm>
            <a:off x="685800" y="2503200"/>
            <a:ext cx="4323900" cy="8418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07" name="Google Shape;107;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08" name="Google Shape;108;p3"/>
          <p:cNvSpPr txBox="1">
            <a:spLocks noGrp="1"/>
          </p:cNvSpPr>
          <p:nvPr>
            <p:ph type="title" idx="2" hasCustomPrompt="1"/>
          </p:nvPr>
        </p:nvSpPr>
        <p:spPr>
          <a:xfrm>
            <a:off x="685800" y="1335000"/>
            <a:ext cx="4323900" cy="1168200"/>
          </a:xfrm>
          <a:prstGeom prst="rect">
            <a:avLst/>
          </a:prstGeom>
        </p:spPr>
        <p:txBody>
          <a:bodyPr spcFirstLastPara="1" wrap="square" lIns="91425" tIns="91425" rIns="91425" bIns="91425" anchor="b" anchorCtr="0">
            <a:noAutofit/>
          </a:bodyPr>
          <a:lstStyle>
            <a:lvl1pPr lvl="0" rtl="0">
              <a:spcBef>
                <a:spcPts val="0"/>
              </a:spcBef>
              <a:spcAft>
                <a:spcPts val="0"/>
              </a:spcAft>
              <a:buSzPts val="7000"/>
              <a:buNone/>
              <a:defRPr sz="7000"/>
            </a:lvl1pPr>
            <a:lvl2pPr lvl="1" algn="ctr" rtl="0">
              <a:spcBef>
                <a:spcPts val="0"/>
              </a:spcBef>
              <a:spcAft>
                <a:spcPts val="0"/>
              </a:spcAft>
              <a:buSzPts val="7000"/>
              <a:buNone/>
              <a:defRPr sz="7000"/>
            </a:lvl2pPr>
            <a:lvl3pPr lvl="2" algn="ctr" rtl="0">
              <a:spcBef>
                <a:spcPts val="0"/>
              </a:spcBef>
              <a:spcAft>
                <a:spcPts val="0"/>
              </a:spcAft>
              <a:buSzPts val="7000"/>
              <a:buNone/>
              <a:defRPr sz="7000"/>
            </a:lvl3pPr>
            <a:lvl4pPr lvl="3" algn="ctr" rtl="0">
              <a:spcBef>
                <a:spcPts val="0"/>
              </a:spcBef>
              <a:spcAft>
                <a:spcPts val="0"/>
              </a:spcAft>
              <a:buSzPts val="7000"/>
              <a:buNone/>
              <a:defRPr sz="7000"/>
            </a:lvl4pPr>
            <a:lvl5pPr lvl="4" algn="ctr" rtl="0">
              <a:spcBef>
                <a:spcPts val="0"/>
              </a:spcBef>
              <a:spcAft>
                <a:spcPts val="0"/>
              </a:spcAft>
              <a:buSzPts val="7000"/>
              <a:buNone/>
              <a:defRPr sz="7000"/>
            </a:lvl5pPr>
            <a:lvl6pPr lvl="5" algn="ctr" rtl="0">
              <a:spcBef>
                <a:spcPts val="0"/>
              </a:spcBef>
              <a:spcAft>
                <a:spcPts val="0"/>
              </a:spcAft>
              <a:buSzPts val="7000"/>
              <a:buNone/>
              <a:defRPr sz="7000"/>
            </a:lvl6pPr>
            <a:lvl7pPr lvl="6" algn="ctr" rtl="0">
              <a:spcBef>
                <a:spcPts val="0"/>
              </a:spcBef>
              <a:spcAft>
                <a:spcPts val="0"/>
              </a:spcAft>
              <a:buSzPts val="7000"/>
              <a:buNone/>
              <a:defRPr sz="7000"/>
            </a:lvl7pPr>
            <a:lvl8pPr lvl="7" algn="ctr" rtl="0">
              <a:spcBef>
                <a:spcPts val="0"/>
              </a:spcBef>
              <a:spcAft>
                <a:spcPts val="0"/>
              </a:spcAft>
              <a:buSzPts val="7000"/>
              <a:buNone/>
              <a:defRPr sz="7000"/>
            </a:lvl8pPr>
            <a:lvl9pPr lvl="8" algn="ctr" rtl="0">
              <a:spcBef>
                <a:spcPts val="0"/>
              </a:spcBef>
              <a:spcAft>
                <a:spcPts val="0"/>
              </a:spcAft>
              <a:buSzPts val="7000"/>
              <a:buNone/>
              <a:defRPr sz="7000"/>
            </a:lvl9pPr>
          </a:lstStyle>
          <a:p>
            <a:r>
              <a:t>xx%</a:t>
            </a:r>
          </a:p>
        </p:txBody>
      </p:sp>
      <p:sp>
        <p:nvSpPr>
          <p:cNvPr id="109" name="Google Shape;109;p3"/>
          <p:cNvSpPr txBox="1">
            <a:spLocks noGrp="1"/>
          </p:cNvSpPr>
          <p:nvPr>
            <p:ph type="subTitle" idx="1"/>
          </p:nvPr>
        </p:nvSpPr>
        <p:spPr>
          <a:xfrm>
            <a:off x="685800" y="3345000"/>
            <a:ext cx="4323900" cy="463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40175304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10"/>
        <p:cNvGrpSpPr/>
        <p:nvPr/>
      </p:nvGrpSpPr>
      <p:grpSpPr>
        <a:xfrm>
          <a:off x="0" y="0"/>
          <a:ext cx="0" cy="0"/>
          <a:chOff x="0" y="0"/>
          <a:chExt cx="0" cy="0"/>
        </a:xfrm>
      </p:grpSpPr>
      <p:sp>
        <p:nvSpPr>
          <p:cNvPr id="111" name="Google Shape;111;p4"/>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4"/>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4"/>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4"/>
          <p:cNvSpPr txBox="1">
            <a:spLocks noGrp="1"/>
          </p:cNvSpPr>
          <p:nvPr>
            <p:ph type="title"/>
          </p:nvPr>
        </p:nvSpPr>
        <p:spPr>
          <a:xfrm>
            <a:off x="685800" y="445025"/>
            <a:ext cx="77724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15" name="Google Shape;115;p4"/>
          <p:cNvSpPr txBox="1">
            <a:spLocks noGrp="1"/>
          </p:cNvSpPr>
          <p:nvPr>
            <p:ph type="body" idx="1"/>
          </p:nvPr>
        </p:nvSpPr>
        <p:spPr>
          <a:xfrm>
            <a:off x="685800" y="1152475"/>
            <a:ext cx="7772400" cy="3416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Clr>
                <a:srgbClr val="434343"/>
              </a:buClr>
              <a:buSzPts val="1200"/>
              <a:buFont typeface="Livvic"/>
              <a:buAutoNum type="arabicPeriod"/>
              <a:defRPr sz="1100"/>
            </a:lvl1pPr>
            <a:lvl2pPr marL="914400" lvl="1" indent="-304800">
              <a:spcBef>
                <a:spcPts val="0"/>
              </a:spcBef>
              <a:spcAft>
                <a:spcPts val="0"/>
              </a:spcAft>
              <a:buClr>
                <a:srgbClr val="434343"/>
              </a:buClr>
              <a:buSzPts val="1200"/>
              <a:buFont typeface="Roboto Condensed Light"/>
              <a:buAutoNum type="alphaLcPeriod"/>
              <a:defRPr/>
            </a:lvl2pPr>
            <a:lvl3pPr marL="1371600" lvl="2" indent="-304800">
              <a:spcBef>
                <a:spcPts val="0"/>
              </a:spcBef>
              <a:spcAft>
                <a:spcPts val="0"/>
              </a:spcAft>
              <a:buClr>
                <a:srgbClr val="434343"/>
              </a:buClr>
              <a:buSzPts val="1200"/>
              <a:buFont typeface="Roboto Condensed Light"/>
              <a:buAutoNum type="romanLcPeriod"/>
              <a:defRPr/>
            </a:lvl3pPr>
            <a:lvl4pPr marL="1828800" lvl="3" indent="-304800">
              <a:spcBef>
                <a:spcPts val="0"/>
              </a:spcBef>
              <a:spcAft>
                <a:spcPts val="0"/>
              </a:spcAft>
              <a:buClr>
                <a:srgbClr val="434343"/>
              </a:buClr>
              <a:buSzPts val="1200"/>
              <a:buFont typeface="Roboto Condensed Light"/>
              <a:buAutoNum type="arabicPeriod"/>
              <a:defRPr/>
            </a:lvl4pPr>
            <a:lvl5pPr marL="2286000" lvl="4" indent="-304800">
              <a:spcBef>
                <a:spcPts val="0"/>
              </a:spcBef>
              <a:spcAft>
                <a:spcPts val="0"/>
              </a:spcAft>
              <a:buClr>
                <a:srgbClr val="434343"/>
              </a:buClr>
              <a:buSzPts val="1200"/>
              <a:buFont typeface="Roboto Condensed Light"/>
              <a:buAutoNum type="alphaLcPeriod"/>
              <a:defRPr/>
            </a:lvl5pPr>
            <a:lvl6pPr marL="2743200" lvl="5" indent="-304800">
              <a:spcBef>
                <a:spcPts val="0"/>
              </a:spcBef>
              <a:spcAft>
                <a:spcPts val="0"/>
              </a:spcAft>
              <a:buClr>
                <a:srgbClr val="434343"/>
              </a:buClr>
              <a:buSzPts val="1200"/>
              <a:buFont typeface="Roboto Condensed Light"/>
              <a:buAutoNum type="romanLcPeriod"/>
              <a:defRPr/>
            </a:lvl6pPr>
            <a:lvl7pPr marL="3200400" lvl="6" indent="-304800">
              <a:spcBef>
                <a:spcPts val="0"/>
              </a:spcBef>
              <a:spcAft>
                <a:spcPts val="0"/>
              </a:spcAft>
              <a:buClr>
                <a:srgbClr val="434343"/>
              </a:buClr>
              <a:buSzPts val="1200"/>
              <a:buFont typeface="Roboto Condensed Light"/>
              <a:buAutoNum type="arabicPeriod"/>
              <a:defRPr/>
            </a:lvl7pPr>
            <a:lvl8pPr marL="3657600" lvl="7" indent="-304800">
              <a:spcBef>
                <a:spcPts val="0"/>
              </a:spcBef>
              <a:spcAft>
                <a:spcPts val="0"/>
              </a:spcAft>
              <a:buClr>
                <a:srgbClr val="434343"/>
              </a:buClr>
              <a:buSzPts val="1200"/>
              <a:buFont typeface="Roboto Condensed Light"/>
              <a:buAutoNum type="alphaLcPeriod"/>
              <a:defRPr/>
            </a:lvl8pPr>
            <a:lvl9pPr marL="4114800" lvl="8" indent="-304800">
              <a:spcBef>
                <a:spcPts val="0"/>
              </a:spcBef>
              <a:spcAft>
                <a:spcPts val="0"/>
              </a:spcAft>
              <a:buClr>
                <a:srgbClr val="434343"/>
              </a:buClr>
              <a:buSzPts val="1200"/>
              <a:buFont typeface="Roboto Condensed Light"/>
              <a:buAutoNum type="romanLcPeriod"/>
              <a:defRPr/>
            </a:lvl9pPr>
          </a:lstStyle>
          <a:p>
            <a:endParaRPr/>
          </a:p>
        </p:txBody>
      </p:sp>
      <p:sp>
        <p:nvSpPr>
          <p:cNvPr id="116" name="Google Shape;116;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424613436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27"/>
        <p:cNvGrpSpPr/>
        <p:nvPr/>
      </p:nvGrpSpPr>
      <p:grpSpPr>
        <a:xfrm>
          <a:off x="0" y="0"/>
          <a:ext cx="0" cy="0"/>
          <a:chOff x="0" y="0"/>
          <a:chExt cx="0" cy="0"/>
        </a:xfrm>
      </p:grpSpPr>
      <p:sp>
        <p:nvSpPr>
          <p:cNvPr id="128" name="Google Shape;128;p6"/>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6"/>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6"/>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6"/>
          <p:cNvSpPr txBox="1">
            <a:spLocks noGrp="1"/>
          </p:cNvSpPr>
          <p:nvPr>
            <p:ph type="title"/>
          </p:nvPr>
        </p:nvSpPr>
        <p:spPr>
          <a:xfrm>
            <a:off x="685800" y="445025"/>
            <a:ext cx="77724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32" name="Google Shape;132;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79168915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214"/>
        <p:cNvGrpSpPr/>
        <p:nvPr/>
      </p:nvGrpSpPr>
      <p:grpSpPr>
        <a:xfrm>
          <a:off x="0" y="0"/>
          <a:ext cx="0" cy="0"/>
          <a:chOff x="0" y="0"/>
          <a:chExt cx="0" cy="0"/>
        </a:xfrm>
      </p:grpSpPr>
      <p:sp>
        <p:nvSpPr>
          <p:cNvPr id="215" name="Google Shape;215;p15"/>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15"/>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15"/>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15"/>
          <p:cNvSpPr txBox="1">
            <a:spLocks noGrp="1"/>
          </p:cNvSpPr>
          <p:nvPr>
            <p:ph type="title"/>
          </p:nvPr>
        </p:nvSpPr>
        <p:spPr>
          <a:xfrm>
            <a:off x="685800" y="445025"/>
            <a:ext cx="77724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9" name="Google Shape;219;p15"/>
          <p:cNvSpPr txBox="1">
            <a:spLocks noGrp="1"/>
          </p:cNvSpPr>
          <p:nvPr>
            <p:ph type="subTitle" idx="1"/>
          </p:nvPr>
        </p:nvSpPr>
        <p:spPr>
          <a:xfrm>
            <a:off x="1061600" y="1860225"/>
            <a:ext cx="2241000" cy="367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1pPr>
            <a:lvl2pPr lvl="1"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2pPr>
            <a:lvl3pPr lvl="2"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3pPr>
            <a:lvl4pPr lvl="3"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4pPr>
            <a:lvl5pPr lvl="4"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5pPr>
            <a:lvl6pPr lvl="5"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6pPr>
            <a:lvl7pPr lvl="6"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7pPr>
            <a:lvl8pPr lvl="7"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8pPr>
            <a:lvl9pPr lvl="8"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9pPr>
          </a:lstStyle>
          <a:p>
            <a:endParaRPr/>
          </a:p>
        </p:txBody>
      </p:sp>
      <p:sp>
        <p:nvSpPr>
          <p:cNvPr id="220" name="Google Shape;220;p15"/>
          <p:cNvSpPr txBox="1">
            <a:spLocks noGrp="1"/>
          </p:cNvSpPr>
          <p:nvPr>
            <p:ph type="subTitle" idx="2"/>
          </p:nvPr>
        </p:nvSpPr>
        <p:spPr>
          <a:xfrm>
            <a:off x="1061600" y="3495925"/>
            <a:ext cx="2241000" cy="367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1pPr>
            <a:lvl2pPr lvl="1"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2pPr>
            <a:lvl3pPr lvl="2"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3pPr>
            <a:lvl4pPr lvl="3"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4pPr>
            <a:lvl5pPr lvl="4"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5pPr>
            <a:lvl6pPr lvl="5"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6pPr>
            <a:lvl7pPr lvl="6"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7pPr>
            <a:lvl8pPr lvl="7"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8pPr>
            <a:lvl9pPr lvl="8"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9pPr>
          </a:lstStyle>
          <a:p>
            <a:endParaRPr/>
          </a:p>
        </p:txBody>
      </p:sp>
      <p:sp>
        <p:nvSpPr>
          <p:cNvPr id="221" name="Google Shape;221;p15"/>
          <p:cNvSpPr txBox="1">
            <a:spLocks noGrp="1"/>
          </p:cNvSpPr>
          <p:nvPr>
            <p:ph type="subTitle" idx="3"/>
          </p:nvPr>
        </p:nvSpPr>
        <p:spPr>
          <a:xfrm>
            <a:off x="3451500" y="1860225"/>
            <a:ext cx="2241000" cy="367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1pPr>
            <a:lvl2pPr lvl="1"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2pPr>
            <a:lvl3pPr lvl="2"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3pPr>
            <a:lvl4pPr lvl="3"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4pPr>
            <a:lvl5pPr lvl="4"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5pPr>
            <a:lvl6pPr lvl="5"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6pPr>
            <a:lvl7pPr lvl="6"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7pPr>
            <a:lvl8pPr lvl="7"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8pPr>
            <a:lvl9pPr lvl="8"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9pPr>
          </a:lstStyle>
          <a:p>
            <a:endParaRPr/>
          </a:p>
        </p:txBody>
      </p:sp>
      <p:sp>
        <p:nvSpPr>
          <p:cNvPr id="222" name="Google Shape;222;p15"/>
          <p:cNvSpPr txBox="1">
            <a:spLocks noGrp="1"/>
          </p:cNvSpPr>
          <p:nvPr>
            <p:ph type="subTitle" idx="4"/>
          </p:nvPr>
        </p:nvSpPr>
        <p:spPr>
          <a:xfrm>
            <a:off x="3451500" y="3495925"/>
            <a:ext cx="2241000" cy="367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1pPr>
            <a:lvl2pPr lvl="1"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2pPr>
            <a:lvl3pPr lvl="2"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3pPr>
            <a:lvl4pPr lvl="3"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4pPr>
            <a:lvl5pPr lvl="4"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5pPr>
            <a:lvl6pPr lvl="5"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6pPr>
            <a:lvl7pPr lvl="6"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7pPr>
            <a:lvl8pPr lvl="7"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8pPr>
            <a:lvl9pPr lvl="8"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9pPr>
          </a:lstStyle>
          <a:p>
            <a:endParaRPr/>
          </a:p>
        </p:txBody>
      </p:sp>
      <p:sp>
        <p:nvSpPr>
          <p:cNvPr id="223" name="Google Shape;223;p15"/>
          <p:cNvSpPr txBox="1">
            <a:spLocks noGrp="1"/>
          </p:cNvSpPr>
          <p:nvPr>
            <p:ph type="subTitle" idx="5"/>
          </p:nvPr>
        </p:nvSpPr>
        <p:spPr>
          <a:xfrm>
            <a:off x="5875550" y="1860225"/>
            <a:ext cx="2241000" cy="367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1pPr>
            <a:lvl2pPr lvl="1"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2pPr>
            <a:lvl3pPr lvl="2"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3pPr>
            <a:lvl4pPr lvl="3"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4pPr>
            <a:lvl5pPr lvl="4"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5pPr>
            <a:lvl6pPr lvl="5"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6pPr>
            <a:lvl7pPr lvl="6"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7pPr>
            <a:lvl8pPr lvl="7"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8pPr>
            <a:lvl9pPr lvl="8"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9pPr>
          </a:lstStyle>
          <a:p>
            <a:endParaRPr/>
          </a:p>
        </p:txBody>
      </p:sp>
      <p:sp>
        <p:nvSpPr>
          <p:cNvPr id="224" name="Google Shape;224;p15"/>
          <p:cNvSpPr txBox="1">
            <a:spLocks noGrp="1"/>
          </p:cNvSpPr>
          <p:nvPr>
            <p:ph type="subTitle" idx="6"/>
          </p:nvPr>
        </p:nvSpPr>
        <p:spPr>
          <a:xfrm>
            <a:off x="5875550" y="3495925"/>
            <a:ext cx="2241000" cy="367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1pPr>
            <a:lvl2pPr lvl="1"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2pPr>
            <a:lvl3pPr lvl="2"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3pPr>
            <a:lvl4pPr lvl="3"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4pPr>
            <a:lvl5pPr lvl="4"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5pPr>
            <a:lvl6pPr lvl="5"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6pPr>
            <a:lvl7pPr lvl="6"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7pPr>
            <a:lvl8pPr lvl="7"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8pPr>
            <a:lvl9pPr lvl="8"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9pPr>
          </a:lstStyle>
          <a:p>
            <a:endParaRPr/>
          </a:p>
        </p:txBody>
      </p:sp>
      <p:sp>
        <p:nvSpPr>
          <p:cNvPr id="225" name="Google Shape;225;p15"/>
          <p:cNvSpPr txBox="1">
            <a:spLocks noGrp="1"/>
          </p:cNvSpPr>
          <p:nvPr>
            <p:ph type="subTitle" idx="7"/>
          </p:nvPr>
        </p:nvSpPr>
        <p:spPr>
          <a:xfrm>
            <a:off x="1061588" y="2274675"/>
            <a:ext cx="2241000" cy="491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sz="1400"/>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226" name="Google Shape;226;p15"/>
          <p:cNvSpPr txBox="1">
            <a:spLocks noGrp="1"/>
          </p:cNvSpPr>
          <p:nvPr>
            <p:ph type="subTitle" idx="8"/>
          </p:nvPr>
        </p:nvSpPr>
        <p:spPr>
          <a:xfrm>
            <a:off x="3451488" y="2274675"/>
            <a:ext cx="2241000" cy="491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sz="1400"/>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227" name="Google Shape;227;p15"/>
          <p:cNvSpPr txBox="1">
            <a:spLocks noGrp="1"/>
          </p:cNvSpPr>
          <p:nvPr>
            <p:ph type="subTitle" idx="9"/>
          </p:nvPr>
        </p:nvSpPr>
        <p:spPr>
          <a:xfrm>
            <a:off x="5875538" y="2274675"/>
            <a:ext cx="2241000" cy="491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sz="1400"/>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228" name="Google Shape;228;p15"/>
          <p:cNvSpPr txBox="1">
            <a:spLocks noGrp="1"/>
          </p:cNvSpPr>
          <p:nvPr>
            <p:ph type="subTitle" idx="13"/>
          </p:nvPr>
        </p:nvSpPr>
        <p:spPr>
          <a:xfrm>
            <a:off x="1061588" y="3863425"/>
            <a:ext cx="2241000" cy="491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sz="1400"/>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229" name="Google Shape;229;p15"/>
          <p:cNvSpPr txBox="1">
            <a:spLocks noGrp="1"/>
          </p:cNvSpPr>
          <p:nvPr>
            <p:ph type="subTitle" idx="14"/>
          </p:nvPr>
        </p:nvSpPr>
        <p:spPr>
          <a:xfrm>
            <a:off x="3451488" y="3863425"/>
            <a:ext cx="2241000" cy="491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sz="1400"/>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230" name="Google Shape;230;p15"/>
          <p:cNvSpPr txBox="1">
            <a:spLocks noGrp="1"/>
          </p:cNvSpPr>
          <p:nvPr>
            <p:ph type="subTitle" idx="15"/>
          </p:nvPr>
        </p:nvSpPr>
        <p:spPr>
          <a:xfrm>
            <a:off x="5875538" y="3863425"/>
            <a:ext cx="2241000" cy="491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sz="1400"/>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Tree>
    <p:extLst>
      <p:ext uri="{BB962C8B-B14F-4D97-AF65-F5344CB8AC3E}">
        <p14:creationId xmlns:p14="http://schemas.microsoft.com/office/powerpoint/2010/main" val="361053875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302"/>
        <p:cNvGrpSpPr/>
        <p:nvPr/>
      </p:nvGrpSpPr>
      <p:grpSpPr>
        <a:xfrm>
          <a:off x="0" y="0"/>
          <a:ext cx="0" cy="0"/>
          <a:chOff x="0" y="0"/>
          <a:chExt cx="0" cy="0"/>
        </a:xfrm>
      </p:grpSpPr>
      <p:sp>
        <p:nvSpPr>
          <p:cNvPr id="303" name="Google Shape;303;p25"/>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25"/>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25"/>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316441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72"/>
        <p:cNvGrpSpPr/>
        <p:nvPr/>
      </p:nvGrpSpPr>
      <p:grpSpPr>
        <a:xfrm>
          <a:off x="0" y="0"/>
          <a:ext cx="0" cy="0"/>
          <a:chOff x="0" y="0"/>
          <a:chExt cx="0" cy="0"/>
        </a:xfrm>
      </p:grpSpPr>
      <p:sp>
        <p:nvSpPr>
          <p:cNvPr id="173" name="Google Shape;173;p11"/>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11"/>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11"/>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76" name="Google Shape;176;p11"/>
          <p:cNvGrpSpPr/>
          <p:nvPr/>
        </p:nvGrpSpPr>
        <p:grpSpPr>
          <a:xfrm>
            <a:off x="664005" y="536350"/>
            <a:ext cx="7453562" cy="4147729"/>
            <a:chOff x="677150" y="1466675"/>
            <a:chExt cx="4997025" cy="2780725"/>
          </a:xfrm>
        </p:grpSpPr>
        <p:sp>
          <p:nvSpPr>
            <p:cNvPr id="177" name="Google Shape;177;p11"/>
            <p:cNvSpPr/>
            <p:nvPr/>
          </p:nvSpPr>
          <p:spPr>
            <a:xfrm>
              <a:off x="932550" y="4033075"/>
              <a:ext cx="186350" cy="152125"/>
            </a:xfrm>
            <a:custGeom>
              <a:avLst/>
              <a:gdLst/>
              <a:ahLst/>
              <a:cxnLst/>
              <a:rect l="l" t="t" r="r" b="b"/>
              <a:pathLst>
                <a:path w="7454" h="6085" extrusionOk="0">
                  <a:moveTo>
                    <a:pt x="7061" y="0"/>
                  </a:moveTo>
                  <a:lnTo>
                    <a:pt x="6692" y="191"/>
                  </a:lnTo>
                  <a:lnTo>
                    <a:pt x="6644" y="191"/>
                  </a:lnTo>
                  <a:lnTo>
                    <a:pt x="6453" y="226"/>
                  </a:lnTo>
                  <a:lnTo>
                    <a:pt x="5799" y="131"/>
                  </a:lnTo>
                  <a:lnTo>
                    <a:pt x="5418" y="274"/>
                  </a:lnTo>
                  <a:lnTo>
                    <a:pt x="5299" y="357"/>
                  </a:lnTo>
                  <a:lnTo>
                    <a:pt x="5096" y="429"/>
                  </a:lnTo>
                  <a:lnTo>
                    <a:pt x="5084" y="453"/>
                  </a:lnTo>
                  <a:lnTo>
                    <a:pt x="5072" y="453"/>
                  </a:lnTo>
                  <a:lnTo>
                    <a:pt x="4858" y="512"/>
                  </a:lnTo>
                  <a:lnTo>
                    <a:pt x="4656" y="715"/>
                  </a:lnTo>
                  <a:lnTo>
                    <a:pt x="4584" y="929"/>
                  </a:lnTo>
                  <a:lnTo>
                    <a:pt x="4346" y="1143"/>
                  </a:lnTo>
                  <a:lnTo>
                    <a:pt x="4227" y="1286"/>
                  </a:lnTo>
                  <a:lnTo>
                    <a:pt x="4191" y="1322"/>
                  </a:lnTo>
                  <a:lnTo>
                    <a:pt x="3751" y="1667"/>
                  </a:lnTo>
                  <a:lnTo>
                    <a:pt x="3703" y="1667"/>
                  </a:lnTo>
                  <a:lnTo>
                    <a:pt x="3298" y="1846"/>
                  </a:lnTo>
                  <a:lnTo>
                    <a:pt x="3179" y="1905"/>
                  </a:lnTo>
                  <a:lnTo>
                    <a:pt x="3155" y="1917"/>
                  </a:lnTo>
                  <a:lnTo>
                    <a:pt x="3036" y="1953"/>
                  </a:lnTo>
                  <a:lnTo>
                    <a:pt x="2632" y="1953"/>
                  </a:lnTo>
                  <a:lnTo>
                    <a:pt x="2084" y="2072"/>
                  </a:lnTo>
                  <a:lnTo>
                    <a:pt x="1465" y="2191"/>
                  </a:lnTo>
                  <a:lnTo>
                    <a:pt x="1393" y="2191"/>
                  </a:lnTo>
                  <a:lnTo>
                    <a:pt x="1215" y="2203"/>
                  </a:lnTo>
                  <a:lnTo>
                    <a:pt x="1203" y="2191"/>
                  </a:lnTo>
                  <a:lnTo>
                    <a:pt x="989" y="2155"/>
                  </a:lnTo>
                  <a:lnTo>
                    <a:pt x="631" y="2096"/>
                  </a:lnTo>
                  <a:lnTo>
                    <a:pt x="369" y="2239"/>
                  </a:lnTo>
                  <a:lnTo>
                    <a:pt x="191" y="2310"/>
                  </a:lnTo>
                  <a:lnTo>
                    <a:pt x="119" y="2322"/>
                  </a:lnTo>
                  <a:lnTo>
                    <a:pt x="0" y="2393"/>
                  </a:lnTo>
                  <a:lnTo>
                    <a:pt x="0" y="2429"/>
                  </a:lnTo>
                  <a:lnTo>
                    <a:pt x="0" y="2548"/>
                  </a:lnTo>
                  <a:lnTo>
                    <a:pt x="155" y="2715"/>
                  </a:lnTo>
                  <a:lnTo>
                    <a:pt x="191" y="2727"/>
                  </a:lnTo>
                  <a:lnTo>
                    <a:pt x="310" y="2834"/>
                  </a:lnTo>
                  <a:lnTo>
                    <a:pt x="322" y="2858"/>
                  </a:lnTo>
                  <a:lnTo>
                    <a:pt x="357" y="2905"/>
                  </a:lnTo>
                  <a:lnTo>
                    <a:pt x="429" y="3024"/>
                  </a:lnTo>
                  <a:lnTo>
                    <a:pt x="441" y="3048"/>
                  </a:lnTo>
                  <a:lnTo>
                    <a:pt x="631" y="3429"/>
                  </a:lnTo>
                  <a:lnTo>
                    <a:pt x="655" y="3703"/>
                  </a:lnTo>
                  <a:lnTo>
                    <a:pt x="679" y="3822"/>
                  </a:lnTo>
                  <a:lnTo>
                    <a:pt x="869" y="4108"/>
                  </a:lnTo>
                  <a:lnTo>
                    <a:pt x="917" y="4120"/>
                  </a:lnTo>
                  <a:lnTo>
                    <a:pt x="1108" y="4417"/>
                  </a:lnTo>
                  <a:lnTo>
                    <a:pt x="1108" y="4465"/>
                  </a:lnTo>
                  <a:lnTo>
                    <a:pt x="1155" y="4536"/>
                  </a:lnTo>
                  <a:lnTo>
                    <a:pt x="1548" y="5013"/>
                  </a:lnTo>
                  <a:lnTo>
                    <a:pt x="1631" y="5156"/>
                  </a:lnTo>
                  <a:lnTo>
                    <a:pt x="1739" y="5346"/>
                  </a:lnTo>
                  <a:lnTo>
                    <a:pt x="1881" y="5548"/>
                  </a:lnTo>
                  <a:lnTo>
                    <a:pt x="2024" y="5989"/>
                  </a:lnTo>
                  <a:lnTo>
                    <a:pt x="2060" y="6060"/>
                  </a:lnTo>
                  <a:lnTo>
                    <a:pt x="2155" y="6084"/>
                  </a:lnTo>
                  <a:lnTo>
                    <a:pt x="2632" y="5989"/>
                  </a:lnTo>
                  <a:lnTo>
                    <a:pt x="2894" y="5846"/>
                  </a:lnTo>
                  <a:lnTo>
                    <a:pt x="3275" y="5751"/>
                  </a:lnTo>
                  <a:lnTo>
                    <a:pt x="3656" y="5596"/>
                  </a:lnTo>
                  <a:lnTo>
                    <a:pt x="3989" y="5227"/>
                  </a:lnTo>
                  <a:lnTo>
                    <a:pt x="4144" y="4989"/>
                  </a:lnTo>
                  <a:lnTo>
                    <a:pt x="4346" y="4703"/>
                  </a:lnTo>
                  <a:lnTo>
                    <a:pt x="4358" y="4703"/>
                  </a:lnTo>
                  <a:lnTo>
                    <a:pt x="4584" y="4501"/>
                  </a:lnTo>
                  <a:lnTo>
                    <a:pt x="4620" y="4346"/>
                  </a:lnTo>
                  <a:lnTo>
                    <a:pt x="4727" y="3929"/>
                  </a:lnTo>
                  <a:lnTo>
                    <a:pt x="4739" y="3905"/>
                  </a:lnTo>
                  <a:lnTo>
                    <a:pt x="4894" y="3501"/>
                  </a:lnTo>
                  <a:lnTo>
                    <a:pt x="4906" y="3465"/>
                  </a:lnTo>
                  <a:lnTo>
                    <a:pt x="5013" y="3262"/>
                  </a:lnTo>
                  <a:lnTo>
                    <a:pt x="5084" y="3108"/>
                  </a:lnTo>
                  <a:lnTo>
                    <a:pt x="5215" y="2905"/>
                  </a:lnTo>
                  <a:lnTo>
                    <a:pt x="5215" y="2608"/>
                  </a:lnTo>
                  <a:lnTo>
                    <a:pt x="5203" y="2512"/>
                  </a:lnTo>
                  <a:lnTo>
                    <a:pt x="5453" y="2072"/>
                  </a:lnTo>
                  <a:lnTo>
                    <a:pt x="5965" y="1596"/>
                  </a:lnTo>
                  <a:lnTo>
                    <a:pt x="6049" y="1500"/>
                  </a:lnTo>
                  <a:lnTo>
                    <a:pt x="6251" y="1310"/>
                  </a:lnTo>
                  <a:lnTo>
                    <a:pt x="7227" y="786"/>
                  </a:lnTo>
                  <a:lnTo>
                    <a:pt x="7239" y="726"/>
                  </a:lnTo>
                  <a:lnTo>
                    <a:pt x="7454" y="357"/>
                  </a:lnTo>
                  <a:lnTo>
                    <a:pt x="7454" y="334"/>
                  </a:lnTo>
                  <a:lnTo>
                    <a:pt x="7323" y="12"/>
                  </a:lnTo>
                  <a:lnTo>
                    <a:pt x="706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11"/>
            <p:cNvSpPr/>
            <p:nvPr/>
          </p:nvSpPr>
          <p:spPr>
            <a:xfrm>
              <a:off x="1552275" y="3990200"/>
              <a:ext cx="99725" cy="145275"/>
            </a:xfrm>
            <a:custGeom>
              <a:avLst/>
              <a:gdLst/>
              <a:ahLst/>
              <a:cxnLst/>
              <a:rect l="l" t="t" r="r" b="b"/>
              <a:pathLst>
                <a:path w="3989" h="5811" extrusionOk="0">
                  <a:moveTo>
                    <a:pt x="3560" y="1"/>
                  </a:moveTo>
                  <a:lnTo>
                    <a:pt x="2893" y="36"/>
                  </a:lnTo>
                  <a:lnTo>
                    <a:pt x="2417" y="274"/>
                  </a:lnTo>
                  <a:lnTo>
                    <a:pt x="2215" y="596"/>
                  </a:lnTo>
                  <a:lnTo>
                    <a:pt x="2119" y="1072"/>
                  </a:lnTo>
                  <a:lnTo>
                    <a:pt x="2072" y="1191"/>
                  </a:lnTo>
                  <a:lnTo>
                    <a:pt x="2000" y="1632"/>
                  </a:lnTo>
                  <a:lnTo>
                    <a:pt x="1917" y="1715"/>
                  </a:lnTo>
                  <a:lnTo>
                    <a:pt x="1441" y="2549"/>
                  </a:lnTo>
                  <a:lnTo>
                    <a:pt x="1357" y="2715"/>
                  </a:lnTo>
                  <a:lnTo>
                    <a:pt x="1238" y="2918"/>
                  </a:lnTo>
                  <a:lnTo>
                    <a:pt x="881" y="3680"/>
                  </a:lnTo>
                  <a:lnTo>
                    <a:pt x="810" y="3846"/>
                  </a:lnTo>
                  <a:lnTo>
                    <a:pt x="762" y="3870"/>
                  </a:lnTo>
                  <a:lnTo>
                    <a:pt x="750" y="3989"/>
                  </a:lnTo>
                  <a:lnTo>
                    <a:pt x="595" y="4215"/>
                  </a:lnTo>
                  <a:lnTo>
                    <a:pt x="405" y="4632"/>
                  </a:lnTo>
                  <a:lnTo>
                    <a:pt x="405" y="4668"/>
                  </a:lnTo>
                  <a:lnTo>
                    <a:pt x="369" y="5204"/>
                  </a:lnTo>
                  <a:lnTo>
                    <a:pt x="357" y="5263"/>
                  </a:lnTo>
                  <a:lnTo>
                    <a:pt x="238" y="5418"/>
                  </a:lnTo>
                  <a:lnTo>
                    <a:pt x="0" y="5704"/>
                  </a:lnTo>
                  <a:lnTo>
                    <a:pt x="536" y="5811"/>
                  </a:lnTo>
                  <a:lnTo>
                    <a:pt x="822" y="5775"/>
                  </a:lnTo>
                  <a:lnTo>
                    <a:pt x="965" y="5799"/>
                  </a:lnTo>
                  <a:lnTo>
                    <a:pt x="965" y="5573"/>
                  </a:lnTo>
                  <a:lnTo>
                    <a:pt x="1262" y="5418"/>
                  </a:lnTo>
                  <a:lnTo>
                    <a:pt x="2131" y="5085"/>
                  </a:lnTo>
                  <a:lnTo>
                    <a:pt x="3620" y="3573"/>
                  </a:lnTo>
                  <a:lnTo>
                    <a:pt x="3679" y="3501"/>
                  </a:lnTo>
                  <a:lnTo>
                    <a:pt x="3679" y="3239"/>
                  </a:lnTo>
                  <a:lnTo>
                    <a:pt x="3679" y="2953"/>
                  </a:lnTo>
                  <a:lnTo>
                    <a:pt x="3846" y="2430"/>
                  </a:lnTo>
                  <a:lnTo>
                    <a:pt x="3965" y="2001"/>
                  </a:lnTo>
                  <a:lnTo>
                    <a:pt x="3989" y="1810"/>
                  </a:lnTo>
                  <a:lnTo>
                    <a:pt x="3989" y="1715"/>
                  </a:lnTo>
                  <a:lnTo>
                    <a:pt x="3989" y="1525"/>
                  </a:lnTo>
                  <a:lnTo>
                    <a:pt x="3870" y="441"/>
                  </a:lnTo>
                  <a:lnTo>
                    <a:pt x="3798" y="274"/>
                  </a:lnTo>
                  <a:lnTo>
                    <a:pt x="3786" y="274"/>
                  </a:lnTo>
                  <a:lnTo>
                    <a:pt x="3632" y="120"/>
                  </a:lnTo>
                  <a:lnTo>
                    <a:pt x="3560"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11"/>
            <p:cNvSpPr/>
            <p:nvPr/>
          </p:nvSpPr>
          <p:spPr>
            <a:xfrm>
              <a:off x="1185850" y="4136950"/>
              <a:ext cx="105700" cy="110450"/>
            </a:xfrm>
            <a:custGeom>
              <a:avLst/>
              <a:gdLst/>
              <a:ahLst/>
              <a:cxnLst/>
              <a:rect l="l" t="t" r="r" b="b"/>
              <a:pathLst>
                <a:path w="4228" h="4418" extrusionOk="0">
                  <a:moveTo>
                    <a:pt x="3751" y="0"/>
                  </a:moveTo>
                  <a:lnTo>
                    <a:pt x="3584" y="72"/>
                  </a:lnTo>
                  <a:lnTo>
                    <a:pt x="3584" y="143"/>
                  </a:lnTo>
                  <a:lnTo>
                    <a:pt x="3620" y="262"/>
                  </a:lnTo>
                  <a:lnTo>
                    <a:pt x="3620" y="346"/>
                  </a:lnTo>
                  <a:lnTo>
                    <a:pt x="3060" y="358"/>
                  </a:lnTo>
                  <a:lnTo>
                    <a:pt x="2798" y="262"/>
                  </a:lnTo>
                  <a:lnTo>
                    <a:pt x="2263" y="310"/>
                  </a:lnTo>
                  <a:lnTo>
                    <a:pt x="1620" y="131"/>
                  </a:lnTo>
                  <a:lnTo>
                    <a:pt x="1429" y="108"/>
                  </a:lnTo>
                  <a:lnTo>
                    <a:pt x="1310" y="108"/>
                  </a:lnTo>
                  <a:lnTo>
                    <a:pt x="1096" y="143"/>
                  </a:lnTo>
                  <a:lnTo>
                    <a:pt x="1084" y="143"/>
                  </a:lnTo>
                  <a:lnTo>
                    <a:pt x="1013" y="786"/>
                  </a:lnTo>
                  <a:lnTo>
                    <a:pt x="667" y="1322"/>
                  </a:lnTo>
                  <a:lnTo>
                    <a:pt x="489" y="1489"/>
                  </a:lnTo>
                  <a:lnTo>
                    <a:pt x="262" y="1620"/>
                  </a:lnTo>
                  <a:lnTo>
                    <a:pt x="60" y="1739"/>
                  </a:lnTo>
                  <a:lnTo>
                    <a:pt x="24" y="2084"/>
                  </a:lnTo>
                  <a:lnTo>
                    <a:pt x="1" y="2584"/>
                  </a:lnTo>
                  <a:lnTo>
                    <a:pt x="24" y="2786"/>
                  </a:lnTo>
                  <a:lnTo>
                    <a:pt x="143" y="3048"/>
                  </a:lnTo>
                  <a:lnTo>
                    <a:pt x="227" y="3215"/>
                  </a:lnTo>
                  <a:lnTo>
                    <a:pt x="239" y="3239"/>
                  </a:lnTo>
                  <a:lnTo>
                    <a:pt x="346" y="3465"/>
                  </a:lnTo>
                  <a:lnTo>
                    <a:pt x="501" y="3584"/>
                  </a:lnTo>
                  <a:lnTo>
                    <a:pt x="655" y="3703"/>
                  </a:lnTo>
                  <a:lnTo>
                    <a:pt x="739" y="3858"/>
                  </a:lnTo>
                  <a:lnTo>
                    <a:pt x="989" y="4013"/>
                  </a:lnTo>
                  <a:lnTo>
                    <a:pt x="1382" y="4334"/>
                  </a:lnTo>
                  <a:lnTo>
                    <a:pt x="1429" y="4346"/>
                  </a:lnTo>
                  <a:lnTo>
                    <a:pt x="1786" y="4370"/>
                  </a:lnTo>
                  <a:lnTo>
                    <a:pt x="1953" y="4418"/>
                  </a:lnTo>
                  <a:lnTo>
                    <a:pt x="2560" y="4287"/>
                  </a:lnTo>
                  <a:lnTo>
                    <a:pt x="3179" y="4049"/>
                  </a:lnTo>
                  <a:lnTo>
                    <a:pt x="3465" y="3977"/>
                  </a:lnTo>
                  <a:lnTo>
                    <a:pt x="3620" y="3894"/>
                  </a:lnTo>
                  <a:lnTo>
                    <a:pt x="4180" y="3227"/>
                  </a:lnTo>
                  <a:lnTo>
                    <a:pt x="4227" y="3096"/>
                  </a:lnTo>
                  <a:lnTo>
                    <a:pt x="4120" y="2941"/>
                  </a:lnTo>
                  <a:lnTo>
                    <a:pt x="4180" y="2548"/>
                  </a:lnTo>
                  <a:lnTo>
                    <a:pt x="4227" y="2346"/>
                  </a:lnTo>
                  <a:lnTo>
                    <a:pt x="4227" y="1846"/>
                  </a:lnTo>
                  <a:lnTo>
                    <a:pt x="4168" y="1596"/>
                  </a:lnTo>
                  <a:lnTo>
                    <a:pt x="3894" y="905"/>
                  </a:lnTo>
                  <a:lnTo>
                    <a:pt x="3811" y="596"/>
                  </a:lnTo>
                  <a:lnTo>
                    <a:pt x="3930" y="191"/>
                  </a:lnTo>
                  <a:lnTo>
                    <a:pt x="375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11"/>
            <p:cNvSpPr/>
            <p:nvPr/>
          </p:nvSpPr>
          <p:spPr>
            <a:xfrm>
              <a:off x="1638875" y="3864900"/>
              <a:ext cx="105100" cy="100625"/>
            </a:xfrm>
            <a:custGeom>
              <a:avLst/>
              <a:gdLst/>
              <a:ahLst/>
              <a:cxnLst/>
              <a:rect l="l" t="t" r="r" b="b"/>
              <a:pathLst>
                <a:path w="4204" h="4025" extrusionOk="0">
                  <a:moveTo>
                    <a:pt x="3918" y="0"/>
                  </a:moveTo>
                  <a:lnTo>
                    <a:pt x="3549" y="167"/>
                  </a:lnTo>
                  <a:lnTo>
                    <a:pt x="3442" y="393"/>
                  </a:lnTo>
                  <a:lnTo>
                    <a:pt x="3442" y="417"/>
                  </a:lnTo>
                  <a:lnTo>
                    <a:pt x="3370" y="631"/>
                  </a:lnTo>
                  <a:lnTo>
                    <a:pt x="3239" y="988"/>
                  </a:lnTo>
                  <a:lnTo>
                    <a:pt x="2858" y="1107"/>
                  </a:lnTo>
                  <a:lnTo>
                    <a:pt x="2561" y="1024"/>
                  </a:lnTo>
                  <a:lnTo>
                    <a:pt x="2477" y="1060"/>
                  </a:lnTo>
                  <a:lnTo>
                    <a:pt x="2323" y="1143"/>
                  </a:lnTo>
                  <a:lnTo>
                    <a:pt x="2287" y="1143"/>
                  </a:lnTo>
                  <a:lnTo>
                    <a:pt x="1846" y="1346"/>
                  </a:lnTo>
                  <a:lnTo>
                    <a:pt x="1787" y="1417"/>
                  </a:lnTo>
                  <a:lnTo>
                    <a:pt x="1370" y="1584"/>
                  </a:lnTo>
                  <a:lnTo>
                    <a:pt x="1180" y="1596"/>
                  </a:lnTo>
                  <a:lnTo>
                    <a:pt x="989" y="1667"/>
                  </a:lnTo>
                  <a:lnTo>
                    <a:pt x="953" y="1679"/>
                  </a:lnTo>
                  <a:lnTo>
                    <a:pt x="1001" y="1703"/>
                  </a:lnTo>
                  <a:lnTo>
                    <a:pt x="656" y="2024"/>
                  </a:lnTo>
                  <a:lnTo>
                    <a:pt x="632" y="2072"/>
                  </a:lnTo>
                  <a:lnTo>
                    <a:pt x="465" y="2310"/>
                  </a:lnTo>
                  <a:lnTo>
                    <a:pt x="382" y="2536"/>
                  </a:lnTo>
                  <a:lnTo>
                    <a:pt x="382" y="2953"/>
                  </a:lnTo>
                  <a:lnTo>
                    <a:pt x="382" y="2965"/>
                  </a:lnTo>
                  <a:lnTo>
                    <a:pt x="382" y="2977"/>
                  </a:lnTo>
                  <a:lnTo>
                    <a:pt x="358" y="3143"/>
                  </a:lnTo>
                  <a:lnTo>
                    <a:pt x="96" y="3489"/>
                  </a:lnTo>
                  <a:lnTo>
                    <a:pt x="1" y="3572"/>
                  </a:lnTo>
                  <a:lnTo>
                    <a:pt x="215" y="3929"/>
                  </a:lnTo>
                  <a:lnTo>
                    <a:pt x="572" y="3941"/>
                  </a:lnTo>
                  <a:lnTo>
                    <a:pt x="775" y="3977"/>
                  </a:lnTo>
                  <a:lnTo>
                    <a:pt x="882" y="4024"/>
                  </a:lnTo>
                  <a:lnTo>
                    <a:pt x="1001" y="4001"/>
                  </a:lnTo>
                  <a:lnTo>
                    <a:pt x="1287" y="3560"/>
                  </a:lnTo>
                  <a:lnTo>
                    <a:pt x="1406" y="3405"/>
                  </a:lnTo>
                  <a:lnTo>
                    <a:pt x="1846" y="3286"/>
                  </a:lnTo>
                  <a:lnTo>
                    <a:pt x="1882" y="3310"/>
                  </a:lnTo>
                  <a:lnTo>
                    <a:pt x="2120" y="3310"/>
                  </a:lnTo>
                  <a:lnTo>
                    <a:pt x="2239" y="3262"/>
                  </a:lnTo>
                  <a:lnTo>
                    <a:pt x="2596" y="3012"/>
                  </a:lnTo>
                  <a:lnTo>
                    <a:pt x="2715" y="2929"/>
                  </a:lnTo>
                  <a:lnTo>
                    <a:pt x="3085" y="2893"/>
                  </a:lnTo>
                  <a:lnTo>
                    <a:pt x="3358" y="2679"/>
                  </a:lnTo>
                  <a:lnTo>
                    <a:pt x="3477" y="2608"/>
                  </a:lnTo>
                  <a:lnTo>
                    <a:pt x="3597" y="2536"/>
                  </a:lnTo>
                  <a:lnTo>
                    <a:pt x="3620" y="2489"/>
                  </a:lnTo>
                  <a:lnTo>
                    <a:pt x="3787" y="2215"/>
                  </a:lnTo>
                  <a:lnTo>
                    <a:pt x="3799" y="2179"/>
                  </a:lnTo>
                  <a:lnTo>
                    <a:pt x="3870" y="1703"/>
                  </a:lnTo>
                  <a:lnTo>
                    <a:pt x="3906" y="1655"/>
                  </a:lnTo>
                  <a:lnTo>
                    <a:pt x="3918" y="1429"/>
                  </a:lnTo>
                  <a:lnTo>
                    <a:pt x="3870" y="1262"/>
                  </a:lnTo>
                  <a:lnTo>
                    <a:pt x="3870" y="1107"/>
                  </a:lnTo>
                  <a:lnTo>
                    <a:pt x="3906" y="1012"/>
                  </a:lnTo>
                  <a:lnTo>
                    <a:pt x="4085" y="881"/>
                  </a:lnTo>
                  <a:lnTo>
                    <a:pt x="4108" y="869"/>
                  </a:lnTo>
                  <a:lnTo>
                    <a:pt x="4192" y="631"/>
                  </a:lnTo>
                  <a:lnTo>
                    <a:pt x="4204" y="512"/>
                  </a:lnTo>
                  <a:lnTo>
                    <a:pt x="4156" y="191"/>
                  </a:lnTo>
                  <a:lnTo>
                    <a:pt x="3918"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11"/>
            <p:cNvSpPr/>
            <p:nvPr/>
          </p:nvSpPr>
          <p:spPr>
            <a:xfrm>
              <a:off x="677150" y="3964900"/>
              <a:ext cx="67600" cy="96175"/>
            </a:xfrm>
            <a:custGeom>
              <a:avLst/>
              <a:gdLst/>
              <a:ahLst/>
              <a:cxnLst/>
              <a:rect l="l" t="t" r="r" b="b"/>
              <a:pathLst>
                <a:path w="2704" h="3847" extrusionOk="0">
                  <a:moveTo>
                    <a:pt x="1001" y="1"/>
                  </a:moveTo>
                  <a:lnTo>
                    <a:pt x="894" y="24"/>
                  </a:lnTo>
                  <a:lnTo>
                    <a:pt x="846" y="60"/>
                  </a:lnTo>
                  <a:lnTo>
                    <a:pt x="763" y="96"/>
                  </a:lnTo>
                  <a:lnTo>
                    <a:pt x="751" y="96"/>
                  </a:lnTo>
                  <a:lnTo>
                    <a:pt x="656" y="120"/>
                  </a:lnTo>
                  <a:lnTo>
                    <a:pt x="596" y="215"/>
                  </a:lnTo>
                  <a:lnTo>
                    <a:pt x="715" y="382"/>
                  </a:lnTo>
                  <a:lnTo>
                    <a:pt x="251" y="739"/>
                  </a:lnTo>
                  <a:lnTo>
                    <a:pt x="120" y="739"/>
                  </a:lnTo>
                  <a:lnTo>
                    <a:pt x="120" y="703"/>
                  </a:lnTo>
                  <a:lnTo>
                    <a:pt x="108" y="703"/>
                  </a:lnTo>
                  <a:lnTo>
                    <a:pt x="1" y="822"/>
                  </a:lnTo>
                  <a:lnTo>
                    <a:pt x="48" y="1001"/>
                  </a:lnTo>
                  <a:lnTo>
                    <a:pt x="48" y="1013"/>
                  </a:lnTo>
                  <a:lnTo>
                    <a:pt x="286" y="1215"/>
                  </a:lnTo>
                  <a:lnTo>
                    <a:pt x="596" y="1894"/>
                  </a:lnTo>
                  <a:lnTo>
                    <a:pt x="644" y="1989"/>
                  </a:lnTo>
                  <a:lnTo>
                    <a:pt x="894" y="2489"/>
                  </a:lnTo>
                  <a:lnTo>
                    <a:pt x="1048" y="2787"/>
                  </a:lnTo>
                  <a:lnTo>
                    <a:pt x="1263" y="3275"/>
                  </a:lnTo>
                  <a:lnTo>
                    <a:pt x="1346" y="3608"/>
                  </a:lnTo>
                  <a:lnTo>
                    <a:pt x="1596" y="3834"/>
                  </a:lnTo>
                  <a:lnTo>
                    <a:pt x="1715" y="3846"/>
                  </a:lnTo>
                  <a:lnTo>
                    <a:pt x="1739" y="3846"/>
                  </a:lnTo>
                  <a:lnTo>
                    <a:pt x="1953" y="3608"/>
                  </a:lnTo>
                  <a:lnTo>
                    <a:pt x="2108" y="3275"/>
                  </a:lnTo>
                  <a:lnTo>
                    <a:pt x="2180" y="3132"/>
                  </a:lnTo>
                  <a:lnTo>
                    <a:pt x="2477" y="2560"/>
                  </a:lnTo>
                  <a:lnTo>
                    <a:pt x="2477" y="2525"/>
                  </a:lnTo>
                  <a:lnTo>
                    <a:pt x="2489" y="2287"/>
                  </a:lnTo>
                  <a:lnTo>
                    <a:pt x="2430" y="2084"/>
                  </a:lnTo>
                  <a:lnTo>
                    <a:pt x="2382" y="1965"/>
                  </a:lnTo>
                  <a:lnTo>
                    <a:pt x="2442" y="1537"/>
                  </a:lnTo>
                  <a:lnTo>
                    <a:pt x="2549" y="1358"/>
                  </a:lnTo>
                  <a:lnTo>
                    <a:pt x="2656" y="1239"/>
                  </a:lnTo>
                  <a:lnTo>
                    <a:pt x="2703" y="1048"/>
                  </a:lnTo>
                  <a:lnTo>
                    <a:pt x="2501" y="810"/>
                  </a:lnTo>
                  <a:lnTo>
                    <a:pt x="2430" y="620"/>
                  </a:lnTo>
                  <a:lnTo>
                    <a:pt x="2239" y="167"/>
                  </a:lnTo>
                  <a:lnTo>
                    <a:pt x="2156" y="96"/>
                  </a:lnTo>
                  <a:lnTo>
                    <a:pt x="1894" y="24"/>
                  </a:lnTo>
                  <a:lnTo>
                    <a:pt x="1763" y="48"/>
                  </a:lnTo>
                  <a:lnTo>
                    <a:pt x="1072" y="24"/>
                  </a:lnTo>
                  <a:lnTo>
                    <a:pt x="1001"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11"/>
            <p:cNvSpPr/>
            <p:nvPr/>
          </p:nvSpPr>
          <p:spPr>
            <a:xfrm>
              <a:off x="840275" y="4134575"/>
              <a:ext cx="50625" cy="44075"/>
            </a:xfrm>
            <a:custGeom>
              <a:avLst/>
              <a:gdLst/>
              <a:ahLst/>
              <a:cxnLst/>
              <a:rect l="l" t="t" r="r" b="b"/>
              <a:pathLst>
                <a:path w="2025" h="1763" extrusionOk="0">
                  <a:moveTo>
                    <a:pt x="1096" y="0"/>
                  </a:moveTo>
                  <a:lnTo>
                    <a:pt x="512" y="322"/>
                  </a:lnTo>
                  <a:lnTo>
                    <a:pt x="12" y="834"/>
                  </a:lnTo>
                  <a:lnTo>
                    <a:pt x="0" y="1119"/>
                  </a:lnTo>
                  <a:lnTo>
                    <a:pt x="12" y="1286"/>
                  </a:lnTo>
                  <a:lnTo>
                    <a:pt x="536" y="1762"/>
                  </a:lnTo>
                  <a:lnTo>
                    <a:pt x="858" y="1727"/>
                  </a:lnTo>
                  <a:lnTo>
                    <a:pt x="929" y="1715"/>
                  </a:lnTo>
                  <a:lnTo>
                    <a:pt x="1334" y="1667"/>
                  </a:lnTo>
                  <a:lnTo>
                    <a:pt x="1393" y="1643"/>
                  </a:lnTo>
                  <a:lnTo>
                    <a:pt x="1691" y="1405"/>
                  </a:lnTo>
                  <a:lnTo>
                    <a:pt x="1846" y="1227"/>
                  </a:lnTo>
                  <a:lnTo>
                    <a:pt x="1858" y="1215"/>
                  </a:lnTo>
                  <a:lnTo>
                    <a:pt x="2001" y="1000"/>
                  </a:lnTo>
                  <a:lnTo>
                    <a:pt x="2024" y="953"/>
                  </a:lnTo>
                  <a:lnTo>
                    <a:pt x="2024" y="691"/>
                  </a:lnTo>
                  <a:lnTo>
                    <a:pt x="2001" y="643"/>
                  </a:lnTo>
                  <a:lnTo>
                    <a:pt x="1751" y="381"/>
                  </a:lnTo>
                  <a:lnTo>
                    <a:pt x="1643" y="322"/>
                  </a:lnTo>
                  <a:lnTo>
                    <a:pt x="1608" y="298"/>
                  </a:lnTo>
                  <a:lnTo>
                    <a:pt x="1489" y="226"/>
                  </a:lnTo>
                  <a:lnTo>
                    <a:pt x="1286" y="95"/>
                  </a:lnTo>
                  <a:lnTo>
                    <a:pt x="1096"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11"/>
            <p:cNvSpPr/>
            <p:nvPr/>
          </p:nvSpPr>
          <p:spPr>
            <a:xfrm>
              <a:off x="4813975" y="3285125"/>
              <a:ext cx="59575" cy="40050"/>
            </a:xfrm>
            <a:custGeom>
              <a:avLst/>
              <a:gdLst/>
              <a:ahLst/>
              <a:cxnLst/>
              <a:rect l="l" t="t" r="r" b="b"/>
              <a:pathLst>
                <a:path w="2383" h="1602" extrusionOk="0">
                  <a:moveTo>
                    <a:pt x="695" y="168"/>
                  </a:moveTo>
                  <a:lnTo>
                    <a:pt x="695" y="168"/>
                  </a:lnTo>
                  <a:cubicBezTo>
                    <a:pt x="705" y="183"/>
                    <a:pt x="720" y="198"/>
                    <a:pt x="739" y="212"/>
                  </a:cubicBezTo>
                  <a:cubicBezTo>
                    <a:pt x="718" y="202"/>
                    <a:pt x="704" y="186"/>
                    <a:pt x="695" y="168"/>
                  </a:cubicBezTo>
                  <a:close/>
                  <a:moveTo>
                    <a:pt x="1037" y="807"/>
                  </a:moveTo>
                  <a:cubicBezTo>
                    <a:pt x="1049" y="807"/>
                    <a:pt x="1049" y="819"/>
                    <a:pt x="1072" y="843"/>
                  </a:cubicBezTo>
                  <a:lnTo>
                    <a:pt x="1037" y="807"/>
                  </a:lnTo>
                  <a:close/>
                  <a:moveTo>
                    <a:pt x="636" y="1"/>
                  </a:moveTo>
                  <a:cubicBezTo>
                    <a:pt x="620" y="1"/>
                    <a:pt x="599" y="10"/>
                    <a:pt x="572" y="34"/>
                  </a:cubicBezTo>
                  <a:cubicBezTo>
                    <a:pt x="596" y="45"/>
                    <a:pt x="596" y="81"/>
                    <a:pt x="596" y="105"/>
                  </a:cubicBezTo>
                  <a:cubicBezTo>
                    <a:pt x="572" y="105"/>
                    <a:pt x="596" y="81"/>
                    <a:pt x="572" y="69"/>
                  </a:cubicBezTo>
                  <a:cubicBezTo>
                    <a:pt x="572" y="45"/>
                    <a:pt x="560" y="45"/>
                    <a:pt x="548" y="45"/>
                  </a:cubicBezTo>
                  <a:cubicBezTo>
                    <a:pt x="489" y="81"/>
                    <a:pt x="477" y="129"/>
                    <a:pt x="441" y="164"/>
                  </a:cubicBezTo>
                  <a:cubicBezTo>
                    <a:pt x="429" y="188"/>
                    <a:pt x="418" y="212"/>
                    <a:pt x="394" y="224"/>
                  </a:cubicBezTo>
                  <a:cubicBezTo>
                    <a:pt x="382" y="260"/>
                    <a:pt x="358" y="284"/>
                    <a:pt x="322" y="307"/>
                  </a:cubicBezTo>
                  <a:cubicBezTo>
                    <a:pt x="239" y="379"/>
                    <a:pt x="120" y="307"/>
                    <a:pt x="37" y="391"/>
                  </a:cubicBezTo>
                  <a:cubicBezTo>
                    <a:pt x="1" y="438"/>
                    <a:pt x="1" y="498"/>
                    <a:pt x="13" y="557"/>
                  </a:cubicBezTo>
                  <a:cubicBezTo>
                    <a:pt x="144" y="629"/>
                    <a:pt x="144" y="736"/>
                    <a:pt x="84" y="855"/>
                  </a:cubicBezTo>
                  <a:cubicBezTo>
                    <a:pt x="37" y="962"/>
                    <a:pt x="37" y="1057"/>
                    <a:pt x="25" y="1165"/>
                  </a:cubicBezTo>
                  <a:cubicBezTo>
                    <a:pt x="120" y="1260"/>
                    <a:pt x="203" y="1343"/>
                    <a:pt x="334" y="1355"/>
                  </a:cubicBezTo>
                  <a:cubicBezTo>
                    <a:pt x="429" y="1319"/>
                    <a:pt x="548" y="1319"/>
                    <a:pt x="608" y="1212"/>
                  </a:cubicBezTo>
                  <a:cubicBezTo>
                    <a:pt x="620" y="1177"/>
                    <a:pt x="596" y="1153"/>
                    <a:pt x="608" y="1117"/>
                  </a:cubicBezTo>
                  <a:lnTo>
                    <a:pt x="608" y="1117"/>
                  </a:lnTo>
                  <a:cubicBezTo>
                    <a:pt x="656" y="1153"/>
                    <a:pt x="679" y="1165"/>
                    <a:pt x="715" y="1165"/>
                  </a:cubicBezTo>
                  <a:cubicBezTo>
                    <a:pt x="752" y="1152"/>
                    <a:pt x="789" y="1147"/>
                    <a:pt x="824" y="1147"/>
                  </a:cubicBezTo>
                  <a:cubicBezTo>
                    <a:pt x="927" y="1147"/>
                    <a:pt x="1026" y="1189"/>
                    <a:pt x="1132" y="1224"/>
                  </a:cubicBezTo>
                  <a:cubicBezTo>
                    <a:pt x="1229" y="1232"/>
                    <a:pt x="1321" y="1252"/>
                    <a:pt x="1416" y="1252"/>
                  </a:cubicBezTo>
                  <a:cubicBezTo>
                    <a:pt x="1459" y="1252"/>
                    <a:pt x="1503" y="1247"/>
                    <a:pt x="1549" y="1236"/>
                  </a:cubicBezTo>
                  <a:lnTo>
                    <a:pt x="1549" y="1236"/>
                  </a:lnTo>
                  <a:cubicBezTo>
                    <a:pt x="1549" y="1296"/>
                    <a:pt x="1489" y="1319"/>
                    <a:pt x="1465" y="1355"/>
                  </a:cubicBezTo>
                  <a:cubicBezTo>
                    <a:pt x="1465" y="1367"/>
                    <a:pt x="1465" y="1391"/>
                    <a:pt x="1489" y="1391"/>
                  </a:cubicBezTo>
                  <a:cubicBezTo>
                    <a:pt x="1505" y="1389"/>
                    <a:pt x="1522" y="1387"/>
                    <a:pt x="1538" y="1387"/>
                  </a:cubicBezTo>
                  <a:cubicBezTo>
                    <a:pt x="1607" y="1387"/>
                    <a:pt x="1675" y="1412"/>
                    <a:pt x="1703" y="1498"/>
                  </a:cubicBezTo>
                  <a:cubicBezTo>
                    <a:pt x="1703" y="1510"/>
                    <a:pt x="1727" y="1510"/>
                    <a:pt x="1739" y="1510"/>
                  </a:cubicBezTo>
                  <a:cubicBezTo>
                    <a:pt x="1787" y="1510"/>
                    <a:pt x="1846" y="1510"/>
                    <a:pt x="1870" y="1558"/>
                  </a:cubicBezTo>
                  <a:cubicBezTo>
                    <a:pt x="1928" y="1579"/>
                    <a:pt x="1982" y="1601"/>
                    <a:pt x="2037" y="1601"/>
                  </a:cubicBezTo>
                  <a:cubicBezTo>
                    <a:pt x="2072" y="1601"/>
                    <a:pt x="2107" y="1592"/>
                    <a:pt x="2144" y="1569"/>
                  </a:cubicBezTo>
                  <a:cubicBezTo>
                    <a:pt x="2215" y="1534"/>
                    <a:pt x="2287" y="1510"/>
                    <a:pt x="2334" y="1438"/>
                  </a:cubicBezTo>
                  <a:cubicBezTo>
                    <a:pt x="2334" y="1403"/>
                    <a:pt x="2346" y="1391"/>
                    <a:pt x="2346" y="1379"/>
                  </a:cubicBezTo>
                  <a:cubicBezTo>
                    <a:pt x="2382" y="1331"/>
                    <a:pt x="2358" y="1284"/>
                    <a:pt x="2358" y="1236"/>
                  </a:cubicBezTo>
                  <a:cubicBezTo>
                    <a:pt x="2382" y="1105"/>
                    <a:pt x="2323" y="1034"/>
                    <a:pt x="2180" y="1022"/>
                  </a:cubicBezTo>
                  <a:cubicBezTo>
                    <a:pt x="2156" y="1022"/>
                    <a:pt x="2120" y="998"/>
                    <a:pt x="2096" y="986"/>
                  </a:cubicBezTo>
                  <a:cubicBezTo>
                    <a:pt x="2084" y="974"/>
                    <a:pt x="2061" y="962"/>
                    <a:pt x="2049" y="962"/>
                  </a:cubicBezTo>
                  <a:cubicBezTo>
                    <a:pt x="1970" y="941"/>
                    <a:pt x="1896" y="936"/>
                    <a:pt x="1821" y="936"/>
                  </a:cubicBezTo>
                  <a:cubicBezTo>
                    <a:pt x="1771" y="936"/>
                    <a:pt x="1720" y="938"/>
                    <a:pt x="1668" y="938"/>
                  </a:cubicBezTo>
                  <a:cubicBezTo>
                    <a:pt x="1549" y="938"/>
                    <a:pt x="1430" y="926"/>
                    <a:pt x="1334" y="855"/>
                  </a:cubicBezTo>
                  <a:cubicBezTo>
                    <a:pt x="1315" y="852"/>
                    <a:pt x="1296" y="851"/>
                    <a:pt x="1276" y="851"/>
                  </a:cubicBezTo>
                  <a:cubicBezTo>
                    <a:pt x="1241" y="851"/>
                    <a:pt x="1204" y="854"/>
                    <a:pt x="1168" y="854"/>
                  </a:cubicBezTo>
                  <a:cubicBezTo>
                    <a:pt x="1146" y="854"/>
                    <a:pt x="1123" y="853"/>
                    <a:pt x="1102" y="850"/>
                  </a:cubicBezTo>
                  <a:lnTo>
                    <a:pt x="1102" y="850"/>
                  </a:lnTo>
                  <a:cubicBezTo>
                    <a:pt x="1209" y="811"/>
                    <a:pt x="1144" y="733"/>
                    <a:pt x="1144" y="676"/>
                  </a:cubicBezTo>
                  <a:cubicBezTo>
                    <a:pt x="1072" y="676"/>
                    <a:pt x="1096" y="629"/>
                    <a:pt x="1096" y="581"/>
                  </a:cubicBezTo>
                  <a:lnTo>
                    <a:pt x="1096" y="557"/>
                  </a:lnTo>
                  <a:cubicBezTo>
                    <a:pt x="1025" y="367"/>
                    <a:pt x="906" y="224"/>
                    <a:pt x="775" y="81"/>
                  </a:cubicBezTo>
                  <a:cubicBezTo>
                    <a:pt x="752" y="74"/>
                    <a:pt x="735" y="57"/>
                    <a:pt x="719" y="57"/>
                  </a:cubicBezTo>
                  <a:cubicBezTo>
                    <a:pt x="709" y="57"/>
                    <a:pt x="700" y="63"/>
                    <a:pt x="691" y="81"/>
                  </a:cubicBezTo>
                  <a:cubicBezTo>
                    <a:pt x="685" y="97"/>
                    <a:pt x="682" y="110"/>
                    <a:pt x="682" y="123"/>
                  </a:cubicBezTo>
                  <a:lnTo>
                    <a:pt x="682" y="123"/>
                  </a:lnTo>
                  <a:cubicBezTo>
                    <a:pt x="680" y="110"/>
                    <a:pt x="679" y="96"/>
                    <a:pt x="679" y="81"/>
                  </a:cubicBezTo>
                  <a:cubicBezTo>
                    <a:pt x="679" y="41"/>
                    <a:pt x="669" y="1"/>
                    <a:pt x="63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11"/>
            <p:cNvSpPr/>
            <p:nvPr/>
          </p:nvSpPr>
          <p:spPr>
            <a:xfrm>
              <a:off x="5526875" y="2776075"/>
              <a:ext cx="147300" cy="98700"/>
            </a:xfrm>
            <a:custGeom>
              <a:avLst/>
              <a:gdLst/>
              <a:ahLst/>
              <a:cxnLst/>
              <a:rect l="l" t="t" r="r" b="b"/>
              <a:pathLst>
                <a:path w="5892" h="3948" extrusionOk="0">
                  <a:moveTo>
                    <a:pt x="3155" y="0"/>
                  </a:moveTo>
                  <a:cubicBezTo>
                    <a:pt x="3069" y="33"/>
                    <a:pt x="2972" y="85"/>
                    <a:pt x="2883" y="85"/>
                  </a:cubicBezTo>
                  <a:cubicBezTo>
                    <a:pt x="2875" y="85"/>
                    <a:pt x="2866" y="85"/>
                    <a:pt x="2858" y="83"/>
                  </a:cubicBezTo>
                  <a:cubicBezTo>
                    <a:pt x="2753" y="73"/>
                    <a:pt x="2649" y="69"/>
                    <a:pt x="2544" y="69"/>
                  </a:cubicBezTo>
                  <a:cubicBezTo>
                    <a:pt x="2292" y="69"/>
                    <a:pt x="2042" y="94"/>
                    <a:pt x="1798" y="119"/>
                  </a:cubicBezTo>
                  <a:cubicBezTo>
                    <a:pt x="1679" y="119"/>
                    <a:pt x="1572" y="155"/>
                    <a:pt x="1453" y="155"/>
                  </a:cubicBezTo>
                  <a:cubicBezTo>
                    <a:pt x="1414" y="170"/>
                    <a:pt x="1376" y="177"/>
                    <a:pt x="1337" y="177"/>
                  </a:cubicBezTo>
                  <a:cubicBezTo>
                    <a:pt x="1257" y="177"/>
                    <a:pt x="1176" y="148"/>
                    <a:pt x="1096" y="107"/>
                  </a:cubicBezTo>
                  <a:cubicBezTo>
                    <a:pt x="1050" y="98"/>
                    <a:pt x="1005" y="75"/>
                    <a:pt x="960" y="75"/>
                  </a:cubicBezTo>
                  <a:cubicBezTo>
                    <a:pt x="946" y="75"/>
                    <a:pt x="931" y="78"/>
                    <a:pt x="917" y="83"/>
                  </a:cubicBezTo>
                  <a:cubicBezTo>
                    <a:pt x="750" y="143"/>
                    <a:pt x="572" y="119"/>
                    <a:pt x="429" y="226"/>
                  </a:cubicBezTo>
                  <a:cubicBezTo>
                    <a:pt x="357" y="238"/>
                    <a:pt x="298" y="274"/>
                    <a:pt x="215" y="286"/>
                  </a:cubicBezTo>
                  <a:cubicBezTo>
                    <a:pt x="203" y="334"/>
                    <a:pt x="238" y="357"/>
                    <a:pt x="250" y="393"/>
                  </a:cubicBezTo>
                  <a:cubicBezTo>
                    <a:pt x="274" y="417"/>
                    <a:pt x="334" y="464"/>
                    <a:pt x="298" y="512"/>
                  </a:cubicBezTo>
                  <a:cubicBezTo>
                    <a:pt x="282" y="529"/>
                    <a:pt x="267" y="535"/>
                    <a:pt x="254" y="535"/>
                  </a:cubicBezTo>
                  <a:cubicBezTo>
                    <a:pt x="220" y="535"/>
                    <a:pt x="196" y="490"/>
                    <a:pt x="179" y="464"/>
                  </a:cubicBezTo>
                  <a:cubicBezTo>
                    <a:pt x="153" y="456"/>
                    <a:pt x="133" y="422"/>
                    <a:pt x="102" y="422"/>
                  </a:cubicBezTo>
                  <a:cubicBezTo>
                    <a:pt x="90" y="422"/>
                    <a:pt x="76" y="427"/>
                    <a:pt x="60" y="441"/>
                  </a:cubicBezTo>
                  <a:lnTo>
                    <a:pt x="24" y="464"/>
                  </a:lnTo>
                  <a:cubicBezTo>
                    <a:pt x="24" y="512"/>
                    <a:pt x="12" y="536"/>
                    <a:pt x="0" y="584"/>
                  </a:cubicBezTo>
                  <a:lnTo>
                    <a:pt x="0" y="679"/>
                  </a:lnTo>
                  <a:cubicBezTo>
                    <a:pt x="18" y="661"/>
                    <a:pt x="42" y="652"/>
                    <a:pt x="66" y="652"/>
                  </a:cubicBezTo>
                  <a:cubicBezTo>
                    <a:pt x="90" y="652"/>
                    <a:pt x="113" y="661"/>
                    <a:pt x="131" y="679"/>
                  </a:cubicBezTo>
                  <a:cubicBezTo>
                    <a:pt x="131" y="691"/>
                    <a:pt x="119" y="750"/>
                    <a:pt x="96" y="774"/>
                  </a:cubicBezTo>
                  <a:cubicBezTo>
                    <a:pt x="84" y="810"/>
                    <a:pt x="36" y="857"/>
                    <a:pt x="119" y="881"/>
                  </a:cubicBezTo>
                  <a:cubicBezTo>
                    <a:pt x="24" y="929"/>
                    <a:pt x="250" y="1036"/>
                    <a:pt x="84" y="1048"/>
                  </a:cubicBezTo>
                  <a:cubicBezTo>
                    <a:pt x="72" y="1167"/>
                    <a:pt x="179" y="1155"/>
                    <a:pt x="238" y="1191"/>
                  </a:cubicBezTo>
                  <a:cubicBezTo>
                    <a:pt x="453" y="1250"/>
                    <a:pt x="453" y="1250"/>
                    <a:pt x="334" y="1417"/>
                  </a:cubicBezTo>
                  <a:cubicBezTo>
                    <a:pt x="262" y="1572"/>
                    <a:pt x="274" y="1727"/>
                    <a:pt x="298" y="1893"/>
                  </a:cubicBezTo>
                  <a:cubicBezTo>
                    <a:pt x="274" y="1941"/>
                    <a:pt x="274" y="1988"/>
                    <a:pt x="262" y="2024"/>
                  </a:cubicBezTo>
                  <a:cubicBezTo>
                    <a:pt x="310" y="2131"/>
                    <a:pt x="417" y="2119"/>
                    <a:pt x="488" y="2167"/>
                  </a:cubicBezTo>
                  <a:cubicBezTo>
                    <a:pt x="572" y="2191"/>
                    <a:pt x="655" y="2239"/>
                    <a:pt x="750" y="2239"/>
                  </a:cubicBezTo>
                  <a:cubicBezTo>
                    <a:pt x="798" y="2239"/>
                    <a:pt x="858" y="2239"/>
                    <a:pt x="905" y="2227"/>
                  </a:cubicBezTo>
                  <a:cubicBezTo>
                    <a:pt x="965" y="2203"/>
                    <a:pt x="1012" y="2203"/>
                    <a:pt x="1048" y="2191"/>
                  </a:cubicBezTo>
                  <a:cubicBezTo>
                    <a:pt x="1155" y="2191"/>
                    <a:pt x="1250" y="2167"/>
                    <a:pt x="1334" y="2131"/>
                  </a:cubicBezTo>
                  <a:cubicBezTo>
                    <a:pt x="1381" y="2119"/>
                    <a:pt x="1441" y="2119"/>
                    <a:pt x="1489" y="2108"/>
                  </a:cubicBezTo>
                  <a:cubicBezTo>
                    <a:pt x="1525" y="2094"/>
                    <a:pt x="1566" y="2091"/>
                    <a:pt x="1608" y="2091"/>
                  </a:cubicBezTo>
                  <a:cubicBezTo>
                    <a:pt x="1642" y="2091"/>
                    <a:pt x="1677" y="2093"/>
                    <a:pt x="1712" y="2093"/>
                  </a:cubicBezTo>
                  <a:cubicBezTo>
                    <a:pt x="1745" y="2093"/>
                    <a:pt x="1778" y="2091"/>
                    <a:pt x="1810" y="2084"/>
                  </a:cubicBezTo>
                  <a:cubicBezTo>
                    <a:pt x="1965" y="2084"/>
                    <a:pt x="2096" y="2108"/>
                    <a:pt x="2215" y="2167"/>
                  </a:cubicBezTo>
                  <a:cubicBezTo>
                    <a:pt x="2298" y="2191"/>
                    <a:pt x="2382" y="2227"/>
                    <a:pt x="2453" y="2262"/>
                  </a:cubicBezTo>
                  <a:cubicBezTo>
                    <a:pt x="2798" y="2489"/>
                    <a:pt x="3132" y="2727"/>
                    <a:pt x="3465" y="2953"/>
                  </a:cubicBezTo>
                  <a:cubicBezTo>
                    <a:pt x="3548" y="3001"/>
                    <a:pt x="3655" y="3060"/>
                    <a:pt x="3727" y="3131"/>
                  </a:cubicBezTo>
                  <a:cubicBezTo>
                    <a:pt x="3834" y="3191"/>
                    <a:pt x="3929" y="3251"/>
                    <a:pt x="4025" y="3322"/>
                  </a:cubicBezTo>
                  <a:cubicBezTo>
                    <a:pt x="4144" y="3382"/>
                    <a:pt x="4227" y="3489"/>
                    <a:pt x="4358" y="3501"/>
                  </a:cubicBezTo>
                  <a:cubicBezTo>
                    <a:pt x="4368" y="3499"/>
                    <a:pt x="4377" y="3498"/>
                    <a:pt x="4387" y="3498"/>
                  </a:cubicBezTo>
                  <a:cubicBezTo>
                    <a:pt x="4471" y="3498"/>
                    <a:pt x="4554" y="3558"/>
                    <a:pt x="4631" y="3558"/>
                  </a:cubicBezTo>
                  <a:cubicBezTo>
                    <a:pt x="4648" y="3558"/>
                    <a:pt x="4666" y="3555"/>
                    <a:pt x="4683" y="3547"/>
                  </a:cubicBezTo>
                  <a:lnTo>
                    <a:pt x="4683" y="3547"/>
                  </a:lnTo>
                  <a:cubicBezTo>
                    <a:pt x="4661" y="3562"/>
                    <a:pt x="4634" y="3581"/>
                    <a:pt x="4608" y="3608"/>
                  </a:cubicBezTo>
                  <a:cubicBezTo>
                    <a:pt x="4608" y="3620"/>
                    <a:pt x="4608" y="3620"/>
                    <a:pt x="4620" y="3643"/>
                  </a:cubicBezTo>
                  <a:cubicBezTo>
                    <a:pt x="4656" y="3655"/>
                    <a:pt x="4703" y="3655"/>
                    <a:pt x="4727" y="3667"/>
                  </a:cubicBezTo>
                  <a:cubicBezTo>
                    <a:pt x="4822" y="3715"/>
                    <a:pt x="4965" y="3679"/>
                    <a:pt x="5001" y="3834"/>
                  </a:cubicBezTo>
                  <a:lnTo>
                    <a:pt x="5037" y="3882"/>
                  </a:lnTo>
                  <a:cubicBezTo>
                    <a:pt x="5096" y="3932"/>
                    <a:pt x="5161" y="3947"/>
                    <a:pt x="5228" y="3947"/>
                  </a:cubicBezTo>
                  <a:cubicBezTo>
                    <a:pt x="5255" y="3947"/>
                    <a:pt x="5283" y="3945"/>
                    <a:pt x="5310" y="3941"/>
                  </a:cubicBezTo>
                  <a:cubicBezTo>
                    <a:pt x="5430" y="3905"/>
                    <a:pt x="5560" y="3893"/>
                    <a:pt x="5680" y="3882"/>
                  </a:cubicBezTo>
                  <a:cubicBezTo>
                    <a:pt x="5799" y="3846"/>
                    <a:pt x="5834" y="3739"/>
                    <a:pt x="5834" y="3643"/>
                  </a:cubicBezTo>
                  <a:lnTo>
                    <a:pt x="5834" y="3524"/>
                  </a:lnTo>
                  <a:cubicBezTo>
                    <a:pt x="5811" y="3310"/>
                    <a:pt x="5834" y="3120"/>
                    <a:pt x="5834" y="2905"/>
                  </a:cubicBezTo>
                  <a:cubicBezTo>
                    <a:pt x="5799" y="2846"/>
                    <a:pt x="5811" y="2786"/>
                    <a:pt x="5799" y="2727"/>
                  </a:cubicBezTo>
                  <a:cubicBezTo>
                    <a:pt x="5775" y="2597"/>
                    <a:pt x="5891" y="2468"/>
                    <a:pt x="5790" y="2327"/>
                  </a:cubicBezTo>
                  <a:lnTo>
                    <a:pt x="5790" y="2327"/>
                  </a:lnTo>
                  <a:cubicBezTo>
                    <a:pt x="5793" y="2329"/>
                    <a:pt x="5796" y="2330"/>
                    <a:pt x="5800" y="2330"/>
                  </a:cubicBezTo>
                  <a:cubicBezTo>
                    <a:pt x="5803" y="2330"/>
                    <a:pt x="5807" y="2328"/>
                    <a:pt x="5811" y="2322"/>
                  </a:cubicBezTo>
                  <a:cubicBezTo>
                    <a:pt x="5834" y="2310"/>
                    <a:pt x="5846" y="2298"/>
                    <a:pt x="5846" y="2286"/>
                  </a:cubicBezTo>
                  <a:cubicBezTo>
                    <a:pt x="5846" y="2167"/>
                    <a:pt x="5811" y="2060"/>
                    <a:pt x="5775" y="1953"/>
                  </a:cubicBezTo>
                  <a:cubicBezTo>
                    <a:pt x="5727" y="1917"/>
                    <a:pt x="5668" y="1881"/>
                    <a:pt x="5596" y="1881"/>
                  </a:cubicBezTo>
                  <a:cubicBezTo>
                    <a:pt x="5553" y="1886"/>
                    <a:pt x="5511" y="1893"/>
                    <a:pt x="5472" y="1893"/>
                  </a:cubicBezTo>
                  <a:cubicBezTo>
                    <a:pt x="5416" y="1893"/>
                    <a:pt x="5365" y="1878"/>
                    <a:pt x="5322" y="1822"/>
                  </a:cubicBezTo>
                  <a:cubicBezTo>
                    <a:pt x="5382" y="1810"/>
                    <a:pt x="5441" y="1786"/>
                    <a:pt x="5418" y="1715"/>
                  </a:cubicBezTo>
                  <a:cubicBezTo>
                    <a:pt x="4977" y="1298"/>
                    <a:pt x="4489" y="976"/>
                    <a:pt x="4013" y="595"/>
                  </a:cubicBezTo>
                  <a:cubicBezTo>
                    <a:pt x="3941" y="595"/>
                    <a:pt x="3870" y="584"/>
                    <a:pt x="3834" y="512"/>
                  </a:cubicBezTo>
                  <a:cubicBezTo>
                    <a:pt x="3763" y="393"/>
                    <a:pt x="3655" y="286"/>
                    <a:pt x="3536" y="214"/>
                  </a:cubicBezTo>
                  <a:cubicBezTo>
                    <a:pt x="3417" y="143"/>
                    <a:pt x="3310" y="24"/>
                    <a:pt x="3155"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11"/>
            <p:cNvSpPr/>
            <p:nvPr/>
          </p:nvSpPr>
          <p:spPr>
            <a:xfrm>
              <a:off x="4764500" y="3140575"/>
              <a:ext cx="117375" cy="110700"/>
            </a:xfrm>
            <a:custGeom>
              <a:avLst/>
              <a:gdLst/>
              <a:ahLst/>
              <a:cxnLst/>
              <a:rect l="l" t="t" r="r" b="b"/>
              <a:pathLst>
                <a:path w="4695" h="4428" extrusionOk="0">
                  <a:moveTo>
                    <a:pt x="3688" y="1"/>
                  </a:moveTo>
                  <a:cubicBezTo>
                    <a:pt x="3645" y="1"/>
                    <a:pt x="3599" y="10"/>
                    <a:pt x="3551" y="29"/>
                  </a:cubicBezTo>
                  <a:cubicBezTo>
                    <a:pt x="3448" y="113"/>
                    <a:pt x="3345" y="190"/>
                    <a:pt x="3208" y="190"/>
                  </a:cubicBezTo>
                  <a:cubicBezTo>
                    <a:pt x="3170" y="190"/>
                    <a:pt x="3130" y="185"/>
                    <a:pt x="3087" y="172"/>
                  </a:cubicBezTo>
                  <a:cubicBezTo>
                    <a:pt x="3063" y="172"/>
                    <a:pt x="3016" y="184"/>
                    <a:pt x="2992" y="208"/>
                  </a:cubicBezTo>
                  <a:cubicBezTo>
                    <a:pt x="2813" y="255"/>
                    <a:pt x="2647" y="315"/>
                    <a:pt x="2492" y="446"/>
                  </a:cubicBezTo>
                  <a:cubicBezTo>
                    <a:pt x="2468" y="482"/>
                    <a:pt x="2408" y="529"/>
                    <a:pt x="2468" y="589"/>
                  </a:cubicBezTo>
                  <a:cubicBezTo>
                    <a:pt x="2492" y="636"/>
                    <a:pt x="2468" y="648"/>
                    <a:pt x="2432" y="648"/>
                  </a:cubicBezTo>
                  <a:cubicBezTo>
                    <a:pt x="2397" y="648"/>
                    <a:pt x="2349" y="624"/>
                    <a:pt x="2301" y="624"/>
                  </a:cubicBezTo>
                  <a:cubicBezTo>
                    <a:pt x="2285" y="624"/>
                    <a:pt x="2264" y="630"/>
                    <a:pt x="2248" y="630"/>
                  </a:cubicBezTo>
                  <a:cubicBezTo>
                    <a:pt x="2240" y="630"/>
                    <a:pt x="2234" y="628"/>
                    <a:pt x="2230" y="624"/>
                  </a:cubicBezTo>
                  <a:cubicBezTo>
                    <a:pt x="2186" y="603"/>
                    <a:pt x="2146" y="592"/>
                    <a:pt x="2108" y="592"/>
                  </a:cubicBezTo>
                  <a:cubicBezTo>
                    <a:pt x="2044" y="592"/>
                    <a:pt x="1989" y="624"/>
                    <a:pt x="1944" y="684"/>
                  </a:cubicBezTo>
                  <a:cubicBezTo>
                    <a:pt x="1916" y="712"/>
                    <a:pt x="1892" y="723"/>
                    <a:pt x="1868" y="723"/>
                  </a:cubicBezTo>
                  <a:cubicBezTo>
                    <a:pt x="1851" y="723"/>
                    <a:pt x="1833" y="718"/>
                    <a:pt x="1813" y="708"/>
                  </a:cubicBezTo>
                  <a:cubicBezTo>
                    <a:pt x="1779" y="691"/>
                    <a:pt x="1746" y="674"/>
                    <a:pt x="1716" y="674"/>
                  </a:cubicBezTo>
                  <a:cubicBezTo>
                    <a:pt x="1704" y="674"/>
                    <a:pt x="1693" y="677"/>
                    <a:pt x="1682" y="684"/>
                  </a:cubicBezTo>
                  <a:cubicBezTo>
                    <a:pt x="1646" y="696"/>
                    <a:pt x="1623" y="708"/>
                    <a:pt x="1623" y="755"/>
                  </a:cubicBezTo>
                  <a:cubicBezTo>
                    <a:pt x="1640" y="806"/>
                    <a:pt x="1632" y="821"/>
                    <a:pt x="1606" y="821"/>
                  </a:cubicBezTo>
                  <a:cubicBezTo>
                    <a:pt x="1595" y="821"/>
                    <a:pt x="1580" y="818"/>
                    <a:pt x="1563" y="815"/>
                  </a:cubicBezTo>
                  <a:cubicBezTo>
                    <a:pt x="1539" y="827"/>
                    <a:pt x="1527" y="827"/>
                    <a:pt x="1515" y="839"/>
                  </a:cubicBezTo>
                  <a:cubicBezTo>
                    <a:pt x="1361" y="993"/>
                    <a:pt x="1230" y="1113"/>
                    <a:pt x="1051" y="1220"/>
                  </a:cubicBezTo>
                  <a:cubicBezTo>
                    <a:pt x="980" y="1255"/>
                    <a:pt x="920" y="1315"/>
                    <a:pt x="908" y="1410"/>
                  </a:cubicBezTo>
                  <a:cubicBezTo>
                    <a:pt x="884" y="1458"/>
                    <a:pt x="884" y="1482"/>
                    <a:pt x="884" y="1529"/>
                  </a:cubicBezTo>
                  <a:cubicBezTo>
                    <a:pt x="908" y="1636"/>
                    <a:pt x="884" y="1732"/>
                    <a:pt x="908" y="1827"/>
                  </a:cubicBezTo>
                  <a:cubicBezTo>
                    <a:pt x="932" y="1898"/>
                    <a:pt x="920" y="1958"/>
                    <a:pt x="932" y="2029"/>
                  </a:cubicBezTo>
                  <a:cubicBezTo>
                    <a:pt x="968" y="2089"/>
                    <a:pt x="968" y="2172"/>
                    <a:pt x="980" y="2244"/>
                  </a:cubicBezTo>
                  <a:cubicBezTo>
                    <a:pt x="990" y="2317"/>
                    <a:pt x="973" y="2353"/>
                    <a:pt x="905" y="2353"/>
                  </a:cubicBezTo>
                  <a:cubicBezTo>
                    <a:pt x="895" y="2353"/>
                    <a:pt x="884" y="2352"/>
                    <a:pt x="873" y="2351"/>
                  </a:cubicBezTo>
                  <a:lnTo>
                    <a:pt x="742" y="2351"/>
                  </a:lnTo>
                  <a:cubicBezTo>
                    <a:pt x="730" y="2351"/>
                    <a:pt x="706" y="2363"/>
                    <a:pt x="694" y="2363"/>
                  </a:cubicBezTo>
                  <a:cubicBezTo>
                    <a:pt x="646" y="2375"/>
                    <a:pt x="622" y="2410"/>
                    <a:pt x="587" y="2434"/>
                  </a:cubicBezTo>
                  <a:cubicBezTo>
                    <a:pt x="570" y="2485"/>
                    <a:pt x="529" y="2500"/>
                    <a:pt x="490" y="2500"/>
                  </a:cubicBezTo>
                  <a:cubicBezTo>
                    <a:pt x="473" y="2500"/>
                    <a:pt x="458" y="2497"/>
                    <a:pt x="444" y="2494"/>
                  </a:cubicBezTo>
                  <a:cubicBezTo>
                    <a:pt x="414" y="2488"/>
                    <a:pt x="386" y="2485"/>
                    <a:pt x="359" y="2485"/>
                  </a:cubicBezTo>
                  <a:cubicBezTo>
                    <a:pt x="277" y="2485"/>
                    <a:pt x="206" y="2506"/>
                    <a:pt x="134" y="2506"/>
                  </a:cubicBezTo>
                  <a:cubicBezTo>
                    <a:pt x="111" y="2506"/>
                    <a:pt x="111" y="2506"/>
                    <a:pt x="99" y="2529"/>
                  </a:cubicBezTo>
                  <a:cubicBezTo>
                    <a:pt x="15" y="2613"/>
                    <a:pt x="111" y="2672"/>
                    <a:pt x="134" y="2744"/>
                  </a:cubicBezTo>
                  <a:cubicBezTo>
                    <a:pt x="134" y="2827"/>
                    <a:pt x="87" y="2898"/>
                    <a:pt x="99" y="2970"/>
                  </a:cubicBezTo>
                  <a:cubicBezTo>
                    <a:pt x="111" y="3065"/>
                    <a:pt x="158" y="3137"/>
                    <a:pt x="170" y="3208"/>
                  </a:cubicBezTo>
                  <a:cubicBezTo>
                    <a:pt x="156" y="3194"/>
                    <a:pt x="144" y="3190"/>
                    <a:pt x="132" y="3190"/>
                  </a:cubicBezTo>
                  <a:cubicBezTo>
                    <a:pt x="101" y="3190"/>
                    <a:pt x="73" y="3220"/>
                    <a:pt x="39" y="3220"/>
                  </a:cubicBezTo>
                  <a:cubicBezTo>
                    <a:pt x="27" y="3244"/>
                    <a:pt x="27" y="3268"/>
                    <a:pt x="39" y="3279"/>
                  </a:cubicBezTo>
                  <a:cubicBezTo>
                    <a:pt x="49" y="3297"/>
                    <a:pt x="50" y="3302"/>
                    <a:pt x="45" y="3302"/>
                  </a:cubicBezTo>
                  <a:cubicBezTo>
                    <a:pt x="38" y="3302"/>
                    <a:pt x="19" y="3288"/>
                    <a:pt x="9" y="3288"/>
                  </a:cubicBezTo>
                  <a:cubicBezTo>
                    <a:pt x="3" y="3288"/>
                    <a:pt x="0" y="3292"/>
                    <a:pt x="3" y="3303"/>
                  </a:cubicBezTo>
                  <a:cubicBezTo>
                    <a:pt x="3" y="3375"/>
                    <a:pt x="87" y="3601"/>
                    <a:pt x="99" y="3625"/>
                  </a:cubicBezTo>
                  <a:cubicBezTo>
                    <a:pt x="99" y="3625"/>
                    <a:pt x="93" y="3619"/>
                    <a:pt x="83" y="3619"/>
                  </a:cubicBezTo>
                  <a:cubicBezTo>
                    <a:pt x="77" y="3619"/>
                    <a:pt x="71" y="3621"/>
                    <a:pt x="63" y="3625"/>
                  </a:cubicBezTo>
                  <a:cubicBezTo>
                    <a:pt x="51" y="3649"/>
                    <a:pt x="51" y="3672"/>
                    <a:pt x="51" y="3684"/>
                  </a:cubicBezTo>
                  <a:cubicBezTo>
                    <a:pt x="75" y="3744"/>
                    <a:pt x="87" y="3803"/>
                    <a:pt x="158" y="3815"/>
                  </a:cubicBezTo>
                  <a:cubicBezTo>
                    <a:pt x="194" y="3815"/>
                    <a:pt x="206" y="3839"/>
                    <a:pt x="218" y="3839"/>
                  </a:cubicBezTo>
                  <a:cubicBezTo>
                    <a:pt x="235" y="3836"/>
                    <a:pt x="248" y="3834"/>
                    <a:pt x="260" y="3834"/>
                  </a:cubicBezTo>
                  <a:cubicBezTo>
                    <a:pt x="286" y="3834"/>
                    <a:pt x="300" y="3843"/>
                    <a:pt x="325" y="3851"/>
                  </a:cubicBezTo>
                  <a:cubicBezTo>
                    <a:pt x="337" y="3863"/>
                    <a:pt x="337" y="3887"/>
                    <a:pt x="349" y="3887"/>
                  </a:cubicBezTo>
                  <a:cubicBezTo>
                    <a:pt x="396" y="3899"/>
                    <a:pt x="444" y="3899"/>
                    <a:pt x="444" y="3946"/>
                  </a:cubicBezTo>
                  <a:cubicBezTo>
                    <a:pt x="483" y="3985"/>
                    <a:pt x="511" y="4034"/>
                    <a:pt x="556" y="4034"/>
                  </a:cubicBezTo>
                  <a:cubicBezTo>
                    <a:pt x="580" y="4034"/>
                    <a:pt x="609" y="4019"/>
                    <a:pt x="646" y="3982"/>
                  </a:cubicBezTo>
                  <a:cubicBezTo>
                    <a:pt x="670" y="3946"/>
                    <a:pt x="682" y="3899"/>
                    <a:pt x="706" y="3863"/>
                  </a:cubicBezTo>
                  <a:cubicBezTo>
                    <a:pt x="765" y="3827"/>
                    <a:pt x="825" y="3827"/>
                    <a:pt x="896" y="3803"/>
                  </a:cubicBezTo>
                  <a:cubicBezTo>
                    <a:pt x="896" y="3803"/>
                    <a:pt x="920" y="3791"/>
                    <a:pt x="932" y="3791"/>
                  </a:cubicBezTo>
                  <a:cubicBezTo>
                    <a:pt x="961" y="3769"/>
                    <a:pt x="987" y="3751"/>
                    <a:pt x="1008" y="3751"/>
                  </a:cubicBezTo>
                  <a:cubicBezTo>
                    <a:pt x="1032" y="3751"/>
                    <a:pt x="1051" y="3772"/>
                    <a:pt x="1063" y="3827"/>
                  </a:cubicBezTo>
                  <a:lnTo>
                    <a:pt x="1063" y="3863"/>
                  </a:lnTo>
                  <a:cubicBezTo>
                    <a:pt x="1099" y="3911"/>
                    <a:pt x="1111" y="3958"/>
                    <a:pt x="1111" y="4006"/>
                  </a:cubicBezTo>
                  <a:cubicBezTo>
                    <a:pt x="1123" y="4030"/>
                    <a:pt x="1146" y="4030"/>
                    <a:pt x="1158" y="4041"/>
                  </a:cubicBezTo>
                  <a:lnTo>
                    <a:pt x="1218" y="4041"/>
                  </a:lnTo>
                  <a:cubicBezTo>
                    <a:pt x="1226" y="4038"/>
                    <a:pt x="1235" y="4036"/>
                    <a:pt x="1245" y="4036"/>
                  </a:cubicBezTo>
                  <a:cubicBezTo>
                    <a:pt x="1264" y="4036"/>
                    <a:pt x="1285" y="4041"/>
                    <a:pt x="1301" y="4041"/>
                  </a:cubicBezTo>
                  <a:cubicBezTo>
                    <a:pt x="1325" y="4047"/>
                    <a:pt x="1349" y="4050"/>
                    <a:pt x="1373" y="4050"/>
                  </a:cubicBezTo>
                  <a:cubicBezTo>
                    <a:pt x="1396" y="4050"/>
                    <a:pt x="1420" y="4047"/>
                    <a:pt x="1444" y="4041"/>
                  </a:cubicBezTo>
                  <a:cubicBezTo>
                    <a:pt x="1471" y="4028"/>
                    <a:pt x="1497" y="4022"/>
                    <a:pt x="1523" y="4022"/>
                  </a:cubicBezTo>
                  <a:cubicBezTo>
                    <a:pt x="1586" y="4022"/>
                    <a:pt x="1643" y="4058"/>
                    <a:pt x="1694" y="4101"/>
                  </a:cubicBezTo>
                  <a:cubicBezTo>
                    <a:pt x="1754" y="4149"/>
                    <a:pt x="1813" y="4232"/>
                    <a:pt x="1896" y="4268"/>
                  </a:cubicBezTo>
                  <a:cubicBezTo>
                    <a:pt x="1901" y="4269"/>
                    <a:pt x="1906" y="4270"/>
                    <a:pt x="1912" y="4270"/>
                  </a:cubicBezTo>
                  <a:cubicBezTo>
                    <a:pt x="1926" y="4270"/>
                    <a:pt x="1941" y="4266"/>
                    <a:pt x="1953" y="4266"/>
                  </a:cubicBezTo>
                  <a:cubicBezTo>
                    <a:pt x="1973" y="4266"/>
                    <a:pt x="1982" y="4276"/>
                    <a:pt x="1956" y="4327"/>
                  </a:cubicBezTo>
                  <a:lnTo>
                    <a:pt x="1992" y="4351"/>
                  </a:lnTo>
                  <a:cubicBezTo>
                    <a:pt x="2071" y="4400"/>
                    <a:pt x="2123" y="4427"/>
                    <a:pt x="2160" y="4427"/>
                  </a:cubicBezTo>
                  <a:cubicBezTo>
                    <a:pt x="2212" y="4427"/>
                    <a:pt x="2233" y="4374"/>
                    <a:pt x="2254" y="4256"/>
                  </a:cubicBezTo>
                  <a:cubicBezTo>
                    <a:pt x="2254" y="4232"/>
                    <a:pt x="2277" y="4208"/>
                    <a:pt x="2277" y="4196"/>
                  </a:cubicBezTo>
                  <a:cubicBezTo>
                    <a:pt x="2289" y="4113"/>
                    <a:pt x="2301" y="4041"/>
                    <a:pt x="2337" y="3970"/>
                  </a:cubicBezTo>
                  <a:cubicBezTo>
                    <a:pt x="2349" y="3958"/>
                    <a:pt x="2349" y="3922"/>
                    <a:pt x="2361" y="3899"/>
                  </a:cubicBezTo>
                  <a:cubicBezTo>
                    <a:pt x="2373" y="3815"/>
                    <a:pt x="2432" y="3756"/>
                    <a:pt x="2408" y="3684"/>
                  </a:cubicBezTo>
                  <a:cubicBezTo>
                    <a:pt x="2343" y="3477"/>
                    <a:pt x="2397" y="3360"/>
                    <a:pt x="2562" y="3360"/>
                  </a:cubicBezTo>
                  <a:cubicBezTo>
                    <a:pt x="2578" y="3360"/>
                    <a:pt x="2594" y="3361"/>
                    <a:pt x="2611" y="3363"/>
                  </a:cubicBezTo>
                  <a:cubicBezTo>
                    <a:pt x="2671" y="3325"/>
                    <a:pt x="2721" y="3279"/>
                    <a:pt x="2774" y="3279"/>
                  </a:cubicBezTo>
                  <a:cubicBezTo>
                    <a:pt x="2805" y="3279"/>
                    <a:pt x="2837" y="3295"/>
                    <a:pt x="2873" y="3339"/>
                  </a:cubicBezTo>
                  <a:cubicBezTo>
                    <a:pt x="2883" y="3354"/>
                    <a:pt x="2897" y="3361"/>
                    <a:pt x="2913" y="3361"/>
                  </a:cubicBezTo>
                  <a:cubicBezTo>
                    <a:pt x="2936" y="3361"/>
                    <a:pt x="2964" y="3348"/>
                    <a:pt x="2992" y="3327"/>
                  </a:cubicBezTo>
                  <a:cubicBezTo>
                    <a:pt x="3051" y="3256"/>
                    <a:pt x="3147" y="3208"/>
                    <a:pt x="3230" y="3125"/>
                  </a:cubicBezTo>
                  <a:cubicBezTo>
                    <a:pt x="3240" y="3083"/>
                    <a:pt x="3233" y="3062"/>
                    <a:pt x="3217" y="3053"/>
                  </a:cubicBezTo>
                  <a:lnTo>
                    <a:pt x="3217" y="3053"/>
                  </a:lnTo>
                  <a:cubicBezTo>
                    <a:pt x="3268" y="3033"/>
                    <a:pt x="3291" y="2984"/>
                    <a:pt x="3266" y="2898"/>
                  </a:cubicBezTo>
                  <a:lnTo>
                    <a:pt x="3266" y="2898"/>
                  </a:lnTo>
                  <a:cubicBezTo>
                    <a:pt x="3275" y="2921"/>
                    <a:pt x="3289" y="2928"/>
                    <a:pt x="3305" y="2928"/>
                  </a:cubicBezTo>
                  <a:cubicBezTo>
                    <a:pt x="3330" y="2928"/>
                    <a:pt x="3358" y="2910"/>
                    <a:pt x="3373" y="2910"/>
                  </a:cubicBezTo>
                  <a:cubicBezTo>
                    <a:pt x="3468" y="2898"/>
                    <a:pt x="3504" y="2851"/>
                    <a:pt x="3540" y="2768"/>
                  </a:cubicBezTo>
                  <a:cubicBezTo>
                    <a:pt x="3550" y="2714"/>
                    <a:pt x="3580" y="2670"/>
                    <a:pt x="3637" y="2670"/>
                  </a:cubicBezTo>
                  <a:cubicBezTo>
                    <a:pt x="3644" y="2670"/>
                    <a:pt x="3651" y="2671"/>
                    <a:pt x="3659" y="2672"/>
                  </a:cubicBezTo>
                  <a:cubicBezTo>
                    <a:pt x="3742" y="2648"/>
                    <a:pt x="3766" y="2565"/>
                    <a:pt x="3790" y="2494"/>
                  </a:cubicBezTo>
                  <a:cubicBezTo>
                    <a:pt x="3801" y="2387"/>
                    <a:pt x="3849" y="2315"/>
                    <a:pt x="3956" y="2291"/>
                  </a:cubicBezTo>
                  <a:cubicBezTo>
                    <a:pt x="3980" y="2291"/>
                    <a:pt x="4004" y="2267"/>
                    <a:pt x="4016" y="2244"/>
                  </a:cubicBezTo>
                  <a:cubicBezTo>
                    <a:pt x="4028" y="2184"/>
                    <a:pt x="4087" y="2184"/>
                    <a:pt x="4135" y="2184"/>
                  </a:cubicBezTo>
                  <a:cubicBezTo>
                    <a:pt x="4159" y="2184"/>
                    <a:pt x="4194" y="2172"/>
                    <a:pt x="4218" y="2148"/>
                  </a:cubicBezTo>
                  <a:cubicBezTo>
                    <a:pt x="4361" y="2077"/>
                    <a:pt x="4385" y="1946"/>
                    <a:pt x="4397" y="1815"/>
                  </a:cubicBezTo>
                  <a:cubicBezTo>
                    <a:pt x="4421" y="1732"/>
                    <a:pt x="4444" y="1648"/>
                    <a:pt x="4504" y="1589"/>
                  </a:cubicBezTo>
                  <a:cubicBezTo>
                    <a:pt x="4516" y="1553"/>
                    <a:pt x="4552" y="1541"/>
                    <a:pt x="4563" y="1494"/>
                  </a:cubicBezTo>
                  <a:cubicBezTo>
                    <a:pt x="4563" y="1470"/>
                    <a:pt x="4599" y="1458"/>
                    <a:pt x="4623" y="1458"/>
                  </a:cubicBezTo>
                  <a:cubicBezTo>
                    <a:pt x="4659" y="1458"/>
                    <a:pt x="4683" y="1434"/>
                    <a:pt x="4694" y="1422"/>
                  </a:cubicBezTo>
                  <a:cubicBezTo>
                    <a:pt x="4683" y="1291"/>
                    <a:pt x="4671" y="1160"/>
                    <a:pt x="4683" y="1017"/>
                  </a:cubicBezTo>
                  <a:cubicBezTo>
                    <a:pt x="4683" y="958"/>
                    <a:pt x="4671" y="922"/>
                    <a:pt x="4659" y="863"/>
                  </a:cubicBezTo>
                  <a:cubicBezTo>
                    <a:pt x="4635" y="743"/>
                    <a:pt x="4575" y="636"/>
                    <a:pt x="4623" y="517"/>
                  </a:cubicBezTo>
                  <a:cubicBezTo>
                    <a:pt x="4623" y="482"/>
                    <a:pt x="4623" y="458"/>
                    <a:pt x="4611" y="422"/>
                  </a:cubicBezTo>
                  <a:cubicBezTo>
                    <a:pt x="4516" y="303"/>
                    <a:pt x="4397" y="231"/>
                    <a:pt x="4254" y="220"/>
                  </a:cubicBezTo>
                  <a:cubicBezTo>
                    <a:pt x="4099" y="208"/>
                    <a:pt x="3980" y="160"/>
                    <a:pt x="3861" y="65"/>
                  </a:cubicBezTo>
                  <a:cubicBezTo>
                    <a:pt x="3811" y="22"/>
                    <a:pt x="3752" y="1"/>
                    <a:pt x="3688"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11"/>
            <p:cNvSpPr/>
            <p:nvPr/>
          </p:nvSpPr>
          <p:spPr>
            <a:xfrm>
              <a:off x="1906475" y="1466675"/>
              <a:ext cx="3163525" cy="2660175"/>
            </a:xfrm>
            <a:custGeom>
              <a:avLst/>
              <a:gdLst/>
              <a:ahLst/>
              <a:cxnLst/>
              <a:rect l="l" t="t" r="r" b="b"/>
              <a:pathLst>
                <a:path w="126541" h="106407" extrusionOk="0">
                  <a:moveTo>
                    <a:pt x="17169" y="1"/>
                  </a:moveTo>
                  <a:lnTo>
                    <a:pt x="16836" y="60"/>
                  </a:lnTo>
                  <a:lnTo>
                    <a:pt x="16526" y="370"/>
                  </a:lnTo>
                  <a:lnTo>
                    <a:pt x="16169" y="572"/>
                  </a:lnTo>
                  <a:lnTo>
                    <a:pt x="15812" y="786"/>
                  </a:lnTo>
                  <a:lnTo>
                    <a:pt x="15610" y="834"/>
                  </a:lnTo>
                  <a:lnTo>
                    <a:pt x="15514" y="667"/>
                  </a:lnTo>
                  <a:lnTo>
                    <a:pt x="15121" y="72"/>
                  </a:lnTo>
                  <a:lnTo>
                    <a:pt x="14455" y="334"/>
                  </a:lnTo>
                  <a:lnTo>
                    <a:pt x="13752" y="906"/>
                  </a:lnTo>
                  <a:lnTo>
                    <a:pt x="13038" y="1394"/>
                  </a:lnTo>
                  <a:lnTo>
                    <a:pt x="12324" y="1739"/>
                  </a:lnTo>
                  <a:lnTo>
                    <a:pt x="11657" y="2156"/>
                  </a:lnTo>
                  <a:lnTo>
                    <a:pt x="11383" y="2334"/>
                  </a:lnTo>
                  <a:lnTo>
                    <a:pt x="11050" y="2358"/>
                  </a:lnTo>
                  <a:lnTo>
                    <a:pt x="10728" y="2596"/>
                  </a:lnTo>
                  <a:lnTo>
                    <a:pt x="10609" y="3049"/>
                  </a:lnTo>
                  <a:lnTo>
                    <a:pt x="10466" y="3251"/>
                  </a:lnTo>
                  <a:lnTo>
                    <a:pt x="10514" y="3549"/>
                  </a:lnTo>
                  <a:lnTo>
                    <a:pt x="10633" y="3608"/>
                  </a:lnTo>
                  <a:lnTo>
                    <a:pt x="10764" y="3584"/>
                  </a:lnTo>
                  <a:lnTo>
                    <a:pt x="10990" y="3525"/>
                  </a:lnTo>
                  <a:lnTo>
                    <a:pt x="11192" y="3608"/>
                  </a:lnTo>
                  <a:lnTo>
                    <a:pt x="10966" y="3834"/>
                  </a:lnTo>
                  <a:lnTo>
                    <a:pt x="10847" y="4073"/>
                  </a:lnTo>
                  <a:lnTo>
                    <a:pt x="11121" y="4263"/>
                  </a:lnTo>
                  <a:lnTo>
                    <a:pt x="11478" y="4346"/>
                  </a:lnTo>
                  <a:lnTo>
                    <a:pt x="11669" y="4323"/>
                  </a:lnTo>
                  <a:lnTo>
                    <a:pt x="11871" y="4299"/>
                  </a:lnTo>
                  <a:lnTo>
                    <a:pt x="11990" y="4358"/>
                  </a:lnTo>
                  <a:lnTo>
                    <a:pt x="12073" y="4466"/>
                  </a:lnTo>
                  <a:lnTo>
                    <a:pt x="11621" y="4835"/>
                  </a:lnTo>
                  <a:lnTo>
                    <a:pt x="11073" y="5001"/>
                  </a:lnTo>
                  <a:lnTo>
                    <a:pt x="10383" y="4727"/>
                  </a:lnTo>
                  <a:lnTo>
                    <a:pt x="9871" y="5454"/>
                  </a:lnTo>
                  <a:lnTo>
                    <a:pt x="9597" y="4739"/>
                  </a:lnTo>
                  <a:lnTo>
                    <a:pt x="9061" y="4942"/>
                  </a:lnTo>
                  <a:lnTo>
                    <a:pt x="8228" y="5335"/>
                  </a:lnTo>
                  <a:lnTo>
                    <a:pt x="7323" y="5454"/>
                  </a:lnTo>
                  <a:lnTo>
                    <a:pt x="6656" y="5537"/>
                  </a:lnTo>
                  <a:lnTo>
                    <a:pt x="6001" y="5478"/>
                  </a:lnTo>
                  <a:lnTo>
                    <a:pt x="5537" y="5073"/>
                  </a:lnTo>
                  <a:lnTo>
                    <a:pt x="5263" y="4442"/>
                  </a:lnTo>
                  <a:lnTo>
                    <a:pt x="4954" y="5085"/>
                  </a:lnTo>
                  <a:lnTo>
                    <a:pt x="4334" y="5335"/>
                  </a:lnTo>
                  <a:lnTo>
                    <a:pt x="3822" y="5561"/>
                  </a:lnTo>
                  <a:lnTo>
                    <a:pt x="3953" y="6085"/>
                  </a:lnTo>
                  <a:lnTo>
                    <a:pt x="2858" y="6573"/>
                  </a:lnTo>
                  <a:lnTo>
                    <a:pt x="1679" y="6644"/>
                  </a:lnTo>
                  <a:lnTo>
                    <a:pt x="1536" y="6692"/>
                  </a:lnTo>
                  <a:lnTo>
                    <a:pt x="1382" y="6799"/>
                  </a:lnTo>
                  <a:lnTo>
                    <a:pt x="1215" y="6978"/>
                  </a:lnTo>
                  <a:lnTo>
                    <a:pt x="1203" y="7216"/>
                  </a:lnTo>
                  <a:lnTo>
                    <a:pt x="1358" y="7394"/>
                  </a:lnTo>
                  <a:lnTo>
                    <a:pt x="1596" y="7383"/>
                  </a:lnTo>
                  <a:lnTo>
                    <a:pt x="1751" y="7347"/>
                  </a:lnTo>
                  <a:lnTo>
                    <a:pt x="1929" y="7442"/>
                  </a:lnTo>
                  <a:lnTo>
                    <a:pt x="1203" y="7883"/>
                  </a:lnTo>
                  <a:lnTo>
                    <a:pt x="429" y="8359"/>
                  </a:lnTo>
                  <a:lnTo>
                    <a:pt x="298" y="8537"/>
                  </a:lnTo>
                  <a:lnTo>
                    <a:pt x="310" y="8776"/>
                  </a:lnTo>
                  <a:lnTo>
                    <a:pt x="524" y="9228"/>
                  </a:lnTo>
                  <a:lnTo>
                    <a:pt x="239" y="9657"/>
                  </a:lnTo>
                  <a:lnTo>
                    <a:pt x="120" y="9847"/>
                  </a:lnTo>
                  <a:lnTo>
                    <a:pt x="60" y="10097"/>
                  </a:lnTo>
                  <a:lnTo>
                    <a:pt x="1" y="10454"/>
                  </a:lnTo>
                  <a:lnTo>
                    <a:pt x="155" y="10740"/>
                  </a:lnTo>
                  <a:lnTo>
                    <a:pt x="393" y="10692"/>
                  </a:lnTo>
                  <a:lnTo>
                    <a:pt x="584" y="10478"/>
                  </a:lnTo>
                  <a:lnTo>
                    <a:pt x="965" y="10264"/>
                  </a:lnTo>
                  <a:lnTo>
                    <a:pt x="1370" y="10300"/>
                  </a:lnTo>
                  <a:lnTo>
                    <a:pt x="1489" y="10538"/>
                  </a:lnTo>
                  <a:lnTo>
                    <a:pt x="1370" y="10800"/>
                  </a:lnTo>
                  <a:lnTo>
                    <a:pt x="1465" y="11097"/>
                  </a:lnTo>
                  <a:lnTo>
                    <a:pt x="1656" y="11347"/>
                  </a:lnTo>
                  <a:lnTo>
                    <a:pt x="1798" y="11526"/>
                  </a:lnTo>
                  <a:lnTo>
                    <a:pt x="1703" y="11740"/>
                  </a:lnTo>
                  <a:lnTo>
                    <a:pt x="1441" y="12097"/>
                  </a:lnTo>
                  <a:lnTo>
                    <a:pt x="1620" y="12502"/>
                  </a:lnTo>
                  <a:lnTo>
                    <a:pt x="2001" y="12586"/>
                  </a:lnTo>
                  <a:lnTo>
                    <a:pt x="2263" y="12300"/>
                  </a:lnTo>
                  <a:lnTo>
                    <a:pt x="2727" y="12181"/>
                  </a:lnTo>
                  <a:lnTo>
                    <a:pt x="3096" y="12466"/>
                  </a:lnTo>
                  <a:lnTo>
                    <a:pt x="3132" y="12752"/>
                  </a:lnTo>
                  <a:lnTo>
                    <a:pt x="2858" y="12895"/>
                  </a:lnTo>
                  <a:lnTo>
                    <a:pt x="2120" y="13812"/>
                  </a:lnTo>
                  <a:cubicBezTo>
                    <a:pt x="2009" y="14651"/>
                    <a:pt x="2082" y="15537"/>
                    <a:pt x="2508" y="15537"/>
                  </a:cubicBezTo>
                  <a:cubicBezTo>
                    <a:pt x="2722" y="15537"/>
                    <a:pt x="3026" y="15311"/>
                    <a:pt x="3441" y="14741"/>
                  </a:cubicBezTo>
                  <a:lnTo>
                    <a:pt x="4180" y="14669"/>
                  </a:lnTo>
                  <a:lnTo>
                    <a:pt x="4227" y="14645"/>
                  </a:lnTo>
                  <a:lnTo>
                    <a:pt x="4287" y="14586"/>
                  </a:lnTo>
                  <a:lnTo>
                    <a:pt x="4501" y="14360"/>
                  </a:lnTo>
                  <a:lnTo>
                    <a:pt x="4763" y="14467"/>
                  </a:lnTo>
                  <a:lnTo>
                    <a:pt x="4918" y="14800"/>
                  </a:lnTo>
                  <a:lnTo>
                    <a:pt x="4704" y="15122"/>
                  </a:lnTo>
                  <a:lnTo>
                    <a:pt x="4453" y="15312"/>
                  </a:lnTo>
                  <a:lnTo>
                    <a:pt x="4358" y="15610"/>
                  </a:lnTo>
                  <a:lnTo>
                    <a:pt x="4299" y="16086"/>
                  </a:lnTo>
                  <a:lnTo>
                    <a:pt x="3918" y="16431"/>
                  </a:lnTo>
                  <a:lnTo>
                    <a:pt x="3572" y="16800"/>
                  </a:lnTo>
                  <a:lnTo>
                    <a:pt x="3572" y="17336"/>
                  </a:lnTo>
                  <a:lnTo>
                    <a:pt x="3918" y="17646"/>
                  </a:lnTo>
                  <a:lnTo>
                    <a:pt x="4406" y="17705"/>
                  </a:lnTo>
                  <a:lnTo>
                    <a:pt x="4823" y="17598"/>
                  </a:lnTo>
                  <a:lnTo>
                    <a:pt x="5275" y="17646"/>
                  </a:lnTo>
                  <a:lnTo>
                    <a:pt x="4930" y="18170"/>
                  </a:lnTo>
                  <a:lnTo>
                    <a:pt x="4358" y="18432"/>
                  </a:lnTo>
                  <a:lnTo>
                    <a:pt x="3870" y="18634"/>
                  </a:lnTo>
                  <a:lnTo>
                    <a:pt x="3703" y="19110"/>
                  </a:lnTo>
                  <a:lnTo>
                    <a:pt x="4025" y="19467"/>
                  </a:lnTo>
                  <a:lnTo>
                    <a:pt x="4561" y="19408"/>
                  </a:lnTo>
                  <a:lnTo>
                    <a:pt x="4870" y="19348"/>
                  </a:lnTo>
                  <a:lnTo>
                    <a:pt x="5108" y="19491"/>
                  </a:lnTo>
                  <a:lnTo>
                    <a:pt x="5013" y="19789"/>
                  </a:lnTo>
                  <a:lnTo>
                    <a:pt x="4704" y="19967"/>
                  </a:lnTo>
                  <a:lnTo>
                    <a:pt x="4537" y="20027"/>
                  </a:lnTo>
                  <a:lnTo>
                    <a:pt x="4382" y="20086"/>
                  </a:lnTo>
                  <a:lnTo>
                    <a:pt x="3608" y="20896"/>
                  </a:lnTo>
                  <a:lnTo>
                    <a:pt x="2906" y="21765"/>
                  </a:lnTo>
                  <a:lnTo>
                    <a:pt x="2846" y="21980"/>
                  </a:lnTo>
                  <a:lnTo>
                    <a:pt x="2906" y="22230"/>
                  </a:lnTo>
                  <a:lnTo>
                    <a:pt x="2965" y="22813"/>
                  </a:lnTo>
                  <a:lnTo>
                    <a:pt x="2858" y="23396"/>
                  </a:lnTo>
                  <a:lnTo>
                    <a:pt x="2858" y="24051"/>
                  </a:lnTo>
                  <a:lnTo>
                    <a:pt x="3525" y="24111"/>
                  </a:lnTo>
                  <a:lnTo>
                    <a:pt x="4418" y="23623"/>
                  </a:lnTo>
                  <a:lnTo>
                    <a:pt x="5073" y="22873"/>
                  </a:lnTo>
                  <a:lnTo>
                    <a:pt x="5406" y="22587"/>
                  </a:lnTo>
                  <a:lnTo>
                    <a:pt x="5823" y="22420"/>
                  </a:lnTo>
                  <a:lnTo>
                    <a:pt x="7740" y="22277"/>
                  </a:lnTo>
                  <a:lnTo>
                    <a:pt x="9597" y="21777"/>
                  </a:lnTo>
                  <a:lnTo>
                    <a:pt x="9978" y="21753"/>
                  </a:lnTo>
                  <a:lnTo>
                    <a:pt x="10157" y="22158"/>
                  </a:lnTo>
                  <a:lnTo>
                    <a:pt x="10252" y="22575"/>
                  </a:lnTo>
                  <a:lnTo>
                    <a:pt x="10669" y="22730"/>
                  </a:lnTo>
                  <a:lnTo>
                    <a:pt x="11109" y="22992"/>
                  </a:lnTo>
                  <a:lnTo>
                    <a:pt x="10990" y="23480"/>
                  </a:lnTo>
                  <a:lnTo>
                    <a:pt x="10764" y="23646"/>
                  </a:lnTo>
                  <a:lnTo>
                    <a:pt x="10514" y="23754"/>
                  </a:lnTo>
                  <a:lnTo>
                    <a:pt x="10026" y="24146"/>
                  </a:lnTo>
                  <a:lnTo>
                    <a:pt x="9716" y="24682"/>
                  </a:lnTo>
                  <a:lnTo>
                    <a:pt x="9787" y="25028"/>
                  </a:lnTo>
                  <a:lnTo>
                    <a:pt x="10145" y="25159"/>
                  </a:lnTo>
                  <a:lnTo>
                    <a:pt x="10228" y="25266"/>
                  </a:lnTo>
                  <a:lnTo>
                    <a:pt x="10180" y="25397"/>
                  </a:lnTo>
                  <a:lnTo>
                    <a:pt x="10061" y="25849"/>
                  </a:lnTo>
                  <a:lnTo>
                    <a:pt x="10311" y="26171"/>
                  </a:lnTo>
                  <a:lnTo>
                    <a:pt x="10847" y="26194"/>
                  </a:lnTo>
                  <a:lnTo>
                    <a:pt x="11359" y="25932"/>
                  </a:lnTo>
                  <a:lnTo>
                    <a:pt x="12300" y="25325"/>
                  </a:lnTo>
                  <a:lnTo>
                    <a:pt x="13407" y="25492"/>
                  </a:lnTo>
                  <a:lnTo>
                    <a:pt x="13705" y="25540"/>
                  </a:lnTo>
                  <a:lnTo>
                    <a:pt x="14002" y="25432"/>
                  </a:lnTo>
                  <a:lnTo>
                    <a:pt x="14479" y="25301"/>
                  </a:lnTo>
                  <a:lnTo>
                    <a:pt x="14895" y="25575"/>
                  </a:lnTo>
                  <a:lnTo>
                    <a:pt x="15705" y="26171"/>
                  </a:lnTo>
                  <a:lnTo>
                    <a:pt x="16717" y="26218"/>
                  </a:lnTo>
                  <a:lnTo>
                    <a:pt x="17026" y="26194"/>
                  </a:lnTo>
                  <a:lnTo>
                    <a:pt x="17312" y="26349"/>
                  </a:lnTo>
                  <a:lnTo>
                    <a:pt x="17967" y="26635"/>
                  </a:lnTo>
                  <a:lnTo>
                    <a:pt x="18598" y="26337"/>
                  </a:lnTo>
                  <a:lnTo>
                    <a:pt x="18931" y="26147"/>
                  </a:lnTo>
                  <a:lnTo>
                    <a:pt x="19301" y="26075"/>
                  </a:lnTo>
                  <a:lnTo>
                    <a:pt x="19932" y="25897"/>
                  </a:lnTo>
                  <a:lnTo>
                    <a:pt x="20098" y="25266"/>
                  </a:lnTo>
                  <a:lnTo>
                    <a:pt x="20229" y="24849"/>
                  </a:lnTo>
                  <a:lnTo>
                    <a:pt x="20479" y="24766"/>
                  </a:lnTo>
                  <a:lnTo>
                    <a:pt x="21503" y="25063"/>
                  </a:lnTo>
                  <a:lnTo>
                    <a:pt x="22527" y="25004"/>
                  </a:lnTo>
                  <a:lnTo>
                    <a:pt x="23468" y="25218"/>
                  </a:lnTo>
                  <a:lnTo>
                    <a:pt x="24230" y="24658"/>
                  </a:lnTo>
                  <a:lnTo>
                    <a:pt x="24337" y="24599"/>
                  </a:lnTo>
                  <a:lnTo>
                    <a:pt x="24480" y="24551"/>
                  </a:lnTo>
                  <a:lnTo>
                    <a:pt x="24611" y="25397"/>
                  </a:lnTo>
                  <a:lnTo>
                    <a:pt x="25468" y="25504"/>
                  </a:lnTo>
                  <a:lnTo>
                    <a:pt x="25778" y="25480"/>
                  </a:lnTo>
                  <a:lnTo>
                    <a:pt x="26087" y="25420"/>
                  </a:lnTo>
                  <a:lnTo>
                    <a:pt x="26373" y="25420"/>
                  </a:lnTo>
                  <a:lnTo>
                    <a:pt x="26480" y="25659"/>
                  </a:lnTo>
                  <a:lnTo>
                    <a:pt x="26563" y="26802"/>
                  </a:lnTo>
                  <a:lnTo>
                    <a:pt x="26361" y="27980"/>
                  </a:lnTo>
                  <a:lnTo>
                    <a:pt x="26337" y="29016"/>
                  </a:lnTo>
                  <a:lnTo>
                    <a:pt x="27135" y="29373"/>
                  </a:lnTo>
                  <a:lnTo>
                    <a:pt x="28468" y="29409"/>
                  </a:lnTo>
                  <a:lnTo>
                    <a:pt x="29492" y="30254"/>
                  </a:lnTo>
                  <a:lnTo>
                    <a:pt x="29719" y="30802"/>
                  </a:lnTo>
                  <a:lnTo>
                    <a:pt x="29457" y="31290"/>
                  </a:lnTo>
                  <a:lnTo>
                    <a:pt x="28897" y="31921"/>
                  </a:lnTo>
                  <a:lnTo>
                    <a:pt x="28564" y="32683"/>
                  </a:lnTo>
                  <a:lnTo>
                    <a:pt x="28445" y="32993"/>
                  </a:lnTo>
                  <a:lnTo>
                    <a:pt x="28230" y="33195"/>
                  </a:lnTo>
                  <a:lnTo>
                    <a:pt x="27564" y="33707"/>
                  </a:lnTo>
                  <a:lnTo>
                    <a:pt x="26992" y="34314"/>
                  </a:lnTo>
                  <a:lnTo>
                    <a:pt x="26694" y="34553"/>
                  </a:lnTo>
                  <a:lnTo>
                    <a:pt x="26361" y="34731"/>
                  </a:lnTo>
                  <a:lnTo>
                    <a:pt x="25111" y="35160"/>
                  </a:lnTo>
                  <a:lnTo>
                    <a:pt x="24111" y="36041"/>
                  </a:lnTo>
                  <a:lnTo>
                    <a:pt x="23801" y="36267"/>
                  </a:lnTo>
                  <a:lnTo>
                    <a:pt x="23515" y="36577"/>
                  </a:lnTo>
                  <a:lnTo>
                    <a:pt x="23099" y="37529"/>
                  </a:lnTo>
                  <a:lnTo>
                    <a:pt x="22099" y="37624"/>
                  </a:lnTo>
                  <a:lnTo>
                    <a:pt x="21789" y="37708"/>
                  </a:lnTo>
                  <a:lnTo>
                    <a:pt x="21849" y="37982"/>
                  </a:lnTo>
                  <a:lnTo>
                    <a:pt x="22265" y="38970"/>
                  </a:lnTo>
                  <a:lnTo>
                    <a:pt x="22682" y="39958"/>
                  </a:lnTo>
                  <a:lnTo>
                    <a:pt x="22789" y="40137"/>
                  </a:lnTo>
                  <a:lnTo>
                    <a:pt x="22741" y="40339"/>
                  </a:lnTo>
                  <a:lnTo>
                    <a:pt x="22503" y="40970"/>
                  </a:lnTo>
                  <a:lnTo>
                    <a:pt x="22563" y="41625"/>
                  </a:lnTo>
                  <a:lnTo>
                    <a:pt x="22741" y="42589"/>
                  </a:lnTo>
                  <a:lnTo>
                    <a:pt x="22551" y="43554"/>
                  </a:lnTo>
                  <a:lnTo>
                    <a:pt x="22515" y="43816"/>
                  </a:lnTo>
                  <a:lnTo>
                    <a:pt x="22646" y="44078"/>
                  </a:lnTo>
                  <a:lnTo>
                    <a:pt x="22801" y="44542"/>
                  </a:lnTo>
                  <a:lnTo>
                    <a:pt x="22527" y="44923"/>
                  </a:lnTo>
                  <a:lnTo>
                    <a:pt x="22230" y="45399"/>
                  </a:lnTo>
                  <a:lnTo>
                    <a:pt x="22265" y="45959"/>
                  </a:lnTo>
                  <a:lnTo>
                    <a:pt x="22349" y="46673"/>
                  </a:lnTo>
                  <a:lnTo>
                    <a:pt x="22075" y="47387"/>
                  </a:lnTo>
                  <a:lnTo>
                    <a:pt x="21563" y="47923"/>
                  </a:lnTo>
                  <a:lnTo>
                    <a:pt x="20896" y="48173"/>
                  </a:lnTo>
                  <a:lnTo>
                    <a:pt x="20658" y="48233"/>
                  </a:lnTo>
                  <a:lnTo>
                    <a:pt x="20432" y="48340"/>
                  </a:lnTo>
                  <a:lnTo>
                    <a:pt x="20063" y="48578"/>
                  </a:lnTo>
                  <a:lnTo>
                    <a:pt x="19944" y="48935"/>
                  </a:lnTo>
                  <a:lnTo>
                    <a:pt x="20039" y="49542"/>
                  </a:lnTo>
                  <a:lnTo>
                    <a:pt x="20372" y="50019"/>
                  </a:lnTo>
                  <a:lnTo>
                    <a:pt x="20729" y="50304"/>
                  </a:lnTo>
                  <a:lnTo>
                    <a:pt x="20920" y="50685"/>
                  </a:lnTo>
                  <a:lnTo>
                    <a:pt x="21027" y="52400"/>
                  </a:lnTo>
                  <a:lnTo>
                    <a:pt x="20301" y="53948"/>
                  </a:lnTo>
                  <a:lnTo>
                    <a:pt x="20015" y="54424"/>
                  </a:lnTo>
                  <a:lnTo>
                    <a:pt x="19836" y="54948"/>
                  </a:lnTo>
                  <a:lnTo>
                    <a:pt x="19372" y="55924"/>
                  </a:lnTo>
                  <a:lnTo>
                    <a:pt x="18277" y="55996"/>
                  </a:lnTo>
                  <a:lnTo>
                    <a:pt x="17515" y="55865"/>
                  </a:lnTo>
                  <a:lnTo>
                    <a:pt x="16776" y="55877"/>
                  </a:lnTo>
                  <a:lnTo>
                    <a:pt x="15622" y="55996"/>
                  </a:lnTo>
                  <a:lnTo>
                    <a:pt x="14526" y="55746"/>
                  </a:lnTo>
                  <a:lnTo>
                    <a:pt x="14312" y="55698"/>
                  </a:lnTo>
                  <a:lnTo>
                    <a:pt x="14157" y="55805"/>
                  </a:lnTo>
                  <a:lnTo>
                    <a:pt x="14109" y="55972"/>
                  </a:lnTo>
                  <a:lnTo>
                    <a:pt x="14181" y="56139"/>
                  </a:lnTo>
                  <a:lnTo>
                    <a:pt x="14526" y="56770"/>
                  </a:lnTo>
                  <a:lnTo>
                    <a:pt x="14955" y="57365"/>
                  </a:lnTo>
                  <a:lnTo>
                    <a:pt x="15205" y="57651"/>
                  </a:lnTo>
                  <a:lnTo>
                    <a:pt x="15241" y="58020"/>
                  </a:lnTo>
                  <a:lnTo>
                    <a:pt x="15252" y="58436"/>
                  </a:lnTo>
                  <a:lnTo>
                    <a:pt x="15586" y="58675"/>
                  </a:lnTo>
                  <a:lnTo>
                    <a:pt x="16003" y="58996"/>
                  </a:lnTo>
                  <a:lnTo>
                    <a:pt x="15943" y="59544"/>
                  </a:lnTo>
                  <a:lnTo>
                    <a:pt x="15836" y="59960"/>
                  </a:lnTo>
                  <a:lnTo>
                    <a:pt x="16003" y="60341"/>
                  </a:lnTo>
                  <a:lnTo>
                    <a:pt x="16491" y="61020"/>
                  </a:lnTo>
                  <a:lnTo>
                    <a:pt x="16634" y="61818"/>
                  </a:lnTo>
                  <a:lnTo>
                    <a:pt x="16788" y="62306"/>
                  </a:lnTo>
                  <a:lnTo>
                    <a:pt x="17169" y="62651"/>
                  </a:lnTo>
                  <a:lnTo>
                    <a:pt x="17431" y="62818"/>
                  </a:lnTo>
                  <a:lnTo>
                    <a:pt x="17550" y="63104"/>
                  </a:lnTo>
                  <a:lnTo>
                    <a:pt x="17765" y="63592"/>
                  </a:lnTo>
                  <a:lnTo>
                    <a:pt x="18312" y="63568"/>
                  </a:lnTo>
                  <a:lnTo>
                    <a:pt x="18848" y="63604"/>
                  </a:lnTo>
                  <a:lnTo>
                    <a:pt x="19348" y="64128"/>
                  </a:lnTo>
                  <a:lnTo>
                    <a:pt x="19467" y="64794"/>
                  </a:lnTo>
                  <a:lnTo>
                    <a:pt x="19146" y="65378"/>
                  </a:lnTo>
                  <a:lnTo>
                    <a:pt x="18562" y="66009"/>
                  </a:lnTo>
                  <a:lnTo>
                    <a:pt x="18622" y="66878"/>
                  </a:lnTo>
                  <a:lnTo>
                    <a:pt x="18622" y="67021"/>
                  </a:lnTo>
                  <a:lnTo>
                    <a:pt x="18467" y="67140"/>
                  </a:lnTo>
                  <a:lnTo>
                    <a:pt x="17503" y="67759"/>
                  </a:lnTo>
                  <a:lnTo>
                    <a:pt x="16610" y="68485"/>
                  </a:lnTo>
                  <a:lnTo>
                    <a:pt x="16086" y="68950"/>
                  </a:lnTo>
                  <a:lnTo>
                    <a:pt x="15907" y="69545"/>
                  </a:lnTo>
                  <a:lnTo>
                    <a:pt x="15848" y="70378"/>
                  </a:lnTo>
                  <a:lnTo>
                    <a:pt x="15514" y="71105"/>
                  </a:lnTo>
                  <a:lnTo>
                    <a:pt x="15229" y="71724"/>
                  </a:lnTo>
                  <a:lnTo>
                    <a:pt x="15300" y="72414"/>
                  </a:lnTo>
                  <a:lnTo>
                    <a:pt x="16288" y="74010"/>
                  </a:lnTo>
                  <a:lnTo>
                    <a:pt x="17038" y="75736"/>
                  </a:lnTo>
                  <a:lnTo>
                    <a:pt x="17431" y="76153"/>
                  </a:lnTo>
                  <a:lnTo>
                    <a:pt x="18027" y="76093"/>
                  </a:lnTo>
                  <a:lnTo>
                    <a:pt x="18789" y="75927"/>
                  </a:lnTo>
                  <a:lnTo>
                    <a:pt x="19039" y="76677"/>
                  </a:lnTo>
                  <a:lnTo>
                    <a:pt x="19039" y="77034"/>
                  </a:lnTo>
                  <a:lnTo>
                    <a:pt x="18801" y="77248"/>
                  </a:lnTo>
                  <a:lnTo>
                    <a:pt x="18586" y="77415"/>
                  </a:lnTo>
                  <a:lnTo>
                    <a:pt x="18503" y="77665"/>
                  </a:lnTo>
                  <a:lnTo>
                    <a:pt x="18134" y="78177"/>
                  </a:lnTo>
                  <a:lnTo>
                    <a:pt x="17479" y="78082"/>
                  </a:lnTo>
                  <a:lnTo>
                    <a:pt x="17086" y="77927"/>
                  </a:lnTo>
                  <a:lnTo>
                    <a:pt x="16741" y="78106"/>
                  </a:lnTo>
                  <a:lnTo>
                    <a:pt x="16467" y="78379"/>
                  </a:lnTo>
                  <a:lnTo>
                    <a:pt x="16086" y="78320"/>
                  </a:lnTo>
                  <a:lnTo>
                    <a:pt x="15657" y="78296"/>
                  </a:lnTo>
                  <a:lnTo>
                    <a:pt x="15407" y="78713"/>
                  </a:lnTo>
                  <a:lnTo>
                    <a:pt x="14943" y="80058"/>
                  </a:lnTo>
                  <a:lnTo>
                    <a:pt x="14026" y="81177"/>
                  </a:lnTo>
                  <a:lnTo>
                    <a:pt x="13288" y="81749"/>
                  </a:lnTo>
                  <a:lnTo>
                    <a:pt x="12835" y="82547"/>
                  </a:lnTo>
                  <a:lnTo>
                    <a:pt x="12550" y="83392"/>
                  </a:lnTo>
                  <a:lnTo>
                    <a:pt x="12085" y="84154"/>
                  </a:lnTo>
                  <a:lnTo>
                    <a:pt x="11978" y="84368"/>
                  </a:lnTo>
                  <a:lnTo>
                    <a:pt x="12038" y="84606"/>
                  </a:lnTo>
                  <a:lnTo>
                    <a:pt x="12574" y="85987"/>
                  </a:lnTo>
                  <a:lnTo>
                    <a:pt x="12514" y="87464"/>
                  </a:lnTo>
                  <a:lnTo>
                    <a:pt x="12562" y="88369"/>
                  </a:lnTo>
                  <a:lnTo>
                    <a:pt x="12895" y="89202"/>
                  </a:lnTo>
                  <a:lnTo>
                    <a:pt x="13228" y="89274"/>
                  </a:lnTo>
                  <a:lnTo>
                    <a:pt x="13609" y="89035"/>
                  </a:lnTo>
                  <a:lnTo>
                    <a:pt x="14871" y="89190"/>
                  </a:lnTo>
                  <a:lnTo>
                    <a:pt x="16134" y="89202"/>
                  </a:lnTo>
                  <a:lnTo>
                    <a:pt x="17146" y="89345"/>
                  </a:lnTo>
                  <a:lnTo>
                    <a:pt x="18027" y="89809"/>
                  </a:lnTo>
                  <a:lnTo>
                    <a:pt x="18848" y="90286"/>
                  </a:lnTo>
                  <a:lnTo>
                    <a:pt x="19682" y="90738"/>
                  </a:lnTo>
                  <a:lnTo>
                    <a:pt x="20634" y="91298"/>
                  </a:lnTo>
                  <a:lnTo>
                    <a:pt x="21503" y="91988"/>
                  </a:lnTo>
                  <a:lnTo>
                    <a:pt x="22980" y="93607"/>
                  </a:lnTo>
                  <a:lnTo>
                    <a:pt x="24277" y="95358"/>
                  </a:lnTo>
                  <a:lnTo>
                    <a:pt x="24087" y="95417"/>
                  </a:lnTo>
                  <a:lnTo>
                    <a:pt x="23884" y="95501"/>
                  </a:lnTo>
                  <a:lnTo>
                    <a:pt x="23325" y="95703"/>
                  </a:lnTo>
                  <a:lnTo>
                    <a:pt x="23099" y="96251"/>
                  </a:lnTo>
                  <a:lnTo>
                    <a:pt x="23456" y="97346"/>
                  </a:lnTo>
                  <a:lnTo>
                    <a:pt x="24218" y="97620"/>
                  </a:lnTo>
                  <a:lnTo>
                    <a:pt x="24861" y="97798"/>
                  </a:lnTo>
                  <a:lnTo>
                    <a:pt x="25373" y="98191"/>
                  </a:lnTo>
                  <a:lnTo>
                    <a:pt x="25528" y="98477"/>
                  </a:lnTo>
                  <a:lnTo>
                    <a:pt x="25254" y="98596"/>
                  </a:lnTo>
                  <a:lnTo>
                    <a:pt x="24682" y="98858"/>
                  </a:lnTo>
                  <a:lnTo>
                    <a:pt x="24801" y="99465"/>
                  </a:lnTo>
                  <a:lnTo>
                    <a:pt x="25004" y="99989"/>
                  </a:lnTo>
                  <a:lnTo>
                    <a:pt x="25230" y="100513"/>
                  </a:lnTo>
                  <a:lnTo>
                    <a:pt x="26182" y="102025"/>
                  </a:lnTo>
                  <a:lnTo>
                    <a:pt x="27087" y="103573"/>
                  </a:lnTo>
                  <a:lnTo>
                    <a:pt x="27278" y="103752"/>
                  </a:lnTo>
                  <a:lnTo>
                    <a:pt x="27575" y="103811"/>
                  </a:lnTo>
                  <a:lnTo>
                    <a:pt x="28468" y="104073"/>
                  </a:lnTo>
                  <a:lnTo>
                    <a:pt x="29147" y="104704"/>
                  </a:lnTo>
                  <a:lnTo>
                    <a:pt x="29445" y="104990"/>
                  </a:lnTo>
                  <a:lnTo>
                    <a:pt x="29778" y="105228"/>
                  </a:lnTo>
                  <a:lnTo>
                    <a:pt x="30671" y="105704"/>
                  </a:lnTo>
                  <a:lnTo>
                    <a:pt x="31588" y="106133"/>
                  </a:lnTo>
                  <a:lnTo>
                    <a:pt x="32517" y="106407"/>
                  </a:lnTo>
                  <a:lnTo>
                    <a:pt x="33469" y="106180"/>
                  </a:lnTo>
                  <a:lnTo>
                    <a:pt x="33814" y="105597"/>
                  </a:lnTo>
                  <a:lnTo>
                    <a:pt x="33695" y="104871"/>
                  </a:lnTo>
                  <a:lnTo>
                    <a:pt x="33826" y="104383"/>
                  </a:lnTo>
                  <a:lnTo>
                    <a:pt x="34338" y="104311"/>
                  </a:lnTo>
                  <a:lnTo>
                    <a:pt x="34779" y="104275"/>
                  </a:lnTo>
                  <a:lnTo>
                    <a:pt x="35005" y="103918"/>
                  </a:lnTo>
                  <a:lnTo>
                    <a:pt x="35898" y="102716"/>
                  </a:lnTo>
                  <a:lnTo>
                    <a:pt x="36767" y="101477"/>
                  </a:lnTo>
                  <a:lnTo>
                    <a:pt x="36827" y="101406"/>
                  </a:lnTo>
                  <a:lnTo>
                    <a:pt x="36910" y="101346"/>
                  </a:lnTo>
                  <a:lnTo>
                    <a:pt x="38684" y="100692"/>
                  </a:lnTo>
                  <a:lnTo>
                    <a:pt x="40470" y="100037"/>
                  </a:lnTo>
                  <a:lnTo>
                    <a:pt x="40910" y="99989"/>
                  </a:lnTo>
                  <a:lnTo>
                    <a:pt x="41410" y="100156"/>
                  </a:lnTo>
                  <a:lnTo>
                    <a:pt x="42315" y="100346"/>
                  </a:lnTo>
                  <a:lnTo>
                    <a:pt x="43149" y="100072"/>
                  </a:lnTo>
                  <a:lnTo>
                    <a:pt x="44387" y="99037"/>
                  </a:lnTo>
                  <a:lnTo>
                    <a:pt x="45482" y="97870"/>
                  </a:lnTo>
                  <a:lnTo>
                    <a:pt x="45852" y="97548"/>
                  </a:lnTo>
                  <a:lnTo>
                    <a:pt x="46304" y="97477"/>
                  </a:lnTo>
                  <a:lnTo>
                    <a:pt x="47447" y="97596"/>
                  </a:lnTo>
                  <a:lnTo>
                    <a:pt x="48578" y="97477"/>
                  </a:lnTo>
                  <a:lnTo>
                    <a:pt x="50162" y="97239"/>
                  </a:lnTo>
                  <a:lnTo>
                    <a:pt x="51745" y="97239"/>
                  </a:lnTo>
                  <a:lnTo>
                    <a:pt x="53031" y="97358"/>
                  </a:lnTo>
                  <a:lnTo>
                    <a:pt x="54353" y="97346"/>
                  </a:lnTo>
                  <a:lnTo>
                    <a:pt x="54603" y="97405"/>
                  </a:lnTo>
                  <a:lnTo>
                    <a:pt x="54841" y="97548"/>
                  </a:lnTo>
                  <a:lnTo>
                    <a:pt x="55972" y="97965"/>
                  </a:lnTo>
                  <a:lnTo>
                    <a:pt x="57162" y="97846"/>
                  </a:lnTo>
                  <a:lnTo>
                    <a:pt x="58294" y="97525"/>
                  </a:lnTo>
                  <a:lnTo>
                    <a:pt x="59472" y="97477"/>
                  </a:lnTo>
                  <a:lnTo>
                    <a:pt x="60639" y="97489"/>
                  </a:lnTo>
                  <a:lnTo>
                    <a:pt x="61794" y="97477"/>
                  </a:lnTo>
                  <a:lnTo>
                    <a:pt x="62306" y="97525"/>
                  </a:lnTo>
                  <a:lnTo>
                    <a:pt x="62782" y="97727"/>
                  </a:lnTo>
                  <a:lnTo>
                    <a:pt x="63413" y="98060"/>
                  </a:lnTo>
                  <a:lnTo>
                    <a:pt x="64104" y="98275"/>
                  </a:lnTo>
                  <a:lnTo>
                    <a:pt x="64997" y="98096"/>
                  </a:lnTo>
                  <a:lnTo>
                    <a:pt x="65735" y="97227"/>
                  </a:lnTo>
                  <a:lnTo>
                    <a:pt x="66485" y="96358"/>
                  </a:lnTo>
                  <a:lnTo>
                    <a:pt x="67580" y="96358"/>
                  </a:lnTo>
                  <a:lnTo>
                    <a:pt x="67854" y="96417"/>
                  </a:lnTo>
                  <a:lnTo>
                    <a:pt x="68116" y="96346"/>
                  </a:lnTo>
                  <a:lnTo>
                    <a:pt x="68688" y="96191"/>
                  </a:lnTo>
                  <a:lnTo>
                    <a:pt x="69247" y="96382"/>
                  </a:lnTo>
                  <a:lnTo>
                    <a:pt x="69771" y="96774"/>
                  </a:lnTo>
                  <a:lnTo>
                    <a:pt x="70188" y="97286"/>
                  </a:lnTo>
                  <a:lnTo>
                    <a:pt x="70914" y="97775"/>
                  </a:lnTo>
                  <a:lnTo>
                    <a:pt x="71605" y="97298"/>
                  </a:lnTo>
                  <a:lnTo>
                    <a:pt x="72391" y="96489"/>
                  </a:lnTo>
                  <a:lnTo>
                    <a:pt x="72903" y="95489"/>
                  </a:lnTo>
                  <a:lnTo>
                    <a:pt x="72962" y="95346"/>
                  </a:lnTo>
                  <a:lnTo>
                    <a:pt x="73057" y="95262"/>
                  </a:lnTo>
                  <a:lnTo>
                    <a:pt x="73795" y="94667"/>
                  </a:lnTo>
                  <a:lnTo>
                    <a:pt x="73986" y="93738"/>
                  </a:lnTo>
                  <a:lnTo>
                    <a:pt x="74117" y="93250"/>
                  </a:lnTo>
                  <a:lnTo>
                    <a:pt x="74427" y="92822"/>
                  </a:lnTo>
                  <a:lnTo>
                    <a:pt x="74700" y="92464"/>
                  </a:lnTo>
                  <a:lnTo>
                    <a:pt x="74748" y="92060"/>
                  </a:lnTo>
                  <a:lnTo>
                    <a:pt x="75200" y="90583"/>
                  </a:lnTo>
                  <a:lnTo>
                    <a:pt x="76308" y="89547"/>
                  </a:lnTo>
                  <a:lnTo>
                    <a:pt x="77582" y="88619"/>
                  </a:lnTo>
                  <a:lnTo>
                    <a:pt x="78796" y="87488"/>
                  </a:lnTo>
                  <a:lnTo>
                    <a:pt x="78868" y="87428"/>
                  </a:lnTo>
                  <a:lnTo>
                    <a:pt x="78975" y="87369"/>
                  </a:lnTo>
                  <a:lnTo>
                    <a:pt x="81201" y="86476"/>
                  </a:lnTo>
                  <a:lnTo>
                    <a:pt x="83582" y="86237"/>
                  </a:lnTo>
                  <a:lnTo>
                    <a:pt x="83856" y="86297"/>
                  </a:lnTo>
                  <a:lnTo>
                    <a:pt x="84071" y="86464"/>
                  </a:lnTo>
                  <a:lnTo>
                    <a:pt x="84428" y="86654"/>
                  </a:lnTo>
                  <a:lnTo>
                    <a:pt x="84785" y="86595"/>
                  </a:lnTo>
                  <a:lnTo>
                    <a:pt x="85499" y="86333"/>
                  </a:lnTo>
                  <a:lnTo>
                    <a:pt x="86249" y="86166"/>
                  </a:lnTo>
                  <a:lnTo>
                    <a:pt x="86690" y="86095"/>
                  </a:lnTo>
                  <a:lnTo>
                    <a:pt x="86976" y="85749"/>
                  </a:lnTo>
                  <a:lnTo>
                    <a:pt x="86773" y="85404"/>
                  </a:lnTo>
                  <a:lnTo>
                    <a:pt x="86368" y="85273"/>
                  </a:lnTo>
                  <a:lnTo>
                    <a:pt x="85821" y="84904"/>
                  </a:lnTo>
                  <a:lnTo>
                    <a:pt x="85523" y="84416"/>
                  </a:lnTo>
                  <a:lnTo>
                    <a:pt x="85678" y="83713"/>
                  </a:lnTo>
                  <a:lnTo>
                    <a:pt x="86011" y="83249"/>
                  </a:lnTo>
                  <a:lnTo>
                    <a:pt x="86535" y="82713"/>
                  </a:lnTo>
                  <a:lnTo>
                    <a:pt x="86571" y="82046"/>
                  </a:lnTo>
                  <a:lnTo>
                    <a:pt x="86690" y="81558"/>
                  </a:lnTo>
                  <a:lnTo>
                    <a:pt x="86976" y="81177"/>
                  </a:lnTo>
                  <a:lnTo>
                    <a:pt x="87333" y="80606"/>
                  </a:lnTo>
                  <a:lnTo>
                    <a:pt x="87452" y="79927"/>
                  </a:lnTo>
                  <a:lnTo>
                    <a:pt x="87619" y="78725"/>
                  </a:lnTo>
                  <a:lnTo>
                    <a:pt x="88559" y="77927"/>
                  </a:lnTo>
                  <a:lnTo>
                    <a:pt x="88857" y="77701"/>
                  </a:lnTo>
                  <a:lnTo>
                    <a:pt x="88869" y="77248"/>
                  </a:lnTo>
                  <a:lnTo>
                    <a:pt x="88821" y="76451"/>
                  </a:lnTo>
                  <a:lnTo>
                    <a:pt x="89416" y="75879"/>
                  </a:lnTo>
                  <a:lnTo>
                    <a:pt x="90059" y="75498"/>
                  </a:lnTo>
                  <a:lnTo>
                    <a:pt x="90369" y="74796"/>
                  </a:lnTo>
                  <a:lnTo>
                    <a:pt x="90679" y="74296"/>
                  </a:lnTo>
                  <a:lnTo>
                    <a:pt x="91262" y="73974"/>
                  </a:lnTo>
                  <a:lnTo>
                    <a:pt x="92286" y="73653"/>
                  </a:lnTo>
                  <a:lnTo>
                    <a:pt x="93322" y="73295"/>
                  </a:lnTo>
                  <a:lnTo>
                    <a:pt x="93715" y="73117"/>
                  </a:lnTo>
                  <a:lnTo>
                    <a:pt x="93893" y="72700"/>
                  </a:lnTo>
                  <a:lnTo>
                    <a:pt x="94167" y="72010"/>
                  </a:lnTo>
                  <a:lnTo>
                    <a:pt x="94905" y="71998"/>
                  </a:lnTo>
                  <a:lnTo>
                    <a:pt x="95203" y="72045"/>
                  </a:lnTo>
                  <a:lnTo>
                    <a:pt x="95370" y="71879"/>
                  </a:lnTo>
                  <a:lnTo>
                    <a:pt x="95763" y="71105"/>
                  </a:lnTo>
                  <a:lnTo>
                    <a:pt x="96441" y="70616"/>
                  </a:lnTo>
                  <a:lnTo>
                    <a:pt x="96632" y="70402"/>
                  </a:lnTo>
                  <a:lnTo>
                    <a:pt x="96620" y="70152"/>
                  </a:lnTo>
                  <a:lnTo>
                    <a:pt x="95763" y="69200"/>
                  </a:lnTo>
                  <a:lnTo>
                    <a:pt x="94643" y="68545"/>
                  </a:lnTo>
                  <a:lnTo>
                    <a:pt x="92929" y="67461"/>
                  </a:lnTo>
                  <a:lnTo>
                    <a:pt x="91905" y="65699"/>
                  </a:lnTo>
                  <a:lnTo>
                    <a:pt x="91738" y="64782"/>
                  </a:lnTo>
                  <a:lnTo>
                    <a:pt x="91500" y="63866"/>
                  </a:lnTo>
                  <a:lnTo>
                    <a:pt x="91024" y="62711"/>
                  </a:lnTo>
                  <a:lnTo>
                    <a:pt x="90607" y="61532"/>
                  </a:lnTo>
                  <a:lnTo>
                    <a:pt x="90500" y="60901"/>
                  </a:lnTo>
                  <a:lnTo>
                    <a:pt x="90643" y="60246"/>
                  </a:lnTo>
                  <a:lnTo>
                    <a:pt x="91500" y="58615"/>
                  </a:lnTo>
                  <a:lnTo>
                    <a:pt x="92191" y="56912"/>
                  </a:lnTo>
                  <a:lnTo>
                    <a:pt x="92203" y="56877"/>
                  </a:lnTo>
                  <a:lnTo>
                    <a:pt x="92214" y="56853"/>
                  </a:lnTo>
                  <a:lnTo>
                    <a:pt x="93262" y="55126"/>
                  </a:lnTo>
                  <a:lnTo>
                    <a:pt x="94310" y="53412"/>
                  </a:lnTo>
                  <a:lnTo>
                    <a:pt x="94429" y="53257"/>
                  </a:lnTo>
                  <a:lnTo>
                    <a:pt x="94608" y="53138"/>
                  </a:lnTo>
                  <a:lnTo>
                    <a:pt x="95298" y="52579"/>
                  </a:lnTo>
                  <a:lnTo>
                    <a:pt x="95655" y="51745"/>
                  </a:lnTo>
                  <a:lnTo>
                    <a:pt x="95834" y="51257"/>
                  </a:lnTo>
                  <a:lnTo>
                    <a:pt x="96203" y="50876"/>
                  </a:lnTo>
                  <a:lnTo>
                    <a:pt x="97251" y="49733"/>
                  </a:lnTo>
                  <a:lnTo>
                    <a:pt x="98025" y="48399"/>
                  </a:lnTo>
                  <a:lnTo>
                    <a:pt x="98953" y="46768"/>
                  </a:lnTo>
                  <a:lnTo>
                    <a:pt x="99775" y="45078"/>
                  </a:lnTo>
                  <a:lnTo>
                    <a:pt x="100073" y="44709"/>
                  </a:lnTo>
                  <a:lnTo>
                    <a:pt x="100477" y="44589"/>
                  </a:lnTo>
                  <a:lnTo>
                    <a:pt x="101478" y="44328"/>
                  </a:lnTo>
                  <a:lnTo>
                    <a:pt x="102430" y="43958"/>
                  </a:lnTo>
                  <a:lnTo>
                    <a:pt x="102787" y="43732"/>
                  </a:lnTo>
                  <a:lnTo>
                    <a:pt x="102930" y="43351"/>
                  </a:lnTo>
                  <a:lnTo>
                    <a:pt x="102740" y="43196"/>
                  </a:lnTo>
                  <a:lnTo>
                    <a:pt x="102442" y="43232"/>
                  </a:lnTo>
                  <a:lnTo>
                    <a:pt x="102275" y="43113"/>
                  </a:lnTo>
                  <a:lnTo>
                    <a:pt x="102156" y="42946"/>
                  </a:lnTo>
                  <a:lnTo>
                    <a:pt x="101966" y="42684"/>
                  </a:lnTo>
                  <a:lnTo>
                    <a:pt x="101632" y="42589"/>
                  </a:lnTo>
                  <a:lnTo>
                    <a:pt x="101156" y="42327"/>
                  </a:lnTo>
                  <a:lnTo>
                    <a:pt x="101358" y="41827"/>
                  </a:lnTo>
                  <a:lnTo>
                    <a:pt x="101954" y="41053"/>
                  </a:lnTo>
                  <a:lnTo>
                    <a:pt x="102513" y="40268"/>
                  </a:lnTo>
                  <a:lnTo>
                    <a:pt x="103394" y="39315"/>
                  </a:lnTo>
                  <a:lnTo>
                    <a:pt x="104526" y="38708"/>
                  </a:lnTo>
                  <a:lnTo>
                    <a:pt x="105561" y="38398"/>
                  </a:lnTo>
                  <a:lnTo>
                    <a:pt x="106550" y="37874"/>
                  </a:lnTo>
                  <a:lnTo>
                    <a:pt x="107752" y="37279"/>
                  </a:lnTo>
                  <a:lnTo>
                    <a:pt x="109074" y="36886"/>
                  </a:lnTo>
                  <a:lnTo>
                    <a:pt x="111562" y="36088"/>
                  </a:lnTo>
                  <a:lnTo>
                    <a:pt x="114074" y="35386"/>
                  </a:lnTo>
                  <a:lnTo>
                    <a:pt x="114991" y="35076"/>
                  </a:lnTo>
                  <a:lnTo>
                    <a:pt x="115598" y="34374"/>
                  </a:lnTo>
                  <a:lnTo>
                    <a:pt x="116360" y="33076"/>
                  </a:lnTo>
                  <a:lnTo>
                    <a:pt x="117503" y="32147"/>
                  </a:lnTo>
                  <a:lnTo>
                    <a:pt x="119230" y="30981"/>
                  </a:lnTo>
                  <a:lnTo>
                    <a:pt x="121147" y="30159"/>
                  </a:lnTo>
                  <a:lnTo>
                    <a:pt x="121540" y="29981"/>
                  </a:lnTo>
                  <a:lnTo>
                    <a:pt x="121790" y="29671"/>
                  </a:lnTo>
                  <a:lnTo>
                    <a:pt x="122254" y="29147"/>
                  </a:lnTo>
                  <a:lnTo>
                    <a:pt x="122849" y="28826"/>
                  </a:lnTo>
                  <a:lnTo>
                    <a:pt x="123266" y="28576"/>
                  </a:lnTo>
                  <a:lnTo>
                    <a:pt x="123647" y="28290"/>
                  </a:lnTo>
                  <a:lnTo>
                    <a:pt x="124647" y="27302"/>
                  </a:lnTo>
                  <a:lnTo>
                    <a:pt x="125611" y="26278"/>
                  </a:lnTo>
                  <a:lnTo>
                    <a:pt x="126123" y="24908"/>
                  </a:lnTo>
                  <a:lnTo>
                    <a:pt x="125671" y="23492"/>
                  </a:lnTo>
                  <a:lnTo>
                    <a:pt x="125171" y="22956"/>
                  </a:lnTo>
                  <a:lnTo>
                    <a:pt x="124766" y="22361"/>
                  </a:lnTo>
                  <a:lnTo>
                    <a:pt x="124516" y="21860"/>
                  </a:lnTo>
                  <a:lnTo>
                    <a:pt x="124647" y="21337"/>
                  </a:lnTo>
                  <a:lnTo>
                    <a:pt x="125076" y="21194"/>
                  </a:lnTo>
                  <a:lnTo>
                    <a:pt x="125528" y="21384"/>
                  </a:lnTo>
                  <a:lnTo>
                    <a:pt x="126159" y="21384"/>
                  </a:lnTo>
                  <a:lnTo>
                    <a:pt x="126540" y="20848"/>
                  </a:lnTo>
                  <a:lnTo>
                    <a:pt x="126504" y="20313"/>
                  </a:lnTo>
                  <a:lnTo>
                    <a:pt x="126028" y="20075"/>
                  </a:lnTo>
                  <a:lnTo>
                    <a:pt x="125135" y="19670"/>
                  </a:lnTo>
                  <a:lnTo>
                    <a:pt x="125016" y="18801"/>
                  </a:lnTo>
                  <a:lnTo>
                    <a:pt x="124576" y="18824"/>
                  </a:lnTo>
                  <a:lnTo>
                    <a:pt x="124195" y="18741"/>
                  </a:lnTo>
                  <a:lnTo>
                    <a:pt x="123064" y="18312"/>
                  </a:lnTo>
                  <a:lnTo>
                    <a:pt x="121992" y="18693"/>
                  </a:lnTo>
                  <a:lnTo>
                    <a:pt x="120849" y="19194"/>
                  </a:lnTo>
                  <a:lnTo>
                    <a:pt x="120063" y="20182"/>
                  </a:lnTo>
                  <a:lnTo>
                    <a:pt x="119932" y="20337"/>
                  </a:lnTo>
                  <a:lnTo>
                    <a:pt x="119754" y="20420"/>
                  </a:lnTo>
                  <a:lnTo>
                    <a:pt x="118658" y="20420"/>
                  </a:lnTo>
                  <a:lnTo>
                    <a:pt x="117575" y="20039"/>
                  </a:lnTo>
                  <a:lnTo>
                    <a:pt x="116313" y="19384"/>
                  </a:lnTo>
                  <a:lnTo>
                    <a:pt x="114836" y="19551"/>
                  </a:lnTo>
                  <a:lnTo>
                    <a:pt x="114420" y="19860"/>
                  </a:lnTo>
                  <a:lnTo>
                    <a:pt x="114098" y="20241"/>
                  </a:lnTo>
                  <a:lnTo>
                    <a:pt x="113586" y="20456"/>
                  </a:lnTo>
                  <a:lnTo>
                    <a:pt x="113146" y="20158"/>
                  </a:lnTo>
                  <a:lnTo>
                    <a:pt x="112860" y="19789"/>
                  </a:lnTo>
                  <a:lnTo>
                    <a:pt x="112967" y="19324"/>
                  </a:lnTo>
                  <a:lnTo>
                    <a:pt x="113265" y="19146"/>
                  </a:lnTo>
                  <a:lnTo>
                    <a:pt x="113277" y="18848"/>
                  </a:lnTo>
                  <a:lnTo>
                    <a:pt x="112979" y="18813"/>
                  </a:lnTo>
                  <a:lnTo>
                    <a:pt x="112646" y="18991"/>
                  </a:lnTo>
                  <a:lnTo>
                    <a:pt x="112229" y="19229"/>
                  </a:lnTo>
                  <a:lnTo>
                    <a:pt x="111717" y="19194"/>
                  </a:lnTo>
                  <a:lnTo>
                    <a:pt x="110455" y="18872"/>
                  </a:lnTo>
                  <a:lnTo>
                    <a:pt x="109193" y="19229"/>
                  </a:lnTo>
                  <a:lnTo>
                    <a:pt x="108693" y="19539"/>
                  </a:lnTo>
                  <a:lnTo>
                    <a:pt x="108121" y="19491"/>
                  </a:lnTo>
                  <a:lnTo>
                    <a:pt x="107621" y="18932"/>
                  </a:lnTo>
                  <a:lnTo>
                    <a:pt x="107502" y="18241"/>
                  </a:lnTo>
                  <a:lnTo>
                    <a:pt x="107454" y="17336"/>
                  </a:lnTo>
                  <a:lnTo>
                    <a:pt x="107121" y="16515"/>
                  </a:lnTo>
                  <a:lnTo>
                    <a:pt x="106573" y="15895"/>
                  </a:lnTo>
                  <a:lnTo>
                    <a:pt x="105716" y="15788"/>
                  </a:lnTo>
                  <a:lnTo>
                    <a:pt x="104847" y="15907"/>
                  </a:lnTo>
                  <a:lnTo>
                    <a:pt x="104121" y="15395"/>
                  </a:lnTo>
                  <a:lnTo>
                    <a:pt x="103787" y="15181"/>
                  </a:lnTo>
                  <a:lnTo>
                    <a:pt x="103347" y="15122"/>
                  </a:lnTo>
                  <a:lnTo>
                    <a:pt x="102216" y="14979"/>
                  </a:lnTo>
                  <a:lnTo>
                    <a:pt x="101144" y="14586"/>
                  </a:lnTo>
                  <a:lnTo>
                    <a:pt x="100311" y="14360"/>
                  </a:lnTo>
                  <a:lnTo>
                    <a:pt x="99537" y="14550"/>
                  </a:lnTo>
                  <a:lnTo>
                    <a:pt x="99287" y="15181"/>
                  </a:lnTo>
                  <a:lnTo>
                    <a:pt x="99501" y="15907"/>
                  </a:lnTo>
                  <a:lnTo>
                    <a:pt x="99501" y="16312"/>
                  </a:lnTo>
                  <a:lnTo>
                    <a:pt x="99120" y="16396"/>
                  </a:lnTo>
                  <a:lnTo>
                    <a:pt x="98632" y="16396"/>
                  </a:lnTo>
                  <a:lnTo>
                    <a:pt x="98144" y="16431"/>
                  </a:lnTo>
                  <a:lnTo>
                    <a:pt x="97441" y="16527"/>
                  </a:lnTo>
                  <a:lnTo>
                    <a:pt x="96798" y="16217"/>
                  </a:lnTo>
                  <a:lnTo>
                    <a:pt x="96632" y="16146"/>
                  </a:lnTo>
                  <a:lnTo>
                    <a:pt x="96489" y="16229"/>
                  </a:lnTo>
                  <a:lnTo>
                    <a:pt x="96013" y="16669"/>
                  </a:lnTo>
                  <a:lnTo>
                    <a:pt x="95465" y="16312"/>
                  </a:lnTo>
                  <a:lnTo>
                    <a:pt x="95179" y="16157"/>
                  </a:lnTo>
                  <a:lnTo>
                    <a:pt x="94798" y="16193"/>
                  </a:lnTo>
                  <a:lnTo>
                    <a:pt x="94119" y="16455"/>
                  </a:lnTo>
                  <a:lnTo>
                    <a:pt x="93453" y="16753"/>
                  </a:lnTo>
                  <a:lnTo>
                    <a:pt x="92595" y="17003"/>
                  </a:lnTo>
                  <a:lnTo>
                    <a:pt x="91929" y="16396"/>
                  </a:lnTo>
                  <a:lnTo>
                    <a:pt x="91321" y="15693"/>
                  </a:lnTo>
                  <a:lnTo>
                    <a:pt x="90429" y="15300"/>
                  </a:lnTo>
                  <a:lnTo>
                    <a:pt x="89690" y="15276"/>
                  </a:lnTo>
                  <a:lnTo>
                    <a:pt x="88988" y="15384"/>
                  </a:lnTo>
                  <a:lnTo>
                    <a:pt x="87571" y="15217"/>
                  </a:lnTo>
                  <a:lnTo>
                    <a:pt x="86261" y="14550"/>
                  </a:lnTo>
                  <a:lnTo>
                    <a:pt x="85940" y="14193"/>
                  </a:lnTo>
                  <a:lnTo>
                    <a:pt x="85726" y="13764"/>
                  </a:lnTo>
                  <a:lnTo>
                    <a:pt x="85309" y="13074"/>
                  </a:lnTo>
                  <a:lnTo>
                    <a:pt x="84487" y="13133"/>
                  </a:lnTo>
                  <a:lnTo>
                    <a:pt x="83928" y="13300"/>
                  </a:lnTo>
                  <a:lnTo>
                    <a:pt x="83344" y="13240"/>
                  </a:lnTo>
                  <a:lnTo>
                    <a:pt x="82106" y="12764"/>
                  </a:lnTo>
                  <a:lnTo>
                    <a:pt x="80808" y="12455"/>
                  </a:lnTo>
                  <a:lnTo>
                    <a:pt x="80213" y="12205"/>
                  </a:lnTo>
                  <a:lnTo>
                    <a:pt x="80189" y="11562"/>
                  </a:lnTo>
                  <a:lnTo>
                    <a:pt x="80201" y="11276"/>
                  </a:lnTo>
                  <a:lnTo>
                    <a:pt x="80011" y="11085"/>
                  </a:lnTo>
                  <a:lnTo>
                    <a:pt x="79772" y="11097"/>
                  </a:lnTo>
                  <a:lnTo>
                    <a:pt x="79606" y="11276"/>
                  </a:lnTo>
                  <a:lnTo>
                    <a:pt x="79475" y="11443"/>
                  </a:lnTo>
                  <a:lnTo>
                    <a:pt x="79344" y="11609"/>
                  </a:lnTo>
                  <a:lnTo>
                    <a:pt x="79177" y="11931"/>
                  </a:lnTo>
                  <a:lnTo>
                    <a:pt x="78820" y="11919"/>
                  </a:lnTo>
                  <a:lnTo>
                    <a:pt x="78558" y="11562"/>
                  </a:lnTo>
                  <a:lnTo>
                    <a:pt x="78665" y="11133"/>
                  </a:lnTo>
                  <a:lnTo>
                    <a:pt x="79010" y="10395"/>
                  </a:lnTo>
                  <a:lnTo>
                    <a:pt x="79106" y="9609"/>
                  </a:lnTo>
                  <a:lnTo>
                    <a:pt x="79129" y="9073"/>
                  </a:lnTo>
                  <a:lnTo>
                    <a:pt x="78796" y="8645"/>
                  </a:lnTo>
                  <a:lnTo>
                    <a:pt x="78165" y="8585"/>
                  </a:lnTo>
                  <a:lnTo>
                    <a:pt x="77665" y="8930"/>
                  </a:lnTo>
                  <a:lnTo>
                    <a:pt x="77332" y="9133"/>
                  </a:lnTo>
                  <a:lnTo>
                    <a:pt x="76915" y="9133"/>
                  </a:lnTo>
                  <a:lnTo>
                    <a:pt x="76177" y="8954"/>
                  </a:lnTo>
                  <a:lnTo>
                    <a:pt x="75665" y="8371"/>
                  </a:lnTo>
                  <a:lnTo>
                    <a:pt x="75403" y="7990"/>
                  </a:lnTo>
                  <a:lnTo>
                    <a:pt x="75069" y="7597"/>
                  </a:lnTo>
                  <a:lnTo>
                    <a:pt x="74629" y="7323"/>
                  </a:lnTo>
                  <a:lnTo>
                    <a:pt x="74165" y="7597"/>
                  </a:lnTo>
                  <a:lnTo>
                    <a:pt x="74034" y="7871"/>
                  </a:lnTo>
                  <a:lnTo>
                    <a:pt x="73819" y="8109"/>
                  </a:lnTo>
                  <a:cubicBezTo>
                    <a:pt x="72842" y="8406"/>
                    <a:pt x="72030" y="8540"/>
                    <a:pt x="71274" y="8540"/>
                  </a:cubicBezTo>
                  <a:cubicBezTo>
                    <a:pt x="69794" y="8540"/>
                    <a:pt x="68528" y="8028"/>
                    <a:pt x="66652" y="7240"/>
                  </a:cubicBezTo>
                  <a:cubicBezTo>
                    <a:pt x="66127" y="7019"/>
                    <a:pt x="65513" y="6892"/>
                    <a:pt x="64921" y="6892"/>
                  </a:cubicBezTo>
                  <a:cubicBezTo>
                    <a:pt x="63913" y="6892"/>
                    <a:pt x="62969" y="7261"/>
                    <a:pt x="62639" y="8168"/>
                  </a:cubicBezTo>
                  <a:cubicBezTo>
                    <a:pt x="61234" y="7513"/>
                    <a:pt x="59722" y="7037"/>
                    <a:pt x="58174" y="6787"/>
                  </a:cubicBezTo>
                  <a:lnTo>
                    <a:pt x="58174" y="6787"/>
                  </a:lnTo>
                  <a:cubicBezTo>
                    <a:pt x="58178" y="6787"/>
                    <a:pt x="58181" y="6787"/>
                    <a:pt x="58185" y="6787"/>
                  </a:cubicBezTo>
                  <a:cubicBezTo>
                    <a:pt x="58657" y="6787"/>
                    <a:pt x="58278" y="5977"/>
                    <a:pt x="57805" y="5894"/>
                  </a:cubicBezTo>
                  <a:cubicBezTo>
                    <a:pt x="57647" y="5867"/>
                    <a:pt x="57487" y="5853"/>
                    <a:pt x="57327" y="5853"/>
                  </a:cubicBezTo>
                  <a:cubicBezTo>
                    <a:pt x="56451" y="5853"/>
                    <a:pt x="55573" y="6255"/>
                    <a:pt x="55019" y="6930"/>
                  </a:cubicBezTo>
                  <a:lnTo>
                    <a:pt x="55019" y="6882"/>
                  </a:lnTo>
                  <a:cubicBezTo>
                    <a:pt x="54968" y="6455"/>
                    <a:pt x="54621" y="6140"/>
                    <a:pt x="54216" y="6140"/>
                  </a:cubicBezTo>
                  <a:cubicBezTo>
                    <a:pt x="54148" y="6140"/>
                    <a:pt x="54078" y="6149"/>
                    <a:pt x="54007" y="6168"/>
                  </a:cubicBezTo>
                  <a:cubicBezTo>
                    <a:pt x="52368" y="6613"/>
                    <a:pt x="50665" y="6835"/>
                    <a:pt x="48963" y="6835"/>
                  </a:cubicBezTo>
                  <a:cubicBezTo>
                    <a:pt x="46609" y="6835"/>
                    <a:pt x="44255" y="6411"/>
                    <a:pt x="42065" y="5561"/>
                  </a:cubicBezTo>
                  <a:cubicBezTo>
                    <a:pt x="40172" y="4835"/>
                    <a:pt x="37267" y="4942"/>
                    <a:pt x="35886" y="3715"/>
                  </a:cubicBezTo>
                  <a:cubicBezTo>
                    <a:pt x="35874" y="3704"/>
                    <a:pt x="35136" y="3061"/>
                    <a:pt x="35136" y="3061"/>
                  </a:cubicBezTo>
                  <a:lnTo>
                    <a:pt x="34291" y="3573"/>
                  </a:lnTo>
                  <a:lnTo>
                    <a:pt x="33874" y="3823"/>
                  </a:lnTo>
                  <a:lnTo>
                    <a:pt x="33398" y="3870"/>
                  </a:lnTo>
                  <a:lnTo>
                    <a:pt x="31266" y="3775"/>
                  </a:lnTo>
                  <a:lnTo>
                    <a:pt x="29147" y="3834"/>
                  </a:lnTo>
                  <a:lnTo>
                    <a:pt x="27480" y="3727"/>
                  </a:lnTo>
                  <a:lnTo>
                    <a:pt x="25825" y="3477"/>
                  </a:lnTo>
                  <a:lnTo>
                    <a:pt x="23932" y="3394"/>
                  </a:lnTo>
                  <a:lnTo>
                    <a:pt x="22027" y="3453"/>
                  </a:lnTo>
                  <a:lnTo>
                    <a:pt x="21206" y="3311"/>
                  </a:lnTo>
                  <a:lnTo>
                    <a:pt x="20825" y="2584"/>
                  </a:lnTo>
                  <a:lnTo>
                    <a:pt x="20491" y="1989"/>
                  </a:lnTo>
                  <a:lnTo>
                    <a:pt x="19908" y="1572"/>
                  </a:lnTo>
                  <a:lnTo>
                    <a:pt x="19658" y="1441"/>
                  </a:lnTo>
                  <a:lnTo>
                    <a:pt x="19432" y="1275"/>
                  </a:lnTo>
                  <a:lnTo>
                    <a:pt x="19074" y="929"/>
                  </a:lnTo>
                  <a:lnTo>
                    <a:pt x="18586" y="751"/>
                  </a:lnTo>
                  <a:lnTo>
                    <a:pt x="18098" y="977"/>
                  </a:lnTo>
                  <a:lnTo>
                    <a:pt x="17788" y="1429"/>
                  </a:lnTo>
                  <a:lnTo>
                    <a:pt x="17693" y="1132"/>
                  </a:lnTo>
                  <a:lnTo>
                    <a:pt x="17681" y="906"/>
                  </a:lnTo>
                  <a:lnTo>
                    <a:pt x="17586" y="322"/>
                  </a:lnTo>
                  <a:lnTo>
                    <a:pt x="17169"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11"/>
            <p:cNvSpPr/>
            <p:nvPr/>
          </p:nvSpPr>
          <p:spPr>
            <a:xfrm>
              <a:off x="2972075" y="2727850"/>
              <a:ext cx="25" cy="325"/>
            </a:xfrm>
            <a:custGeom>
              <a:avLst/>
              <a:gdLst/>
              <a:ahLst/>
              <a:cxnLst/>
              <a:rect l="l" t="t" r="r" b="b"/>
              <a:pathLst>
                <a:path w="1" h="13" extrusionOk="0">
                  <a:moveTo>
                    <a:pt x="1" y="0"/>
                  </a:moveTo>
                  <a:cubicBezTo>
                    <a:pt x="1" y="0"/>
                    <a:pt x="1" y="12"/>
                    <a:pt x="1" y="0"/>
                  </a:cubicBezTo>
                  <a:cubicBezTo>
                    <a:pt x="1" y="12"/>
                    <a:pt x="1" y="12"/>
                    <a:pt x="1" y="0"/>
                  </a:cubicBezTo>
                  <a:cubicBezTo>
                    <a:pt x="1" y="12"/>
                    <a:pt x="1" y="12"/>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11"/>
            <p:cNvSpPr/>
            <p:nvPr/>
          </p:nvSpPr>
          <p:spPr>
            <a:xfrm>
              <a:off x="2972075" y="2889775"/>
              <a:ext cx="325" cy="625"/>
            </a:xfrm>
            <a:custGeom>
              <a:avLst/>
              <a:gdLst/>
              <a:ahLst/>
              <a:cxnLst/>
              <a:rect l="l" t="t" r="r" b="b"/>
              <a:pathLst>
                <a:path w="13" h="25" extrusionOk="0">
                  <a:moveTo>
                    <a:pt x="1" y="0"/>
                  </a:moveTo>
                  <a:lnTo>
                    <a:pt x="1" y="24"/>
                  </a:lnTo>
                  <a:lnTo>
                    <a:pt x="13" y="12"/>
                  </a:lnTo>
                  <a:cubicBezTo>
                    <a:pt x="13" y="0"/>
                    <a:pt x="13" y="0"/>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11"/>
            <p:cNvSpPr/>
            <p:nvPr/>
          </p:nvSpPr>
          <p:spPr>
            <a:xfrm>
              <a:off x="3736475" y="2092650"/>
              <a:ext cx="25" cy="25"/>
            </a:xfrm>
            <a:custGeom>
              <a:avLst/>
              <a:gdLst/>
              <a:ahLst/>
              <a:cxnLst/>
              <a:rect l="l" t="t" r="r" b="b"/>
              <a:pathLst>
                <a:path w="1" h="1" extrusionOk="0">
                  <a:moveTo>
                    <a:pt x="0" y="0"/>
                  </a:move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11"/>
            <p:cNvSpPr/>
            <p:nvPr/>
          </p:nvSpPr>
          <p:spPr>
            <a:xfrm>
              <a:off x="5097050" y="2815725"/>
              <a:ext cx="330425" cy="270825"/>
            </a:xfrm>
            <a:custGeom>
              <a:avLst/>
              <a:gdLst/>
              <a:ahLst/>
              <a:cxnLst/>
              <a:rect l="l" t="t" r="r" b="b"/>
              <a:pathLst>
                <a:path w="13217" h="10833" extrusionOk="0">
                  <a:moveTo>
                    <a:pt x="2979" y="3824"/>
                  </a:moveTo>
                  <a:cubicBezTo>
                    <a:pt x="2984" y="3830"/>
                    <a:pt x="2987" y="3836"/>
                    <a:pt x="2989" y="3843"/>
                  </a:cubicBezTo>
                  <a:lnTo>
                    <a:pt x="2979" y="3824"/>
                  </a:lnTo>
                  <a:close/>
                  <a:moveTo>
                    <a:pt x="9646" y="1"/>
                  </a:moveTo>
                  <a:cubicBezTo>
                    <a:pt x="9631" y="1"/>
                    <a:pt x="9615" y="4"/>
                    <a:pt x="9597" y="10"/>
                  </a:cubicBezTo>
                  <a:cubicBezTo>
                    <a:pt x="9573" y="10"/>
                    <a:pt x="9549" y="10"/>
                    <a:pt x="9549" y="45"/>
                  </a:cubicBezTo>
                  <a:cubicBezTo>
                    <a:pt x="9573" y="69"/>
                    <a:pt x="9597" y="69"/>
                    <a:pt x="9597" y="81"/>
                  </a:cubicBezTo>
                  <a:cubicBezTo>
                    <a:pt x="9593" y="80"/>
                    <a:pt x="9588" y="80"/>
                    <a:pt x="9584" y="80"/>
                  </a:cubicBezTo>
                  <a:cubicBezTo>
                    <a:pt x="9523" y="80"/>
                    <a:pt x="9462" y="135"/>
                    <a:pt x="9396" y="135"/>
                  </a:cubicBezTo>
                  <a:cubicBezTo>
                    <a:pt x="9376" y="135"/>
                    <a:pt x="9356" y="130"/>
                    <a:pt x="9335" y="117"/>
                  </a:cubicBezTo>
                  <a:cubicBezTo>
                    <a:pt x="9299" y="117"/>
                    <a:pt x="9276" y="117"/>
                    <a:pt x="9240" y="129"/>
                  </a:cubicBezTo>
                  <a:cubicBezTo>
                    <a:pt x="9192" y="141"/>
                    <a:pt x="9157" y="164"/>
                    <a:pt x="9133" y="200"/>
                  </a:cubicBezTo>
                  <a:cubicBezTo>
                    <a:pt x="9133" y="236"/>
                    <a:pt x="9157" y="248"/>
                    <a:pt x="9168" y="260"/>
                  </a:cubicBezTo>
                  <a:cubicBezTo>
                    <a:pt x="9133" y="260"/>
                    <a:pt x="9121" y="248"/>
                    <a:pt x="9109" y="236"/>
                  </a:cubicBezTo>
                  <a:cubicBezTo>
                    <a:pt x="9101" y="236"/>
                    <a:pt x="9104" y="241"/>
                    <a:pt x="9103" y="241"/>
                  </a:cubicBezTo>
                  <a:cubicBezTo>
                    <a:pt x="9102" y="241"/>
                    <a:pt x="9101" y="240"/>
                    <a:pt x="9097" y="236"/>
                  </a:cubicBezTo>
                  <a:cubicBezTo>
                    <a:pt x="9088" y="235"/>
                    <a:pt x="9080" y="234"/>
                    <a:pt x="9072" y="234"/>
                  </a:cubicBezTo>
                  <a:cubicBezTo>
                    <a:pt x="8991" y="234"/>
                    <a:pt x="8936" y="285"/>
                    <a:pt x="8871" y="295"/>
                  </a:cubicBezTo>
                  <a:cubicBezTo>
                    <a:pt x="8799" y="319"/>
                    <a:pt x="8740" y="367"/>
                    <a:pt x="8656" y="379"/>
                  </a:cubicBezTo>
                  <a:cubicBezTo>
                    <a:pt x="8561" y="426"/>
                    <a:pt x="8466" y="474"/>
                    <a:pt x="8359" y="498"/>
                  </a:cubicBezTo>
                  <a:cubicBezTo>
                    <a:pt x="8264" y="533"/>
                    <a:pt x="8145" y="557"/>
                    <a:pt x="8025" y="593"/>
                  </a:cubicBezTo>
                  <a:cubicBezTo>
                    <a:pt x="7811" y="664"/>
                    <a:pt x="7609" y="676"/>
                    <a:pt x="7394" y="700"/>
                  </a:cubicBezTo>
                  <a:cubicBezTo>
                    <a:pt x="7347" y="700"/>
                    <a:pt x="7311" y="700"/>
                    <a:pt x="7263" y="712"/>
                  </a:cubicBezTo>
                  <a:cubicBezTo>
                    <a:pt x="7168" y="736"/>
                    <a:pt x="7049" y="724"/>
                    <a:pt x="6966" y="783"/>
                  </a:cubicBezTo>
                  <a:cubicBezTo>
                    <a:pt x="6918" y="831"/>
                    <a:pt x="6859" y="855"/>
                    <a:pt x="6835" y="914"/>
                  </a:cubicBezTo>
                  <a:cubicBezTo>
                    <a:pt x="6765" y="1044"/>
                    <a:pt x="6661" y="1099"/>
                    <a:pt x="6531" y="1099"/>
                  </a:cubicBezTo>
                  <a:cubicBezTo>
                    <a:pt x="6506" y="1099"/>
                    <a:pt x="6481" y="1097"/>
                    <a:pt x="6454" y="1093"/>
                  </a:cubicBezTo>
                  <a:cubicBezTo>
                    <a:pt x="6442" y="1093"/>
                    <a:pt x="6430" y="1117"/>
                    <a:pt x="6418" y="1117"/>
                  </a:cubicBezTo>
                  <a:cubicBezTo>
                    <a:pt x="6377" y="1240"/>
                    <a:pt x="6364" y="1278"/>
                    <a:pt x="6301" y="1278"/>
                  </a:cubicBezTo>
                  <a:cubicBezTo>
                    <a:pt x="6273" y="1278"/>
                    <a:pt x="6235" y="1271"/>
                    <a:pt x="6180" y="1260"/>
                  </a:cubicBezTo>
                  <a:lnTo>
                    <a:pt x="6144" y="1260"/>
                  </a:lnTo>
                  <a:cubicBezTo>
                    <a:pt x="5906" y="1385"/>
                    <a:pt x="5678" y="1499"/>
                    <a:pt x="5400" y="1499"/>
                  </a:cubicBezTo>
                  <a:cubicBezTo>
                    <a:pt x="5386" y="1499"/>
                    <a:pt x="5372" y="1498"/>
                    <a:pt x="5358" y="1498"/>
                  </a:cubicBezTo>
                  <a:lnTo>
                    <a:pt x="5347" y="1498"/>
                  </a:lnTo>
                  <a:cubicBezTo>
                    <a:pt x="5239" y="1593"/>
                    <a:pt x="5180" y="1724"/>
                    <a:pt x="5025" y="1736"/>
                  </a:cubicBezTo>
                  <a:cubicBezTo>
                    <a:pt x="4954" y="1784"/>
                    <a:pt x="4882" y="1807"/>
                    <a:pt x="4870" y="1903"/>
                  </a:cubicBezTo>
                  <a:cubicBezTo>
                    <a:pt x="4882" y="1962"/>
                    <a:pt x="4930" y="1974"/>
                    <a:pt x="4954" y="2010"/>
                  </a:cubicBezTo>
                  <a:cubicBezTo>
                    <a:pt x="4846" y="2022"/>
                    <a:pt x="4763" y="2069"/>
                    <a:pt x="4692" y="2141"/>
                  </a:cubicBezTo>
                  <a:cubicBezTo>
                    <a:pt x="4624" y="2199"/>
                    <a:pt x="4564" y="2257"/>
                    <a:pt x="4479" y="2257"/>
                  </a:cubicBezTo>
                  <a:cubicBezTo>
                    <a:pt x="4460" y="2257"/>
                    <a:pt x="4440" y="2255"/>
                    <a:pt x="4418" y="2248"/>
                  </a:cubicBezTo>
                  <a:cubicBezTo>
                    <a:pt x="4346" y="2248"/>
                    <a:pt x="4287" y="2307"/>
                    <a:pt x="4215" y="2319"/>
                  </a:cubicBezTo>
                  <a:cubicBezTo>
                    <a:pt x="4156" y="2331"/>
                    <a:pt x="4108" y="2379"/>
                    <a:pt x="4061" y="2427"/>
                  </a:cubicBezTo>
                  <a:cubicBezTo>
                    <a:pt x="3930" y="2558"/>
                    <a:pt x="3811" y="2700"/>
                    <a:pt x="3692" y="2855"/>
                  </a:cubicBezTo>
                  <a:cubicBezTo>
                    <a:pt x="3620" y="2939"/>
                    <a:pt x="3513" y="2986"/>
                    <a:pt x="3477" y="3105"/>
                  </a:cubicBezTo>
                  <a:cubicBezTo>
                    <a:pt x="3501" y="3141"/>
                    <a:pt x="3501" y="3165"/>
                    <a:pt x="3501" y="3212"/>
                  </a:cubicBezTo>
                  <a:cubicBezTo>
                    <a:pt x="3457" y="3200"/>
                    <a:pt x="3415" y="3187"/>
                    <a:pt x="3379" y="3187"/>
                  </a:cubicBezTo>
                  <a:cubicBezTo>
                    <a:pt x="3348" y="3187"/>
                    <a:pt x="3321" y="3197"/>
                    <a:pt x="3299" y="3224"/>
                  </a:cubicBezTo>
                  <a:cubicBezTo>
                    <a:pt x="3239" y="3272"/>
                    <a:pt x="3215" y="3331"/>
                    <a:pt x="3192" y="3391"/>
                  </a:cubicBezTo>
                  <a:cubicBezTo>
                    <a:pt x="3156" y="3439"/>
                    <a:pt x="3287" y="3498"/>
                    <a:pt x="3180" y="3546"/>
                  </a:cubicBezTo>
                  <a:cubicBezTo>
                    <a:pt x="3128" y="3566"/>
                    <a:pt x="3086" y="3622"/>
                    <a:pt x="3030" y="3622"/>
                  </a:cubicBezTo>
                  <a:cubicBezTo>
                    <a:pt x="3020" y="3622"/>
                    <a:pt x="3011" y="3620"/>
                    <a:pt x="3001" y="3617"/>
                  </a:cubicBezTo>
                  <a:cubicBezTo>
                    <a:pt x="2953" y="3629"/>
                    <a:pt x="2930" y="3677"/>
                    <a:pt x="2918" y="3724"/>
                  </a:cubicBezTo>
                  <a:cubicBezTo>
                    <a:pt x="2898" y="3773"/>
                    <a:pt x="2950" y="3790"/>
                    <a:pt x="2976" y="3820"/>
                  </a:cubicBezTo>
                  <a:lnTo>
                    <a:pt x="2976" y="3820"/>
                  </a:lnTo>
                  <a:cubicBezTo>
                    <a:pt x="2962" y="3832"/>
                    <a:pt x="2948" y="3836"/>
                    <a:pt x="2935" y="3836"/>
                  </a:cubicBezTo>
                  <a:cubicBezTo>
                    <a:pt x="2894" y="3836"/>
                    <a:pt x="2858" y="3796"/>
                    <a:pt x="2822" y="3796"/>
                  </a:cubicBezTo>
                  <a:cubicBezTo>
                    <a:pt x="2656" y="3891"/>
                    <a:pt x="2501" y="3986"/>
                    <a:pt x="2299" y="3998"/>
                  </a:cubicBezTo>
                  <a:cubicBezTo>
                    <a:pt x="2215" y="3998"/>
                    <a:pt x="2144" y="4046"/>
                    <a:pt x="2060" y="4093"/>
                  </a:cubicBezTo>
                  <a:cubicBezTo>
                    <a:pt x="1977" y="4153"/>
                    <a:pt x="1906" y="4212"/>
                    <a:pt x="1870" y="4308"/>
                  </a:cubicBezTo>
                  <a:lnTo>
                    <a:pt x="1870" y="4427"/>
                  </a:lnTo>
                  <a:cubicBezTo>
                    <a:pt x="1879" y="4507"/>
                    <a:pt x="1861" y="4547"/>
                    <a:pt x="1811" y="4547"/>
                  </a:cubicBezTo>
                  <a:cubicBezTo>
                    <a:pt x="1795" y="4547"/>
                    <a:pt x="1775" y="4543"/>
                    <a:pt x="1751" y="4534"/>
                  </a:cubicBezTo>
                  <a:cubicBezTo>
                    <a:pt x="1727" y="4522"/>
                    <a:pt x="1703" y="4522"/>
                    <a:pt x="1679" y="4522"/>
                  </a:cubicBezTo>
                  <a:cubicBezTo>
                    <a:pt x="1632" y="4534"/>
                    <a:pt x="1608" y="4570"/>
                    <a:pt x="1608" y="4605"/>
                  </a:cubicBezTo>
                  <a:cubicBezTo>
                    <a:pt x="1632" y="4760"/>
                    <a:pt x="1632" y="4760"/>
                    <a:pt x="1489" y="4772"/>
                  </a:cubicBezTo>
                  <a:cubicBezTo>
                    <a:pt x="1465" y="4772"/>
                    <a:pt x="1453" y="4796"/>
                    <a:pt x="1441" y="4796"/>
                  </a:cubicBezTo>
                  <a:cubicBezTo>
                    <a:pt x="1395" y="4852"/>
                    <a:pt x="1356" y="4922"/>
                    <a:pt x="1279" y="4922"/>
                  </a:cubicBezTo>
                  <a:cubicBezTo>
                    <a:pt x="1257" y="4922"/>
                    <a:pt x="1232" y="4916"/>
                    <a:pt x="1203" y="4903"/>
                  </a:cubicBezTo>
                  <a:lnTo>
                    <a:pt x="1120" y="4903"/>
                  </a:lnTo>
                  <a:cubicBezTo>
                    <a:pt x="1036" y="4927"/>
                    <a:pt x="953" y="4939"/>
                    <a:pt x="906" y="5010"/>
                  </a:cubicBezTo>
                  <a:cubicBezTo>
                    <a:pt x="882" y="5046"/>
                    <a:pt x="953" y="5070"/>
                    <a:pt x="894" y="5105"/>
                  </a:cubicBezTo>
                  <a:cubicBezTo>
                    <a:pt x="799" y="5147"/>
                    <a:pt x="733" y="5217"/>
                    <a:pt x="637" y="5217"/>
                  </a:cubicBezTo>
                  <a:cubicBezTo>
                    <a:pt x="624" y="5217"/>
                    <a:pt x="610" y="5215"/>
                    <a:pt x="596" y="5213"/>
                  </a:cubicBezTo>
                  <a:cubicBezTo>
                    <a:pt x="548" y="5213"/>
                    <a:pt x="513" y="5225"/>
                    <a:pt x="489" y="5272"/>
                  </a:cubicBezTo>
                  <a:cubicBezTo>
                    <a:pt x="477" y="5391"/>
                    <a:pt x="417" y="5451"/>
                    <a:pt x="274" y="5451"/>
                  </a:cubicBezTo>
                  <a:cubicBezTo>
                    <a:pt x="251" y="5451"/>
                    <a:pt x="203" y="5451"/>
                    <a:pt x="179" y="5463"/>
                  </a:cubicBezTo>
                  <a:cubicBezTo>
                    <a:pt x="155" y="5475"/>
                    <a:pt x="132" y="5486"/>
                    <a:pt x="120" y="5522"/>
                  </a:cubicBezTo>
                  <a:cubicBezTo>
                    <a:pt x="84" y="5594"/>
                    <a:pt x="60" y="5665"/>
                    <a:pt x="36" y="5748"/>
                  </a:cubicBezTo>
                  <a:cubicBezTo>
                    <a:pt x="36" y="5963"/>
                    <a:pt x="1" y="6177"/>
                    <a:pt x="120" y="6379"/>
                  </a:cubicBezTo>
                  <a:cubicBezTo>
                    <a:pt x="191" y="6475"/>
                    <a:pt x="310" y="6522"/>
                    <a:pt x="334" y="6653"/>
                  </a:cubicBezTo>
                  <a:cubicBezTo>
                    <a:pt x="358" y="6689"/>
                    <a:pt x="382" y="6760"/>
                    <a:pt x="394" y="6796"/>
                  </a:cubicBezTo>
                  <a:lnTo>
                    <a:pt x="429" y="6832"/>
                  </a:lnTo>
                  <a:cubicBezTo>
                    <a:pt x="441" y="6844"/>
                    <a:pt x="477" y="6844"/>
                    <a:pt x="489" y="6844"/>
                  </a:cubicBezTo>
                  <a:cubicBezTo>
                    <a:pt x="567" y="6791"/>
                    <a:pt x="633" y="6758"/>
                    <a:pt x="709" y="6758"/>
                  </a:cubicBezTo>
                  <a:cubicBezTo>
                    <a:pt x="737" y="6758"/>
                    <a:pt x="766" y="6763"/>
                    <a:pt x="798" y="6772"/>
                  </a:cubicBezTo>
                  <a:lnTo>
                    <a:pt x="858" y="6772"/>
                  </a:lnTo>
                  <a:cubicBezTo>
                    <a:pt x="891" y="6764"/>
                    <a:pt x="912" y="6750"/>
                    <a:pt x="938" y="6750"/>
                  </a:cubicBezTo>
                  <a:cubicBezTo>
                    <a:pt x="950" y="6750"/>
                    <a:pt x="962" y="6753"/>
                    <a:pt x="977" y="6760"/>
                  </a:cubicBezTo>
                  <a:cubicBezTo>
                    <a:pt x="1048" y="6772"/>
                    <a:pt x="1108" y="6796"/>
                    <a:pt x="1167" y="6832"/>
                  </a:cubicBezTo>
                  <a:cubicBezTo>
                    <a:pt x="1167" y="6832"/>
                    <a:pt x="1191" y="6820"/>
                    <a:pt x="1203" y="6820"/>
                  </a:cubicBezTo>
                  <a:cubicBezTo>
                    <a:pt x="1227" y="6772"/>
                    <a:pt x="1263" y="6737"/>
                    <a:pt x="1322" y="6737"/>
                  </a:cubicBezTo>
                  <a:cubicBezTo>
                    <a:pt x="1329" y="6735"/>
                    <a:pt x="1334" y="6734"/>
                    <a:pt x="1340" y="6734"/>
                  </a:cubicBezTo>
                  <a:cubicBezTo>
                    <a:pt x="1373" y="6734"/>
                    <a:pt x="1382" y="6765"/>
                    <a:pt x="1382" y="6796"/>
                  </a:cubicBezTo>
                  <a:cubicBezTo>
                    <a:pt x="1382" y="6808"/>
                    <a:pt x="1394" y="6832"/>
                    <a:pt x="1417" y="6844"/>
                  </a:cubicBezTo>
                  <a:cubicBezTo>
                    <a:pt x="1453" y="6856"/>
                    <a:pt x="1489" y="6891"/>
                    <a:pt x="1513" y="6915"/>
                  </a:cubicBezTo>
                  <a:cubicBezTo>
                    <a:pt x="1537" y="6915"/>
                    <a:pt x="1537" y="6915"/>
                    <a:pt x="1548" y="6903"/>
                  </a:cubicBezTo>
                  <a:cubicBezTo>
                    <a:pt x="1559" y="6893"/>
                    <a:pt x="1551" y="6865"/>
                    <a:pt x="1557" y="6865"/>
                  </a:cubicBezTo>
                  <a:lnTo>
                    <a:pt x="1557" y="6865"/>
                  </a:lnTo>
                  <a:cubicBezTo>
                    <a:pt x="1557" y="6865"/>
                    <a:pt x="1559" y="6866"/>
                    <a:pt x="1560" y="6868"/>
                  </a:cubicBezTo>
                  <a:cubicBezTo>
                    <a:pt x="1608" y="6951"/>
                    <a:pt x="1608" y="7022"/>
                    <a:pt x="1596" y="7094"/>
                  </a:cubicBezTo>
                  <a:cubicBezTo>
                    <a:pt x="1572" y="7153"/>
                    <a:pt x="1548" y="7225"/>
                    <a:pt x="1572" y="7272"/>
                  </a:cubicBezTo>
                  <a:cubicBezTo>
                    <a:pt x="1620" y="7368"/>
                    <a:pt x="1596" y="7439"/>
                    <a:pt x="1596" y="7522"/>
                  </a:cubicBezTo>
                  <a:cubicBezTo>
                    <a:pt x="1596" y="7606"/>
                    <a:pt x="1620" y="7665"/>
                    <a:pt x="1679" y="7713"/>
                  </a:cubicBezTo>
                  <a:cubicBezTo>
                    <a:pt x="1707" y="7721"/>
                    <a:pt x="1736" y="7725"/>
                    <a:pt x="1766" y="7725"/>
                  </a:cubicBezTo>
                  <a:cubicBezTo>
                    <a:pt x="1825" y="7725"/>
                    <a:pt x="1886" y="7709"/>
                    <a:pt x="1941" y="7677"/>
                  </a:cubicBezTo>
                  <a:cubicBezTo>
                    <a:pt x="1977" y="7665"/>
                    <a:pt x="1977" y="7630"/>
                    <a:pt x="1965" y="7618"/>
                  </a:cubicBezTo>
                  <a:cubicBezTo>
                    <a:pt x="1882" y="7511"/>
                    <a:pt x="1929" y="7451"/>
                    <a:pt x="2049" y="7439"/>
                  </a:cubicBezTo>
                  <a:cubicBezTo>
                    <a:pt x="2084" y="7439"/>
                    <a:pt x="2120" y="7427"/>
                    <a:pt x="2144" y="7391"/>
                  </a:cubicBezTo>
                  <a:cubicBezTo>
                    <a:pt x="2147" y="7382"/>
                    <a:pt x="2150" y="7374"/>
                    <a:pt x="2152" y="7369"/>
                  </a:cubicBezTo>
                  <a:lnTo>
                    <a:pt x="2152" y="7369"/>
                  </a:lnTo>
                  <a:cubicBezTo>
                    <a:pt x="2148" y="7386"/>
                    <a:pt x="2143" y="7416"/>
                    <a:pt x="2162" y="7416"/>
                  </a:cubicBezTo>
                  <a:cubicBezTo>
                    <a:pt x="2164" y="7416"/>
                    <a:pt x="2165" y="7416"/>
                    <a:pt x="2168" y="7415"/>
                  </a:cubicBezTo>
                  <a:cubicBezTo>
                    <a:pt x="2203" y="7391"/>
                    <a:pt x="2239" y="7391"/>
                    <a:pt x="2287" y="7391"/>
                  </a:cubicBezTo>
                  <a:cubicBezTo>
                    <a:pt x="2334" y="7380"/>
                    <a:pt x="2346" y="7344"/>
                    <a:pt x="2358" y="7308"/>
                  </a:cubicBezTo>
                  <a:cubicBezTo>
                    <a:pt x="2382" y="7260"/>
                    <a:pt x="2382" y="7225"/>
                    <a:pt x="2394" y="7201"/>
                  </a:cubicBezTo>
                  <a:cubicBezTo>
                    <a:pt x="2406" y="7141"/>
                    <a:pt x="2441" y="7082"/>
                    <a:pt x="2453" y="7022"/>
                  </a:cubicBezTo>
                  <a:cubicBezTo>
                    <a:pt x="2465" y="6951"/>
                    <a:pt x="2513" y="6891"/>
                    <a:pt x="2560" y="6844"/>
                  </a:cubicBezTo>
                  <a:lnTo>
                    <a:pt x="2644" y="6749"/>
                  </a:lnTo>
                  <a:cubicBezTo>
                    <a:pt x="2715" y="6713"/>
                    <a:pt x="2799" y="6665"/>
                    <a:pt x="2870" y="6629"/>
                  </a:cubicBezTo>
                  <a:cubicBezTo>
                    <a:pt x="2918" y="6606"/>
                    <a:pt x="2977" y="6570"/>
                    <a:pt x="3013" y="6546"/>
                  </a:cubicBezTo>
                  <a:cubicBezTo>
                    <a:pt x="3037" y="6546"/>
                    <a:pt x="3049" y="6534"/>
                    <a:pt x="3061" y="6510"/>
                  </a:cubicBezTo>
                  <a:cubicBezTo>
                    <a:pt x="3180" y="6451"/>
                    <a:pt x="3287" y="6391"/>
                    <a:pt x="3406" y="6356"/>
                  </a:cubicBezTo>
                  <a:cubicBezTo>
                    <a:pt x="3485" y="6324"/>
                    <a:pt x="3559" y="6297"/>
                    <a:pt x="3635" y="6297"/>
                  </a:cubicBezTo>
                  <a:cubicBezTo>
                    <a:pt x="3673" y="6297"/>
                    <a:pt x="3711" y="6304"/>
                    <a:pt x="3751" y="6320"/>
                  </a:cubicBezTo>
                  <a:cubicBezTo>
                    <a:pt x="4013" y="6415"/>
                    <a:pt x="4251" y="6546"/>
                    <a:pt x="4442" y="6749"/>
                  </a:cubicBezTo>
                  <a:lnTo>
                    <a:pt x="4561" y="6868"/>
                  </a:lnTo>
                  <a:cubicBezTo>
                    <a:pt x="4656" y="6975"/>
                    <a:pt x="4716" y="7094"/>
                    <a:pt x="4704" y="7249"/>
                  </a:cubicBezTo>
                  <a:cubicBezTo>
                    <a:pt x="4704" y="7272"/>
                    <a:pt x="4680" y="7284"/>
                    <a:pt x="4668" y="7320"/>
                  </a:cubicBezTo>
                  <a:cubicBezTo>
                    <a:pt x="4656" y="7344"/>
                    <a:pt x="4620" y="7391"/>
                    <a:pt x="4608" y="7439"/>
                  </a:cubicBezTo>
                  <a:cubicBezTo>
                    <a:pt x="4596" y="7487"/>
                    <a:pt x="4561" y="7546"/>
                    <a:pt x="4549" y="7582"/>
                  </a:cubicBezTo>
                  <a:cubicBezTo>
                    <a:pt x="4537" y="7641"/>
                    <a:pt x="4537" y="7725"/>
                    <a:pt x="4525" y="7784"/>
                  </a:cubicBezTo>
                  <a:cubicBezTo>
                    <a:pt x="4525" y="7820"/>
                    <a:pt x="4549" y="7856"/>
                    <a:pt x="4596" y="7880"/>
                  </a:cubicBezTo>
                  <a:cubicBezTo>
                    <a:pt x="4644" y="7915"/>
                    <a:pt x="4680" y="7963"/>
                    <a:pt x="4680" y="8022"/>
                  </a:cubicBezTo>
                  <a:cubicBezTo>
                    <a:pt x="4716" y="8106"/>
                    <a:pt x="4716" y="8201"/>
                    <a:pt x="4763" y="8284"/>
                  </a:cubicBezTo>
                  <a:cubicBezTo>
                    <a:pt x="4882" y="8320"/>
                    <a:pt x="4954" y="8380"/>
                    <a:pt x="5013" y="8463"/>
                  </a:cubicBezTo>
                  <a:cubicBezTo>
                    <a:pt x="5037" y="8523"/>
                    <a:pt x="5085" y="8570"/>
                    <a:pt x="5132" y="8618"/>
                  </a:cubicBezTo>
                  <a:cubicBezTo>
                    <a:pt x="5153" y="8639"/>
                    <a:pt x="5184" y="8679"/>
                    <a:pt x="5224" y="8679"/>
                  </a:cubicBezTo>
                  <a:cubicBezTo>
                    <a:pt x="5229" y="8679"/>
                    <a:pt x="5234" y="8679"/>
                    <a:pt x="5239" y="8677"/>
                  </a:cubicBezTo>
                  <a:lnTo>
                    <a:pt x="5335" y="8868"/>
                  </a:lnTo>
                  <a:cubicBezTo>
                    <a:pt x="5335" y="8999"/>
                    <a:pt x="5275" y="9106"/>
                    <a:pt x="5299" y="9237"/>
                  </a:cubicBezTo>
                  <a:cubicBezTo>
                    <a:pt x="5358" y="9296"/>
                    <a:pt x="5442" y="9308"/>
                    <a:pt x="5513" y="9356"/>
                  </a:cubicBezTo>
                  <a:cubicBezTo>
                    <a:pt x="5668" y="9404"/>
                    <a:pt x="5835" y="9404"/>
                    <a:pt x="5978" y="9416"/>
                  </a:cubicBezTo>
                  <a:cubicBezTo>
                    <a:pt x="5992" y="9414"/>
                    <a:pt x="6007" y="9414"/>
                    <a:pt x="6022" y="9414"/>
                  </a:cubicBezTo>
                  <a:cubicBezTo>
                    <a:pt x="6140" y="9414"/>
                    <a:pt x="6266" y="9451"/>
                    <a:pt x="6382" y="9451"/>
                  </a:cubicBezTo>
                  <a:lnTo>
                    <a:pt x="6466" y="9451"/>
                  </a:lnTo>
                  <a:cubicBezTo>
                    <a:pt x="6505" y="9451"/>
                    <a:pt x="6545" y="9453"/>
                    <a:pt x="6585" y="9453"/>
                  </a:cubicBezTo>
                  <a:cubicBezTo>
                    <a:pt x="6664" y="9453"/>
                    <a:pt x="6744" y="9447"/>
                    <a:pt x="6823" y="9416"/>
                  </a:cubicBezTo>
                  <a:cubicBezTo>
                    <a:pt x="6891" y="9381"/>
                    <a:pt x="6953" y="9353"/>
                    <a:pt x="7018" y="9353"/>
                  </a:cubicBezTo>
                  <a:cubicBezTo>
                    <a:pt x="7044" y="9353"/>
                    <a:pt x="7070" y="9358"/>
                    <a:pt x="7097" y="9368"/>
                  </a:cubicBezTo>
                  <a:cubicBezTo>
                    <a:pt x="7228" y="9427"/>
                    <a:pt x="7347" y="9546"/>
                    <a:pt x="7478" y="9606"/>
                  </a:cubicBezTo>
                  <a:cubicBezTo>
                    <a:pt x="7525" y="9642"/>
                    <a:pt x="7537" y="9701"/>
                    <a:pt x="7537" y="9749"/>
                  </a:cubicBezTo>
                  <a:cubicBezTo>
                    <a:pt x="7561" y="9820"/>
                    <a:pt x="7573" y="9880"/>
                    <a:pt x="7585" y="9939"/>
                  </a:cubicBezTo>
                  <a:cubicBezTo>
                    <a:pt x="7621" y="10070"/>
                    <a:pt x="7692" y="10142"/>
                    <a:pt x="7811" y="10201"/>
                  </a:cubicBezTo>
                  <a:cubicBezTo>
                    <a:pt x="7883" y="10249"/>
                    <a:pt x="7954" y="10285"/>
                    <a:pt x="8002" y="10344"/>
                  </a:cubicBezTo>
                  <a:cubicBezTo>
                    <a:pt x="8061" y="10404"/>
                    <a:pt x="8109" y="10475"/>
                    <a:pt x="8156" y="10547"/>
                  </a:cubicBezTo>
                  <a:cubicBezTo>
                    <a:pt x="8216" y="10642"/>
                    <a:pt x="8275" y="10725"/>
                    <a:pt x="8347" y="10797"/>
                  </a:cubicBezTo>
                  <a:cubicBezTo>
                    <a:pt x="8359" y="10820"/>
                    <a:pt x="8395" y="10832"/>
                    <a:pt x="8418" y="10832"/>
                  </a:cubicBezTo>
                  <a:cubicBezTo>
                    <a:pt x="8514" y="10820"/>
                    <a:pt x="8573" y="10761"/>
                    <a:pt x="8633" y="10713"/>
                  </a:cubicBezTo>
                  <a:cubicBezTo>
                    <a:pt x="8656" y="10701"/>
                    <a:pt x="8692" y="10654"/>
                    <a:pt x="8704" y="10618"/>
                  </a:cubicBezTo>
                  <a:cubicBezTo>
                    <a:pt x="8776" y="10487"/>
                    <a:pt x="8883" y="10404"/>
                    <a:pt x="9002" y="10308"/>
                  </a:cubicBezTo>
                  <a:cubicBezTo>
                    <a:pt x="9073" y="10249"/>
                    <a:pt x="9145" y="10178"/>
                    <a:pt x="9240" y="10118"/>
                  </a:cubicBezTo>
                  <a:cubicBezTo>
                    <a:pt x="9311" y="10058"/>
                    <a:pt x="9407" y="10011"/>
                    <a:pt x="9490" y="9987"/>
                  </a:cubicBezTo>
                  <a:cubicBezTo>
                    <a:pt x="9645" y="9927"/>
                    <a:pt x="9764" y="9820"/>
                    <a:pt x="9883" y="9713"/>
                  </a:cubicBezTo>
                  <a:cubicBezTo>
                    <a:pt x="9954" y="9642"/>
                    <a:pt x="10073" y="9630"/>
                    <a:pt x="10121" y="9523"/>
                  </a:cubicBezTo>
                  <a:cubicBezTo>
                    <a:pt x="10093" y="9477"/>
                    <a:pt x="10116" y="9459"/>
                    <a:pt x="10149" y="9459"/>
                  </a:cubicBezTo>
                  <a:cubicBezTo>
                    <a:pt x="10159" y="9459"/>
                    <a:pt x="10170" y="9460"/>
                    <a:pt x="10180" y="9463"/>
                  </a:cubicBezTo>
                  <a:cubicBezTo>
                    <a:pt x="10192" y="9463"/>
                    <a:pt x="10192" y="9463"/>
                    <a:pt x="10204" y="9451"/>
                  </a:cubicBezTo>
                  <a:cubicBezTo>
                    <a:pt x="10240" y="9404"/>
                    <a:pt x="10192" y="9368"/>
                    <a:pt x="10192" y="9344"/>
                  </a:cubicBezTo>
                  <a:cubicBezTo>
                    <a:pt x="10240" y="9344"/>
                    <a:pt x="10264" y="9392"/>
                    <a:pt x="10311" y="9392"/>
                  </a:cubicBezTo>
                  <a:cubicBezTo>
                    <a:pt x="10335" y="9368"/>
                    <a:pt x="10371" y="9344"/>
                    <a:pt x="10383" y="9308"/>
                  </a:cubicBezTo>
                  <a:lnTo>
                    <a:pt x="10538" y="9118"/>
                  </a:lnTo>
                  <a:cubicBezTo>
                    <a:pt x="10573" y="9118"/>
                    <a:pt x="10609" y="9094"/>
                    <a:pt x="10633" y="9058"/>
                  </a:cubicBezTo>
                  <a:cubicBezTo>
                    <a:pt x="10669" y="8999"/>
                    <a:pt x="10681" y="8939"/>
                    <a:pt x="10692" y="8880"/>
                  </a:cubicBezTo>
                  <a:cubicBezTo>
                    <a:pt x="10716" y="8808"/>
                    <a:pt x="10740" y="8737"/>
                    <a:pt x="10752" y="8654"/>
                  </a:cubicBezTo>
                  <a:cubicBezTo>
                    <a:pt x="10783" y="8552"/>
                    <a:pt x="10822" y="8467"/>
                    <a:pt x="10929" y="8467"/>
                  </a:cubicBezTo>
                  <a:cubicBezTo>
                    <a:pt x="10947" y="8467"/>
                    <a:pt x="10968" y="8470"/>
                    <a:pt x="10990" y="8475"/>
                  </a:cubicBezTo>
                  <a:cubicBezTo>
                    <a:pt x="10990" y="8463"/>
                    <a:pt x="11014" y="8451"/>
                    <a:pt x="11014" y="8439"/>
                  </a:cubicBezTo>
                  <a:cubicBezTo>
                    <a:pt x="11026" y="8284"/>
                    <a:pt x="11038" y="8153"/>
                    <a:pt x="11073" y="7999"/>
                  </a:cubicBezTo>
                  <a:cubicBezTo>
                    <a:pt x="11073" y="7880"/>
                    <a:pt x="11097" y="7761"/>
                    <a:pt x="11109" y="7641"/>
                  </a:cubicBezTo>
                  <a:cubicBezTo>
                    <a:pt x="11264" y="7320"/>
                    <a:pt x="11395" y="6987"/>
                    <a:pt x="11609" y="6713"/>
                  </a:cubicBezTo>
                  <a:cubicBezTo>
                    <a:pt x="11609" y="6594"/>
                    <a:pt x="11669" y="6487"/>
                    <a:pt x="11728" y="6391"/>
                  </a:cubicBezTo>
                  <a:cubicBezTo>
                    <a:pt x="11728" y="6435"/>
                    <a:pt x="11741" y="6460"/>
                    <a:pt x="11768" y="6460"/>
                  </a:cubicBezTo>
                  <a:cubicBezTo>
                    <a:pt x="11777" y="6460"/>
                    <a:pt x="11787" y="6457"/>
                    <a:pt x="11800" y="6451"/>
                  </a:cubicBezTo>
                  <a:cubicBezTo>
                    <a:pt x="11800" y="6451"/>
                    <a:pt x="11812" y="6439"/>
                    <a:pt x="11824" y="6439"/>
                  </a:cubicBezTo>
                  <a:cubicBezTo>
                    <a:pt x="11907" y="6379"/>
                    <a:pt x="11943" y="6296"/>
                    <a:pt x="12026" y="6248"/>
                  </a:cubicBezTo>
                  <a:cubicBezTo>
                    <a:pt x="12121" y="6153"/>
                    <a:pt x="12228" y="6058"/>
                    <a:pt x="12336" y="5951"/>
                  </a:cubicBezTo>
                  <a:lnTo>
                    <a:pt x="12383" y="5903"/>
                  </a:lnTo>
                  <a:cubicBezTo>
                    <a:pt x="12455" y="5832"/>
                    <a:pt x="12419" y="5772"/>
                    <a:pt x="12407" y="5701"/>
                  </a:cubicBezTo>
                  <a:cubicBezTo>
                    <a:pt x="12347" y="5522"/>
                    <a:pt x="12383" y="5355"/>
                    <a:pt x="12514" y="5201"/>
                  </a:cubicBezTo>
                  <a:cubicBezTo>
                    <a:pt x="12562" y="5165"/>
                    <a:pt x="12621" y="5165"/>
                    <a:pt x="12681" y="5129"/>
                  </a:cubicBezTo>
                  <a:cubicBezTo>
                    <a:pt x="12764" y="5105"/>
                    <a:pt x="12836" y="5058"/>
                    <a:pt x="12895" y="4986"/>
                  </a:cubicBezTo>
                  <a:cubicBezTo>
                    <a:pt x="13002" y="4844"/>
                    <a:pt x="13050" y="4689"/>
                    <a:pt x="13109" y="4534"/>
                  </a:cubicBezTo>
                  <a:cubicBezTo>
                    <a:pt x="13217" y="4391"/>
                    <a:pt x="13133" y="4236"/>
                    <a:pt x="13109" y="4093"/>
                  </a:cubicBezTo>
                  <a:cubicBezTo>
                    <a:pt x="13074" y="3974"/>
                    <a:pt x="13109" y="3855"/>
                    <a:pt x="13181" y="3748"/>
                  </a:cubicBezTo>
                  <a:cubicBezTo>
                    <a:pt x="13169" y="3736"/>
                    <a:pt x="13169" y="3712"/>
                    <a:pt x="13169" y="3701"/>
                  </a:cubicBezTo>
                  <a:cubicBezTo>
                    <a:pt x="13121" y="3593"/>
                    <a:pt x="13121" y="3510"/>
                    <a:pt x="13193" y="3415"/>
                  </a:cubicBezTo>
                  <a:cubicBezTo>
                    <a:pt x="13217" y="3391"/>
                    <a:pt x="13193" y="3379"/>
                    <a:pt x="13181" y="3355"/>
                  </a:cubicBezTo>
                  <a:cubicBezTo>
                    <a:pt x="13157" y="3343"/>
                    <a:pt x="13121" y="3331"/>
                    <a:pt x="13098" y="3331"/>
                  </a:cubicBezTo>
                  <a:cubicBezTo>
                    <a:pt x="13038" y="3331"/>
                    <a:pt x="12955" y="3331"/>
                    <a:pt x="12895" y="3320"/>
                  </a:cubicBezTo>
                  <a:cubicBezTo>
                    <a:pt x="12883" y="3296"/>
                    <a:pt x="12871" y="3296"/>
                    <a:pt x="12859" y="3296"/>
                  </a:cubicBezTo>
                  <a:cubicBezTo>
                    <a:pt x="12645" y="3260"/>
                    <a:pt x="12502" y="3117"/>
                    <a:pt x="12324" y="3022"/>
                  </a:cubicBezTo>
                  <a:cubicBezTo>
                    <a:pt x="12228" y="2962"/>
                    <a:pt x="12145" y="2903"/>
                    <a:pt x="12038" y="2903"/>
                  </a:cubicBezTo>
                  <a:lnTo>
                    <a:pt x="11943" y="2879"/>
                  </a:lnTo>
                  <a:cubicBezTo>
                    <a:pt x="11900" y="2837"/>
                    <a:pt x="11853" y="2820"/>
                    <a:pt x="11804" y="2820"/>
                  </a:cubicBezTo>
                  <a:cubicBezTo>
                    <a:pt x="11742" y="2820"/>
                    <a:pt x="11675" y="2846"/>
                    <a:pt x="11609" y="2879"/>
                  </a:cubicBezTo>
                  <a:cubicBezTo>
                    <a:pt x="11574" y="2903"/>
                    <a:pt x="11562" y="2915"/>
                    <a:pt x="11550" y="2939"/>
                  </a:cubicBezTo>
                  <a:cubicBezTo>
                    <a:pt x="11502" y="3034"/>
                    <a:pt x="11407" y="3093"/>
                    <a:pt x="11347" y="3165"/>
                  </a:cubicBezTo>
                  <a:cubicBezTo>
                    <a:pt x="11288" y="3236"/>
                    <a:pt x="11228" y="3284"/>
                    <a:pt x="11157" y="3320"/>
                  </a:cubicBezTo>
                  <a:cubicBezTo>
                    <a:pt x="11099" y="3344"/>
                    <a:pt x="11037" y="3350"/>
                    <a:pt x="10973" y="3350"/>
                  </a:cubicBezTo>
                  <a:cubicBezTo>
                    <a:pt x="10899" y="3350"/>
                    <a:pt x="10823" y="3341"/>
                    <a:pt x="10749" y="3341"/>
                  </a:cubicBezTo>
                  <a:cubicBezTo>
                    <a:pt x="10730" y="3341"/>
                    <a:pt x="10711" y="3342"/>
                    <a:pt x="10692" y="3343"/>
                  </a:cubicBezTo>
                  <a:lnTo>
                    <a:pt x="10264" y="3343"/>
                  </a:lnTo>
                  <a:cubicBezTo>
                    <a:pt x="10121" y="3331"/>
                    <a:pt x="9966" y="3296"/>
                    <a:pt x="9835" y="3224"/>
                  </a:cubicBezTo>
                  <a:cubicBezTo>
                    <a:pt x="9799" y="3224"/>
                    <a:pt x="9788" y="3212"/>
                    <a:pt x="9764" y="3200"/>
                  </a:cubicBezTo>
                  <a:cubicBezTo>
                    <a:pt x="9716" y="3177"/>
                    <a:pt x="9680" y="3153"/>
                    <a:pt x="9657" y="3141"/>
                  </a:cubicBezTo>
                  <a:cubicBezTo>
                    <a:pt x="9609" y="3105"/>
                    <a:pt x="9561" y="3093"/>
                    <a:pt x="9538" y="3058"/>
                  </a:cubicBezTo>
                  <a:cubicBezTo>
                    <a:pt x="9442" y="2986"/>
                    <a:pt x="9371" y="2915"/>
                    <a:pt x="9299" y="2819"/>
                  </a:cubicBezTo>
                  <a:cubicBezTo>
                    <a:pt x="9168" y="2617"/>
                    <a:pt x="9073" y="2403"/>
                    <a:pt x="9133" y="2153"/>
                  </a:cubicBezTo>
                  <a:cubicBezTo>
                    <a:pt x="9145" y="2093"/>
                    <a:pt x="9192" y="2046"/>
                    <a:pt x="9252" y="2022"/>
                  </a:cubicBezTo>
                  <a:cubicBezTo>
                    <a:pt x="9252" y="2022"/>
                    <a:pt x="9264" y="2010"/>
                    <a:pt x="9288" y="2010"/>
                  </a:cubicBezTo>
                  <a:cubicBezTo>
                    <a:pt x="9311" y="1986"/>
                    <a:pt x="9347" y="1986"/>
                    <a:pt x="9371" y="1974"/>
                  </a:cubicBezTo>
                  <a:cubicBezTo>
                    <a:pt x="9407" y="1962"/>
                    <a:pt x="9418" y="1950"/>
                    <a:pt x="9430" y="1915"/>
                  </a:cubicBezTo>
                  <a:lnTo>
                    <a:pt x="9478" y="1867"/>
                  </a:lnTo>
                  <a:cubicBezTo>
                    <a:pt x="9478" y="1903"/>
                    <a:pt x="9502" y="1915"/>
                    <a:pt x="9538" y="1915"/>
                  </a:cubicBezTo>
                  <a:cubicBezTo>
                    <a:pt x="9585" y="1915"/>
                    <a:pt x="9621" y="1903"/>
                    <a:pt x="9657" y="1891"/>
                  </a:cubicBezTo>
                  <a:cubicBezTo>
                    <a:pt x="9704" y="1855"/>
                    <a:pt x="9764" y="1843"/>
                    <a:pt x="9799" y="1796"/>
                  </a:cubicBezTo>
                  <a:cubicBezTo>
                    <a:pt x="9823" y="1784"/>
                    <a:pt x="9847" y="1748"/>
                    <a:pt x="9859" y="1724"/>
                  </a:cubicBezTo>
                  <a:cubicBezTo>
                    <a:pt x="9883" y="1676"/>
                    <a:pt x="9907" y="1629"/>
                    <a:pt x="9930" y="1593"/>
                  </a:cubicBezTo>
                  <a:lnTo>
                    <a:pt x="9930" y="1534"/>
                  </a:lnTo>
                  <a:cubicBezTo>
                    <a:pt x="9895" y="1450"/>
                    <a:pt x="9942" y="1379"/>
                    <a:pt x="9907" y="1319"/>
                  </a:cubicBezTo>
                  <a:cubicBezTo>
                    <a:pt x="9887" y="1300"/>
                    <a:pt x="9872" y="1292"/>
                    <a:pt x="9859" y="1292"/>
                  </a:cubicBezTo>
                  <a:cubicBezTo>
                    <a:pt x="9833" y="1292"/>
                    <a:pt x="9819" y="1327"/>
                    <a:pt x="9811" y="1367"/>
                  </a:cubicBezTo>
                  <a:lnTo>
                    <a:pt x="9538" y="1260"/>
                  </a:lnTo>
                  <a:cubicBezTo>
                    <a:pt x="9466" y="1260"/>
                    <a:pt x="9407" y="1295"/>
                    <a:pt x="9347" y="1307"/>
                  </a:cubicBezTo>
                  <a:cubicBezTo>
                    <a:pt x="9260" y="1327"/>
                    <a:pt x="9174" y="1361"/>
                    <a:pt x="9081" y="1361"/>
                  </a:cubicBezTo>
                  <a:cubicBezTo>
                    <a:pt x="9059" y="1361"/>
                    <a:pt x="9036" y="1360"/>
                    <a:pt x="9014" y="1355"/>
                  </a:cubicBezTo>
                  <a:cubicBezTo>
                    <a:pt x="8740" y="1307"/>
                    <a:pt x="8740" y="1307"/>
                    <a:pt x="8752" y="1022"/>
                  </a:cubicBezTo>
                  <a:cubicBezTo>
                    <a:pt x="8752" y="998"/>
                    <a:pt x="8752" y="974"/>
                    <a:pt x="8764" y="950"/>
                  </a:cubicBezTo>
                  <a:cubicBezTo>
                    <a:pt x="8764" y="909"/>
                    <a:pt x="8786" y="896"/>
                    <a:pt x="8816" y="896"/>
                  </a:cubicBezTo>
                  <a:cubicBezTo>
                    <a:pt x="8829" y="896"/>
                    <a:pt x="8844" y="899"/>
                    <a:pt x="8859" y="903"/>
                  </a:cubicBezTo>
                  <a:cubicBezTo>
                    <a:pt x="8877" y="920"/>
                    <a:pt x="8901" y="929"/>
                    <a:pt x="8926" y="929"/>
                  </a:cubicBezTo>
                  <a:cubicBezTo>
                    <a:pt x="8951" y="929"/>
                    <a:pt x="8978" y="920"/>
                    <a:pt x="9002" y="903"/>
                  </a:cubicBezTo>
                  <a:cubicBezTo>
                    <a:pt x="9026" y="891"/>
                    <a:pt x="9061" y="855"/>
                    <a:pt x="9085" y="831"/>
                  </a:cubicBezTo>
                  <a:cubicBezTo>
                    <a:pt x="9109" y="795"/>
                    <a:pt x="9133" y="783"/>
                    <a:pt x="9157" y="760"/>
                  </a:cubicBezTo>
                  <a:cubicBezTo>
                    <a:pt x="9192" y="664"/>
                    <a:pt x="9288" y="605"/>
                    <a:pt x="9371" y="581"/>
                  </a:cubicBezTo>
                  <a:cubicBezTo>
                    <a:pt x="9466" y="545"/>
                    <a:pt x="9549" y="533"/>
                    <a:pt x="9633" y="486"/>
                  </a:cubicBezTo>
                  <a:cubicBezTo>
                    <a:pt x="9704" y="438"/>
                    <a:pt x="9788" y="426"/>
                    <a:pt x="9835" y="355"/>
                  </a:cubicBezTo>
                  <a:cubicBezTo>
                    <a:pt x="9764" y="283"/>
                    <a:pt x="9704" y="188"/>
                    <a:pt x="9752" y="81"/>
                  </a:cubicBezTo>
                  <a:cubicBezTo>
                    <a:pt x="9725" y="27"/>
                    <a:pt x="9692" y="1"/>
                    <a:pt x="964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1" name="Google Shape;191;p11"/>
          <p:cNvSpPr txBox="1">
            <a:spLocks noGrp="1"/>
          </p:cNvSpPr>
          <p:nvPr>
            <p:ph type="title" hasCustomPrompt="1"/>
          </p:nvPr>
        </p:nvSpPr>
        <p:spPr>
          <a:xfrm>
            <a:off x="1430300" y="1822650"/>
            <a:ext cx="6283500" cy="1168200"/>
          </a:xfrm>
          <a:prstGeom prst="rect">
            <a:avLst/>
          </a:prstGeom>
        </p:spPr>
        <p:txBody>
          <a:bodyPr spcFirstLastPara="1" wrap="square" lIns="91425" tIns="91425" rIns="91425" bIns="91425" anchor="b" anchorCtr="0">
            <a:noAutofit/>
          </a:bodyPr>
          <a:lstStyle>
            <a:lvl1pPr lvl="0" algn="ctr">
              <a:spcBef>
                <a:spcPts val="0"/>
              </a:spcBef>
              <a:spcAft>
                <a:spcPts val="0"/>
              </a:spcAft>
              <a:buSzPts val="7000"/>
              <a:buNone/>
              <a:defRPr sz="7000"/>
            </a:lvl1pPr>
            <a:lvl2pPr lvl="1" algn="ctr">
              <a:spcBef>
                <a:spcPts val="0"/>
              </a:spcBef>
              <a:spcAft>
                <a:spcPts val="0"/>
              </a:spcAft>
              <a:buSzPts val="7000"/>
              <a:buNone/>
              <a:defRPr sz="7000"/>
            </a:lvl2pPr>
            <a:lvl3pPr lvl="2" algn="ctr">
              <a:spcBef>
                <a:spcPts val="0"/>
              </a:spcBef>
              <a:spcAft>
                <a:spcPts val="0"/>
              </a:spcAft>
              <a:buSzPts val="7000"/>
              <a:buNone/>
              <a:defRPr sz="7000"/>
            </a:lvl3pPr>
            <a:lvl4pPr lvl="3" algn="ctr">
              <a:spcBef>
                <a:spcPts val="0"/>
              </a:spcBef>
              <a:spcAft>
                <a:spcPts val="0"/>
              </a:spcAft>
              <a:buSzPts val="7000"/>
              <a:buNone/>
              <a:defRPr sz="7000"/>
            </a:lvl4pPr>
            <a:lvl5pPr lvl="4" algn="ctr">
              <a:spcBef>
                <a:spcPts val="0"/>
              </a:spcBef>
              <a:spcAft>
                <a:spcPts val="0"/>
              </a:spcAft>
              <a:buSzPts val="7000"/>
              <a:buNone/>
              <a:defRPr sz="7000"/>
            </a:lvl5pPr>
            <a:lvl6pPr lvl="5" algn="ctr">
              <a:spcBef>
                <a:spcPts val="0"/>
              </a:spcBef>
              <a:spcAft>
                <a:spcPts val="0"/>
              </a:spcAft>
              <a:buSzPts val="7000"/>
              <a:buNone/>
              <a:defRPr sz="7000"/>
            </a:lvl6pPr>
            <a:lvl7pPr lvl="6" algn="ctr">
              <a:spcBef>
                <a:spcPts val="0"/>
              </a:spcBef>
              <a:spcAft>
                <a:spcPts val="0"/>
              </a:spcAft>
              <a:buSzPts val="7000"/>
              <a:buNone/>
              <a:defRPr sz="7000"/>
            </a:lvl7pPr>
            <a:lvl8pPr lvl="7" algn="ctr">
              <a:spcBef>
                <a:spcPts val="0"/>
              </a:spcBef>
              <a:spcAft>
                <a:spcPts val="0"/>
              </a:spcAft>
              <a:buSzPts val="7000"/>
              <a:buNone/>
              <a:defRPr sz="7000"/>
            </a:lvl8pPr>
            <a:lvl9pPr lvl="8" algn="ctr">
              <a:spcBef>
                <a:spcPts val="0"/>
              </a:spcBef>
              <a:spcAft>
                <a:spcPts val="0"/>
              </a:spcAft>
              <a:buSzPts val="7000"/>
              <a:buNone/>
              <a:defRPr sz="7000"/>
            </a:lvl9pPr>
          </a:lstStyle>
          <a:p>
            <a:r>
              <a:t>xx%</a:t>
            </a:r>
          </a:p>
        </p:txBody>
      </p:sp>
      <p:sp>
        <p:nvSpPr>
          <p:cNvPr id="192" name="Google Shape;192;p11"/>
          <p:cNvSpPr txBox="1">
            <a:spLocks noGrp="1"/>
          </p:cNvSpPr>
          <p:nvPr>
            <p:ph type="subTitle" idx="1"/>
          </p:nvPr>
        </p:nvSpPr>
        <p:spPr>
          <a:xfrm>
            <a:off x="2438888" y="2990850"/>
            <a:ext cx="4266000" cy="444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70875318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One column text 2">
  <p:cSld name="One column text 2">
    <p:spTree>
      <p:nvGrpSpPr>
        <p:cNvPr id="1" name="Shape 253"/>
        <p:cNvGrpSpPr/>
        <p:nvPr/>
      </p:nvGrpSpPr>
      <p:grpSpPr>
        <a:xfrm>
          <a:off x="0" y="0"/>
          <a:ext cx="0" cy="0"/>
          <a:chOff x="0" y="0"/>
          <a:chExt cx="0" cy="0"/>
        </a:xfrm>
      </p:grpSpPr>
      <p:sp>
        <p:nvSpPr>
          <p:cNvPr id="254" name="Google Shape;254;p19"/>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19"/>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19"/>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19"/>
          <p:cNvSpPr txBox="1">
            <a:spLocks noGrp="1"/>
          </p:cNvSpPr>
          <p:nvPr>
            <p:ph type="title"/>
          </p:nvPr>
        </p:nvSpPr>
        <p:spPr>
          <a:xfrm>
            <a:off x="685800" y="828000"/>
            <a:ext cx="32166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algn="r" rtl="0">
              <a:spcBef>
                <a:spcPts val="0"/>
              </a:spcBef>
              <a:spcAft>
                <a:spcPts val="0"/>
              </a:spcAft>
              <a:buSzPts val="2400"/>
              <a:buNone/>
              <a:defRPr sz="2400"/>
            </a:lvl2pPr>
            <a:lvl3pPr lvl="2" algn="r" rtl="0">
              <a:spcBef>
                <a:spcPts val="0"/>
              </a:spcBef>
              <a:spcAft>
                <a:spcPts val="0"/>
              </a:spcAft>
              <a:buSzPts val="2400"/>
              <a:buNone/>
              <a:defRPr sz="2400"/>
            </a:lvl3pPr>
            <a:lvl4pPr lvl="3" algn="r" rtl="0">
              <a:spcBef>
                <a:spcPts val="0"/>
              </a:spcBef>
              <a:spcAft>
                <a:spcPts val="0"/>
              </a:spcAft>
              <a:buSzPts val="2400"/>
              <a:buNone/>
              <a:defRPr sz="2400"/>
            </a:lvl4pPr>
            <a:lvl5pPr lvl="4" algn="r" rtl="0">
              <a:spcBef>
                <a:spcPts val="0"/>
              </a:spcBef>
              <a:spcAft>
                <a:spcPts val="0"/>
              </a:spcAft>
              <a:buSzPts val="2400"/>
              <a:buNone/>
              <a:defRPr sz="2400"/>
            </a:lvl5pPr>
            <a:lvl6pPr lvl="5" algn="r" rtl="0">
              <a:spcBef>
                <a:spcPts val="0"/>
              </a:spcBef>
              <a:spcAft>
                <a:spcPts val="0"/>
              </a:spcAft>
              <a:buSzPts val="2400"/>
              <a:buNone/>
              <a:defRPr sz="2400"/>
            </a:lvl6pPr>
            <a:lvl7pPr lvl="6" algn="r" rtl="0">
              <a:spcBef>
                <a:spcPts val="0"/>
              </a:spcBef>
              <a:spcAft>
                <a:spcPts val="0"/>
              </a:spcAft>
              <a:buSzPts val="2400"/>
              <a:buNone/>
              <a:defRPr sz="2400"/>
            </a:lvl7pPr>
            <a:lvl8pPr lvl="7" algn="r" rtl="0">
              <a:spcBef>
                <a:spcPts val="0"/>
              </a:spcBef>
              <a:spcAft>
                <a:spcPts val="0"/>
              </a:spcAft>
              <a:buSzPts val="2400"/>
              <a:buNone/>
              <a:defRPr sz="2400"/>
            </a:lvl8pPr>
            <a:lvl9pPr lvl="8" algn="r" rtl="0">
              <a:spcBef>
                <a:spcPts val="0"/>
              </a:spcBef>
              <a:spcAft>
                <a:spcPts val="0"/>
              </a:spcAft>
              <a:buSzPts val="2400"/>
              <a:buNone/>
              <a:defRPr sz="2400"/>
            </a:lvl9pPr>
          </a:lstStyle>
          <a:p>
            <a:endParaRPr/>
          </a:p>
        </p:txBody>
      </p:sp>
      <p:sp>
        <p:nvSpPr>
          <p:cNvPr id="258" name="Google Shape;258;p19"/>
          <p:cNvSpPr txBox="1">
            <a:spLocks noGrp="1"/>
          </p:cNvSpPr>
          <p:nvPr>
            <p:ph type="subTitle" idx="1"/>
          </p:nvPr>
        </p:nvSpPr>
        <p:spPr>
          <a:xfrm>
            <a:off x="685800" y="1583700"/>
            <a:ext cx="3216600" cy="2731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0823793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 type="title">
  <p:cSld name="Title">
    <p:spTree>
      <p:nvGrpSpPr>
        <p:cNvPr id="1" name="Shape 10"/>
        <p:cNvGrpSpPr/>
        <p:nvPr/>
      </p:nvGrpSpPr>
      <p:grpSpPr>
        <a:xfrm>
          <a:off x="0" y="0"/>
          <a:ext cx="0" cy="0"/>
          <a:chOff x="0" y="0"/>
          <a:chExt cx="0" cy="0"/>
        </a:xfrm>
      </p:grpSpPr>
      <p:sp>
        <p:nvSpPr>
          <p:cNvPr id="11" name="Google Shape;11;p2"/>
          <p:cNvSpPr txBox="1">
            <a:spLocks noGrp="1"/>
          </p:cNvSpPr>
          <p:nvPr>
            <p:ph type="ctrTitle"/>
          </p:nvPr>
        </p:nvSpPr>
        <p:spPr>
          <a:xfrm>
            <a:off x="2195400" y="1915625"/>
            <a:ext cx="5307900" cy="1159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extLst>
      <p:ext uri="{BB962C8B-B14F-4D97-AF65-F5344CB8AC3E}">
        <p14:creationId xmlns:p14="http://schemas.microsoft.com/office/powerpoint/2010/main" val="42525007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Subtitle">
  <p:cSld name="Subtitle">
    <p:spTree>
      <p:nvGrpSpPr>
        <p:cNvPr id="1" name="Shape 12"/>
        <p:cNvGrpSpPr/>
        <p:nvPr/>
      </p:nvGrpSpPr>
      <p:grpSpPr>
        <a:xfrm>
          <a:off x="0" y="0"/>
          <a:ext cx="0" cy="0"/>
          <a:chOff x="0" y="0"/>
          <a:chExt cx="0" cy="0"/>
        </a:xfrm>
      </p:grpSpPr>
      <p:sp>
        <p:nvSpPr>
          <p:cNvPr id="13" name="Google Shape;13;p3"/>
          <p:cNvSpPr txBox="1">
            <a:spLocks noGrp="1"/>
          </p:cNvSpPr>
          <p:nvPr>
            <p:ph type="ctrTitle"/>
          </p:nvPr>
        </p:nvSpPr>
        <p:spPr>
          <a:xfrm>
            <a:off x="1912025" y="2116750"/>
            <a:ext cx="5802600" cy="1159800"/>
          </a:xfrm>
          <a:prstGeom prst="rect">
            <a:avLst/>
          </a:prstGeom>
        </p:spPr>
        <p:txBody>
          <a:bodyPr spcFirstLastPara="1" wrap="square" lIns="91425" tIns="91425" rIns="91425" bIns="91425" anchor="b"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4" name="Google Shape;14;p3"/>
          <p:cNvSpPr txBox="1">
            <a:spLocks noGrp="1"/>
          </p:cNvSpPr>
          <p:nvPr>
            <p:ph type="subTitle" idx="1"/>
          </p:nvPr>
        </p:nvSpPr>
        <p:spPr>
          <a:xfrm>
            <a:off x="1912025" y="3144851"/>
            <a:ext cx="5802600" cy="7848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666666"/>
              </a:buClr>
              <a:buSzPts val="1800"/>
              <a:buNone/>
              <a:defRPr sz="1800" i="1">
                <a:solidFill>
                  <a:srgbClr val="666666"/>
                </a:solidFill>
              </a:defRPr>
            </a:lvl1pPr>
            <a:lvl2pPr lvl="1" rtl="0">
              <a:spcBef>
                <a:spcPts val="0"/>
              </a:spcBef>
              <a:spcAft>
                <a:spcPts val="0"/>
              </a:spcAft>
              <a:buClr>
                <a:srgbClr val="666666"/>
              </a:buClr>
              <a:buSzPts val="1800"/>
              <a:buNone/>
              <a:defRPr sz="1800" i="1">
                <a:solidFill>
                  <a:srgbClr val="666666"/>
                </a:solidFill>
              </a:defRPr>
            </a:lvl2pPr>
            <a:lvl3pPr lvl="2" rtl="0">
              <a:spcBef>
                <a:spcPts val="0"/>
              </a:spcBef>
              <a:spcAft>
                <a:spcPts val="0"/>
              </a:spcAft>
              <a:buClr>
                <a:srgbClr val="666666"/>
              </a:buClr>
              <a:buSzPts val="1800"/>
              <a:buNone/>
              <a:defRPr sz="1800" i="1">
                <a:solidFill>
                  <a:srgbClr val="666666"/>
                </a:solidFill>
              </a:defRPr>
            </a:lvl3pPr>
            <a:lvl4pPr lvl="3" rtl="0">
              <a:spcBef>
                <a:spcPts val="0"/>
              </a:spcBef>
              <a:spcAft>
                <a:spcPts val="0"/>
              </a:spcAft>
              <a:buClr>
                <a:srgbClr val="666666"/>
              </a:buClr>
              <a:buSzPts val="1800"/>
              <a:buNone/>
              <a:defRPr i="1">
                <a:solidFill>
                  <a:srgbClr val="666666"/>
                </a:solidFill>
              </a:defRPr>
            </a:lvl4pPr>
            <a:lvl5pPr lvl="4" rtl="0">
              <a:spcBef>
                <a:spcPts val="0"/>
              </a:spcBef>
              <a:spcAft>
                <a:spcPts val="0"/>
              </a:spcAft>
              <a:buClr>
                <a:srgbClr val="666666"/>
              </a:buClr>
              <a:buSzPts val="1800"/>
              <a:buNone/>
              <a:defRPr i="1">
                <a:solidFill>
                  <a:srgbClr val="666666"/>
                </a:solidFill>
              </a:defRPr>
            </a:lvl5pPr>
            <a:lvl6pPr lvl="5" rtl="0">
              <a:spcBef>
                <a:spcPts val="0"/>
              </a:spcBef>
              <a:spcAft>
                <a:spcPts val="0"/>
              </a:spcAft>
              <a:buClr>
                <a:srgbClr val="666666"/>
              </a:buClr>
              <a:buSzPts val="1800"/>
              <a:buNone/>
              <a:defRPr i="1">
                <a:solidFill>
                  <a:srgbClr val="666666"/>
                </a:solidFill>
              </a:defRPr>
            </a:lvl6pPr>
            <a:lvl7pPr lvl="6" rtl="0">
              <a:spcBef>
                <a:spcPts val="0"/>
              </a:spcBef>
              <a:spcAft>
                <a:spcPts val="0"/>
              </a:spcAft>
              <a:buClr>
                <a:srgbClr val="666666"/>
              </a:buClr>
              <a:buSzPts val="1800"/>
              <a:buNone/>
              <a:defRPr i="1">
                <a:solidFill>
                  <a:srgbClr val="666666"/>
                </a:solidFill>
              </a:defRPr>
            </a:lvl7pPr>
            <a:lvl8pPr lvl="7" rtl="0">
              <a:spcBef>
                <a:spcPts val="0"/>
              </a:spcBef>
              <a:spcAft>
                <a:spcPts val="0"/>
              </a:spcAft>
              <a:buClr>
                <a:srgbClr val="666666"/>
              </a:buClr>
              <a:buSzPts val="1800"/>
              <a:buNone/>
              <a:defRPr i="1">
                <a:solidFill>
                  <a:srgbClr val="666666"/>
                </a:solidFill>
              </a:defRPr>
            </a:lvl8pPr>
            <a:lvl9pPr lvl="8" rtl="0">
              <a:spcBef>
                <a:spcPts val="0"/>
              </a:spcBef>
              <a:spcAft>
                <a:spcPts val="0"/>
              </a:spcAft>
              <a:buClr>
                <a:srgbClr val="666666"/>
              </a:buClr>
              <a:buSzPts val="1800"/>
              <a:buNone/>
              <a:defRPr i="1">
                <a:solidFill>
                  <a:srgbClr val="666666"/>
                </a:solidFill>
              </a:defRPr>
            </a:lvl9pPr>
          </a:lstStyle>
          <a:p>
            <a:endParaRPr/>
          </a:p>
        </p:txBody>
      </p:sp>
      <p:sp>
        <p:nvSpPr>
          <p:cNvPr id="15" name="Google Shape;15;p3"/>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8734728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Title + 1 column" type="tx">
  <p:cSld name="Title + 1 column">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1556175" y="719375"/>
            <a:ext cx="6616800" cy="6999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22" name="Google Shape;22;p5"/>
          <p:cNvSpPr txBox="1">
            <a:spLocks noGrp="1"/>
          </p:cNvSpPr>
          <p:nvPr>
            <p:ph type="body" idx="1"/>
          </p:nvPr>
        </p:nvSpPr>
        <p:spPr>
          <a:xfrm>
            <a:off x="1556175" y="1378821"/>
            <a:ext cx="6616800" cy="3042300"/>
          </a:xfrm>
          <a:prstGeom prst="rect">
            <a:avLst/>
          </a:prstGeom>
        </p:spPr>
        <p:txBody>
          <a:bodyPr spcFirstLastPara="1" wrap="square" lIns="91425" tIns="91425" rIns="91425" bIns="91425" anchor="t" anchorCtr="0">
            <a:noAutofit/>
          </a:bodyPr>
          <a:lstStyle>
            <a:lvl1pPr marL="457189" lvl="0" indent="-393690">
              <a:spcBef>
                <a:spcPts val="600"/>
              </a:spcBef>
              <a:spcAft>
                <a:spcPts val="0"/>
              </a:spcAft>
              <a:buSzPts val="2600"/>
              <a:buChar char="◈"/>
              <a:defRPr sz="2600"/>
            </a:lvl1pPr>
            <a:lvl2pPr marL="914378" lvl="1" indent="-393690">
              <a:spcBef>
                <a:spcPts val="0"/>
              </a:spcBef>
              <a:spcAft>
                <a:spcPts val="0"/>
              </a:spcAft>
              <a:buSzPts val="2600"/>
              <a:buChar char="◆"/>
              <a:defRPr sz="2600"/>
            </a:lvl2pPr>
            <a:lvl3pPr marL="1371566" lvl="2" indent="-393690">
              <a:spcBef>
                <a:spcPts val="0"/>
              </a:spcBef>
              <a:spcAft>
                <a:spcPts val="0"/>
              </a:spcAft>
              <a:buSzPts val="2600"/>
              <a:buChar char="◇"/>
              <a:defRPr sz="2600"/>
            </a:lvl3pPr>
            <a:lvl4pPr marL="1828754" lvl="3" indent="-393690">
              <a:spcBef>
                <a:spcPts val="0"/>
              </a:spcBef>
              <a:spcAft>
                <a:spcPts val="0"/>
              </a:spcAft>
              <a:buSzPts val="2600"/>
              <a:buChar char="⬥"/>
              <a:defRPr sz="2600"/>
            </a:lvl4pPr>
            <a:lvl5pPr marL="2285943" lvl="4" indent="-393690">
              <a:spcBef>
                <a:spcPts val="0"/>
              </a:spcBef>
              <a:spcAft>
                <a:spcPts val="0"/>
              </a:spcAft>
              <a:buSzPts val="2600"/>
              <a:buChar char="⬦"/>
              <a:defRPr sz="2600"/>
            </a:lvl5pPr>
            <a:lvl6pPr marL="2743132" lvl="5" indent="-393690">
              <a:spcBef>
                <a:spcPts val="0"/>
              </a:spcBef>
              <a:spcAft>
                <a:spcPts val="0"/>
              </a:spcAft>
              <a:buSzPts val="2600"/>
              <a:buChar char="⬦"/>
              <a:defRPr sz="2600"/>
            </a:lvl6pPr>
            <a:lvl7pPr marL="3200320" lvl="6" indent="-393690">
              <a:spcBef>
                <a:spcPts val="0"/>
              </a:spcBef>
              <a:spcAft>
                <a:spcPts val="0"/>
              </a:spcAft>
              <a:buSzPts val="2600"/>
              <a:buChar char="⬦"/>
              <a:defRPr sz="2600"/>
            </a:lvl7pPr>
            <a:lvl8pPr marL="3657509" lvl="7" indent="-393690">
              <a:spcBef>
                <a:spcPts val="0"/>
              </a:spcBef>
              <a:spcAft>
                <a:spcPts val="0"/>
              </a:spcAft>
              <a:buSzPts val="2600"/>
              <a:buChar char="⬦"/>
              <a:defRPr sz="2600"/>
            </a:lvl8pPr>
            <a:lvl9pPr marL="4114697" lvl="8" indent="-393690">
              <a:spcBef>
                <a:spcPts val="0"/>
              </a:spcBef>
              <a:spcAft>
                <a:spcPts val="0"/>
              </a:spcAft>
              <a:buSzPts val="2600"/>
              <a:buChar char="⬦"/>
              <a:defRPr sz="2600"/>
            </a:lvl9pPr>
          </a:lstStyle>
          <a:p>
            <a:endParaRPr/>
          </a:p>
        </p:txBody>
      </p:sp>
      <p:sp>
        <p:nvSpPr>
          <p:cNvPr id="23" name="Google Shape;23;p5"/>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cxnSp>
        <p:nvCxnSpPr>
          <p:cNvPr id="24" name="Google Shape;24;p5"/>
          <p:cNvCxnSpPr/>
          <p:nvPr/>
        </p:nvCxnSpPr>
        <p:spPr>
          <a:xfrm>
            <a:off x="1664750" y="1357125"/>
            <a:ext cx="6526200" cy="0"/>
          </a:xfrm>
          <a:prstGeom prst="straightConnector1">
            <a:avLst/>
          </a:prstGeom>
          <a:noFill/>
          <a:ln w="9525" cap="flat" cmpd="sng">
            <a:solidFill>
              <a:srgbClr val="CCCCCC"/>
            </a:solidFill>
            <a:prstDash val="solid"/>
            <a:round/>
            <a:headEnd type="none" w="med" len="med"/>
            <a:tailEnd type="none" w="med" len="med"/>
          </a:ln>
        </p:spPr>
      </p:cxnSp>
    </p:spTree>
    <p:extLst>
      <p:ext uri="{BB962C8B-B14F-4D97-AF65-F5344CB8AC3E}">
        <p14:creationId xmlns:p14="http://schemas.microsoft.com/office/powerpoint/2010/main" val="1799863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Title + 2 columns" type="twoColTx">
  <p:cSld name="Title + 2 columns">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1556175" y="719375"/>
            <a:ext cx="6616800" cy="6999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27" name="Google Shape;27;p6"/>
          <p:cNvSpPr txBox="1">
            <a:spLocks noGrp="1"/>
          </p:cNvSpPr>
          <p:nvPr>
            <p:ph type="body" idx="1"/>
          </p:nvPr>
        </p:nvSpPr>
        <p:spPr>
          <a:xfrm>
            <a:off x="1556175" y="1479375"/>
            <a:ext cx="3211800" cy="3598800"/>
          </a:xfrm>
          <a:prstGeom prst="rect">
            <a:avLst/>
          </a:prstGeom>
        </p:spPr>
        <p:txBody>
          <a:bodyPr spcFirstLastPara="1" wrap="square" lIns="91425" tIns="91425" rIns="91425" bIns="91425" anchor="t" anchorCtr="0">
            <a:noAutofit/>
          </a:bodyPr>
          <a:lstStyle>
            <a:lvl1pPr marL="457189" lvl="0" indent="-368291">
              <a:spcBef>
                <a:spcPts val="600"/>
              </a:spcBef>
              <a:spcAft>
                <a:spcPts val="0"/>
              </a:spcAft>
              <a:buSzPts val="2200"/>
              <a:buChar char="◈"/>
              <a:defRPr sz="2200"/>
            </a:lvl1pPr>
            <a:lvl2pPr marL="914378" lvl="1" indent="-368291">
              <a:spcBef>
                <a:spcPts val="0"/>
              </a:spcBef>
              <a:spcAft>
                <a:spcPts val="0"/>
              </a:spcAft>
              <a:buSzPts val="2200"/>
              <a:buChar char="◆"/>
              <a:defRPr sz="2200"/>
            </a:lvl2pPr>
            <a:lvl3pPr marL="1371566" lvl="2" indent="-368291">
              <a:spcBef>
                <a:spcPts val="0"/>
              </a:spcBef>
              <a:spcAft>
                <a:spcPts val="0"/>
              </a:spcAft>
              <a:buSzPts val="2200"/>
              <a:buChar char="◇"/>
              <a:defRPr sz="2200"/>
            </a:lvl3pPr>
            <a:lvl4pPr marL="1828754" lvl="3" indent="-368291">
              <a:spcBef>
                <a:spcPts val="0"/>
              </a:spcBef>
              <a:spcAft>
                <a:spcPts val="0"/>
              </a:spcAft>
              <a:buSzPts val="2200"/>
              <a:buChar char="⬥"/>
              <a:defRPr sz="2200"/>
            </a:lvl4pPr>
            <a:lvl5pPr marL="2285943" lvl="4" indent="-368291">
              <a:spcBef>
                <a:spcPts val="0"/>
              </a:spcBef>
              <a:spcAft>
                <a:spcPts val="0"/>
              </a:spcAft>
              <a:buSzPts val="2200"/>
              <a:buChar char="⬦"/>
              <a:defRPr sz="2200"/>
            </a:lvl5pPr>
            <a:lvl6pPr marL="2743132" lvl="5" indent="-368291">
              <a:spcBef>
                <a:spcPts val="0"/>
              </a:spcBef>
              <a:spcAft>
                <a:spcPts val="0"/>
              </a:spcAft>
              <a:buSzPts val="2200"/>
              <a:buChar char="⬦"/>
              <a:defRPr sz="2200"/>
            </a:lvl6pPr>
            <a:lvl7pPr marL="3200320" lvl="6" indent="-368291">
              <a:spcBef>
                <a:spcPts val="0"/>
              </a:spcBef>
              <a:spcAft>
                <a:spcPts val="0"/>
              </a:spcAft>
              <a:buSzPts val="2200"/>
              <a:buChar char="⬦"/>
              <a:defRPr sz="2200"/>
            </a:lvl7pPr>
            <a:lvl8pPr marL="3657509" lvl="7" indent="-368291">
              <a:spcBef>
                <a:spcPts val="0"/>
              </a:spcBef>
              <a:spcAft>
                <a:spcPts val="0"/>
              </a:spcAft>
              <a:buSzPts val="2200"/>
              <a:buChar char="⬦"/>
              <a:defRPr sz="2200"/>
            </a:lvl8pPr>
            <a:lvl9pPr marL="4114697" lvl="8" indent="-368291">
              <a:spcBef>
                <a:spcPts val="0"/>
              </a:spcBef>
              <a:spcAft>
                <a:spcPts val="0"/>
              </a:spcAft>
              <a:buSzPts val="2200"/>
              <a:buChar char="⬦"/>
              <a:defRPr sz="2200"/>
            </a:lvl9pPr>
          </a:lstStyle>
          <a:p>
            <a:endParaRPr/>
          </a:p>
        </p:txBody>
      </p:sp>
      <p:sp>
        <p:nvSpPr>
          <p:cNvPr id="28" name="Google Shape;28;p6"/>
          <p:cNvSpPr txBox="1">
            <a:spLocks noGrp="1"/>
          </p:cNvSpPr>
          <p:nvPr>
            <p:ph type="body" idx="2"/>
          </p:nvPr>
        </p:nvSpPr>
        <p:spPr>
          <a:xfrm>
            <a:off x="4961272" y="1479375"/>
            <a:ext cx="3211800" cy="3598800"/>
          </a:xfrm>
          <a:prstGeom prst="rect">
            <a:avLst/>
          </a:prstGeom>
        </p:spPr>
        <p:txBody>
          <a:bodyPr spcFirstLastPara="1" wrap="square" lIns="91425" tIns="91425" rIns="91425" bIns="91425" anchor="t" anchorCtr="0">
            <a:noAutofit/>
          </a:bodyPr>
          <a:lstStyle>
            <a:lvl1pPr marL="457189" lvl="0" indent="-368291">
              <a:spcBef>
                <a:spcPts val="600"/>
              </a:spcBef>
              <a:spcAft>
                <a:spcPts val="0"/>
              </a:spcAft>
              <a:buSzPts val="2200"/>
              <a:buChar char="◈"/>
              <a:defRPr sz="2200"/>
            </a:lvl1pPr>
            <a:lvl2pPr marL="914378" lvl="1" indent="-368291">
              <a:spcBef>
                <a:spcPts val="0"/>
              </a:spcBef>
              <a:spcAft>
                <a:spcPts val="0"/>
              </a:spcAft>
              <a:buSzPts val="2200"/>
              <a:buChar char="◆"/>
              <a:defRPr sz="2200"/>
            </a:lvl2pPr>
            <a:lvl3pPr marL="1371566" lvl="2" indent="-368291">
              <a:spcBef>
                <a:spcPts val="0"/>
              </a:spcBef>
              <a:spcAft>
                <a:spcPts val="0"/>
              </a:spcAft>
              <a:buSzPts val="2200"/>
              <a:buChar char="◇"/>
              <a:defRPr sz="2200"/>
            </a:lvl3pPr>
            <a:lvl4pPr marL="1828754" lvl="3" indent="-368291">
              <a:spcBef>
                <a:spcPts val="0"/>
              </a:spcBef>
              <a:spcAft>
                <a:spcPts val="0"/>
              </a:spcAft>
              <a:buSzPts val="2200"/>
              <a:buChar char="⬥"/>
              <a:defRPr sz="2200"/>
            </a:lvl4pPr>
            <a:lvl5pPr marL="2285943" lvl="4" indent="-368291">
              <a:spcBef>
                <a:spcPts val="0"/>
              </a:spcBef>
              <a:spcAft>
                <a:spcPts val="0"/>
              </a:spcAft>
              <a:buSzPts val="2200"/>
              <a:buChar char="⬦"/>
              <a:defRPr sz="2200"/>
            </a:lvl5pPr>
            <a:lvl6pPr marL="2743132" lvl="5" indent="-368291">
              <a:spcBef>
                <a:spcPts val="0"/>
              </a:spcBef>
              <a:spcAft>
                <a:spcPts val="0"/>
              </a:spcAft>
              <a:buSzPts val="2200"/>
              <a:buChar char="⬦"/>
              <a:defRPr sz="2200"/>
            </a:lvl6pPr>
            <a:lvl7pPr marL="3200320" lvl="6" indent="-368291">
              <a:spcBef>
                <a:spcPts val="0"/>
              </a:spcBef>
              <a:spcAft>
                <a:spcPts val="0"/>
              </a:spcAft>
              <a:buSzPts val="2200"/>
              <a:buChar char="⬦"/>
              <a:defRPr sz="2200"/>
            </a:lvl7pPr>
            <a:lvl8pPr marL="3657509" lvl="7" indent="-368291">
              <a:spcBef>
                <a:spcPts val="0"/>
              </a:spcBef>
              <a:spcAft>
                <a:spcPts val="0"/>
              </a:spcAft>
              <a:buSzPts val="2200"/>
              <a:buChar char="⬦"/>
              <a:defRPr sz="2200"/>
            </a:lvl8pPr>
            <a:lvl9pPr marL="4114697" lvl="8" indent="-368291">
              <a:spcBef>
                <a:spcPts val="0"/>
              </a:spcBef>
              <a:spcAft>
                <a:spcPts val="0"/>
              </a:spcAft>
              <a:buSzPts val="2200"/>
              <a:buChar char="⬦"/>
              <a:defRPr sz="2200"/>
            </a:lvl9pPr>
          </a:lstStyle>
          <a:p>
            <a:endParaRPr/>
          </a:p>
        </p:txBody>
      </p:sp>
      <p:sp>
        <p:nvSpPr>
          <p:cNvPr id="29" name="Google Shape;29;p6"/>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cxnSp>
        <p:nvCxnSpPr>
          <p:cNvPr id="30" name="Google Shape;30;p6"/>
          <p:cNvCxnSpPr/>
          <p:nvPr/>
        </p:nvCxnSpPr>
        <p:spPr>
          <a:xfrm>
            <a:off x="1664750" y="1357125"/>
            <a:ext cx="6526200" cy="0"/>
          </a:xfrm>
          <a:prstGeom prst="straightConnector1">
            <a:avLst/>
          </a:prstGeom>
          <a:noFill/>
          <a:ln w="9525" cap="flat" cmpd="sng">
            <a:solidFill>
              <a:srgbClr val="CCCCCC"/>
            </a:solidFill>
            <a:prstDash val="solid"/>
            <a:round/>
            <a:headEnd type="none" w="med" len="med"/>
            <a:tailEnd type="none" w="med" len="med"/>
          </a:ln>
        </p:spPr>
      </p:cxnSp>
    </p:spTree>
    <p:extLst>
      <p:ext uri="{BB962C8B-B14F-4D97-AF65-F5344CB8AC3E}">
        <p14:creationId xmlns:p14="http://schemas.microsoft.com/office/powerpoint/2010/main" val="1377276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Title only" type="titleOnly">
  <p:cSld name="Title only">
    <p:spTree>
      <p:nvGrpSpPr>
        <p:cNvPr id="1" name="Shape 38"/>
        <p:cNvGrpSpPr/>
        <p:nvPr/>
      </p:nvGrpSpPr>
      <p:grpSpPr>
        <a:xfrm>
          <a:off x="0" y="0"/>
          <a:ext cx="0" cy="0"/>
          <a:chOff x="0" y="0"/>
          <a:chExt cx="0" cy="0"/>
        </a:xfrm>
      </p:grpSpPr>
      <p:sp>
        <p:nvSpPr>
          <p:cNvPr id="39" name="Google Shape;39;p8"/>
          <p:cNvSpPr txBox="1">
            <a:spLocks noGrp="1"/>
          </p:cNvSpPr>
          <p:nvPr>
            <p:ph type="title"/>
          </p:nvPr>
        </p:nvSpPr>
        <p:spPr>
          <a:xfrm>
            <a:off x="1556175" y="719375"/>
            <a:ext cx="6616800" cy="6999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40" name="Google Shape;40;p8"/>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cxnSp>
        <p:nvCxnSpPr>
          <p:cNvPr id="41" name="Google Shape;41;p8"/>
          <p:cNvCxnSpPr/>
          <p:nvPr/>
        </p:nvCxnSpPr>
        <p:spPr>
          <a:xfrm>
            <a:off x="1664750" y="1357125"/>
            <a:ext cx="6526200" cy="0"/>
          </a:xfrm>
          <a:prstGeom prst="straightConnector1">
            <a:avLst/>
          </a:prstGeom>
          <a:noFill/>
          <a:ln w="9525" cap="flat" cmpd="sng">
            <a:solidFill>
              <a:srgbClr val="CCCCCC"/>
            </a:solidFill>
            <a:prstDash val="solid"/>
            <a:round/>
            <a:headEnd type="none" w="med" len="med"/>
            <a:tailEnd type="none" w="med" len="med"/>
          </a:ln>
        </p:spPr>
      </p:cxnSp>
    </p:spTree>
    <p:extLst>
      <p:ext uri="{BB962C8B-B14F-4D97-AF65-F5344CB8AC3E}">
        <p14:creationId xmlns:p14="http://schemas.microsoft.com/office/powerpoint/2010/main" val="37932341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10" Type="http://schemas.openxmlformats.org/officeDocument/2006/relationships/image" Target="../media/image2.png"/><Relationship Id="rId4" Type="http://schemas.openxmlformats.org/officeDocument/2006/relationships/slideLayout" Target="../slideLayouts/slideLayout8.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5.xml"/><Relationship Id="rId7" Type="http://schemas.openxmlformats.org/officeDocument/2006/relationships/theme" Target="../theme/theme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2.xml"/><Relationship Id="rId7" Type="http://schemas.openxmlformats.org/officeDocument/2006/relationships/slideLayout" Target="../slideLayouts/slideLayout46.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blipFill dpi="0" rotWithShape="1">
          <a:blip r:embed="rId6">
            <a:lum/>
          </a:blip>
          <a:srcRect/>
          <a:stretch>
            <a:fillRect t="-1000" b="-1000"/>
          </a:stretch>
        </a:blipFill>
        <a:effectLst/>
      </p:bgPr>
    </p:bg>
    <p:spTree>
      <p:nvGrpSpPr>
        <p:cNvPr id="1" name="Shape 5"/>
        <p:cNvGrpSpPr/>
        <p:nvPr/>
      </p:nvGrpSpPr>
      <p:grpSpPr>
        <a:xfrm>
          <a:off x="0" y="0"/>
          <a:ext cx="0" cy="0"/>
          <a:chOff x="0" y="0"/>
          <a:chExt cx="0" cy="0"/>
        </a:xfrm>
      </p:grpSpPr>
      <p:pic>
        <p:nvPicPr>
          <p:cNvPr id="6" name="Google Shape;6;p1" descr="libro.png"/>
          <p:cNvPicPr preferRelativeResize="0"/>
          <p:nvPr/>
        </p:nvPicPr>
        <p:blipFill>
          <a:blip r:embed="rId7">
            <a:alphaModFix/>
          </a:blip>
          <a:stretch>
            <a:fillRect/>
          </a:stretch>
        </p:blipFill>
        <p:spPr>
          <a:xfrm>
            <a:off x="0" y="0"/>
            <a:ext cx="9144000" cy="5143500"/>
          </a:xfrm>
          <a:prstGeom prst="rect">
            <a:avLst/>
          </a:prstGeom>
          <a:noFill/>
          <a:ln>
            <a:noFill/>
          </a:ln>
        </p:spPr>
      </p:pic>
      <p:sp>
        <p:nvSpPr>
          <p:cNvPr id="7" name="Google Shape;7;p1"/>
          <p:cNvSpPr txBox="1">
            <a:spLocks noGrp="1"/>
          </p:cNvSpPr>
          <p:nvPr>
            <p:ph type="title"/>
          </p:nvPr>
        </p:nvSpPr>
        <p:spPr>
          <a:xfrm>
            <a:off x="1556175" y="719375"/>
            <a:ext cx="6616800" cy="699900"/>
          </a:xfrm>
          <a:prstGeom prst="rect">
            <a:avLst/>
          </a:prstGeom>
          <a:noFill/>
          <a:ln>
            <a:noFill/>
          </a:ln>
        </p:spPr>
        <p:txBody>
          <a:bodyPr spcFirstLastPara="1" wrap="square" lIns="91425" tIns="91425" rIns="91425" bIns="91425" anchor="b" anchorCtr="0">
            <a:noAutofit/>
          </a:bodyPr>
          <a:lstStyle>
            <a:lvl1pPr lvl="0">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1pPr>
            <a:lvl2pPr lvl="1">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2pPr>
            <a:lvl3pPr lvl="2">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3pPr>
            <a:lvl4pPr lvl="3">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4pPr>
            <a:lvl5pPr lvl="4">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5pPr>
            <a:lvl6pPr lvl="5">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6pPr>
            <a:lvl7pPr lvl="6">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7pPr>
            <a:lvl8pPr lvl="7">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8pPr>
            <a:lvl9pPr lvl="8">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9pPr>
          </a:lstStyle>
          <a:p>
            <a:endParaRPr/>
          </a:p>
        </p:txBody>
      </p:sp>
      <p:sp>
        <p:nvSpPr>
          <p:cNvPr id="8" name="Google Shape;8;p1"/>
          <p:cNvSpPr txBox="1">
            <a:spLocks noGrp="1"/>
          </p:cNvSpPr>
          <p:nvPr>
            <p:ph type="body" idx="1"/>
          </p:nvPr>
        </p:nvSpPr>
        <p:spPr>
          <a:xfrm>
            <a:off x="1556175" y="1378821"/>
            <a:ext cx="6616800" cy="3042300"/>
          </a:xfrm>
          <a:prstGeom prst="rect">
            <a:avLst/>
          </a:prstGeom>
          <a:noFill/>
          <a:ln>
            <a:noFill/>
          </a:ln>
        </p:spPr>
        <p:txBody>
          <a:bodyPr spcFirstLastPara="1" wrap="square" lIns="91425" tIns="91425" rIns="91425" bIns="91425" anchor="t" anchorCtr="0">
            <a:noAutofit/>
          </a:bodyPr>
          <a:lstStyle>
            <a:lvl1pPr marL="457200" lvl="0" indent="-419100">
              <a:spcBef>
                <a:spcPts val="600"/>
              </a:spcBef>
              <a:spcAft>
                <a:spcPts val="0"/>
              </a:spcAft>
              <a:buClr>
                <a:srgbClr val="25212A"/>
              </a:buClr>
              <a:buSzPts val="3000"/>
              <a:buFont typeface="Tinos"/>
              <a:buChar char="◈"/>
              <a:defRPr sz="3000">
                <a:solidFill>
                  <a:srgbClr val="25212A"/>
                </a:solidFill>
                <a:latin typeface="Tinos"/>
                <a:ea typeface="Tinos"/>
                <a:cs typeface="Tinos"/>
                <a:sym typeface="Tinos"/>
              </a:defRPr>
            </a:lvl1pPr>
            <a:lvl2pPr marL="914400" lvl="1" indent="-381000">
              <a:spcBef>
                <a:spcPts val="0"/>
              </a:spcBef>
              <a:spcAft>
                <a:spcPts val="0"/>
              </a:spcAft>
              <a:buClr>
                <a:srgbClr val="25212A"/>
              </a:buClr>
              <a:buSzPts val="2400"/>
              <a:buFont typeface="Tinos"/>
              <a:buChar char="◆"/>
              <a:defRPr sz="2400">
                <a:solidFill>
                  <a:srgbClr val="25212A"/>
                </a:solidFill>
                <a:latin typeface="Tinos"/>
                <a:ea typeface="Tinos"/>
                <a:cs typeface="Tinos"/>
                <a:sym typeface="Tinos"/>
              </a:defRPr>
            </a:lvl2pPr>
            <a:lvl3pPr marL="1371600" lvl="2" indent="-381000">
              <a:spcBef>
                <a:spcPts val="0"/>
              </a:spcBef>
              <a:spcAft>
                <a:spcPts val="0"/>
              </a:spcAft>
              <a:buClr>
                <a:srgbClr val="25212A"/>
              </a:buClr>
              <a:buSzPts val="2400"/>
              <a:buFont typeface="Tinos"/>
              <a:buChar char="◇"/>
              <a:defRPr sz="2400">
                <a:solidFill>
                  <a:srgbClr val="25212A"/>
                </a:solidFill>
                <a:latin typeface="Tinos"/>
                <a:ea typeface="Tinos"/>
                <a:cs typeface="Tinos"/>
                <a:sym typeface="Tinos"/>
              </a:defRPr>
            </a:lvl3pPr>
            <a:lvl4pPr marL="1828800" lvl="3" indent="-342900">
              <a:spcBef>
                <a:spcPts val="0"/>
              </a:spcBef>
              <a:spcAft>
                <a:spcPts val="0"/>
              </a:spcAft>
              <a:buClr>
                <a:srgbClr val="25212A"/>
              </a:buClr>
              <a:buSzPts val="1800"/>
              <a:buFont typeface="Tinos"/>
              <a:buChar char="⬥"/>
              <a:defRPr sz="1800">
                <a:solidFill>
                  <a:srgbClr val="25212A"/>
                </a:solidFill>
                <a:latin typeface="Tinos"/>
                <a:ea typeface="Tinos"/>
                <a:cs typeface="Tinos"/>
                <a:sym typeface="Tinos"/>
              </a:defRPr>
            </a:lvl4pPr>
            <a:lvl5pPr marL="2286000" lvl="4" indent="-342900">
              <a:spcBef>
                <a:spcPts val="0"/>
              </a:spcBef>
              <a:spcAft>
                <a:spcPts val="0"/>
              </a:spcAft>
              <a:buClr>
                <a:srgbClr val="25212A"/>
              </a:buClr>
              <a:buSzPts val="1800"/>
              <a:buFont typeface="Tinos"/>
              <a:buChar char="⬦"/>
              <a:defRPr sz="1800">
                <a:solidFill>
                  <a:srgbClr val="25212A"/>
                </a:solidFill>
                <a:latin typeface="Tinos"/>
                <a:ea typeface="Tinos"/>
                <a:cs typeface="Tinos"/>
                <a:sym typeface="Tinos"/>
              </a:defRPr>
            </a:lvl5pPr>
            <a:lvl6pPr marL="2743200" lvl="5" indent="-342900">
              <a:spcBef>
                <a:spcPts val="0"/>
              </a:spcBef>
              <a:spcAft>
                <a:spcPts val="0"/>
              </a:spcAft>
              <a:buClr>
                <a:srgbClr val="25212A"/>
              </a:buClr>
              <a:buSzPts val="1800"/>
              <a:buFont typeface="Tinos"/>
              <a:buChar char="⬦"/>
              <a:defRPr sz="1800">
                <a:solidFill>
                  <a:srgbClr val="25212A"/>
                </a:solidFill>
                <a:latin typeface="Tinos"/>
                <a:ea typeface="Tinos"/>
                <a:cs typeface="Tinos"/>
                <a:sym typeface="Tinos"/>
              </a:defRPr>
            </a:lvl6pPr>
            <a:lvl7pPr marL="3200400" lvl="6" indent="-342900">
              <a:spcBef>
                <a:spcPts val="0"/>
              </a:spcBef>
              <a:spcAft>
                <a:spcPts val="0"/>
              </a:spcAft>
              <a:buClr>
                <a:srgbClr val="25212A"/>
              </a:buClr>
              <a:buSzPts val="1800"/>
              <a:buFont typeface="Tinos"/>
              <a:buChar char="⬦"/>
              <a:defRPr sz="1800">
                <a:solidFill>
                  <a:srgbClr val="25212A"/>
                </a:solidFill>
                <a:latin typeface="Tinos"/>
                <a:ea typeface="Tinos"/>
                <a:cs typeface="Tinos"/>
                <a:sym typeface="Tinos"/>
              </a:defRPr>
            </a:lvl7pPr>
            <a:lvl8pPr marL="3657600" lvl="7" indent="-342900">
              <a:spcBef>
                <a:spcPts val="0"/>
              </a:spcBef>
              <a:spcAft>
                <a:spcPts val="0"/>
              </a:spcAft>
              <a:buClr>
                <a:srgbClr val="25212A"/>
              </a:buClr>
              <a:buSzPts val="1800"/>
              <a:buFont typeface="Tinos"/>
              <a:buChar char="⬦"/>
              <a:defRPr sz="1800">
                <a:solidFill>
                  <a:srgbClr val="25212A"/>
                </a:solidFill>
                <a:latin typeface="Tinos"/>
                <a:ea typeface="Tinos"/>
                <a:cs typeface="Tinos"/>
                <a:sym typeface="Tinos"/>
              </a:defRPr>
            </a:lvl8pPr>
            <a:lvl9pPr marL="4114800" lvl="8" indent="-342900">
              <a:spcBef>
                <a:spcPts val="0"/>
              </a:spcBef>
              <a:spcAft>
                <a:spcPts val="0"/>
              </a:spcAft>
              <a:buClr>
                <a:srgbClr val="25212A"/>
              </a:buClr>
              <a:buSzPts val="1800"/>
              <a:buFont typeface="Tinos"/>
              <a:buChar char="⬦"/>
              <a:defRPr sz="1800">
                <a:solidFill>
                  <a:srgbClr val="25212A"/>
                </a:solidFill>
                <a:latin typeface="Tinos"/>
                <a:ea typeface="Tinos"/>
                <a:cs typeface="Tinos"/>
                <a:sym typeface="Tinos"/>
              </a:defRPr>
            </a:lvl9pPr>
          </a:lstStyle>
          <a:p>
            <a:endParaRPr/>
          </a:p>
        </p:txBody>
      </p:sp>
      <p:sp>
        <p:nvSpPr>
          <p:cNvPr id="9" name="Google Shape;9;p1"/>
          <p:cNvSpPr txBox="1">
            <a:spLocks noGrp="1"/>
          </p:cNvSpPr>
          <p:nvPr>
            <p:ph type="sldNum" idx="12"/>
          </p:nvPr>
        </p:nvSpPr>
        <p:spPr>
          <a:xfrm>
            <a:off x="7899350" y="4098426"/>
            <a:ext cx="548700" cy="393600"/>
          </a:xfrm>
          <a:prstGeom prst="rect">
            <a:avLst/>
          </a:prstGeom>
          <a:noFill/>
          <a:ln>
            <a:noFill/>
          </a:ln>
        </p:spPr>
        <p:txBody>
          <a:bodyPr spcFirstLastPara="1" wrap="square" lIns="91425" tIns="91425" rIns="91425" bIns="91425" anchor="ctr" anchorCtr="0">
            <a:noAutofit/>
          </a:bodyPr>
          <a:lstStyle>
            <a:lvl1pPr lvl="0" algn="r">
              <a:buNone/>
              <a:defRPr sz="1200">
                <a:solidFill>
                  <a:srgbClr val="666666"/>
                </a:solidFill>
                <a:latin typeface="Tinos"/>
                <a:ea typeface="Tinos"/>
                <a:cs typeface="Tinos"/>
                <a:sym typeface="Tinos"/>
              </a:defRPr>
            </a:lvl1pPr>
            <a:lvl2pPr lvl="1" algn="r">
              <a:buNone/>
              <a:defRPr sz="1200">
                <a:solidFill>
                  <a:srgbClr val="666666"/>
                </a:solidFill>
                <a:latin typeface="Tinos"/>
                <a:ea typeface="Tinos"/>
                <a:cs typeface="Tinos"/>
                <a:sym typeface="Tinos"/>
              </a:defRPr>
            </a:lvl2pPr>
            <a:lvl3pPr lvl="2" algn="r">
              <a:buNone/>
              <a:defRPr sz="1200">
                <a:solidFill>
                  <a:srgbClr val="666666"/>
                </a:solidFill>
                <a:latin typeface="Tinos"/>
                <a:ea typeface="Tinos"/>
                <a:cs typeface="Tinos"/>
                <a:sym typeface="Tinos"/>
              </a:defRPr>
            </a:lvl3pPr>
            <a:lvl4pPr lvl="3" algn="r">
              <a:buNone/>
              <a:defRPr sz="1200">
                <a:solidFill>
                  <a:srgbClr val="666666"/>
                </a:solidFill>
                <a:latin typeface="Tinos"/>
                <a:ea typeface="Tinos"/>
                <a:cs typeface="Tinos"/>
                <a:sym typeface="Tinos"/>
              </a:defRPr>
            </a:lvl4pPr>
            <a:lvl5pPr lvl="4" algn="r">
              <a:buNone/>
              <a:defRPr sz="1200">
                <a:solidFill>
                  <a:srgbClr val="666666"/>
                </a:solidFill>
                <a:latin typeface="Tinos"/>
                <a:ea typeface="Tinos"/>
                <a:cs typeface="Tinos"/>
                <a:sym typeface="Tinos"/>
              </a:defRPr>
            </a:lvl5pPr>
            <a:lvl6pPr lvl="5" algn="r">
              <a:buNone/>
              <a:defRPr sz="1200">
                <a:solidFill>
                  <a:srgbClr val="666666"/>
                </a:solidFill>
                <a:latin typeface="Tinos"/>
                <a:ea typeface="Tinos"/>
                <a:cs typeface="Tinos"/>
                <a:sym typeface="Tinos"/>
              </a:defRPr>
            </a:lvl6pPr>
            <a:lvl7pPr lvl="6" algn="r">
              <a:buNone/>
              <a:defRPr sz="1200">
                <a:solidFill>
                  <a:srgbClr val="666666"/>
                </a:solidFill>
                <a:latin typeface="Tinos"/>
                <a:ea typeface="Tinos"/>
                <a:cs typeface="Tinos"/>
                <a:sym typeface="Tinos"/>
              </a:defRPr>
            </a:lvl7pPr>
            <a:lvl8pPr lvl="7" algn="r">
              <a:buNone/>
              <a:defRPr sz="1200">
                <a:solidFill>
                  <a:srgbClr val="666666"/>
                </a:solidFill>
                <a:latin typeface="Tinos"/>
                <a:ea typeface="Tinos"/>
                <a:cs typeface="Tinos"/>
                <a:sym typeface="Tinos"/>
              </a:defRPr>
            </a:lvl8pPr>
            <a:lvl9pPr lvl="8" algn="r">
              <a:buNone/>
              <a:defRPr sz="1200">
                <a:solidFill>
                  <a:srgbClr val="666666"/>
                </a:solidFill>
                <a:latin typeface="Tinos"/>
                <a:ea typeface="Tinos"/>
                <a:cs typeface="Tinos"/>
                <a:sym typeface="Tinos"/>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5" r:id="rId3"/>
    <p:sldLayoutId id="2147483657" r:id="rId4"/>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t="-1000" b="-1000"/>
          </a:stretch>
        </a:blipFill>
        <a:effectLst/>
      </p:bgPr>
    </p:bg>
    <p:spTree>
      <p:nvGrpSpPr>
        <p:cNvPr id="1" name="Shape 5"/>
        <p:cNvGrpSpPr/>
        <p:nvPr/>
      </p:nvGrpSpPr>
      <p:grpSpPr>
        <a:xfrm>
          <a:off x="0" y="0"/>
          <a:ext cx="0" cy="0"/>
          <a:chOff x="0" y="0"/>
          <a:chExt cx="0" cy="0"/>
        </a:xfrm>
      </p:grpSpPr>
      <p:pic>
        <p:nvPicPr>
          <p:cNvPr id="6" name="Google Shape;6;p1" descr="libro.png"/>
          <p:cNvPicPr preferRelativeResize="0"/>
          <p:nvPr/>
        </p:nvPicPr>
        <p:blipFill>
          <a:blip r:embed="rId10">
            <a:alphaModFix/>
          </a:blip>
          <a:stretch>
            <a:fillRect/>
          </a:stretch>
        </p:blipFill>
        <p:spPr>
          <a:xfrm>
            <a:off x="0" y="0"/>
            <a:ext cx="9144000" cy="5143500"/>
          </a:xfrm>
          <a:prstGeom prst="rect">
            <a:avLst/>
          </a:prstGeom>
          <a:noFill/>
          <a:ln>
            <a:noFill/>
          </a:ln>
        </p:spPr>
      </p:pic>
      <p:sp>
        <p:nvSpPr>
          <p:cNvPr id="7" name="Google Shape;7;p1"/>
          <p:cNvSpPr txBox="1">
            <a:spLocks noGrp="1"/>
          </p:cNvSpPr>
          <p:nvPr>
            <p:ph type="title"/>
          </p:nvPr>
        </p:nvSpPr>
        <p:spPr>
          <a:xfrm>
            <a:off x="1556175" y="719375"/>
            <a:ext cx="6616800" cy="699900"/>
          </a:xfrm>
          <a:prstGeom prst="rect">
            <a:avLst/>
          </a:prstGeom>
          <a:noFill/>
          <a:ln>
            <a:noFill/>
          </a:ln>
        </p:spPr>
        <p:txBody>
          <a:bodyPr spcFirstLastPara="1" wrap="square" lIns="91425" tIns="91425" rIns="91425" bIns="91425" anchor="b" anchorCtr="0">
            <a:noAutofit/>
          </a:bodyPr>
          <a:lstStyle>
            <a:lvl1pPr lvl="0">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1pPr>
            <a:lvl2pPr lvl="1">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2pPr>
            <a:lvl3pPr lvl="2">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3pPr>
            <a:lvl4pPr lvl="3">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4pPr>
            <a:lvl5pPr lvl="4">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5pPr>
            <a:lvl6pPr lvl="5">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6pPr>
            <a:lvl7pPr lvl="6">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7pPr>
            <a:lvl8pPr lvl="7">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8pPr>
            <a:lvl9pPr lvl="8">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9pPr>
          </a:lstStyle>
          <a:p>
            <a:endParaRPr/>
          </a:p>
        </p:txBody>
      </p:sp>
      <p:sp>
        <p:nvSpPr>
          <p:cNvPr id="8" name="Google Shape;8;p1"/>
          <p:cNvSpPr txBox="1">
            <a:spLocks noGrp="1"/>
          </p:cNvSpPr>
          <p:nvPr>
            <p:ph type="body" idx="1"/>
          </p:nvPr>
        </p:nvSpPr>
        <p:spPr>
          <a:xfrm>
            <a:off x="1556175" y="1378821"/>
            <a:ext cx="6616800" cy="3042300"/>
          </a:xfrm>
          <a:prstGeom prst="rect">
            <a:avLst/>
          </a:prstGeom>
          <a:noFill/>
          <a:ln>
            <a:noFill/>
          </a:ln>
        </p:spPr>
        <p:txBody>
          <a:bodyPr spcFirstLastPara="1" wrap="square" lIns="91425" tIns="91425" rIns="91425" bIns="91425" anchor="t" anchorCtr="0">
            <a:noAutofit/>
          </a:bodyPr>
          <a:lstStyle>
            <a:lvl1pPr marL="457200" lvl="0" indent="-419100">
              <a:spcBef>
                <a:spcPts val="600"/>
              </a:spcBef>
              <a:spcAft>
                <a:spcPts val="0"/>
              </a:spcAft>
              <a:buClr>
                <a:srgbClr val="25212A"/>
              </a:buClr>
              <a:buSzPts val="3000"/>
              <a:buFont typeface="Tinos"/>
              <a:buChar char="◈"/>
              <a:defRPr sz="3000">
                <a:solidFill>
                  <a:srgbClr val="25212A"/>
                </a:solidFill>
                <a:latin typeface="Tinos"/>
                <a:ea typeface="Tinos"/>
                <a:cs typeface="Tinos"/>
                <a:sym typeface="Tinos"/>
              </a:defRPr>
            </a:lvl1pPr>
            <a:lvl2pPr marL="914400" lvl="1" indent="-381000">
              <a:spcBef>
                <a:spcPts val="0"/>
              </a:spcBef>
              <a:spcAft>
                <a:spcPts val="0"/>
              </a:spcAft>
              <a:buClr>
                <a:srgbClr val="25212A"/>
              </a:buClr>
              <a:buSzPts val="2400"/>
              <a:buFont typeface="Tinos"/>
              <a:buChar char="◆"/>
              <a:defRPr sz="2400">
                <a:solidFill>
                  <a:srgbClr val="25212A"/>
                </a:solidFill>
                <a:latin typeface="Tinos"/>
                <a:ea typeface="Tinos"/>
                <a:cs typeface="Tinos"/>
                <a:sym typeface="Tinos"/>
              </a:defRPr>
            </a:lvl2pPr>
            <a:lvl3pPr marL="1371600" lvl="2" indent="-381000">
              <a:spcBef>
                <a:spcPts val="0"/>
              </a:spcBef>
              <a:spcAft>
                <a:spcPts val="0"/>
              </a:spcAft>
              <a:buClr>
                <a:srgbClr val="25212A"/>
              </a:buClr>
              <a:buSzPts val="2400"/>
              <a:buFont typeface="Tinos"/>
              <a:buChar char="◇"/>
              <a:defRPr sz="2400">
                <a:solidFill>
                  <a:srgbClr val="25212A"/>
                </a:solidFill>
                <a:latin typeface="Tinos"/>
                <a:ea typeface="Tinos"/>
                <a:cs typeface="Tinos"/>
                <a:sym typeface="Tinos"/>
              </a:defRPr>
            </a:lvl3pPr>
            <a:lvl4pPr marL="1828800" lvl="3" indent="-342900">
              <a:spcBef>
                <a:spcPts val="0"/>
              </a:spcBef>
              <a:spcAft>
                <a:spcPts val="0"/>
              </a:spcAft>
              <a:buClr>
                <a:srgbClr val="25212A"/>
              </a:buClr>
              <a:buSzPts val="1800"/>
              <a:buFont typeface="Tinos"/>
              <a:buChar char="⬥"/>
              <a:defRPr sz="1800">
                <a:solidFill>
                  <a:srgbClr val="25212A"/>
                </a:solidFill>
                <a:latin typeface="Tinos"/>
                <a:ea typeface="Tinos"/>
                <a:cs typeface="Tinos"/>
                <a:sym typeface="Tinos"/>
              </a:defRPr>
            </a:lvl4pPr>
            <a:lvl5pPr marL="2286000" lvl="4" indent="-342900">
              <a:spcBef>
                <a:spcPts val="0"/>
              </a:spcBef>
              <a:spcAft>
                <a:spcPts val="0"/>
              </a:spcAft>
              <a:buClr>
                <a:srgbClr val="25212A"/>
              </a:buClr>
              <a:buSzPts val="1800"/>
              <a:buFont typeface="Tinos"/>
              <a:buChar char="⬦"/>
              <a:defRPr sz="1800">
                <a:solidFill>
                  <a:srgbClr val="25212A"/>
                </a:solidFill>
                <a:latin typeface="Tinos"/>
                <a:ea typeface="Tinos"/>
                <a:cs typeface="Tinos"/>
                <a:sym typeface="Tinos"/>
              </a:defRPr>
            </a:lvl5pPr>
            <a:lvl6pPr marL="2743200" lvl="5" indent="-342900">
              <a:spcBef>
                <a:spcPts val="0"/>
              </a:spcBef>
              <a:spcAft>
                <a:spcPts val="0"/>
              </a:spcAft>
              <a:buClr>
                <a:srgbClr val="25212A"/>
              </a:buClr>
              <a:buSzPts val="1800"/>
              <a:buFont typeface="Tinos"/>
              <a:buChar char="⬦"/>
              <a:defRPr sz="1800">
                <a:solidFill>
                  <a:srgbClr val="25212A"/>
                </a:solidFill>
                <a:latin typeface="Tinos"/>
                <a:ea typeface="Tinos"/>
                <a:cs typeface="Tinos"/>
                <a:sym typeface="Tinos"/>
              </a:defRPr>
            </a:lvl6pPr>
            <a:lvl7pPr marL="3200400" lvl="6" indent="-342900">
              <a:spcBef>
                <a:spcPts val="0"/>
              </a:spcBef>
              <a:spcAft>
                <a:spcPts val="0"/>
              </a:spcAft>
              <a:buClr>
                <a:srgbClr val="25212A"/>
              </a:buClr>
              <a:buSzPts val="1800"/>
              <a:buFont typeface="Tinos"/>
              <a:buChar char="⬦"/>
              <a:defRPr sz="1800">
                <a:solidFill>
                  <a:srgbClr val="25212A"/>
                </a:solidFill>
                <a:latin typeface="Tinos"/>
                <a:ea typeface="Tinos"/>
                <a:cs typeface="Tinos"/>
                <a:sym typeface="Tinos"/>
              </a:defRPr>
            </a:lvl7pPr>
            <a:lvl8pPr marL="3657600" lvl="7" indent="-342900">
              <a:spcBef>
                <a:spcPts val="0"/>
              </a:spcBef>
              <a:spcAft>
                <a:spcPts val="0"/>
              </a:spcAft>
              <a:buClr>
                <a:srgbClr val="25212A"/>
              </a:buClr>
              <a:buSzPts val="1800"/>
              <a:buFont typeface="Tinos"/>
              <a:buChar char="⬦"/>
              <a:defRPr sz="1800">
                <a:solidFill>
                  <a:srgbClr val="25212A"/>
                </a:solidFill>
                <a:latin typeface="Tinos"/>
                <a:ea typeface="Tinos"/>
                <a:cs typeface="Tinos"/>
                <a:sym typeface="Tinos"/>
              </a:defRPr>
            </a:lvl8pPr>
            <a:lvl9pPr marL="4114800" lvl="8" indent="-342900">
              <a:spcBef>
                <a:spcPts val="0"/>
              </a:spcBef>
              <a:spcAft>
                <a:spcPts val="0"/>
              </a:spcAft>
              <a:buClr>
                <a:srgbClr val="25212A"/>
              </a:buClr>
              <a:buSzPts val="1800"/>
              <a:buFont typeface="Tinos"/>
              <a:buChar char="⬦"/>
              <a:defRPr sz="1800">
                <a:solidFill>
                  <a:srgbClr val="25212A"/>
                </a:solidFill>
                <a:latin typeface="Tinos"/>
                <a:ea typeface="Tinos"/>
                <a:cs typeface="Tinos"/>
                <a:sym typeface="Tinos"/>
              </a:defRPr>
            </a:lvl9pPr>
          </a:lstStyle>
          <a:p>
            <a:endParaRPr/>
          </a:p>
        </p:txBody>
      </p:sp>
      <p:sp>
        <p:nvSpPr>
          <p:cNvPr id="9" name="Google Shape;9;p1"/>
          <p:cNvSpPr txBox="1">
            <a:spLocks noGrp="1"/>
          </p:cNvSpPr>
          <p:nvPr>
            <p:ph type="sldNum" idx="12"/>
          </p:nvPr>
        </p:nvSpPr>
        <p:spPr>
          <a:xfrm>
            <a:off x="7899350" y="4098426"/>
            <a:ext cx="548700" cy="393600"/>
          </a:xfrm>
          <a:prstGeom prst="rect">
            <a:avLst/>
          </a:prstGeom>
          <a:noFill/>
          <a:ln>
            <a:noFill/>
          </a:ln>
        </p:spPr>
        <p:txBody>
          <a:bodyPr spcFirstLastPara="1" wrap="square" lIns="91425" tIns="91425" rIns="91425" bIns="91425" anchor="ctr" anchorCtr="0">
            <a:noAutofit/>
          </a:bodyPr>
          <a:lstStyle>
            <a:lvl1pPr lvl="0" algn="r">
              <a:buNone/>
              <a:defRPr sz="1200">
                <a:solidFill>
                  <a:srgbClr val="666666"/>
                </a:solidFill>
                <a:latin typeface="Tinos"/>
                <a:ea typeface="Tinos"/>
                <a:cs typeface="Tinos"/>
                <a:sym typeface="Tinos"/>
              </a:defRPr>
            </a:lvl1pPr>
            <a:lvl2pPr lvl="1" algn="r">
              <a:buNone/>
              <a:defRPr sz="1200">
                <a:solidFill>
                  <a:srgbClr val="666666"/>
                </a:solidFill>
                <a:latin typeface="Tinos"/>
                <a:ea typeface="Tinos"/>
                <a:cs typeface="Tinos"/>
                <a:sym typeface="Tinos"/>
              </a:defRPr>
            </a:lvl2pPr>
            <a:lvl3pPr lvl="2" algn="r">
              <a:buNone/>
              <a:defRPr sz="1200">
                <a:solidFill>
                  <a:srgbClr val="666666"/>
                </a:solidFill>
                <a:latin typeface="Tinos"/>
                <a:ea typeface="Tinos"/>
                <a:cs typeface="Tinos"/>
                <a:sym typeface="Tinos"/>
              </a:defRPr>
            </a:lvl3pPr>
            <a:lvl4pPr lvl="3" algn="r">
              <a:buNone/>
              <a:defRPr sz="1200">
                <a:solidFill>
                  <a:srgbClr val="666666"/>
                </a:solidFill>
                <a:latin typeface="Tinos"/>
                <a:ea typeface="Tinos"/>
                <a:cs typeface="Tinos"/>
                <a:sym typeface="Tinos"/>
              </a:defRPr>
            </a:lvl4pPr>
            <a:lvl5pPr lvl="4" algn="r">
              <a:buNone/>
              <a:defRPr sz="1200">
                <a:solidFill>
                  <a:srgbClr val="666666"/>
                </a:solidFill>
                <a:latin typeface="Tinos"/>
                <a:ea typeface="Tinos"/>
                <a:cs typeface="Tinos"/>
                <a:sym typeface="Tinos"/>
              </a:defRPr>
            </a:lvl5pPr>
            <a:lvl6pPr lvl="5" algn="r">
              <a:buNone/>
              <a:defRPr sz="1200">
                <a:solidFill>
                  <a:srgbClr val="666666"/>
                </a:solidFill>
                <a:latin typeface="Tinos"/>
                <a:ea typeface="Tinos"/>
                <a:cs typeface="Tinos"/>
                <a:sym typeface="Tinos"/>
              </a:defRPr>
            </a:lvl6pPr>
            <a:lvl7pPr lvl="6" algn="r">
              <a:buNone/>
              <a:defRPr sz="1200">
                <a:solidFill>
                  <a:srgbClr val="666666"/>
                </a:solidFill>
                <a:latin typeface="Tinos"/>
                <a:ea typeface="Tinos"/>
                <a:cs typeface="Tinos"/>
                <a:sym typeface="Tinos"/>
              </a:defRPr>
            </a:lvl7pPr>
            <a:lvl8pPr lvl="7" algn="r">
              <a:buNone/>
              <a:defRPr sz="1200">
                <a:solidFill>
                  <a:srgbClr val="666666"/>
                </a:solidFill>
                <a:latin typeface="Tinos"/>
                <a:ea typeface="Tinos"/>
                <a:cs typeface="Tinos"/>
                <a:sym typeface="Tinos"/>
              </a:defRPr>
            </a:lvl8pPr>
            <a:lvl9pPr lvl="8" algn="r">
              <a:buNone/>
              <a:defRPr sz="1200">
                <a:solidFill>
                  <a:srgbClr val="666666"/>
                </a:solidFill>
                <a:latin typeface="Tinos"/>
                <a:ea typeface="Tinos"/>
                <a:cs typeface="Tinos"/>
                <a:sym typeface="Tinos"/>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412242477"/>
      </p:ext>
    </p:extLst>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C2DB2FE-E9BB-4592-ABF0-6D9A4DBDF470}"/>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C5362B9-A212-4636-930F-8E280C6B7D25}"/>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F926F1-7C5D-4AEB-93C4-B41ACAC332B3}"/>
              </a:ext>
            </a:extLst>
          </p:cNvPr>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28593A9-40E4-4715-BB88-DD783705E2B1}" type="datetimeFigureOut">
              <a:rPr lang="en-US" smtClean="0"/>
              <a:t>1/26/22</a:t>
            </a:fld>
            <a:endParaRPr lang="en-US"/>
          </a:p>
        </p:txBody>
      </p:sp>
      <p:sp>
        <p:nvSpPr>
          <p:cNvPr id="5" name="Footer Placeholder 4">
            <a:extLst>
              <a:ext uri="{FF2B5EF4-FFF2-40B4-BE49-F238E27FC236}">
                <a16:creationId xmlns:a16="http://schemas.microsoft.com/office/drawing/2014/main" id="{8A0687F8-9398-47E0-92F0-116456CA5571}"/>
              </a:ext>
            </a:extLst>
          </p:cNvPr>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1FC9736-C06A-4629-9229-24589F512884}"/>
              </a:ext>
            </a:extLst>
          </p:cNvPr>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1D6A31A-DEAA-4B37-8FF5-84366831316E}" type="slidenum">
              <a:rPr lang="en-US" smtClean="0"/>
              <a:t>‹#›</a:t>
            </a:fld>
            <a:endParaRPr lang="en-US"/>
          </a:p>
        </p:txBody>
      </p:sp>
    </p:spTree>
    <p:extLst>
      <p:ext uri="{BB962C8B-B14F-4D97-AF65-F5344CB8AC3E}">
        <p14:creationId xmlns:p14="http://schemas.microsoft.com/office/powerpoint/2010/main" val="1707440219"/>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xStyles>
    <p:titleStyle>
      <a:lvl1pPr algn="l" defTabSz="685783"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46" indent="-171446" algn="l" defTabSz="685783"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37" indent="-171446" algn="l" defTabSz="685783"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28"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20"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2"/>
              </a:buClr>
              <a:buSzPts val="2800"/>
              <a:buFont typeface="PT Serif"/>
              <a:buNone/>
              <a:defRPr sz="2800" b="1">
                <a:solidFill>
                  <a:schemeClr val="dk2"/>
                </a:solidFill>
                <a:latin typeface="PT Serif"/>
                <a:ea typeface="PT Serif"/>
                <a:cs typeface="PT Serif"/>
                <a:sym typeface="PT Serif"/>
              </a:defRPr>
            </a:lvl1pPr>
            <a:lvl2pPr lvl="1">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2pPr>
            <a:lvl3pPr lvl="2">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3pPr>
            <a:lvl4pPr lvl="3">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4pPr>
            <a:lvl5pPr lvl="4">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5pPr>
            <a:lvl6pPr lvl="5">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6pPr>
            <a:lvl7pPr lvl="6">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7pPr>
            <a:lvl8pPr lvl="7">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8pPr>
            <a:lvl9pPr lvl="8">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1"/>
              </a:buClr>
              <a:buSzPts val="1800"/>
              <a:buFont typeface="Open Sans"/>
              <a:buChar char="●"/>
              <a:defRPr sz="1800">
                <a:solidFill>
                  <a:schemeClr val="dk1"/>
                </a:solidFill>
                <a:latin typeface="Open Sans"/>
                <a:ea typeface="Open Sans"/>
                <a:cs typeface="Open Sans"/>
                <a:sym typeface="Open Sans"/>
              </a:defRPr>
            </a:lvl1pPr>
            <a:lvl2pPr marL="914400" lvl="1"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4095585145"/>
      </p:ext>
    </p:extLst>
  </p:cSld>
  <p:clrMap bg1="lt1" tx1="dk1" bg2="dk2" tx2="lt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706"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1"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ABC6C3-2A12-45DD-86FC-47F1E55C3872}"/>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DE2E244-42DE-4113-A621-C6B64C166AA7}"/>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B5AE31-8DBF-4DF5-A633-62C9050E4383}"/>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3C7057A-3CB6-4482-95B3-991E6705BD35}" type="datetimeFigureOut">
              <a:rPr lang="en-US" smtClean="0"/>
              <a:t>1/26/22</a:t>
            </a:fld>
            <a:endParaRPr lang="en-US"/>
          </a:p>
        </p:txBody>
      </p:sp>
      <p:sp>
        <p:nvSpPr>
          <p:cNvPr id="5" name="Footer Placeholder 4">
            <a:extLst>
              <a:ext uri="{FF2B5EF4-FFF2-40B4-BE49-F238E27FC236}">
                <a16:creationId xmlns:a16="http://schemas.microsoft.com/office/drawing/2014/main" id="{838DB619-CB95-4139-8402-B1294AA199CF}"/>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2F0A53-ACCF-488C-AAD4-9DEAB8181E9C}"/>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98258438-8E98-4F0D-B134-7A50166EB272}" type="slidenum">
              <a:rPr lang="en-US" smtClean="0"/>
              <a:t>‹#›</a:t>
            </a:fld>
            <a:endParaRPr lang="en-US"/>
          </a:p>
        </p:txBody>
      </p:sp>
    </p:spTree>
    <p:extLst>
      <p:ext uri="{BB962C8B-B14F-4D97-AF65-F5344CB8AC3E}">
        <p14:creationId xmlns:p14="http://schemas.microsoft.com/office/powerpoint/2010/main" val="91608662"/>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2"/>
              </a:buClr>
              <a:buSzPts val="2800"/>
              <a:buFont typeface="PT Serif"/>
              <a:buNone/>
              <a:defRPr sz="2800" b="1">
                <a:solidFill>
                  <a:schemeClr val="dk2"/>
                </a:solidFill>
                <a:latin typeface="PT Serif"/>
                <a:ea typeface="PT Serif"/>
                <a:cs typeface="PT Serif"/>
                <a:sym typeface="PT Serif"/>
              </a:defRPr>
            </a:lvl1pPr>
            <a:lvl2pPr lvl="1">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2pPr>
            <a:lvl3pPr lvl="2">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3pPr>
            <a:lvl4pPr lvl="3">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4pPr>
            <a:lvl5pPr lvl="4">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5pPr>
            <a:lvl6pPr lvl="5">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6pPr>
            <a:lvl7pPr lvl="6">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7pPr>
            <a:lvl8pPr lvl="7">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8pPr>
            <a:lvl9pPr lvl="8">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1"/>
              </a:buClr>
              <a:buSzPts val="1800"/>
              <a:buFont typeface="Open Sans"/>
              <a:buChar char="●"/>
              <a:defRPr sz="1800">
                <a:solidFill>
                  <a:schemeClr val="dk1"/>
                </a:solidFill>
                <a:latin typeface="Open Sans"/>
                <a:ea typeface="Open Sans"/>
                <a:cs typeface="Open Sans"/>
                <a:sym typeface="Open Sans"/>
              </a:defRPr>
            </a:lvl1pPr>
            <a:lvl2pPr marL="914400" lvl="1"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329292223"/>
      </p:ext>
    </p:extLst>
  </p:cSld>
  <p:clrMap bg1="lt1" tx1="dk1" bg2="dk2" tx2="lt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xml"/><Relationship Id="rId1" Type="http://schemas.openxmlformats.org/officeDocument/2006/relationships/slideLayout" Target="../slideLayouts/slideLayout23.xml"/><Relationship Id="rId4" Type="http://schemas.openxmlformats.org/officeDocument/2006/relationships/image" Target="../media/image4.gif"/></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23.xml"/><Relationship Id="rId5" Type="http://schemas.openxmlformats.org/officeDocument/2006/relationships/image" Target="../media/image34.gif"/><Relationship Id="rId4" Type="http://schemas.openxmlformats.org/officeDocument/2006/relationships/image" Target="../media/image33.g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7.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3.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slide" Target="slide5.xml"/><Relationship Id="rId18" Type="http://schemas.openxmlformats.org/officeDocument/2006/relationships/image" Target="../media/image16.gif"/><Relationship Id="rId3" Type="http://schemas.openxmlformats.org/officeDocument/2006/relationships/image" Target="../media/image5.png"/><Relationship Id="rId21" Type="http://schemas.openxmlformats.org/officeDocument/2006/relationships/slide" Target="slide7.xml"/><Relationship Id="rId7" Type="http://schemas.openxmlformats.org/officeDocument/2006/relationships/image" Target="../media/image9.png"/><Relationship Id="rId12" Type="http://schemas.openxmlformats.org/officeDocument/2006/relationships/image" Target="../media/image12.png"/><Relationship Id="rId17" Type="http://schemas.openxmlformats.org/officeDocument/2006/relationships/image" Target="../media/image15.gif"/><Relationship Id="rId2" Type="http://schemas.openxmlformats.org/officeDocument/2006/relationships/audio" Target="../media/audio1.wav"/><Relationship Id="rId16" Type="http://schemas.openxmlformats.org/officeDocument/2006/relationships/image" Target="../media/image14.png"/><Relationship Id="rId20" Type="http://schemas.openxmlformats.org/officeDocument/2006/relationships/image" Target="../media/image18.gif"/><Relationship Id="rId1" Type="http://schemas.openxmlformats.org/officeDocument/2006/relationships/slideLayout" Target="../slideLayouts/slideLayout30.xml"/><Relationship Id="rId6" Type="http://schemas.openxmlformats.org/officeDocument/2006/relationships/image" Target="../media/image8.png"/><Relationship Id="rId11" Type="http://schemas.openxmlformats.org/officeDocument/2006/relationships/slide" Target="slide4.xml"/><Relationship Id="rId5" Type="http://schemas.openxmlformats.org/officeDocument/2006/relationships/image" Target="../media/image7.png"/><Relationship Id="rId15" Type="http://schemas.openxmlformats.org/officeDocument/2006/relationships/slide" Target="slide6.xml"/><Relationship Id="rId10" Type="http://schemas.openxmlformats.org/officeDocument/2006/relationships/image" Target="../media/image11.png"/><Relationship Id="rId19" Type="http://schemas.openxmlformats.org/officeDocument/2006/relationships/image" Target="../media/image17.gif"/><Relationship Id="rId4" Type="http://schemas.openxmlformats.org/officeDocument/2006/relationships/image" Target="../media/image6.png"/><Relationship Id="rId9" Type="http://schemas.openxmlformats.org/officeDocument/2006/relationships/slide" Target="slide3.xml"/><Relationship Id="rId14" Type="http://schemas.openxmlformats.org/officeDocument/2006/relationships/image" Target="../media/image13.png"/><Relationship Id="rId22" Type="http://schemas.openxmlformats.org/officeDocument/2006/relationships/image" Target="../media/image19.png"/></Relationships>
</file>

<file path=ppt/slides/_rels/slide2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29.png"/><Relationship Id="rId1" Type="http://schemas.openxmlformats.org/officeDocument/2006/relationships/slideLayout" Target="../slideLayouts/slideLayout11.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9.png"/></Relationships>
</file>

<file path=ppt/slides/_rels/slide25.xml.rels><?xml version="1.0" encoding="UTF-8" standalone="yes"?>
<Relationships xmlns="http://schemas.openxmlformats.org/package/2006/relationships"><Relationship Id="rId3" Type="http://schemas.openxmlformats.org/officeDocument/2006/relationships/image" Target="../media/image51.tiff"/><Relationship Id="rId2" Type="http://schemas.openxmlformats.org/officeDocument/2006/relationships/image" Target="../media/image50.png"/><Relationship Id="rId1" Type="http://schemas.openxmlformats.org/officeDocument/2006/relationships/slideLayout" Target="../slideLayouts/slideLayout11.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6.xml.rels><?xml version="1.0" encoding="UTF-8" standalone="yes"?>
<Relationships xmlns="http://schemas.openxmlformats.org/package/2006/relationships"><Relationship Id="rId3" Type="http://schemas.openxmlformats.org/officeDocument/2006/relationships/image" Target="../media/image51.tiff"/><Relationship Id="rId2" Type="http://schemas.openxmlformats.org/officeDocument/2006/relationships/image" Target="../media/image50.png"/><Relationship Id="rId1" Type="http://schemas.openxmlformats.org/officeDocument/2006/relationships/slideLayout" Target="../slideLayouts/slideLayout11.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23.xml"/><Relationship Id="rId5" Type="http://schemas.openxmlformats.org/officeDocument/2006/relationships/image" Target="../media/image34.gif"/><Relationship Id="rId4" Type="http://schemas.openxmlformats.org/officeDocument/2006/relationships/image" Target="../media/image33.gif"/></Relationships>
</file>

<file path=ppt/slides/_rels/slide2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audio" Target="../media/audio3.wav"/><Relationship Id="rId7" Type="http://schemas.openxmlformats.org/officeDocument/2006/relationships/image" Target="../media/image21.png"/><Relationship Id="rId2" Type="http://schemas.openxmlformats.org/officeDocument/2006/relationships/audio" Target="../media/audio2.wav"/><Relationship Id="rId1" Type="http://schemas.openxmlformats.org/officeDocument/2006/relationships/slideLayout" Target="../slideLayouts/slideLayout30.xml"/><Relationship Id="rId6" Type="http://schemas.openxmlformats.org/officeDocument/2006/relationships/slide" Target="slide2.xml"/><Relationship Id="rId5" Type="http://schemas.openxmlformats.org/officeDocument/2006/relationships/image" Target="../media/image20.PNG"/><Relationship Id="rId4" Type="http://schemas.openxmlformats.org/officeDocument/2006/relationships/audio" Target="../media/audio4.wav"/><Relationship Id="rId9" Type="http://schemas.openxmlformats.org/officeDocument/2006/relationships/image" Target="../media/image23.png"/></Relationships>
</file>

<file path=ppt/slides/_rels/slide3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7.xml"/><Relationship Id="rId4" Type="http://schemas.openxmlformats.org/officeDocument/2006/relationships/image" Target="../media/image58.png"/></Relationships>
</file>

<file path=ppt/slides/_rels/slide31.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66.png"/><Relationship Id="rId3" Type="http://schemas.openxmlformats.org/officeDocument/2006/relationships/slideLayout" Target="../slideLayouts/slideLayout12.xml"/><Relationship Id="rId7" Type="http://schemas.openxmlformats.org/officeDocument/2006/relationships/image" Target="../media/image58.png"/><Relationship Id="rId12" Type="http://schemas.openxmlformats.org/officeDocument/2006/relationships/image" Target="../media/image65.png"/><Relationship Id="rId2" Type="http://schemas.microsoft.com/office/2007/relationships/media" Target="../media/media2.mp3"/><Relationship Id="rId1" Type="http://schemas.openxmlformats.org/officeDocument/2006/relationships/audio" Target="NULL" TargetMode="External"/><Relationship Id="rId6" Type="http://schemas.openxmlformats.org/officeDocument/2006/relationships/image" Target="../media/image60.png"/><Relationship Id="rId11" Type="http://schemas.openxmlformats.org/officeDocument/2006/relationships/image" Target="../media/image64.png"/><Relationship Id="rId5" Type="http://schemas.openxmlformats.org/officeDocument/2006/relationships/image" Target="../media/image59.png"/><Relationship Id="rId10" Type="http://schemas.openxmlformats.org/officeDocument/2006/relationships/image" Target="../media/image63.png"/><Relationship Id="rId4" Type="http://schemas.openxmlformats.org/officeDocument/2006/relationships/notesSlide" Target="../notesSlides/notesSlide8.xml"/><Relationship Id="rId9" Type="http://schemas.openxmlformats.org/officeDocument/2006/relationships/image" Target="../media/image62.png"/></Relationships>
</file>

<file path=ppt/slides/_rels/slide32.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1.png"/><Relationship Id="rId18" Type="http://schemas.openxmlformats.org/officeDocument/2006/relationships/image" Target="../media/image75.emf"/><Relationship Id="rId3" Type="http://schemas.microsoft.com/office/2007/relationships/media" Target="../media/media4.mp3"/><Relationship Id="rId21" Type="http://schemas.openxmlformats.org/officeDocument/2006/relationships/image" Target="../media/image64.png"/><Relationship Id="rId7" Type="http://schemas.openxmlformats.org/officeDocument/2006/relationships/audio" Target="../media/audio2.wav"/><Relationship Id="rId12" Type="http://schemas.openxmlformats.org/officeDocument/2006/relationships/image" Target="../media/image70.png"/><Relationship Id="rId17" Type="http://schemas.openxmlformats.org/officeDocument/2006/relationships/image" Target="../media/image74.png"/><Relationship Id="rId2" Type="http://schemas.openxmlformats.org/officeDocument/2006/relationships/audio" Target="../media/media3.wav"/><Relationship Id="rId16" Type="http://schemas.openxmlformats.org/officeDocument/2006/relationships/image" Target="../media/image73.png"/><Relationship Id="rId20" Type="http://schemas.openxmlformats.org/officeDocument/2006/relationships/image" Target="../media/image76.png"/><Relationship Id="rId1" Type="http://schemas.microsoft.com/office/2007/relationships/media" Target="../media/media3.wav"/><Relationship Id="rId6" Type="http://schemas.openxmlformats.org/officeDocument/2006/relationships/notesSlide" Target="../notesSlides/notesSlide9.xml"/><Relationship Id="rId11" Type="http://schemas.openxmlformats.org/officeDocument/2006/relationships/image" Target="../media/image69.png"/><Relationship Id="rId5" Type="http://schemas.openxmlformats.org/officeDocument/2006/relationships/slideLayout" Target="../slideLayouts/slideLayout13.xml"/><Relationship Id="rId15" Type="http://schemas.openxmlformats.org/officeDocument/2006/relationships/image" Target="../media/image60.png"/><Relationship Id="rId10" Type="http://schemas.openxmlformats.org/officeDocument/2006/relationships/image" Target="../media/image59.png"/><Relationship Id="rId19" Type="http://schemas.openxmlformats.org/officeDocument/2006/relationships/image" Target="../media/image62.png"/><Relationship Id="rId4" Type="http://schemas.openxmlformats.org/officeDocument/2006/relationships/audio" Target="../media/media4.mp3"/><Relationship Id="rId9" Type="http://schemas.openxmlformats.org/officeDocument/2006/relationships/image" Target="../media/image68.png"/><Relationship Id="rId14" Type="http://schemas.openxmlformats.org/officeDocument/2006/relationships/image" Target="../media/image72.png"/></Relationships>
</file>

<file path=ppt/slides/_rels/slide33.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7.png"/><Relationship Id="rId18" Type="http://schemas.openxmlformats.org/officeDocument/2006/relationships/image" Target="../media/image74.png"/><Relationship Id="rId3" Type="http://schemas.microsoft.com/office/2007/relationships/media" Target="../media/media4.mp3"/><Relationship Id="rId7" Type="http://schemas.openxmlformats.org/officeDocument/2006/relationships/audio" Target="../media/audio2.wav"/><Relationship Id="rId12" Type="http://schemas.openxmlformats.org/officeDocument/2006/relationships/image" Target="../media/image70.png"/><Relationship Id="rId17" Type="http://schemas.openxmlformats.org/officeDocument/2006/relationships/image" Target="../media/image62.png"/><Relationship Id="rId2" Type="http://schemas.openxmlformats.org/officeDocument/2006/relationships/audio" Target="../media/media3.wav"/><Relationship Id="rId16" Type="http://schemas.openxmlformats.org/officeDocument/2006/relationships/image" Target="../media/image75.emf"/><Relationship Id="rId20" Type="http://schemas.openxmlformats.org/officeDocument/2006/relationships/image" Target="../media/image64.png"/><Relationship Id="rId1" Type="http://schemas.microsoft.com/office/2007/relationships/media" Target="../media/media3.wav"/><Relationship Id="rId6" Type="http://schemas.openxmlformats.org/officeDocument/2006/relationships/notesSlide" Target="../notesSlides/notesSlide10.xml"/><Relationship Id="rId11" Type="http://schemas.openxmlformats.org/officeDocument/2006/relationships/image" Target="../media/image69.png"/><Relationship Id="rId5" Type="http://schemas.openxmlformats.org/officeDocument/2006/relationships/slideLayout" Target="../slideLayouts/slideLayout13.xml"/><Relationship Id="rId15" Type="http://schemas.openxmlformats.org/officeDocument/2006/relationships/image" Target="../media/image73.png"/><Relationship Id="rId10" Type="http://schemas.openxmlformats.org/officeDocument/2006/relationships/image" Target="../media/image59.png"/><Relationship Id="rId19" Type="http://schemas.openxmlformats.org/officeDocument/2006/relationships/image" Target="../media/image76.png"/><Relationship Id="rId4" Type="http://schemas.openxmlformats.org/officeDocument/2006/relationships/audio" Target="../media/media4.mp3"/><Relationship Id="rId9" Type="http://schemas.openxmlformats.org/officeDocument/2006/relationships/image" Target="../media/image68.png"/><Relationship Id="rId14" Type="http://schemas.openxmlformats.org/officeDocument/2006/relationships/image" Target="../media/image78.png"/></Relationships>
</file>

<file path=ppt/slides/_rels/slide34.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image" Target="../media/image79.png"/><Relationship Id="rId18" Type="http://schemas.openxmlformats.org/officeDocument/2006/relationships/image" Target="../media/image76.png"/><Relationship Id="rId3" Type="http://schemas.microsoft.com/office/2007/relationships/media" Target="../media/media4.mp3"/><Relationship Id="rId7" Type="http://schemas.openxmlformats.org/officeDocument/2006/relationships/image" Target="../media/image67.png"/><Relationship Id="rId12" Type="http://schemas.openxmlformats.org/officeDocument/2006/relationships/image" Target="../media/image71.png"/><Relationship Id="rId17" Type="http://schemas.openxmlformats.org/officeDocument/2006/relationships/image" Target="../media/image74.png"/><Relationship Id="rId2" Type="http://schemas.openxmlformats.org/officeDocument/2006/relationships/audio" Target="../media/media3.wav"/><Relationship Id="rId16" Type="http://schemas.openxmlformats.org/officeDocument/2006/relationships/image" Target="../media/image62.png"/><Relationship Id="rId1" Type="http://schemas.microsoft.com/office/2007/relationships/media" Target="../media/media3.wav"/><Relationship Id="rId6" Type="http://schemas.openxmlformats.org/officeDocument/2006/relationships/audio" Target="../media/audio2.wav"/><Relationship Id="rId11" Type="http://schemas.openxmlformats.org/officeDocument/2006/relationships/image" Target="../media/image77.png"/><Relationship Id="rId5" Type="http://schemas.openxmlformats.org/officeDocument/2006/relationships/slideLayout" Target="../slideLayouts/slideLayout13.xml"/><Relationship Id="rId15" Type="http://schemas.openxmlformats.org/officeDocument/2006/relationships/image" Target="../media/image75.emf"/><Relationship Id="rId10" Type="http://schemas.openxmlformats.org/officeDocument/2006/relationships/image" Target="../media/image69.png"/><Relationship Id="rId19" Type="http://schemas.openxmlformats.org/officeDocument/2006/relationships/image" Target="../media/image64.png"/><Relationship Id="rId4" Type="http://schemas.openxmlformats.org/officeDocument/2006/relationships/audio" Target="../media/media4.mp3"/><Relationship Id="rId9" Type="http://schemas.openxmlformats.org/officeDocument/2006/relationships/image" Target="../media/image59.png"/><Relationship Id="rId14" Type="http://schemas.openxmlformats.org/officeDocument/2006/relationships/image" Target="../media/image73.png"/></Relationships>
</file>

<file path=ppt/slides/_rels/slide35.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image" Target="../media/image74.png"/><Relationship Id="rId18" Type="http://schemas.openxmlformats.org/officeDocument/2006/relationships/image" Target="../media/image76.png"/><Relationship Id="rId3" Type="http://schemas.microsoft.com/office/2007/relationships/media" Target="../media/media4.mp3"/><Relationship Id="rId7" Type="http://schemas.openxmlformats.org/officeDocument/2006/relationships/image" Target="../media/image67.png"/><Relationship Id="rId12" Type="http://schemas.openxmlformats.org/officeDocument/2006/relationships/image" Target="../media/image77.png"/><Relationship Id="rId17" Type="http://schemas.openxmlformats.org/officeDocument/2006/relationships/image" Target="../media/image62.png"/><Relationship Id="rId2" Type="http://schemas.openxmlformats.org/officeDocument/2006/relationships/audio" Target="../media/media3.wav"/><Relationship Id="rId16" Type="http://schemas.openxmlformats.org/officeDocument/2006/relationships/image" Target="../media/image75.emf"/><Relationship Id="rId1" Type="http://schemas.microsoft.com/office/2007/relationships/media" Target="../media/media3.wav"/><Relationship Id="rId6" Type="http://schemas.openxmlformats.org/officeDocument/2006/relationships/audio" Target="../media/audio2.wav"/><Relationship Id="rId11" Type="http://schemas.openxmlformats.org/officeDocument/2006/relationships/image" Target="../media/image70.png"/><Relationship Id="rId5" Type="http://schemas.openxmlformats.org/officeDocument/2006/relationships/slideLayout" Target="../slideLayouts/slideLayout13.xml"/><Relationship Id="rId15" Type="http://schemas.openxmlformats.org/officeDocument/2006/relationships/image" Target="../media/image73.png"/><Relationship Id="rId10" Type="http://schemas.openxmlformats.org/officeDocument/2006/relationships/image" Target="../media/image78.png"/><Relationship Id="rId19" Type="http://schemas.openxmlformats.org/officeDocument/2006/relationships/image" Target="../media/image64.png"/><Relationship Id="rId4" Type="http://schemas.openxmlformats.org/officeDocument/2006/relationships/audio" Target="../media/media4.mp3"/><Relationship Id="rId9" Type="http://schemas.openxmlformats.org/officeDocument/2006/relationships/image" Target="../media/image59.png"/><Relationship Id="rId14" Type="http://schemas.openxmlformats.org/officeDocument/2006/relationships/image" Target="../media/image80.png"/></Relationships>
</file>

<file path=ppt/slides/_rels/slide36.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2.xml"/></Relationships>
</file>

<file path=ppt/slides/_rels/slide3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2.xml"/><Relationship Id="rId1" Type="http://schemas.openxmlformats.org/officeDocument/2006/relationships/slideLayout" Target="../slideLayouts/slideLayout23.xml"/><Relationship Id="rId5" Type="http://schemas.openxmlformats.org/officeDocument/2006/relationships/image" Target="../media/image84.png"/><Relationship Id="rId4" Type="http://schemas.openxmlformats.org/officeDocument/2006/relationships/image" Target="../media/image83.gif"/></Relationships>
</file>

<file path=ppt/slides/_rels/slide3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audio" Target="../media/audio3.wav"/><Relationship Id="rId7" Type="http://schemas.openxmlformats.org/officeDocument/2006/relationships/image" Target="../media/image21.png"/><Relationship Id="rId2" Type="http://schemas.openxmlformats.org/officeDocument/2006/relationships/audio" Target="../media/audio2.wav"/><Relationship Id="rId1" Type="http://schemas.openxmlformats.org/officeDocument/2006/relationships/slideLayout" Target="../slideLayouts/slideLayout30.xml"/><Relationship Id="rId6" Type="http://schemas.openxmlformats.org/officeDocument/2006/relationships/slide" Target="slide2.xml"/><Relationship Id="rId5" Type="http://schemas.openxmlformats.org/officeDocument/2006/relationships/image" Target="../media/image20.PNG"/><Relationship Id="rId4" Type="http://schemas.openxmlformats.org/officeDocument/2006/relationships/audio" Target="../media/audio4.wav"/><Relationship Id="rId9" Type="http://schemas.openxmlformats.org/officeDocument/2006/relationships/image" Target="../media/image23.png"/></Relationships>
</file>

<file path=ppt/slides/_rels/slide4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gif"/><Relationship Id="rId1" Type="http://schemas.openxmlformats.org/officeDocument/2006/relationships/slideLayout" Target="../slideLayouts/slideLayout28.xml"/></Relationships>
</file>

<file path=ppt/slides/_rels/slide41.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audio" Target="../media/audio3.wav"/><Relationship Id="rId7" Type="http://schemas.openxmlformats.org/officeDocument/2006/relationships/image" Target="../media/image21.png"/><Relationship Id="rId2" Type="http://schemas.openxmlformats.org/officeDocument/2006/relationships/audio" Target="../media/audio2.wav"/><Relationship Id="rId1" Type="http://schemas.openxmlformats.org/officeDocument/2006/relationships/slideLayout" Target="../slideLayouts/slideLayout30.xml"/><Relationship Id="rId6" Type="http://schemas.openxmlformats.org/officeDocument/2006/relationships/slide" Target="slide2.xml"/><Relationship Id="rId5" Type="http://schemas.openxmlformats.org/officeDocument/2006/relationships/image" Target="../media/image20.PNG"/><Relationship Id="rId4" Type="http://schemas.openxmlformats.org/officeDocument/2006/relationships/audio" Target="../media/audio4.wav"/><Relationship Id="rId9" Type="http://schemas.openxmlformats.org/officeDocument/2006/relationships/image" Target="../media/image23.png"/></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audio" Target="../media/audio3.wav"/><Relationship Id="rId7" Type="http://schemas.openxmlformats.org/officeDocument/2006/relationships/image" Target="../media/image21.png"/><Relationship Id="rId2" Type="http://schemas.openxmlformats.org/officeDocument/2006/relationships/audio" Target="../media/audio2.wav"/><Relationship Id="rId1" Type="http://schemas.openxmlformats.org/officeDocument/2006/relationships/slideLayout" Target="../slideLayouts/slideLayout30.xml"/><Relationship Id="rId6" Type="http://schemas.openxmlformats.org/officeDocument/2006/relationships/slide" Target="slide2.xml"/><Relationship Id="rId5" Type="http://schemas.openxmlformats.org/officeDocument/2006/relationships/image" Target="../media/image20.PNG"/><Relationship Id="rId4" Type="http://schemas.openxmlformats.org/officeDocument/2006/relationships/audio" Target="../media/audio4.wav"/><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7.gif"/><Relationship Id="rId5" Type="http://schemas.openxmlformats.org/officeDocument/2006/relationships/image" Target="../media/image26.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1.gif"/><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58"/>
        <p:cNvGrpSpPr/>
        <p:nvPr/>
      </p:nvGrpSpPr>
      <p:grpSpPr>
        <a:xfrm>
          <a:off x="0" y="0"/>
          <a:ext cx="0" cy="0"/>
          <a:chOff x="0" y="0"/>
          <a:chExt cx="0" cy="0"/>
        </a:xfrm>
      </p:grpSpPr>
      <p:sp>
        <p:nvSpPr>
          <p:cNvPr id="10" name="Title 9">
            <a:extLst>
              <a:ext uri="{FF2B5EF4-FFF2-40B4-BE49-F238E27FC236}">
                <a16:creationId xmlns:a16="http://schemas.microsoft.com/office/drawing/2014/main" id="{8CDD2C44-DBB0-3841-9425-4B68CEC00A7A}"/>
              </a:ext>
            </a:extLst>
          </p:cNvPr>
          <p:cNvSpPr>
            <a:spLocks noGrp="1"/>
          </p:cNvSpPr>
          <p:nvPr>
            <p:ph type="title"/>
          </p:nvPr>
        </p:nvSpPr>
        <p:spPr>
          <a:xfrm>
            <a:off x="1371600" y="817437"/>
            <a:ext cx="4648199" cy="3508623"/>
          </a:xfrm>
          <a:prstGeom prst="rect">
            <a:avLst/>
          </a:prstGeom>
        </p:spPr>
        <p:txBody>
          <a:bodyPr wrap="square">
            <a:spAutoFit/>
          </a:bodyPr>
          <a:lstStyle/>
          <a:p>
            <a:pPr algn="ctr" defTabSz="685800">
              <a:buClrTx/>
            </a:pPr>
            <a:r>
              <a:rPr lang="en-US" sz="8000" b="1" dirty="0">
                <a:solidFill>
                  <a:srgbClr val="A01127"/>
                </a:solidFill>
                <a:latin typeface="PT Serif"/>
                <a:sym typeface="PT Serif"/>
              </a:rPr>
              <a:t>A. </a:t>
            </a:r>
            <a:br>
              <a:rPr lang="en-US" sz="8000" b="1" dirty="0">
                <a:solidFill>
                  <a:srgbClr val="A01127"/>
                </a:solidFill>
                <a:latin typeface="PT Serif"/>
                <a:sym typeface="PT Serif"/>
              </a:rPr>
            </a:br>
            <a:r>
              <a:rPr lang="en-US" sz="8000" b="1" dirty="0" err="1">
                <a:solidFill>
                  <a:srgbClr val="A01127"/>
                </a:solidFill>
                <a:latin typeface="PT Serif"/>
                <a:sym typeface="PT Serif"/>
              </a:rPr>
              <a:t>Khởi</a:t>
            </a:r>
            <a:r>
              <a:rPr lang="en-US" sz="8000" b="1" dirty="0">
                <a:solidFill>
                  <a:srgbClr val="A01127"/>
                </a:solidFill>
                <a:latin typeface="PT Serif"/>
                <a:sym typeface="PT Serif"/>
              </a:rPr>
              <a:t> </a:t>
            </a:r>
            <a:r>
              <a:rPr lang="en-US" sz="8000" b="1" dirty="0" err="1">
                <a:solidFill>
                  <a:srgbClr val="A01127"/>
                </a:solidFill>
                <a:latin typeface="PT Serif"/>
                <a:sym typeface="PT Serif"/>
              </a:rPr>
              <a:t>Động</a:t>
            </a:r>
            <a:endParaRPr lang="en-VN" sz="8800" b="1" kern="1200" dirty="0">
              <a:ln w="0"/>
              <a:solidFill>
                <a:srgbClr val="FF0000"/>
              </a:solidFill>
              <a:effectLst>
                <a:reflection blurRad="6350" stA="53000" endA="300" endPos="35500" dir="5400000" sy="-90000" algn="bl" rotWithShape="0"/>
              </a:effectLst>
              <a:latin typeface="Times New Roman" panose="02020603050405020304" pitchFamily="18" charset="0"/>
              <a:ea typeface="+mn-ea"/>
              <a:cs typeface="Times New Roman" panose="02020603050405020304" pitchFamily="18" charset="0"/>
            </a:endParaRPr>
          </a:p>
        </p:txBody>
      </p:sp>
      <p:pic>
        <p:nvPicPr>
          <p:cNvPr id="3" name="Picture 2">
            <a:extLst>
              <a:ext uri="{FF2B5EF4-FFF2-40B4-BE49-F238E27FC236}">
                <a16:creationId xmlns:a16="http://schemas.microsoft.com/office/drawing/2014/main" id="{48D9C63C-97FA-6543-BDB6-C2700DD30754}"/>
              </a:ext>
            </a:extLst>
          </p:cNvPr>
          <p:cNvPicPr>
            <a:picLocks noChangeAspect="1"/>
          </p:cNvPicPr>
          <p:nvPr/>
        </p:nvPicPr>
        <p:blipFill>
          <a:blip r:embed="rId3"/>
          <a:stretch>
            <a:fillRect/>
          </a:stretch>
        </p:blipFill>
        <p:spPr>
          <a:xfrm>
            <a:off x="5740399" y="0"/>
            <a:ext cx="2794000" cy="4819649"/>
          </a:xfrm>
          <a:prstGeom prst="rect">
            <a:avLst/>
          </a:prstGeom>
        </p:spPr>
      </p:pic>
      <p:pic>
        <p:nvPicPr>
          <p:cNvPr id="5" name="Picture 4">
            <a:extLst>
              <a:ext uri="{FF2B5EF4-FFF2-40B4-BE49-F238E27FC236}">
                <a16:creationId xmlns:a16="http://schemas.microsoft.com/office/drawing/2014/main" id="{20E0A4A9-01D8-884E-BC37-5F3176FBC5F2}"/>
              </a:ext>
            </a:extLst>
          </p:cNvPr>
          <p:cNvPicPr>
            <a:picLocks noChangeAspect="1"/>
          </p:cNvPicPr>
          <p:nvPr/>
        </p:nvPicPr>
        <p:blipFill>
          <a:blip r:embed="rId4"/>
          <a:stretch>
            <a:fillRect/>
          </a:stretch>
        </p:blipFill>
        <p:spPr>
          <a:xfrm>
            <a:off x="457200" y="209550"/>
            <a:ext cx="1447800" cy="1447800"/>
          </a:xfrm>
          <a:prstGeom prst="rect">
            <a:avLst/>
          </a:prstGeom>
        </p:spPr>
      </p:pic>
    </p:spTree>
    <p:extLst>
      <p:ext uri="{BB962C8B-B14F-4D97-AF65-F5344CB8AC3E}">
        <p14:creationId xmlns:p14="http://schemas.microsoft.com/office/powerpoint/2010/main" val="5337596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14:presetBounceEnd="5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50000">
                                          <p:cBhvr additive="base">
                                            <p:cTn id="11"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14:presetBounceEnd="50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50000">
                                          <p:cBhvr additive="base">
                                            <p:cTn id="15"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14:presetBounceEnd="50000">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14:bounceEnd="50000">
                                          <p:cBhvr additive="base">
                                            <p:cTn id="19"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50000">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14:bounceEnd="50000">
                                          <p:cBhvr additive="base">
                                            <p:cTn id="23"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1" fill="hold" grpId="1" nodeType="with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641"/>
        <p:cNvGrpSpPr/>
        <p:nvPr/>
      </p:nvGrpSpPr>
      <p:grpSpPr>
        <a:xfrm>
          <a:off x="0" y="0"/>
          <a:ext cx="0" cy="0"/>
          <a:chOff x="0" y="0"/>
          <a:chExt cx="0" cy="0"/>
        </a:xfrm>
      </p:grpSpPr>
      <p:sp>
        <p:nvSpPr>
          <p:cNvPr id="5642" name="Google Shape;5642;p54"/>
          <p:cNvSpPr txBox="1">
            <a:spLocks noGrp="1"/>
          </p:cNvSpPr>
          <p:nvPr>
            <p:ph type="title"/>
          </p:nvPr>
        </p:nvSpPr>
        <p:spPr>
          <a:xfrm>
            <a:off x="315593" y="2487738"/>
            <a:ext cx="3861244" cy="1294463"/>
          </a:xfrm>
          <a:prstGeom prst="rect">
            <a:avLst/>
          </a:prstGeom>
        </p:spPr>
        <p:txBody>
          <a:bodyPr spcFirstLastPara="1" wrap="square" lIns="91425" tIns="91425" rIns="91425" bIns="91425" anchor="ctr" anchorCtr="0">
            <a:noAutofit/>
          </a:bodyPr>
          <a:lstStyle/>
          <a:p>
            <a:pPr lvl="0" algn="ctr"/>
            <a:r>
              <a:rPr lang="en-US" dirty="0">
                <a:latin typeface="Times New Roman" panose="02020603050405020304" pitchFamily="18" charset="0"/>
                <a:cs typeface="Times New Roman" panose="02020603050405020304" pitchFamily="18" charset="0"/>
              </a:rPr>
              <a:t>HÌNH THÀNH KIẾN THỨC</a:t>
            </a:r>
            <a:endParaRPr dirty="0">
              <a:latin typeface="Times New Roman" panose="02020603050405020304" pitchFamily="18" charset="0"/>
              <a:cs typeface="Times New Roman" panose="02020603050405020304" pitchFamily="18" charset="0"/>
            </a:endParaRPr>
          </a:p>
        </p:txBody>
      </p:sp>
      <p:sp>
        <p:nvSpPr>
          <p:cNvPr id="5643" name="Google Shape;5643;p54"/>
          <p:cNvSpPr txBox="1">
            <a:spLocks noGrp="1"/>
          </p:cNvSpPr>
          <p:nvPr>
            <p:ph type="title" idx="2"/>
          </p:nvPr>
        </p:nvSpPr>
        <p:spPr>
          <a:xfrm>
            <a:off x="685800" y="1335000"/>
            <a:ext cx="4323900" cy="1168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B.</a:t>
            </a:r>
            <a:endParaRPr dirty="0"/>
          </a:p>
        </p:txBody>
      </p:sp>
      <p:cxnSp>
        <p:nvCxnSpPr>
          <p:cNvPr id="5691" name="Google Shape;5691;p54"/>
          <p:cNvCxnSpPr/>
          <p:nvPr/>
        </p:nvCxnSpPr>
        <p:spPr>
          <a:xfrm>
            <a:off x="708519" y="2376013"/>
            <a:ext cx="2149200" cy="17700"/>
          </a:xfrm>
          <a:prstGeom prst="straightConnector1">
            <a:avLst/>
          </a:prstGeom>
          <a:noFill/>
          <a:ln w="19050" cap="flat" cmpd="sng">
            <a:solidFill>
              <a:schemeClr val="dk2"/>
            </a:solidFill>
            <a:prstDash val="dash"/>
            <a:round/>
            <a:headEnd type="none" w="med" len="med"/>
            <a:tailEnd type="none" w="med" len="med"/>
          </a:ln>
        </p:spPr>
      </p:cxn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338850"/>
            <a:ext cx="4191000" cy="4477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6" descr="Animation Animated GIF | Ocean illustration waves, Wave illustration, Waves  cartoon">
            <a:extLst>
              <a:ext uri="{FF2B5EF4-FFF2-40B4-BE49-F238E27FC236}">
                <a16:creationId xmlns:a16="http://schemas.microsoft.com/office/drawing/2014/main" id="{5CAE304F-2A2C-CB42-BDB6-7116D9027F2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0434" t="57777"/>
          <a:stretch/>
        </p:blipFill>
        <p:spPr bwMode="auto">
          <a:xfrm>
            <a:off x="0" y="4576036"/>
            <a:ext cx="2246215" cy="55028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Animation Animated GIF | Ocean illustration waves, Wave illustration, Waves  cartoon">
            <a:extLst>
              <a:ext uri="{FF2B5EF4-FFF2-40B4-BE49-F238E27FC236}">
                <a16:creationId xmlns:a16="http://schemas.microsoft.com/office/drawing/2014/main" id="{E2449167-088F-6647-B22A-85DF1DE0734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0434" t="57777"/>
          <a:stretch/>
        </p:blipFill>
        <p:spPr bwMode="auto">
          <a:xfrm>
            <a:off x="2246215" y="4606701"/>
            <a:ext cx="2246215" cy="55028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Animation Animated GIF | Ocean illustration waves, Wave illustration, Waves  cartoon">
            <a:extLst>
              <a:ext uri="{FF2B5EF4-FFF2-40B4-BE49-F238E27FC236}">
                <a16:creationId xmlns:a16="http://schemas.microsoft.com/office/drawing/2014/main" id="{22E947C3-F8A9-C548-855B-9498C2E15E0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0434" t="57777"/>
          <a:stretch/>
        </p:blipFill>
        <p:spPr bwMode="auto">
          <a:xfrm>
            <a:off x="4492430" y="4637366"/>
            <a:ext cx="2246215" cy="55028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Animation Animated GIF | Ocean illustration waves, Wave illustration, Waves  cartoon">
            <a:extLst>
              <a:ext uri="{FF2B5EF4-FFF2-40B4-BE49-F238E27FC236}">
                <a16:creationId xmlns:a16="http://schemas.microsoft.com/office/drawing/2014/main" id="{DF07FD7A-6AE9-9A4A-B3F1-2D3444EA134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0434" t="57777"/>
          <a:stretch/>
        </p:blipFill>
        <p:spPr bwMode="auto">
          <a:xfrm>
            <a:off x="6738645" y="4668031"/>
            <a:ext cx="2405355" cy="55028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a:extLst>
              <a:ext uri="{FF2B5EF4-FFF2-40B4-BE49-F238E27FC236}">
                <a16:creationId xmlns:a16="http://schemas.microsoft.com/office/drawing/2014/main" id="{15737C00-F24B-A843-B494-CC3857FA78C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0084" y="110756"/>
            <a:ext cx="1714500" cy="15240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a:extLst>
              <a:ext uri="{FF2B5EF4-FFF2-40B4-BE49-F238E27FC236}">
                <a16:creationId xmlns:a16="http://schemas.microsoft.com/office/drawing/2014/main" id="{177A52E4-2E16-914B-B08A-C5686115423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51618" y="526537"/>
            <a:ext cx="1714500" cy="15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07210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14:presetBounceEnd="50000">
                                      <p:stCondLst>
                                        <p:cond delay="0"/>
                                      </p:stCondLst>
                                      <p:childTnLst>
                                        <p:set>
                                          <p:cBhvr>
                                            <p:cTn id="6" dur="1" fill="hold">
                                              <p:stCondLst>
                                                <p:cond delay="0"/>
                                              </p:stCondLst>
                                            </p:cTn>
                                            <p:tgtEl>
                                              <p:spTgt spid="5642"/>
                                            </p:tgtEl>
                                            <p:attrNameLst>
                                              <p:attrName>style.visibility</p:attrName>
                                            </p:attrNameLst>
                                          </p:cBhvr>
                                          <p:to>
                                            <p:strVal val="visible"/>
                                          </p:to>
                                        </p:set>
                                        <p:anim calcmode="lin" valueType="num" p14:bounceEnd="50000">
                                          <p:cBhvr additive="base">
                                            <p:cTn id="7" dur="500" fill="hold"/>
                                            <p:tgtEl>
                                              <p:spTgt spid="5642"/>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5642"/>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14:presetBounceEnd="50000">
                                      <p:stCondLst>
                                        <p:cond delay="0"/>
                                      </p:stCondLst>
                                      <p:childTnLst>
                                        <p:set>
                                          <p:cBhvr>
                                            <p:cTn id="10" dur="1" fill="hold">
                                              <p:stCondLst>
                                                <p:cond delay="0"/>
                                              </p:stCondLst>
                                            </p:cTn>
                                            <p:tgtEl>
                                              <p:spTgt spid="5643"/>
                                            </p:tgtEl>
                                            <p:attrNameLst>
                                              <p:attrName>style.visibility</p:attrName>
                                            </p:attrNameLst>
                                          </p:cBhvr>
                                          <p:to>
                                            <p:strVal val="visible"/>
                                          </p:to>
                                        </p:set>
                                        <p:anim calcmode="lin" valueType="num" p14:bounceEnd="50000">
                                          <p:cBhvr additive="base">
                                            <p:cTn id="11" dur="500" fill="hold"/>
                                            <p:tgtEl>
                                              <p:spTgt spid="5643"/>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5643"/>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5691"/>
                                            </p:tgtEl>
                                            <p:attrNameLst>
                                              <p:attrName>style.visibility</p:attrName>
                                            </p:attrNameLst>
                                          </p:cBhvr>
                                          <p:to>
                                            <p:strVal val="visible"/>
                                          </p:to>
                                        </p:set>
                                        <p:anim calcmode="lin" valueType="num" p14:bounceEnd="50000">
                                          <p:cBhvr additive="base">
                                            <p:cTn id="15" dur="500" fill="hold"/>
                                            <p:tgtEl>
                                              <p:spTgt spid="5691"/>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5691"/>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14:presetBounceEnd="50000">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14:bounceEnd="50000">
                                          <p:cBhvr additive="base">
                                            <p:cTn id="19" dur="500" fill="hold"/>
                                            <p:tgtEl>
                                              <p:spTgt spid="1026"/>
                                            </p:tgtEl>
                                            <p:attrNameLst>
                                              <p:attrName>ppt_x</p:attrName>
                                            </p:attrNameLst>
                                          </p:cBhvr>
                                          <p:tavLst>
                                            <p:tav tm="0">
                                              <p:val>
                                                <p:strVal val="1+#ppt_w/2"/>
                                              </p:val>
                                            </p:tav>
                                            <p:tav tm="100000">
                                              <p:val>
                                                <p:strVal val="#ppt_x"/>
                                              </p:val>
                                            </p:tav>
                                          </p:tavLst>
                                        </p:anim>
                                        <p:anim calcmode="lin" valueType="num" p14:bounceEnd="50000">
                                          <p:cBhvr additive="base">
                                            <p:cTn id="20" dur="500" fill="hold"/>
                                            <p:tgtEl>
                                              <p:spTgt spid="1026"/>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14:presetBounceEnd="50000">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14:bounceEnd="50000">
                                          <p:cBhvr additive="base">
                                            <p:cTn id="23" dur="5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14:presetBounceEnd="50000">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14:bounceEnd="50000">
                                          <p:cBhvr additive="base">
                                            <p:cTn id="27"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14:bounceEnd="50000">
                                          <p:cBhvr additive="base">
                                            <p:cTn id="31" dur="5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0"/>
                                            </p:tgtEl>
                                            <p:attrNameLst>
                                              <p:attrName>ppt_y</p:attrName>
                                            </p:attrNameLst>
                                          </p:cBhvr>
                                          <p:tavLst>
                                            <p:tav tm="0">
                                              <p:val>
                                                <p:strVal val="1+#ppt_h/2"/>
                                              </p:val>
                                            </p:tav>
                                            <p:tav tm="100000">
                                              <p:val>
                                                <p:strVal val="#ppt_y"/>
                                              </p:val>
                                            </p:tav>
                                          </p:tavLst>
                                        </p:anim>
                                      </p:childTnLst>
                                    </p:cTn>
                                  </p:par>
                                  <p:par>
                                    <p:cTn id="33" presetID="2" presetClass="entr" presetSubtype="6" fill="hold" nodeType="withEffect" p14:presetBounceEnd="50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50000">
                                          <p:cBhvr additive="base">
                                            <p:cTn id="35"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14:presetBounceEnd="50000">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14:bounceEnd="50000">
                                          <p:cBhvr additive="base">
                                            <p:cTn id="39" dur="5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14:presetBounceEnd="50000">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14:bounceEnd="50000">
                                          <p:cBhvr additive="base">
                                            <p:cTn id="43"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2" grpId="0"/>
          <p:bldP spid="56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5642"/>
                                            </p:tgtEl>
                                            <p:attrNameLst>
                                              <p:attrName>style.visibility</p:attrName>
                                            </p:attrNameLst>
                                          </p:cBhvr>
                                          <p:to>
                                            <p:strVal val="visible"/>
                                          </p:to>
                                        </p:set>
                                        <p:anim calcmode="lin" valueType="num">
                                          <p:cBhvr additive="base">
                                            <p:cTn id="7" dur="500" fill="hold"/>
                                            <p:tgtEl>
                                              <p:spTgt spid="5642"/>
                                            </p:tgtEl>
                                            <p:attrNameLst>
                                              <p:attrName>ppt_x</p:attrName>
                                            </p:attrNameLst>
                                          </p:cBhvr>
                                          <p:tavLst>
                                            <p:tav tm="0">
                                              <p:val>
                                                <p:strVal val="1+#ppt_w/2"/>
                                              </p:val>
                                            </p:tav>
                                            <p:tav tm="100000">
                                              <p:val>
                                                <p:strVal val="#ppt_x"/>
                                              </p:val>
                                            </p:tav>
                                          </p:tavLst>
                                        </p:anim>
                                        <p:anim calcmode="lin" valueType="num">
                                          <p:cBhvr additive="base">
                                            <p:cTn id="8" dur="500" fill="hold"/>
                                            <p:tgtEl>
                                              <p:spTgt spid="5642"/>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5643"/>
                                            </p:tgtEl>
                                            <p:attrNameLst>
                                              <p:attrName>style.visibility</p:attrName>
                                            </p:attrNameLst>
                                          </p:cBhvr>
                                          <p:to>
                                            <p:strVal val="visible"/>
                                          </p:to>
                                        </p:set>
                                        <p:anim calcmode="lin" valueType="num">
                                          <p:cBhvr additive="base">
                                            <p:cTn id="11" dur="500" fill="hold"/>
                                            <p:tgtEl>
                                              <p:spTgt spid="5643"/>
                                            </p:tgtEl>
                                            <p:attrNameLst>
                                              <p:attrName>ppt_x</p:attrName>
                                            </p:attrNameLst>
                                          </p:cBhvr>
                                          <p:tavLst>
                                            <p:tav tm="0">
                                              <p:val>
                                                <p:strVal val="1+#ppt_w/2"/>
                                              </p:val>
                                            </p:tav>
                                            <p:tav tm="100000">
                                              <p:val>
                                                <p:strVal val="#ppt_x"/>
                                              </p:val>
                                            </p:tav>
                                          </p:tavLst>
                                        </p:anim>
                                        <p:anim calcmode="lin" valueType="num">
                                          <p:cBhvr additive="base">
                                            <p:cTn id="12" dur="500" fill="hold"/>
                                            <p:tgtEl>
                                              <p:spTgt spid="5643"/>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5691"/>
                                            </p:tgtEl>
                                            <p:attrNameLst>
                                              <p:attrName>style.visibility</p:attrName>
                                            </p:attrNameLst>
                                          </p:cBhvr>
                                          <p:to>
                                            <p:strVal val="visible"/>
                                          </p:to>
                                        </p:set>
                                        <p:anim calcmode="lin" valueType="num">
                                          <p:cBhvr additive="base">
                                            <p:cTn id="15" dur="500" fill="hold"/>
                                            <p:tgtEl>
                                              <p:spTgt spid="5691"/>
                                            </p:tgtEl>
                                            <p:attrNameLst>
                                              <p:attrName>ppt_x</p:attrName>
                                            </p:attrNameLst>
                                          </p:cBhvr>
                                          <p:tavLst>
                                            <p:tav tm="0">
                                              <p:val>
                                                <p:strVal val="#ppt_x"/>
                                              </p:val>
                                            </p:tav>
                                            <p:tav tm="100000">
                                              <p:val>
                                                <p:strVal val="#ppt_x"/>
                                              </p:val>
                                            </p:tav>
                                          </p:tavLst>
                                        </p:anim>
                                        <p:anim calcmode="lin" valueType="num">
                                          <p:cBhvr additive="base">
                                            <p:cTn id="16" dur="500" fill="hold"/>
                                            <p:tgtEl>
                                              <p:spTgt spid="5691"/>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cBhvr additive="base">
                                            <p:cTn id="19" dur="500" fill="hold"/>
                                            <p:tgtEl>
                                              <p:spTgt spid="1026"/>
                                            </p:tgtEl>
                                            <p:attrNameLst>
                                              <p:attrName>ppt_x</p:attrName>
                                            </p:attrNameLst>
                                          </p:cBhvr>
                                          <p:tavLst>
                                            <p:tav tm="0">
                                              <p:val>
                                                <p:strVal val="1+#ppt_w/2"/>
                                              </p:val>
                                            </p:tav>
                                            <p:tav tm="100000">
                                              <p:val>
                                                <p:strVal val="#ppt_x"/>
                                              </p:val>
                                            </p:tav>
                                          </p:tavLst>
                                        </p:anim>
                                        <p:anim calcmode="lin" valueType="num">
                                          <p:cBhvr additive="base">
                                            <p:cTn id="20" dur="500" fill="hold"/>
                                            <p:tgtEl>
                                              <p:spTgt spid="1026"/>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1+#ppt_w/2"/>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par>
                                    <p:cTn id="33" presetID="2" presetClass="entr" presetSubtype="6"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1+#ppt_w/2"/>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1+#ppt_w/2"/>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1+#ppt_w/2"/>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2" grpId="0"/>
          <p:bldP spid="5643"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C9A886F-F55E-AF45-B142-5A4836F26CE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p:sp>
        <p:nvSpPr>
          <p:cNvPr id="3" name="Google Shape;72;p14">
            <a:extLst>
              <a:ext uri="{FF2B5EF4-FFF2-40B4-BE49-F238E27FC236}">
                <a16:creationId xmlns:a16="http://schemas.microsoft.com/office/drawing/2014/main" id="{C8BAD08B-E0B2-E041-9D8B-99739F32ACC4}"/>
              </a:ext>
            </a:extLst>
          </p:cNvPr>
          <p:cNvSpPr txBox="1">
            <a:spLocks/>
          </p:cNvSpPr>
          <p:nvPr/>
        </p:nvSpPr>
        <p:spPr>
          <a:xfrm>
            <a:off x="349955" y="266214"/>
            <a:ext cx="8444089" cy="1277734"/>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1pPr>
            <a:lvl2pPr marR="0" lvl="1"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2pPr>
            <a:lvl3pPr marR="0" lvl="2"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3pPr>
            <a:lvl4pPr marR="0" lvl="3"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4pPr>
            <a:lvl5pPr marR="0" lvl="4"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5pPr>
            <a:lvl6pPr marR="0" lvl="5"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6pPr>
            <a:lvl7pPr marR="0" lvl="6"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7pPr>
            <a:lvl8pPr marR="0" lvl="7"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8pPr>
            <a:lvl9pPr marR="0" lvl="8"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9pPr>
          </a:lstStyle>
          <a:p>
            <a:pPr algn="ctr"/>
            <a:r>
              <a:rPr lang="vi-VN" sz="3200" dirty="0">
                <a:solidFill>
                  <a:srgbClr val="FF0000"/>
                </a:solidFill>
                <a:latin typeface="Times New Roman" panose="02020603050405020304" pitchFamily="18" charset="0"/>
                <a:cs typeface="Times New Roman" panose="02020603050405020304" pitchFamily="18" charset="0"/>
              </a:rPr>
              <a:t>1. Chính sách cai trị của các triều đại phong kiến phương Bắc.</a:t>
            </a:r>
          </a:p>
        </p:txBody>
      </p:sp>
      <p:sp>
        <p:nvSpPr>
          <p:cNvPr id="4" name="Google Shape;72;p14">
            <a:extLst>
              <a:ext uri="{FF2B5EF4-FFF2-40B4-BE49-F238E27FC236}">
                <a16:creationId xmlns:a16="http://schemas.microsoft.com/office/drawing/2014/main" id="{5C18A0A3-EDB6-FB4A-BCF1-8EF8C5B3336B}"/>
              </a:ext>
            </a:extLst>
          </p:cNvPr>
          <p:cNvSpPr txBox="1">
            <a:spLocks/>
          </p:cNvSpPr>
          <p:nvPr/>
        </p:nvSpPr>
        <p:spPr>
          <a:xfrm>
            <a:off x="144491" y="1543948"/>
            <a:ext cx="4259587" cy="62090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1pPr>
            <a:lvl2pPr marR="0" lvl="1"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2pPr>
            <a:lvl3pPr marR="0" lvl="2"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3pPr>
            <a:lvl4pPr marR="0" lvl="3"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4pPr>
            <a:lvl5pPr marR="0" lvl="4"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5pPr>
            <a:lvl6pPr marR="0" lvl="5"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6pPr>
            <a:lvl7pPr marR="0" lvl="6"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7pPr>
            <a:lvl8pPr marR="0" lvl="7"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8pPr>
            <a:lvl9pPr marR="0" lvl="8"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9pPr>
          </a:lstStyle>
          <a:p>
            <a:pPr algn="ctr"/>
            <a:r>
              <a:rPr lang="vi-VN" sz="3200" dirty="0">
                <a:solidFill>
                  <a:srgbClr val="0070C0"/>
                </a:solidFill>
                <a:latin typeface="Times New Roman" panose="02020603050405020304" pitchFamily="18" charset="0"/>
                <a:cs typeface="Times New Roman" panose="02020603050405020304" pitchFamily="18" charset="0"/>
              </a:rPr>
              <a:t>a. Về bộ máy cai trị</a:t>
            </a:r>
          </a:p>
        </p:txBody>
      </p:sp>
      <p:grpSp>
        <p:nvGrpSpPr>
          <p:cNvPr id="7" name="Group 6">
            <a:extLst>
              <a:ext uri="{FF2B5EF4-FFF2-40B4-BE49-F238E27FC236}">
                <a16:creationId xmlns:a16="http://schemas.microsoft.com/office/drawing/2014/main" id="{BA7D5FA3-6B1D-4F4F-860A-6A9FFBABE622}"/>
              </a:ext>
            </a:extLst>
          </p:cNvPr>
          <p:cNvGrpSpPr/>
          <p:nvPr/>
        </p:nvGrpSpPr>
        <p:grpSpPr>
          <a:xfrm>
            <a:off x="600121" y="2421204"/>
            <a:ext cx="7847929" cy="1677222"/>
            <a:chOff x="1773621" y="2571750"/>
            <a:chExt cx="6674429" cy="1677222"/>
          </a:xfrm>
        </p:grpSpPr>
        <p:sp>
          <p:nvSpPr>
            <p:cNvPr id="6" name="Rounded Rectangle 5">
              <a:extLst>
                <a:ext uri="{FF2B5EF4-FFF2-40B4-BE49-F238E27FC236}">
                  <a16:creationId xmlns:a16="http://schemas.microsoft.com/office/drawing/2014/main" id="{D58B6D1B-B753-C54C-8695-088FF7F96D51}"/>
                </a:ext>
              </a:extLst>
            </p:cNvPr>
            <p:cNvSpPr/>
            <p:nvPr/>
          </p:nvSpPr>
          <p:spPr>
            <a:xfrm>
              <a:off x="1773621" y="2571750"/>
              <a:ext cx="6674429" cy="167722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VN" sz="2800">
                <a:latin typeface="Times New Roman" panose="02020603050405020304" pitchFamily="18" charset="0"/>
                <a:cs typeface="Times New Roman" panose="02020603050405020304" pitchFamily="18" charset="0"/>
              </a:endParaRPr>
            </a:p>
          </p:txBody>
        </p:sp>
        <p:sp>
          <p:nvSpPr>
            <p:cNvPr id="5" name="Rectangle 4">
              <a:extLst>
                <a:ext uri="{FF2B5EF4-FFF2-40B4-BE49-F238E27FC236}">
                  <a16:creationId xmlns:a16="http://schemas.microsoft.com/office/drawing/2014/main" id="{E1CA2D48-ABA2-D449-BADE-686BAED2621B}"/>
                </a:ext>
              </a:extLst>
            </p:cNvPr>
            <p:cNvSpPr/>
            <p:nvPr/>
          </p:nvSpPr>
          <p:spPr>
            <a:xfrm>
              <a:off x="1843845" y="2720043"/>
              <a:ext cx="6329855" cy="1384995"/>
            </a:xfrm>
            <a:prstGeom prst="rect">
              <a:avLst/>
            </a:prstGeom>
          </p:spPr>
          <p:txBody>
            <a:bodyPr wrap="square">
              <a:spAutoFit/>
            </a:bodyPr>
            <a:lstStyle/>
            <a:p>
              <a:pPr algn="just"/>
              <a:r>
                <a:rPr lang="vi-VN" sz="2800" b="1" i="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Sơ đồ hình 1 và lược đố hình 2 trong SGK em h</a:t>
              </a:r>
              <a:r>
                <a:rPr lang="en-US" sz="2800" b="1" i="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ãy</a:t>
              </a:r>
              <a:r>
                <a:rPr lang="en-US" sz="2800" b="1" i="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cho</a:t>
              </a:r>
              <a:r>
                <a:rPr lang="en-US" sz="2800" b="1" i="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biết</a:t>
              </a:r>
              <a:r>
                <a:rPr lang="en-US" sz="2800" b="1" i="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một</a:t>
              </a:r>
              <a:r>
                <a:rPr lang="en-US" sz="2800" b="1" i="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số</a:t>
              </a:r>
              <a:r>
                <a:rPr lang="en-US" sz="2800" b="1" i="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chính</a:t>
              </a:r>
              <a:r>
                <a:rPr lang="en-US" sz="2800" b="1" i="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sách</a:t>
              </a:r>
              <a:r>
                <a:rPr lang="en-US" sz="2800" b="1" i="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để</a:t>
              </a:r>
              <a:r>
                <a:rPr lang="en-US" sz="2800" b="1" i="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áp</a:t>
              </a:r>
              <a:r>
                <a:rPr lang="en-US" sz="2800" b="1" i="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đặt</a:t>
              </a:r>
              <a:r>
                <a:rPr lang="en-US" sz="2800" b="1" i="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bộ</a:t>
              </a:r>
              <a:r>
                <a:rPr lang="en-US" sz="2800" b="1" i="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máy</a:t>
              </a:r>
              <a:r>
                <a:rPr lang="en-US" sz="2800" b="1" i="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cai</a:t>
              </a:r>
              <a:r>
                <a:rPr lang="en-US" sz="2800" b="1" i="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trị</a:t>
              </a:r>
              <a:r>
                <a:rPr lang="en-US" sz="2800" b="1" i="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của</a:t>
              </a:r>
              <a:r>
                <a:rPr lang="en-US" sz="2800" b="1" i="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phong</a:t>
              </a:r>
              <a:r>
                <a:rPr lang="en-US" sz="2800" b="1" i="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kiến</a:t>
              </a:r>
              <a:r>
                <a:rPr lang="en-US" sz="2800" b="1" i="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phương</a:t>
              </a:r>
              <a:r>
                <a:rPr lang="en-US" sz="2800" b="1" i="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Bắc</a:t>
              </a:r>
              <a:r>
                <a:rPr lang="en-US" sz="2800" b="1" i="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ở</a:t>
              </a:r>
              <a:r>
                <a:rPr lang="en-US" sz="2800" b="1" i="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nước</a:t>
              </a:r>
              <a:r>
                <a:rPr lang="en-US" sz="2800" b="1" i="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ta</a:t>
              </a:r>
              <a:r>
                <a:rPr lang="en-VN" sz="2800" b="1" i="1"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a:t>
              </a:r>
              <a:endParaRPr lang="en-VN" sz="2800" b="1" i="1" dirty="0">
                <a:solidFill>
                  <a:schemeClr val="tx1">
                    <a:lumMod val="95000"/>
                    <a:lumOff val="5000"/>
                  </a:schemeClr>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23591560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rgbClr val="F8FDDE"/>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7A13CEF-9620-3943-A57B-7EEC0FDA0D36}"/>
              </a:ext>
            </a:extLst>
          </p:cNvPr>
          <p:cNvPicPr>
            <a:picLocks noChangeAspect="1"/>
          </p:cNvPicPr>
          <p:nvPr/>
        </p:nvPicPr>
        <p:blipFill rotWithShape="1">
          <a:blip r:embed="rId2"/>
          <a:srcRect t="18794"/>
          <a:stretch/>
        </p:blipFill>
        <p:spPr>
          <a:xfrm>
            <a:off x="100584" y="66568"/>
            <a:ext cx="4678326" cy="4189343"/>
          </a:xfrm>
          <a:prstGeom prst="rect">
            <a:avLst/>
          </a:prstGeom>
        </p:spPr>
      </p:pic>
      <p:sp>
        <p:nvSpPr>
          <p:cNvPr id="3" name="TextBox 2">
            <a:extLst>
              <a:ext uri="{FF2B5EF4-FFF2-40B4-BE49-F238E27FC236}">
                <a16:creationId xmlns:a16="http://schemas.microsoft.com/office/drawing/2014/main" id="{34F168E3-5370-4340-B13D-54DBEBB1B779}"/>
              </a:ext>
            </a:extLst>
          </p:cNvPr>
          <p:cNvSpPr txBox="1"/>
          <p:nvPr/>
        </p:nvSpPr>
        <p:spPr>
          <a:xfrm>
            <a:off x="-158402" y="4190033"/>
            <a:ext cx="4989389" cy="1015663"/>
          </a:xfrm>
          <a:prstGeom prst="rect">
            <a:avLst/>
          </a:prstGeom>
          <a:noFill/>
        </p:spPr>
        <p:txBody>
          <a:bodyPr wrap="square" rtlCol="0">
            <a:spAutoFit/>
          </a:bodyPr>
          <a:lstStyle/>
          <a:p>
            <a:pPr algn="ctr"/>
            <a:r>
              <a:rPr lang="en-VN" sz="2000" b="1" dirty="0">
                <a:latin typeface="Times New Roman" panose="02020603050405020304" pitchFamily="18" charset="0"/>
                <a:cs typeface="Times New Roman" panose="02020603050405020304" pitchFamily="18" charset="0"/>
              </a:rPr>
              <a:t>Hình 1: Sơ đồ tổ chức chính quyền đô hộ của nhà Hán ở nước ta sau cuộc khởi nghĩa Hai Bà Trưng</a:t>
            </a:r>
          </a:p>
        </p:txBody>
      </p:sp>
      <p:pic>
        <p:nvPicPr>
          <p:cNvPr id="5" name="Picture 4">
            <a:extLst>
              <a:ext uri="{FF2B5EF4-FFF2-40B4-BE49-F238E27FC236}">
                <a16:creationId xmlns:a16="http://schemas.microsoft.com/office/drawing/2014/main" id="{6EE59461-95F7-3F41-BCD3-E97811460DDF}"/>
              </a:ext>
            </a:extLst>
          </p:cNvPr>
          <p:cNvPicPr>
            <a:picLocks noChangeAspect="1"/>
          </p:cNvPicPr>
          <p:nvPr/>
        </p:nvPicPr>
        <p:blipFill rotWithShape="1">
          <a:blip r:embed="rId3"/>
          <a:srcRect l="1795" t="1422" r="1780" b="4711"/>
          <a:stretch/>
        </p:blipFill>
        <p:spPr>
          <a:xfrm>
            <a:off x="4572000" y="0"/>
            <a:ext cx="4572000" cy="4424325"/>
          </a:xfrm>
          <a:prstGeom prst="rect">
            <a:avLst/>
          </a:prstGeom>
        </p:spPr>
      </p:pic>
      <p:sp>
        <p:nvSpPr>
          <p:cNvPr id="6" name="TextBox 5">
            <a:extLst>
              <a:ext uri="{FF2B5EF4-FFF2-40B4-BE49-F238E27FC236}">
                <a16:creationId xmlns:a16="http://schemas.microsoft.com/office/drawing/2014/main" id="{BC72D40A-8D0D-FB4F-9100-DF9406B56C79}"/>
              </a:ext>
            </a:extLst>
          </p:cNvPr>
          <p:cNvSpPr txBox="1"/>
          <p:nvPr/>
        </p:nvSpPr>
        <p:spPr>
          <a:xfrm>
            <a:off x="4572000" y="4424325"/>
            <a:ext cx="4572000" cy="707886"/>
          </a:xfrm>
          <a:prstGeom prst="rect">
            <a:avLst/>
          </a:prstGeom>
          <a:noFill/>
        </p:spPr>
        <p:txBody>
          <a:bodyPr wrap="square" rtlCol="0">
            <a:spAutoFit/>
          </a:bodyPr>
          <a:lstStyle/>
          <a:p>
            <a:pPr algn="ctr"/>
            <a:r>
              <a:rPr lang="en-VN" sz="2000" b="1" dirty="0">
                <a:latin typeface="Times New Roman" panose="02020603050405020304" pitchFamily="18" charset="0"/>
                <a:cs typeface="Times New Roman" panose="02020603050405020304" pitchFamily="18" charset="0"/>
              </a:rPr>
              <a:t>Hình 2: Lược đồ hành chính nước ta dưới thời Đường</a:t>
            </a:r>
          </a:p>
        </p:txBody>
      </p:sp>
      <p:grpSp>
        <p:nvGrpSpPr>
          <p:cNvPr id="7" name="Group 6">
            <a:extLst>
              <a:ext uri="{FF2B5EF4-FFF2-40B4-BE49-F238E27FC236}">
                <a16:creationId xmlns:a16="http://schemas.microsoft.com/office/drawing/2014/main" id="{9E0C53EC-168B-9F45-BB89-9BAC74E2FA70}"/>
              </a:ext>
            </a:extLst>
          </p:cNvPr>
          <p:cNvGrpSpPr/>
          <p:nvPr/>
        </p:nvGrpSpPr>
        <p:grpSpPr>
          <a:xfrm>
            <a:off x="648035" y="534881"/>
            <a:ext cx="7847929" cy="2505182"/>
            <a:chOff x="1773621" y="2571750"/>
            <a:chExt cx="6674429" cy="2505182"/>
          </a:xfrm>
        </p:grpSpPr>
        <p:sp>
          <p:nvSpPr>
            <p:cNvPr id="8" name="Rounded Rectangle 7">
              <a:extLst>
                <a:ext uri="{FF2B5EF4-FFF2-40B4-BE49-F238E27FC236}">
                  <a16:creationId xmlns:a16="http://schemas.microsoft.com/office/drawing/2014/main" id="{965D30EE-4740-914B-BCEC-9DE799B8A3B7}"/>
                </a:ext>
              </a:extLst>
            </p:cNvPr>
            <p:cNvSpPr/>
            <p:nvPr/>
          </p:nvSpPr>
          <p:spPr>
            <a:xfrm>
              <a:off x="1773621" y="2571750"/>
              <a:ext cx="6674429" cy="250518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VN" sz="2800">
                <a:latin typeface="Times New Roman" panose="02020603050405020304"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id="{8B40FA73-F04D-444B-A5A4-7CFC064E9DC4}"/>
                </a:ext>
              </a:extLst>
            </p:cNvPr>
            <p:cNvSpPr/>
            <p:nvPr/>
          </p:nvSpPr>
          <p:spPr>
            <a:xfrm>
              <a:off x="1843845" y="2720043"/>
              <a:ext cx="6329855" cy="2246769"/>
            </a:xfrm>
            <a:prstGeom prst="rect">
              <a:avLst/>
            </a:prstGeom>
          </p:spPr>
          <p:txBody>
            <a:bodyPr wrap="square">
              <a:spAutoFit/>
            </a:bodyPr>
            <a:lstStyle/>
            <a:p>
              <a:pPr algn="just"/>
              <a:r>
                <a:rPr lang="vi-VN" sz="2800"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Sáp nhập nước ta vào lãnh thổ Trung Quốc, chia thành các đơn vị hành chính như châu - quận, dưới châu - quận là huyện. Từ sau khởi nghĩa Hai Bà Trưng, chính quyến từ cấp huyện trở lên đều do người Hán nắm giữ.</a:t>
              </a:r>
            </a:p>
          </p:txBody>
        </p:sp>
      </p:grpSp>
    </p:spTree>
    <p:extLst>
      <p:ext uri="{BB962C8B-B14F-4D97-AF65-F5344CB8AC3E}">
        <p14:creationId xmlns:p14="http://schemas.microsoft.com/office/powerpoint/2010/main" val="16488192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3"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3)">
                                      <p:cBhvr>
                                        <p:cTn id="7" dur="1250"/>
                                        <p:tgtEl>
                                          <p:spTgt spid="5"/>
                                        </p:tgtEl>
                                      </p:cBhvr>
                                    </p:animEffect>
                                  </p:childTnLst>
                                </p:cTn>
                              </p:par>
                              <p:par>
                                <p:cTn id="8" presetID="21" presetClass="entr" presetSubtype="3"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heel(3)">
                                      <p:cBhvr>
                                        <p:cTn id="10" dur="1250"/>
                                        <p:tgtEl>
                                          <p:spTgt spid="2"/>
                                        </p:tgtEl>
                                      </p:cBhvr>
                                    </p:animEffect>
                                  </p:childTnLst>
                                </p:cTn>
                              </p:par>
                              <p:par>
                                <p:cTn id="11" presetID="21" presetClass="entr" presetSubtype="3"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heel(3)">
                                      <p:cBhvr>
                                        <p:cTn id="13" dur="1250"/>
                                        <p:tgtEl>
                                          <p:spTgt spid="3"/>
                                        </p:tgtEl>
                                      </p:cBhvr>
                                    </p:animEffect>
                                  </p:childTnLst>
                                </p:cTn>
                              </p:par>
                              <p:par>
                                <p:cTn id="14" presetID="21" presetClass="entr" presetSubtype="3"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3)">
                                      <p:cBhvr>
                                        <p:cTn id="16" dur="125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outVertical)">
                                      <p:cBhvr>
                                        <p:cTn id="2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8FDDE"/>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E7C79EA-195F-E047-A6FF-13AB7A07BC00}"/>
              </a:ext>
            </a:extLst>
          </p:cNvPr>
          <p:cNvPicPr>
            <a:picLocks noChangeAspect="1"/>
          </p:cNvPicPr>
          <p:nvPr/>
        </p:nvPicPr>
        <p:blipFill rotWithShape="1">
          <a:blip r:embed="rId2"/>
          <a:srcRect b="11325"/>
          <a:stretch/>
        </p:blipFill>
        <p:spPr>
          <a:xfrm>
            <a:off x="0" y="1050602"/>
            <a:ext cx="4136065" cy="3446969"/>
          </a:xfrm>
          <a:prstGeom prst="rect">
            <a:avLst/>
          </a:prstGeom>
          <a:ln>
            <a:solidFill>
              <a:srgbClr val="C00000"/>
            </a:solidFill>
          </a:ln>
        </p:spPr>
      </p:pic>
      <p:sp>
        <p:nvSpPr>
          <p:cNvPr id="4" name="TextBox 3">
            <a:extLst>
              <a:ext uri="{FF2B5EF4-FFF2-40B4-BE49-F238E27FC236}">
                <a16:creationId xmlns:a16="http://schemas.microsoft.com/office/drawing/2014/main" id="{EB8A02D6-1932-F648-9FAC-9055A09519B6}"/>
              </a:ext>
            </a:extLst>
          </p:cNvPr>
          <p:cNvSpPr txBox="1"/>
          <p:nvPr/>
        </p:nvSpPr>
        <p:spPr>
          <a:xfrm>
            <a:off x="0" y="4651459"/>
            <a:ext cx="3976577" cy="400110"/>
          </a:xfrm>
          <a:prstGeom prst="rect">
            <a:avLst/>
          </a:prstGeom>
          <a:noFill/>
        </p:spPr>
        <p:txBody>
          <a:bodyPr wrap="square" rtlCol="0">
            <a:spAutoFit/>
          </a:bodyPr>
          <a:lstStyle/>
          <a:p>
            <a:r>
              <a:rPr lang="en-VN" sz="2000" dirty="0">
                <a:solidFill>
                  <a:srgbClr val="FF0000"/>
                </a:solidFill>
                <a:latin typeface="Times New Roman" panose="02020603050405020304" pitchFamily="18" charset="0"/>
                <a:cs typeface="Times New Roman" panose="02020603050405020304" pitchFamily="18" charset="0"/>
              </a:rPr>
              <a:t>Sơ đồ tổ chức nhà nước Văn Lang</a:t>
            </a:r>
          </a:p>
        </p:txBody>
      </p:sp>
      <p:pic>
        <p:nvPicPr>
          <p:cNvPr id="5" name="Picture 4">
            <a:extLst>
              <a:ext uri="{FF2B5EF4-FFF2-40B4-BE49-F238E27FC236}">
                <a16:creationId xmlns:a16="http://schemas.microsoft.com/office/drawing/2014/main" id="{5B9647CF-C1FD-5F46-ADFE-0CE4EC148D34}"/>
              </a:ext>
            </a:extLst>
          </p:cNvPr>
          <p:cNvPicPr>
            <a:picLocks noChangeAspect="1"/>
          </p:cNvPicPr>
          <p:nvPr/>
        </p:nvPicPr>
        <p:blipFill rotWithShape="1">
          <a:blip r:embed="rId3"/>
          <a:srcRect t="18794" r="3283"/>
          <a:stretch/>
        </p:blipFill>
        <p:spPr>
          <a:xfrm>
            <a:off x="4284921" y="1050602"/>
            <a:ext cx="4763386" cy="3446968"/>
          </a:xfrm>
          <a:prstGeom prst="rect">
            <a:avLst/>
          </a:prstGeom>
          <a:ln>
            <a:solidFill>
              <a:srgbClr val="C00000"/>
            </a:solidFill>
          </a:ln>
        </p:spPr>
      </p:pic>
      <p:sp>
        <p:nvSpPr>
          <p:cNvPr id="6" name="TextBox 5">
            <a:extLst>
              <a:ext uri="{FF2B5EF4-FFF2-40B4-BE49-F238E27FC236}">
                <a16:creationId xmlns:a16="http://schemas.microsoft.com/office/drawing/2014/main" id="{F7F15E75-AC14-1345-B261-F283D7FF66DC}"/>
              </a:ext>
            </a:extLst>
          </p:cNvPr>
          <p:cNvSpPr txBox="1"/>
          <p:nvPr/>
        </p:nvSpPr>
        <p:spPr>
          <a:xfrm>
            <a:off x="4178595" y="4497571"/>
            <a:ext cx="4965405" cy="707886"/>
          </a:xfrm>
          <a:prstGeom prst="rect">
            <a:avLst/>
          </a:prstGeom>
          <a:noFill/>
        </p:spPr>
        <p:txBody>
          <a:bodyPr wrap="square" rtlCol="0">
            <a:spAutoFit/>
          </a:bodyPr>
          <a:lstStyle/>
          <a:p>
            <a:pPr algn="ctr"/>
            <a:r>
              <a:rPr lang="en-VN" sz="2000" dirty="0">
                <a:solidFill>
                  <a:srgbClr val="0070C0"/>
                </a:solidFill>
                <a:latin typeface="Times New Roman" panose="02020603050405020304" pitchFamily="18" charset="0"/>
                <a:cs typeface="Times New Roman" panose="02020603050405020304" pitchFamily="18" charset="0"/>
              </a:rPr>
              <a:t>Sơ đồ tổ chức chính quyền đô hộ của nhà Hán ở nước ta sau cuộc khởi nghĩa Hai Bà Trưng</a:t>
            </a:r>
          </a:p>
        </p:txBody>
      </p:sp>
      <p:sp>
        <p:nvSpPr>
          <p:cNvPr id="7" name="Rectangle 6">
            <a:extLst>
              <a:ext uri="{FF2B5EF4-FFF2-40B4-BE49-F238E27FC236}">
                <a16:creationId xmlns:a16="http://schemas.microsoft.com/office/drawing/2014/main" id="{7E8EAFA8-7158-8144-96A6-AE8E10C93FAF}"/>
              </a:ext>
            </a:extLst>
          </p:cNvPr>
          <p:cNvSpPr/>
          <p:nvPr/>
        </p:nvSpPr>
        <p:spPr>
          <a:xfrm>
            <a:off x="90311" y="91931"/>
            <a:ext cx="8957996" cy="830997"/>
          </a:xfrm>
          <a:prstGeom prst="rect">
            <a:avLst/>
          </a:prstGeom>
          <a:ln w="28575">
            <a:solidFill>
              <a:srgbClr val="002060"/>
            </a:solidFill>
          </a:ln>
        </p:spPr>
        <p:txBody>
          <a:bodyPr wrap="square">
            <a:spAutoFit/>
          </a:bodyPr>
          <a:lstStyle/>
          <a:p>
            <a:pPr algn="ctr"/>
            <a:r>
              <a:rPr lang="vi-VN" sz="2400" dirty="0">
                <a:solidFill>
                  <a:srgbClr val="FF0000"/>
                </a:solidFill>
                <a:latin typeface="Times New Roman" panose="02020603050405020304" pitchFamily="18" charset="0"/>
                <a:cs typeface="Times New Roman" panose="02020603050405020304" pitchFamily="18" charset="0"/>
              </a:rPr>
              <a:t>Em có nhận xét gì về tổ chức nhà nước Văn Lang và tổ chức chính quyền dưới ách cai trị của các triều đại phong kiến phương Bắc?</a:t>
            </a:r>
            <a:endParaRPr lang="en-VN" sz="2400" dirty="0">
              <a:solidFill>
                <a:srgbClr val="FF0000"/>
              </a:solidFill>
              <a:latin typeface="Times New Roman" panose="02020603050405020304" pitchFamily="18" charset="0"/>
              <a:cs typeface="Times New Roman" panose="02020603050405020304" pitchFamily="18" charset="0"/>
            </a:endParaRPr>
          </a:p>
        </p:txBody>
      </p:sp>
      <p:grpSp>
        <p:nvGrpSpPr>
          <p:cNvPr id="8" name="Group 7">
            <a:extLst>
              <a:ext uri="{FF2B5EF4-FFF2-40B4-BE49-F238E27FC236}">
                <a16:creationId xmlns:a16="http://schemas.microsoft.com/office/drawing/2014/main" id="{7CCD92CD-07B8-B843-B06A-528E95807790}"/>
              </a:ext>
            </a:extLst>
          </p:cNvPr>
          <p:cNvGrpSpPr/>
          <p:nvPr/>
        </p:nvGrpSpPr>
        <p:grpSpPr>
          <a:xfrm>
            <a:off x="645344" y="594001"/>
            <a:ext cx="7847929" cy="4549499"/>
            <a:chOff x="1773621" y="2571749"/>
            <a:chExt cx="6674429" cy="4549499"/>
          </a:xfrm>
        </p:grpSpPr>
        <p:sp>
          <p:nvSpPr>
            <p:cNvPr id="9" name="Rounded Rectangle 8">
              <a:extLst>
                <a:ext uri="{FF2B5EF4-FFF2-40B4-BE49-F238E27FC236}">
                  <a16:creationId xmlns:a16="http://schemas.microsoft.com/office/drawing/2014/main" id="{B8E5E8D3-94F1-D247-804D-04211EF31ECB}"/>
                </a:ext>
              </a:extLst>
            </p:cNvPr>
            <p:cNvSpPr/>
            <p:nvPr/>
          </p:nvSpPr>
          <p:spPr>
            <a:xfrm>
              <a:off x="1773621" y="2571749"/>
              <a:ext cx="6674429" cy="428049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VN" sz="2800">
                <a:latin typeface="Times New Roman" panose="020206030504050203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id="{F13EE352-9B4F-854E-8885-927C13892BBE}"/>
                </a:ext>
              </a:extLst>
            </p:cNvPr>
            <p:cNvSpPr/>
            <p:nvPr/>
          </p:nvSpPr>
          <p:spPr>
            <a:xfrm>
              <a:off x="1843845" y="2720043"/>
              <a:ext cx="6329855" cy="4401205"/>
            </a:xfrm>
            <a:prstGeom prst="rect">
              <a:avLst/>
            </a:prstGeom>
          </p:spPr>
          <p:txBody>
            <a:bodyPr wrap="square">
              <a:spAutoFit/>
            </a:bodyPr>
            <a:lstStyle/>
            <a:p>
              <a:pPr algn="just"/>
              <a:r>
                <a:rPr lang="vi-VN"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Giống nhau: </a:t>
              </a:r>
              <a:r>
                <a:rPr lang="vi-VN" sz="2800"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Đều chia nước ta ra để dễ bề cai trị.</a:t>
              </a:r>
            </a:p>
            <a:p>
              <a:pPr algn="just"/>
              <a:r>
                <a:rPr lang="vi-VN"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Khác nhau: </a:t>
              </a:r>
            </a:p>
            <a:p>
              <a:pPr algn="just"/>
              <a:r>
                <a:rPr lang="vi-VN" sz="2800"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Tổ chức nhà nước Văn Lang là nhà nước độc lập, tự chủ. Tất cả các chức vụ đều là người Việt nắm giữ.</a:t>
              </a:r>
            </a:p>
            <a:p>
              <a:pPr algn="just"/>
              <a:r>
                <a:rPr lang="vi-VN" sz="2800"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rPr>
                <a:t>+ Tổ chức bộ máy nhà nước đô hộ đều nhằm âm mưu sắt nhập nước ta vào đất nước Trung Hoa. Các chức vụ quan trọng đều do người Hán nắm giữ.</a:t>
              </a:r>
            </a:p>
            <a:p>
              <a:pPr algn="just"/>
              <a:endParaRPr lang="vi-VN" sz="2800" dirty="0">
                <a:solidFill>
                  <a:schemeClr val="tx1">
                    <a:lumMod val="95000"/>
                    <a:lumOff val="5000"/>
                  </a:schemeClr>
                </a:solidFill>
                <a:latin typeface="Times New Roman" panose="02020603050405020304" pitchFamily="18"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27140459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250"/>
                                        <p:tgtEl>
                                          <p:spTgt spid="3"/>
                                        </p:tgtEl>
                                        <p:attrNameLst>
                                          <p:attrName>ppt_y</p:attrName>
                                        </p:attrNameLst>
                                      </p:cBhvr>
                                      <p:tavLst>
                                        <p:tav tm="0">
                                          <p:val>
                                            <p:strVal val="#ppt_y+#ppt_h*1.125000"/>
                                          </p:val>
                                        </p:tav>
                                        <p:tav tm="100000">
                                          <p:val>
                                            <p:strVal val="#ppt_y"/>
                                          </p:val>
                                        </p:tav>
                                      </p:tavLst>
                                    </p:anim>
                                    <p:animEffect transition="in" filter="wipe(up)">
                                      <p:cBhvr>
                                        <p:cTn id="8" dur="1250"/>
                                        <p:tgtEl>
                                          <p:spTgt spid="3"/>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50"/>
                                        <p:tgtEl>
                                          <p:spTgt spid="4"/>
                                        </p:tgtEl>
                                        <p:attrNameLst>
                                          <p:attrName>ppt_y</p:attrName>
                                        </p:attrNameLst>
                                      </p:cBhvr>
                                      <p:tavLst>
                                        <p:tav tm="0">
                                          <p:val>
                                            <p:strVal val="#ppt_y+#ppt_h*1.125000"/>
                                          </p:val>
                                        </p:tav>
                                        <p:tav tm="100000">
                                          <p:val>
                                            <p:strVal val="#ppt_y"/>
                                          </p:val>
                                        </p:tav>
                                      </p:tavLst>
                                    </p:anim>
                                    <p:animEffect transition="in" filter="wipe(up)">
                                      <p:cBhvr>
                                        <p:cTn id="12" dur="1250"/>
                                        <p:tgtEl>
                                          <p:spTgt spid="4"/>
                                        </p:tgtEl>
                                      </p:cBhvr>
                                    </p:animEffect>
                                  </p:childTnLst>
                                </p:cTn>
                              </p:par>
                              <p:par>
                                <p:cTn id="13" presetID="1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250"/>
                                        <p:tgtEl>
                                          <p:spTgt spid="5"/>
                                        </p:tgtEl>
                                        <p:attrNameLst>
                                          <p:attrName>ppt_y</p:attrName>
                                        </p:attrNameLst>
                                      </p:cBhvr>
                                      <p:tavLst>
                                        <p:tav tm="0">
                                          <p:val>
                                            <p:strVal val="#ppt_y+#ppt_h*1.125000"/>
                                          </p:val>
                                        </p:tav>
                                        <p:tav tm="100000">
                                          <p:val>
                                            <p:strVal val="#ppt_y"/>
                                          </p:val>
                                        </p:tav>
                                      </p:tavLst>
                                    </p:anim>
                                    <p:animEffect transition="in" filter="wipe(up)">
                                      <p:cBhvr>
                                        <p:cTn id="16" dur="1250"/>
                                        <p:tgtEl>
                                          <p:spTgt spid="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250"/>
                                        <p:tgtEl>
                                          <p:spTgt spid="6"/>
                                        </p:tgtEl>
                                        <p:attrNameLst>
                                          <p:attrName>ppt_y</p:attrName>
                                        </p:attrNameLst>
                                      </p:cBhvr>
                                      <p:tavLst>
                                        <p:tav tm="0">
                                          <p:val>
                                            <p:strVal val="#ppt_y+#ppt_h*1.125000"/>
                                          </p:val>
                                        </p:tav>
                                        <p:tav tm="100000">
                                          <p:val>
                                            <p:strVal val="#ppt_y"/>
                                          </p:val>
                                        </p:tav>
                                      </p:tavLst>
                                    </p:anim>
                                    <p:animEffect transition="in" filter="wipe(up)">
                                      <p:cBhvr>
                                        <p:cTn id="20" dur="1250"/>
                                        <p:tgtEl>
                                          <p:spTgt spid="6"/>
                                        </p:tgtEl>
                                      </p:cBhvr>
                                    </p:animEffect>
                                  </p:childTnLst>
                                </p:cTn>
                              </p:par>
                            </p:childTnLst>
                          </p:cTn>
                        </p:par>
                        <p:par>
                          <p:cTn id="21" fill="hold">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37"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arn(outVertical)">
                                      <p:cBhvr>
                                        <p:cTn id="3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C9A886F-F55E-AF45-B142-5A4836F26CE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14</a:t>
            </a:fld>
            <a:endParaRPr lang="en"/>
          </a:p>
        </p:txBody>
      </p:sp>
      <p:sp>
        <p:nvSpPr>
          <p:cNvPr id="3" name="Google Shape;72;p14">
            <a:extLst>
              <a:ext uri="{FF2B5EF4-FFF2-40B4-BE49-F238E27FC236}">
                <a16:creationId xmlns:a16="http://schemas.microsoft.com/office/drawing/2014/main" id="{C8BAD08B-E0B2-E041-9D8B-99739F32ACC4}"/>
              </a:ext>
            </a:extLst>
          </p:cNvPr>
          <p:cNvSpPr txBox="1">
            <a:spLocks/>
          </p:cNvSpPr>
          <p:nvPr/>
        </p:nvSpPr>
        <p:spPr>
          <a:xfrm>
            <a:off x="141151" y="178771"/>
            <a:ext cx="8489244" cy="1277734"/>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1pPr>
            <a:lvl2pPr marR="0" lvl="1"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2pPr>
            <a:lvl3pPr marR="0" lvl="2"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3pPr>
            <a:lvl4pPr marR="0" lvl="3"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4pPr>
            <a:lvl5pPr marR="0" lvl="4"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5pPr>
            <a:lvl6pPr marR="0" lvl="5"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6pPr>
            <a:lvl7pPr marR="0" lvl="6"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7pPr>
            <a:lvl8pPr marR="0" lvl="7"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8pPr>
            <a:lvl9pPr marR="0" lvl="8"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9pPr>
          </a:lstStyle>
          <a:p>
            <a:pPr algn="ctr"/>
            <a:r>
              <a:rPr lang="vi-VN" sz="3200" dirty="0">
                <a:solidFill>
                  <a:srgbClr val="FF0000"/>
                </a:solidFill>
                <a:latin typeface="Times New Roman" panose="02020603050405020304" pitchFamily="18" charset="0"/>
                <a:cs typeface="Times New Roman" panose="02020603050405020304" pitchFamily="18" charset="0"/>
              </a:rPr>
              <a:t>1. Chính sách cai trị của các triều đại phong kiến phương Bắc.</a:t>
            </a:r>
          </a:p>
        </p:txBody>
      </p:sp>
      <p:sp>
        <p:nvSpPr>
          <p:cNvPr id="4" name="Google Shape;72;p14">
            <a:extLst>
              <a:ext uri="{FF2B5EF4-FFF2-40B4-BE49-F238E27FC236}">
                <a16:creationId xmlns:a16="http://schemas.microsoft.com/office/drawing/2014/main" id="{5C18A0A3-EDB6-FB4A-BCF1-8EF8C5B3336B}"/>
              </a:ext>
            </a:extLst>
          </p:cNvPr>
          <p:cNvSpPr txBox="1">
            <a:spLocks/>
          </p:cNvSpPr>
          <p:nvPr/>
        </p:nvSpPr>
        <p:spPr>
          <a:xfrm>
            <a:off x="143079" y="1361105"/>
            <a:ext cx="4259587" cy="62090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1pPr>
            <a:lvl2pPr marR="0" lvl="1"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2pPr>
            <a:lvl3pPr marR="0" lvl="2"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3pPr>
            <a:lvl4pPr marR="0" lvl="3"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4pPr>
            <a:lvl5pPr marR="0" lvl="4"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5pPr>
            <a:lvl6pPr marR="0" lvl="5"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6pPr>
            <a:lvl7pPr marR="0" lvl="6"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7pPr>
            <a:lvl8pPr marR="0" lvl="7"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8pPr>
            <a:lvl9pPr marR="0" lvl="8"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9pPr>
          </a:lstStyle>
          <a:p>
            <a:pPr algn="ctr"/>
            <a:r>
              <a:rPr lang="vi-VN" sz="3200" dirty="0">
                <a:solidFill>
                  <a:srgbClr val="0070C0"/>
                </a:solidFill>
                <a:latin typeface="Times New Roman" panose="02020603050405020304" pitchFamily="18" charset="0"/>
                <a:cs typeface="Times New Roman" panose="02020603050405020304" pitchFamily="18" charset="0"/>
              </a:rPr>
              <a:t>a. Về bộ máy cai trị</a:t>
            </a:r>
          </a:p>
        </p:txBody>
      </p:sp>
      <p:sp>
        <p:nvSpPr>
          <p:cNvPr id="8" name="Rectangle 7">
            <a:extLst>
              <a:ext uri="{FF2B5EF4-FFF2-40B4-BE49-F238E27FC236}">
                <a16:creationId xmlns:a16="http://schemas.microsoft.com/office/drawing/2014/main" id="{23F2D077-AF54-9444-9314-8960198D5EDD}"/>
              </a:ext>
            </a:extLst>
          </p:cNvPr>
          <p:cNvSpPr/>
          <p:nvPr/>
        </p:nvSpPr>
        <p:spPr>
          <a:xfrm>
            <a:off x="513605" y="2092080"/>
            <a:ext cx="4382738" cy="1384995"/>
          </a:xfrm>
          <a:prstGeom prst="rect">
            <a:avLst/>
          </a:prstGeom>
        </p:spPr>
        <p:txBody>
          <a:bodyPr wrap="square">
            <a:spAutoFit/>
          </a:bodyPr>
          <a:lstStyle/>
          <a:p>
            <a:pPr algn="just"/>
            <a:r>
              <a:rPr lang="vi-VN" sz="2800" dirty="0">
                <a:solidFill>
                  <a:schemeClr val="tx1"/>
                </a:solidFill>
                <a:latin typeface="Times New Roman" panose="02020603050405020304" pitchFamily="18" charset="0"/>
                <a:cs typeface="Times New Roman" panose="02020603050405020304" pitchFamily="18" charset="0"/>
              </a:rPr>
              <a:t>- Sáp nhập nước ta vào lãnh thổ Trung Quốc, chia thành các đơn vị hành chính.</a:t>
            </a:r>
          </a:p>
        </p:txBody>
      </p:sp>
      <p:pic>
        <p:nvPicPr>
          <p:cNvPr id="10" name="Picture 9">
            <a:extLst>
              <a:ext uri="{FF2B5EF4-FFF2-40B4-BE49-F238E27FC236}">
                <a16:creationId xmlns:a16="http://schemas.microsoft.com/office/drawing/2014/main" id="{275E27E4-8E53-6B43-A9FC-1E1E9D7F7BAE}"/>
              </a:ext>
            </a:extLst>
          </p:cNvPr>
          <p:cNvPicPr>
            <a:picLocks noChangeAspect="1"/>
          </p:cNvPicPr>
          <p:nvPr/>
        </p:nvPicPr>
        <p:blipFill>
          <a:blip r:embed="rId2"/>
          <a:stretch>
            <a:fillRect/>
          </a:stretch>
        </p:blipFill>
        <p:spPr>
          <a:xfrm>
            <a:off x="5045330" y="1456505"/>
            <a:ext cx="3585065" cy="3262251"/>
          </a:xfrm>
          <a:prstGeom prst="roundRect">
            <a:avLst/>
          </a:prstGeom>
        </p:spPr>
      </p:pic>
    </p:spTree>
    <p:extLst>
      <p:ext uri="{BB962C8B-B14F-4D97-AF65-F5344CB8AC3E}">
        <p14:creationId xmlns:p14="http://schemas.microsoft.com/office/powerpoint/2010/main" val="32259426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800" decel="100000"/>
                                        <p:tgtEl>
                                          <p:spTgt spid="4"/>
                                        </p:tgtEl>
                                      </p:cBhvr>
                                    </p:animEffect>
                                    <p:anim calcmode="lin" valueType="num">
                                      <p:cBhvr>
                                        <p:cTn id="16" dur="800" decel="100000" fill="hold"/>
                                        <p:tgtEl>
                                          <p:spTgt spid="4"/>
                                        </p:tgtEl>
                                        <p:attrNameLst>
                                          <p:attrName>style.rotation</p:attrName>
                                        </p:attrNameLst>
                                      </p:cBhvr>
                                      <p:tavLst>
                                        <p:tav tm="0">
                                          <p:val>
                                            <p:fltVal val="-90"/>
                                          </p:val>
                                        </p:tav>
                                        <p:tav tm="100000">
                                          <p:val>
                                            <p:fltVal val="0"/>
                                          </p:val>
                                        </p:tav>
                                      </p:tavLst>
                                    </p:anim>
                                    <p:anim calcmode="lin" valueType="num">
                                      <p:cBhvr>
                                        <p:cTn id="17" dur="800" decel="100000" fill="hold"/>
                                        <p:tgtEl>
                                          <p:spTgt spid="4"/>
                                        </p:tgtEl>
                                        <p:attrNameLst>
                                          <p:attrName>ppt_x</p:attrName>
                                        </p:attrNameLst>
                                      </p:cBhvr>
                                      <p:tavLst>
                                        <p:tav tm="0">
                                          <p:val>
                                            <p:strVal val="#ppt_x+0.4"/>
                                          </p:val>
                                        </p:tav>
                                        <p:tav tm="100000">
                                          <p:val>
                                            <p:strVal val="#ppt_x-0.05"/>
                                          </p:val>
                                        </p:tav>
                                      </p:tavLst>
                                    </p:anim>
                                    <p:anim calcmode="lin" valueType="num">
                                      <p:cBhvr>
                                        <p:cTn id="18" dur="800" decel="100000" fill="hold"/>
                                        <p:tgtEl>
                                          <p:spTgt spid="4"/>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1250"/>
                                        <p:tgtEl>
                                          <p:spTgt spid="8"/>
                                        </p:tgtEl>
                                        <p:attrNameLst>
                                          <p:attrName>ppt_y</p:attrName>
                                        </p:attrNameLst>
                                      </p:cBhvr>
                                      <p:tavLst>
                                        <p:tav tm="0">
                                          <p:val>
                                            <p:strVal val="#ppt_y+#ppt_h*1.125000"/>
                                          </p:val>
                                        </p:tav>
                                        <p:tav tm="100000">
                                          <p:val>
                                            <p:strVal val="#ppt_y"/>
                                          </p:val>
                                        </p:tav>
                                      </p:tavLst>
                                    </p:anim>
                                    <p:animEffect transition="in" filter="wipe(up)">
                                      <p:cBhvr>
                                        <p:cTn id="26" dur="1250"/>
                                        <p:tgtEl>
                                          <p:spTgt spid="8"/>
                                        </p:tgtEl>
                                      </p:cBhvr>
                                    </p:animEffect>
                                  </p:childTnLst>
                                </p:cTn>
                              </p:par>
                            </p:childTnLst>
                          </p:cTn>
                        </p:par>
                        <p:par>
                          <p:cTn id="27" fill="hold">
                            <p:stCondLst>
                              <p:cond delay="1250"/>
                            </p:stCondLst>
                            <p:childTnLst>
                              <p:par>
                                <p:cTn id="28" presetID="16" presetClass="entr" presetSubtype="37"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outVertical)">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C9A886F-F55E-AF45-B142-5A4836F26CE2}"/>
              </a:ext>
            </a:extLst>
          </p:cNvPr>
          <p:cNvSpPr>
            <a:spLocks noGrp="1"/>
          </p:cNvSpPr>
          <p:nvPr>
            <p:ph type="sldNum" idx="12"/>
          </p:nvPr>
        </p:nvSpPr>
        <p:spPr>
          <a:xfrm>
            <a:off x="7984408" y="4209506"/>
            <a:ext cx="548700" cy="393600"/>
          </a:xfrm>
        </p:spPr>
        <p:txBody>
          <a:bodyPr/>
          <a:lstStyle/>
          <a:p>
            <a:pPr marL="0" lvl="0" indent="0" algn="r" rtl="0">
              <a:spcBef>
                <a:spcPts val="0"/>
              </a:spcBef>
              <a:spcAft>
                <a:spcPts val="0"/>
              </a:spcAft>
              <a:buNone/>
            </a:pPr>
            <a:fld id="{00000000-1234-1234-1234-123412341234}" type="slidenum">
              <a:rPr lang="en" b="1" smtClean="0">
                <a:solidFill>
                  <a:schemeClr val="tx1"/>
                </a:solidFill>
              </a:rPr>
              <a:t>15</a:t>
            </a:fld>
            <a:endParaRPr lang="en" b="1" dirty="0">
              <a:solidFill>
                <a:schemeClr val="tx1"/>
              </a:solidFill>
            </a:endParaRPr>
          </a:p>
        </p:txBody>
      </p:sp>
      <p:sp>
        <p:nvSpPr>
          <p:cNvPr id="3" name="Google Shape;72;p14">
            <a:extLst>
              <a:ext uri="{FF2B5EF4-FFF2-40B4-BE49-F238E27FC236}">
                <a16:creationId xmlns:a16="http://schemas.microsoft.com/office/drawing/2014/main" id="{C8BAD08B-E0B2-E041-9D8B-99739F32ACC4}"/>
              </a:ext>
            </a:extLst>
          </p:cNvPr>
          <p:cNvSpPr txBox="1">
            <a:spLocks/>
          </p:cNvSpPr>
          <p:nvPr/>
        </p:nvSpPr>
        <p:spPr>
          <a:xfrm>
            <a:off x="344311" y="116926"/>
            <a:ext cx="8455378" cy="1277734"/>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1pPr>
            <a:lvl2pPr marR="0" lvl="1"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2pPr>
            <a:lvl3pPr marR="0" lvl="2"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3pPr>
            <a:lvl4pPr marR="0" lvl="3"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4pPr>
            <a:lvl5pPr marR="0" lvl="4"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5pPr>
            <a:lvl6pPr marR="0" lvl="5"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6pPr>
            <a:lvl7pPr marR="0" lvl="6"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7pPr>
            <a:lvl8pPr marR="0" lvl="7"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8pPr>
            <a:lvl9pPr marR="0" lvl="8"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9pPr>
          </a:lstStyle>
          <a:p>
            <a:pPr algn="ctr"/>
            <a:r>
              <a:rPr lang="vi-VN" sz="3200" dirty="0">
                <a:solidFill>
                  <a:srgbClr val="FF0000"/>
                </a:solidFill>
                <a:latin typeface="Times New Roman" panose="02020603050405020304" pitchFamily="18" charset="0"/>
                <a:cs typeface="Times New Roman" panose="02020603050405020304" pitchFamily="18" charset="0"/>
              </a:rPr>
              <a:t>1. Chính sách cai trị của các triều đại phong kiến phương Bắc.</a:t>
            </a:r>
          </a:p>
        </p:txBody>
      </p:sp>
      <p:sp>
        <p:nvSpPr>
          <p:cNvPr id="4" name="Google Shape;72;p14">
            <a:extLst>
              <a:ext uri="{FF2B5EF4-FFF2-40B4-BE49-F238E27FC236}">
                <a16:creationId xmlns:a16="http://schemas.microsoft.com/office/drawing/2014/main" id="{5C18A0A3-EDB6-FB4A-BCF1-8EF8C5B3336B}"/>
              </a:ext>
            </a:extLst>
          </p:cNvPr>
          <p:cNvSpPr txBox="1">
            <a:spLocks/>
          </p:cNvSpPr>
          <p:nvPr/>
        </p:nvSpPr>
        <p:spPr>
          <a:xfrm>
            <a:off x="127487" y="1279197"/>
            <a:ext cx="4259587" cy="62090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1pPr>
            <a:lvl2pPr marR="0" lvl="1"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2pPr>
            <a:lvl3pPr marR="0" lvl="2"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3pPr>
            <a:lvl4pPr marR="0" lvl="3"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4pPr>
            <a:lvl5pPr marR="0" lvl="4"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5pPr>
            <a:lvl6pPr marR="0" lvl="5"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6pPr>
            <a:lvl7pPr marR="0" lvl="6"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7pPr>
            <a:lvl8pPr marR="0" lvl="7"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8pPr>
            <a:lvl9pPr marR="0" lvl="8"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9pPr>
          </a:lstStyle>
          <a:p>
            <a:pPr algn="ctr"/>
            <a:r>
              <a:rPr lang="vi-VN" sz="3200" dirty="0">
                <a:solidFill>
                  <a:srgbClr val="0070C0"/>
                </a:solidFill>
                <a:latin typeface="Times New Roman" panose="02020603050405020304" pitchFamily="18" charset="0"/>
                <a:cs typeface="Times New Roman" panose="02020603050405020304" pitchFamily="18" charset="0"/>
              </a:rPr>
              <a:t>a. Về bộ máy cai trị</a:t>
            </a:r>
          </a:p>
        </p:txBody>
      </p:sp>
      <p:sp>
        <p:nvSpPr>
          <p:cNvPr id="8" name="Rectangle 7">
            <a:extLst>
              <a:ext uri="{FF2B5EF4-FFF2-40B4-BE49-F238E27FC236}">
                <a16:creationId xmlns:a16="http://schemas.microsoft.com/office/drawing/2014/main" id="{23F2D077-AF54-9444-9314-8960198D5EDD}"/>
              </a:ext>
            </a:extLst>
          </p:cNvPr>
          <p:cNvSpPr/>
          <p:nvPr/>
        </p:nvSpPr>
        <p:spPr>
          <a:xfrm>
            <a:off x="400586" y="1858407"/>
            <a:ext cx="5161458" cy="1384995"/>
          </a:xfrm>
          <a:prstGeom prst="rect">
            <a:avLst/>
          </a:prstGeom>
        </p:spPr>
        <p:txBody>
          <a:bodyPr wrap="square">
            <a:spAutoFit/>
          </a:bodyPr>
          <a:lstStyle/>
          <a:p>
            <a:pPr algn="just"/>
            <a:r>
              <a:rPr lang="vi-VN" sz="2800" dirty="0">
                <a:solidFill>
                  <a:schemeClr val="tx1"/>
                </a:solidFill>
                <a:latin typeface="Times New Roman" panose="02020603050405020304" pitchFamily="18" charset="0"/>
                <a:cs typeface="Times New Roman" panose="02020603050405020304" pitchFamily="18" charset="0"/>
              </a:rPr>
              <a:t>- Sáp nhập nước ta vào lãnh thổ Trung Quốc, chia thành các đơn vị hành chính.</a:t>
            </a:r>
          </a:p>
        </p:txBody>
      </p:sp>
      <p:pic>
        <p:nvPicPr>
          <p:cNvPr id="6" name="Picture 5">
            <a:extLst>
              <a:ext uri="{FF2B5EF4-FFF2-40B4-BE49-F238E27FC236}">
                <a16:creationId xmlns:a16="http://schemas.microsoft.com/office/drawing/2014/main" id="{CC8B62B2-5EAA-154A-B07C-1D7F8F447B5B}"/>
              </a:ext>
            </a:extLst>
          </p:cNvPr>
          <p:cNvPicPr>
            <a:picLocks noChangeAspect="1"/>
          </p:cNvPicPr>
          <p:nvPr/>
        </p:nvPicPr>
        <p:blipFill>
          <a:blip r:embed="rId2"/>
          <a:stretch>
            <a:fillRect/>
          </a:stretch>
        </p:blipFill>
        <p:spPr>
          <a:xfrm>
            <a:off x="5562044" y="1413814"/>
            <a:ext cx="2971064" cy="3456147"/>
          </a:xfrm>
          <a:prstGeom prst="roundRect">
            <a:avLst/>
          </a:prstGeom>
        </p:spPr>
      </p:pic>
      <p:sp>
        <p:nvSpPr>
          <p:cNvPr id="9" name="Rectangle 8">
            <a:extLst>
              <a:ext uri="{FF2B5EF4-FFF2-40B4-BE49-F238E27FC236}">
                <a16:creationId xmlns:a16="http://schemas.microsoft.com/office/drawing/2014/main" id="{2CB64305-C41E-224F-9798-ADFB8B945BA3}"/>
              </a:ext>
            </a:extLst>
          </p:cNvPr>
          <p:cNvSpPr/>
          <p:nvPr/>
        </p:nvSpPr>
        <p:spPr>
          <a:xfrm>
            <a:off x="400586" y="3356471"/>
            <a:ext cx="5161458" cy="1384995"/>
          </a:xfrm>
          <a:prstGeom prst="rect">
            <a:avLst/>
          </a:prstGeom>
        </p:spPr>
        <p:txBody>
          <a:bodyPr wrap="square">
            <a:spAutoFit/>
          </a:bodyPr>
          <a:lstStyle/>
          <a:p>
            <a:pPr algn="just"/>
            <a:r>
              <a:rPr lang="vi-VN" sz="2800" dirty="0">
                <a:solidFill>
                  <a:schemeClr val="tx1"/>
                </a:solidFill>
                <a:latin typeface="Times New Roman" panose="02020603050405020304" pitchFamily="18" charset="0"/>
                <a:cs typeface="Times New Roman" panose="02020603050405020304" pitchFamily="18" charset="0"/>
              </a:rPr>
              <a:t>- Áp dụng pháp luật hà khắc và thẳng tay đàn áp các cuộc đấu tranh của nhân dân ta. </a:t>
            </a:r>
          </a:p>
        </p:txBody>
      </p:sp>
    </p:spTree>
    <p:extLst>
      <p:ext uri="{BB962C8B-B14F-4D97-AF65-F5344CB8AC3E}">
        <p14:creationId xmlns:p14="http://schemas.microsoft.com/office/powerpoint/2010/main" val="1568507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1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C9A886F-F55E-AF45-B142-5A4836F26CE2}"/>
              </a:ext>
            </a:extLst>
          </p:cNvPr>
          <p:cNvSpPr>
            <a:spLocks noGrp="1"/>
          </p:cNvSpPr>
          <p:nvPr>
            <p:ph type="sldNum" idx="12"/>
          </p:nvPr>
        </p:nvSpPr>
        <p:spPr>
          <a:xfrm>
            <a:off x="7984408" y="4209506"/>
            <a:ext cx="548700" cy="393600"/>
          </a:xfrm>
        </p:spPr>
        <p:txBody>
          <a:bodyPr/>
          <a:lstStyle/>
          <a:p>
            <a:pPr marL="0" lvl="0" indent="0" algn="r" rtl="0">
              <a:spcBef>
                <a:spcPts val="0"/>
              </a:spcBef>
              <a:spcAft>
                <a:spcPts val="0"/>
              </a:spcAft>
              <a:buNone/>
            </a:pPr>
            <a:fld id="{00000000-1234-1234-1234-123412341234}" type="slidenum">
              <a:rPr lang="en" b="1" smtClean="0">
                <a:solidFill>
                  <a:schemeClr val="tx1"/>
                </a:solidFill>
              </a:rPr>
              <a:t>16</a:t>
            </a:fld>
            <a:endParaRPr lang="en" b="1" dirty="0">
              <a:solidFill>
                <a:schemeClr val="tx1"/>
              </a:solidFill>
            </a:endParaRPr>
          </a:p>
        </p:txBody>
      </p:sp>
      <p:sp>
        <p:nvSpPr>
          <p:cNvPr id="3" name="Google Shape;72;p14">
            <a:extLst>
              <a:ext uri="{FF2B5EF4-FFF2-40B4-BE49-F238E27FC236}">
                <a16:creationId xmlns:a16="http://schemas.microsoft.com/office/drawing/2014/main" id="{C8BAD08B-E0B2-E041-9D8B-99739F32ACC4}"/>
              </a:ext>
            </a:extLst>
          </p:cNvPr>
          <p:cNvSpPr txBox="1">
            <a:spLocks/>
          </p:cNvSpPr>
          <p:nvPr/>
        </p:nvSpPr>
        <p:spPr>
          <a:xfrm>
            <a:off x="344311" y="116926"/>
            <a:ext cx="8455378" cy="1277734"/>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1pPr>
            <a:lvl2pPr marR="0" lvl="1"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2pPr>
            <a:lvl3pPr marR="0" lvl="2"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3pPr>
            <a:lvl4pPr marR="0" lvl="3"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4pPr>
            <a:lvl5pPr marR="0" lvl="4"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5pPr>
            <a:lvl6pPr marR="0" lvl="5"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6pPr>
            <a:lvl7pPr marR="0" lvl="6"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7pPr>
            <a:lvl8pPr marR="0" lvl="7"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8pPr>
            <a:lvl9pPr marR="0" lvl="8"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9pPr>
          </a:lstStyle>
          <a:p>
            <a:pPr algn="ctr"/>
            <a:r>
              <a:rPr lang="vi-VN" sz="3200" dirty="0">
                <a:solidFill>
                  <a:srgbClr val="FF0000"/>
                </a:solidFill>
                <a:latin typeface="Times New Roman" panose="02020603050405020304" pitchFamily="18" charset="0"/>
                <a:cs typeface="Times New Roman" panose="02020603050405020304" pitchFamily="18" charset="0"/>
              </a:rPr>
              <a:t>1. Chính sách cai trị của các triều đại phong kiến phương Bắc.</a:t>
            </a:r>
          </a:p>
        </p:txBody>
      </p:sp>
      <p:sp>
        <p:nvSpPr>
          <p:cNvPr id="4" name="Google Shape;72;p14">
            <a:extLst>
              <a:ext uri="{FF2B5EF4-FFF2-40B4-BE49-F238E27FC236}">
                <a16:creationId xmlns:a16="http://schemas.microsoft.com/office/drawing/2014/main" id="{5C18A0A3-EDB6-FB4A-BCF1-8EF8C5B3336B}"/>
              </a:ext>
            </a:extLst>
          </p:cNvPr>
          <p:cNvSpPr txBox="1">
            <a:spLocks/>
          </p:cNvSpPr>
          <p:nvPr/>
        </p:nvSpPr>
        <p:spPr>
          <a:xfrm>
            <a:off x="127487" y="1279197"/>
            <a:ext cx="4259587" cy="62090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1pPr>
            <a:lvl2pPr marR="0" lvl="1"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2pPr>
            <a:lvl3pPr marR="0" lvl="2"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3pPr>
            <a:lvl4pPr marR="0" lvl="3"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4pPr>
            <a:lvl5pPr marR="0" lvl="4"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5pPr>
            <a:lvl6pPr marR="0" lvl="5"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6pPr>
            <a:lvl7pPr marR="0" lvl="6"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7pPr>
            <a:lvl8pPr marR="0" lvl="7"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8pPr>
            <a:lvl9pPr marR="0" lvl="8"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9pPr>
          </a:lstStyle>
          <a:p>
            <a:pPr algn="ctr"/>
            <a:r>
              <a:rPr lang="vi-VN" sz="3200" dirty="0">
                <a:solidFill>
                  <a:srgbClr val="0070C0"/>
                </a:solidFill>
                <a:latin typeface="Times New Roman" panose="02020603050405020304" pitchFamily="18" charset="0"/>
                <a:cs typeface="Times New Roman" panose="02020603050405020304" pitchFamily="18" charset="0"/>
              </a:rPr>
              <a:t>a. Về bộ máy cai trị</a:t>
            </a:r>
          </a:p>
        </p:txBody>
      </p:sp>
      <p:sp>
        <p:nvSpPr>
          <p:cNvPr id="10" name="Google Shape;72;p14">
            <a:extLst>
              <a:ext uri="{FF2B5EF4-FFF2-40B4-BE49-F238E27FC236}">
                <a16:creationId xmlns:a16="http://schemas.microsoft.com/office/drawing/2014/main" id="{39D2D636-D980-614F-8778-B3F9C0DCADDE}"/>
              </a:ext>
            </a:extLst>
          </p:cNvPr>
          <p:cNvSpPr txBox="1">
            <a:spLocks/>
          </p:cNvSpPr>
          <p:nvPr/>
        </p:nvSpPr>
        <p:spPr>
          <a:xfrm>
            <a:off x="344311" y="1950848"/>
            <a:ext cx="2685811" cy="62090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1pPr>
            <a:lvl2pPr marR="0" lvl="1"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2pPr>
            <a:lvl3pPr marR="0" lvl="2"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3pPr>
            <a:lvl4pPr marR="0" lvl="3"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4pPr>
            <a:lvl5pPr marR="0" lvl="4"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5pPr>
            <a:lvl6pPr marR="0" lvl="5"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6pPr>
            <a:lvl7pPr marR="0" lvl="6"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7pPr>
            <a:lvl8pPr marR="0" lvl="7"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8pPr>
            <a:lvl9pPr marR="0" lvl="8"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9pPr>
          </a:lstStyle>
          <a:p>
            <a:pPr algn="ctr"/>
            <a:r>
              <a:rPr lang="vi-VN" sz="3200" dirty="0">
                <a:solidFill>
                  <a:srgbClr val="0070C0"/>
                </a:solidFill>
                <a:latin typeface="Times New Roman" panose="02020603050405020304" pitchFamily="18" charset="0"/>
                <a:cs typeface="Times New Roman" panose="02020603050405020304" pitchFamily="18" charset="0"/>
              </a:rPr>
              <a:t>b. Về kinh tế</a:t>
            </a:r>
          </a:p>
        </p:txBody>
      </p:sp>
      <p:grpSp>
        <p:nvGrpSpPr>
          <p:cNvPr id="11" name="Group 10">
            <a:extLst>
              <a:ext uri="{FF2B5EF4-FFF2-40B4-BE49-F238E27FC236}">
                <a16:creationId xmlns:a16="http://schemas.microsoft.com/office/drawing/2014/main" id="{84125E80-B615-5046-8E15-5E101B42DF65}"/>
              </a:ext>
            </a:extLst>
          </p:cNvPr>
          <p:cNvGrpSpPr/>
          <p:nvPr/>
        </p:nvGrpSpPr>
        <p:grpSpPr>
          <a:xfrm>
            <a:off x="699431" y="2763820"/>
            <a:ext cx="7375285" cy="1642486"/>
            <a:chOff x="1773621" y="2571750"/>
            <a:chExt cx="6674429" cy="1642486"/>
          </a:xfrm>
        </p:grpSpPr>
        <p:sp>
          <p:nvSpPr>
            <p:cNvPr id="12" name="Rounded Rectangle 11">
              <a:extLst>
                <a:ext uri="{FF2B5EF4-FFF2-40B4-BE49-F238E27FC236}">
                  <a16:creationId xmlns:a16="http://schemas.microsoft.com/office/drawing/2014/main" id="{E244AE7F-DDD1-0546-95EF-6DCE151DFC8F}"/>
                </a:ext>
              </a:extLst>
            </p:cNvPr>
            <p:cNvSpPr/>
            <p:nvPr/>
          </p:nvSpPr>
          <p:spPr>
            <a:xfrm>
              <a:off x="1773621" y="2571750"/>
              <a:ext cx="6674429" cy="134598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VN" sz="2800"/>
            </a:p>
          </p:txBody>
        </p:sp>
        <p:sp>
          <p:nvSpPr>
            <p:cNvPr id="13" name="Rectangle 12">
              <a:extLst>
                <a:ext uri="{FF2B5EF4-FFF2-40B4-BE49-F238E27FC236}">
                  <a16:creationId xmlns:a16="http://schemas.microsoft.com/office/drawing/2014/main" id="{5B79076F-52C4-3647-81A8-50927BC182BE}"/>
                </a:ext>
              </a:extLst>
            </p:cNvPr>
            <p:cNvSpPr/>
            <p:nvPr/>
          </p:nvSpPr>
          <p:spPr>
            <a:xfrm>
              <a:off x="1890805" y="2829241"/>
              <a:ext cx="6329855" cy="1384995"/>
            </a:xfrm>
            <a:prstGeom prst="rect">
              <a:avLst/>
            </a:prstGeom>
          </p:spPr>
          <p:txBody>
            <a:bodyPr wrap="square">
              <a:spAutoFit/>
            </a:bodyPr>
            <a:lstStyle/>
            <a:p>
              <a:pPr algn="ctr"/>
              <a:r>
                <a:rPr lang="vi-VN" sz="2800" b="1" i="1" dirty="0">
                  <a:solidFill>
                    <a:schemeClr val="tx1">
                      <a:lumMod val="95000"/>
                      <a:lumOff val="5000"/>
                    </a:schemeClr>
                  </a:solidFill>
                  <a:latin typeface="Times New Roman" panose="02020603050405020304" pitchFamily="18" charset="0"/>
                  <a:ea typeface="Calibri" panose="020F0502020204030204" pitchFamily="34" charset="0"/>
                </a:rPr>
                <a:t>Em hãy liệt kê các chính sách bóc lột kinh tế của các triều đại phong kiến phương Bắc?</a:t>
              </a:r>
            </a:p>
          </p:txBody>
        </p:sp>
      </p:grpSp>
    </p:spTree>
    <p:extLst>
      <p:ext uri="{BB962C8B-B14F-4D97-AF65-F5344CB8AC3E}">
        <p14:creationId xmlns:p14="http://schemas.microsoft.com/office/powerpoint/2010/main" val="19649767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FF645383-4A3A-2648-B6E6-72D09A67B486}"/>
              </a:ext>
            </a:extLst>
          </p:cNvPr>
          <p:cNvGrpSpPr/>
          <p:nvPr/>
        </p:nvGrpSpPr>
        <p:grpSpPr>
          <a:xfrm>
            <a:off x="406399" y="180623"/>
            <a:ext cx="8297333" cy="4730044"/>
            <a:chOff x="1292038" y="487907"/>
            <a:chExt cx="7156012" cy="3742543"/>
          </a:xfrm>
        </p:grpSpPr>
        <p:pic>
          <p:nvPicPr>
            <p:cNvPr id="3" name="Picture 2">
              <a:extLst>
                <a:ext uri="{FF2B5EF4-FFF2-40B4-BE49-F238E27FC236}">
                  <a16:creationId xmlns:a16="http://schemas.microsoft.com/office/drawing/2014/main" id="{BD0330C5-D750-B945-B664-BF0D557951D3}"/>
                </a:ext>
              </a:extLst>
            </p:cNvPr>
            <p:cNvPicPr>
              <a:picLocks noChangeAspect="1"/>
            </p:cNvPicPr>
            <p:nvPr/>
          </p:nvPicPr>
          <p:blipFill>
            <a:blip r:embed="rId2"/>
            <a:stretch>
              <a:fillRect/>
            </a:stretch>
          </p:blipFill>
          <p:spPr>
            <a:xfrm>
              <a:off x="1292038" y="2571750"/>
              <a:ext cx="7156012" cy="1658700"/>
            </a:xfrm>
            <a:prstGeom prst="roundRect">
              <a:avLst/>
            </a:prstGeom>
          </p:spPr>
        </p:pic>
        <p:pic>
          <p:nvPicPr>
            <p:cNvPr id="4" name="Picture 3">
              <a:extLst>
                <a:ext uri="{FF2B5EF4-FFF2-40B4-BE49-F238E27FC236}">
                  <a16:creationId xmlns:a16="http://schemas.microsoft.com/office/drawing/2014/main" id="{C4978A8D-5A64-D546-B06A-879889E00B75}"/>
                </a:ext>
              </a:extLst>
            </p:cNvPr>
            <p:cNvPicPr>
              <a:picLocks noChangeAspect="1"/>
            </p:cNvPicPr>
            <p:nvPr/>
          </p:nvPicPr>
          <p:blipFill rotWithShape="1">
            <a:blip r:embed="rId3"/>
            <a:srcRect l="2814" t="3883" r="1575" b="6115"/>
            <a:stretch/>
          </p:blipFill>
          <p:spPr>
            <a:xfrm>
              <a:off x="1292038" y="487907"/>
              <a:ext cx="7156012" cy="2083843"/>
            </a:xfrm>
            <a:prstGeom prst="roundRect">
              <a:avLst/>
            </a:prstGeom>
          </p:spPr>
        </p:pic>
      </p:grpSp>
      <p:sp>
        <p:nvSpPr>
          <p:cNvPr id="2" name="Slide Number Placeholder 1">
            <a:extLst>
              <a:ext uri="{FF2B5EF4-FFF2-40B4-BE49-F238E27FC236}">
                <a16:creationId xmlns:a16="http://schemas.microsoft.com/office/drawing/2014/main" id="{917350FB-6395-6B49-9B4B-94EB29FC4E05}"/>
              </a:ext>
            </a:extLst>
          </p:cNvPr>
          <p:cNvSpPr>
            <a:spLocks noGrp="1"/>
          </p:cNvSpPr>
          <p:nvPr>
            <p:ph type="sldNum" idx="12"/>
          </p:nvPr>
        </p:nvSpPr>
        <p:spPr>
          <a:xfrm>
            <a:off x="7970294" y="4197217"/>
            <a:ext cx="548700" cy="393600"/>
          </a:xfrm>
        </p:spPr>
        <p:txBody>
          <a:bodyPr/>
          <a:lstStyle/>
          <a:p>
            <a:fld id="{00000000-1234-1234-1234-123412341234}" type="slidenum">
              <a:rPr lang="en" smtClean="0"/>
              <a:pPr/>
              <a:t>17</a:t>
            </a:fld>
            <a:endParaRPr lang="en" dirty="0"/>
          </a:p>
        </p:txBody>
      </p:sp>
    </p:spTree>
    <p:extLst>
      <p:ext uri="{BB962C8B-B14F-4D97-AF65-F5344CB8AC3E}">
        <p14:creationId xmlns:p14="http://schemas.microsoft.com/office/powerpoint/2010/main" val="12777536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B09A7B3-31D6-1D47-8CAE-1269981CC3DD}"/>
              </a:ext>
            </a:extLst>
          </p:cNvPr>
          <p:cNvSpPr txBox="1"/>
          <p:nvPr/>
        </p:nvSpPr>
        <p:spPr>
          <a:xfrm>
            <a:off x="226608" y="398089"/>
            <a:ext cx="8409392" cy="954107"/>
          </a:xfrm>
          <a:prstGeom prst="rect">
            <a:avLst/>
          </a:prstGeom>
          <a:noFill/>
        </p:spPr>
        <p:txBody>
          <a:bodyPr wrap="square" rtlCol="0">
            <a:spAutoFit/>
          </a:bodyPr>
          <a:lstStyle/>
          <a:p>
            <a:pPr algn="ctr">
              <a:buClrTx/>
              <a:buFontTx/>
              <a:buNone/>
            </a:pPr>
            <a:r>
              <a:rPr lang="vi-VN" sz="2800" b="1" kern="1200" dirty="0">
                <a:solidFill>
                  <a:schemeClr val="tx1"/>
                </a:solidFill>
                <a:latin typeface="Times New Roman" panose="02020603050405020304" pitchFamily="18" charset="0"/>
                <a:ea typeface="+mn-ea"/>
                <a:cs typeface="+mn-cs"/>
              </a:rPr>
              <a:t>1. Chiếm ruộng đất của nhân dân Âu Lạc để lập thành ấp, trại và bắt dân ta cày cấy.</a:t>
            </a:r>
          </a:p>
        </p:txBody>
      </p:sp>
      <p:grpSp>
        <p:nvGrpSpPr>
          <p:cNvPr id="12" name="Group 11">
            <a:extLst>
              <a:ext uri="{FF2B5EF4-FFF2-40B4-BE49-F238E27FC236}">
                <a16:creationId xmlns:a16="http://schemas.microsoft.com/office/drawing/2014/main" id="{DD274EAB-9B25-8D40-A345-331AAB9850B8}"/>
              </a:ext>
            </a:extLst>
          </p:cNvPr>
          <p:cNvGrpSpPr/>
          <p:nvPr/>
        </p:nvGrpSpPr>
        <p:grpSpPr>
          <a:xfrm>
            <a:off x="452386" y="1592784"/>
            <a:ext cx="8059436" cy="3385616"/>
            <a:chOff x="1468386" y="1446028"/>
            <a:chExt cx="6772939" cy="3045998"/>
          </a:xfrm>
        </p:grpSpPr>
        <p:pic>
          <p:nvPicPr>
            <p:cNvPr id="10" name="Picture 9">
              <a:extLst>
                <a:ext uri="{FF2B5EF4-FFF2-40B4-BE49-F238E27FC236}">
                  <a16:creationId xmlns:a16="http://schemas.microsoft.com/office/drawing/2014/main" id="{46E43EE3-8FFC-0F45-BDA1-51B711A1F62A}"/>
                </a:ext>
              </a:extLst>
            </p:cNvPr>
            <p:cNvPicPr>
              <a:picLocks noChangeAspect="1"/>
            </p:cNvPicPr>
            <p:nvPr/>
          </p:nvPicPr>
          <p:blipFill>
            <a:blip r:embed="rId2"/>
            <a:stretch>
              <a:fillRect/>
            </a:stretch>
          </p:blipFill>
          <p:spPr>
            <a:xfrm>
              <a:off x="1468386" y="1446028"/>
              <a:ext cx="6772939" cy="3045998"/>
            </a:xfrm>
            <a:prstGeom prst="roundRect">
              <a:avLst/>
            </a:prstGeom>
          </p:spPr>
        </p:pic>
        <p:sp>
          <p:nvSpPr>
            <p:cNvPr id="11" name="TextBox 10">
              <a:extLst>
                <a:ext uri="{FF2B5EF4-FFF2-40B4-BE49-F238E27FC236}">
                  <a16:creationId xmlns:a16="http://schemas.microsoft.com/office/drawing/2014/main" id="{C8708296-DAC0-AE42-AD88-F8E0814CD73D}"/>
                </a:ext>
              </a:extLst>
            </p:cNvPr>
            <p:cNvSpPr txBox="1"/>
            <p:nvPr/>
          </p:nvSpPr>
          <p:spPr>
            <a:xfrm>
              <a:off x="5305647" y="1446028"/>
              <a:ext cx="1254641" cy="307777"/>
            </a:xfrm>
            <a:prstGeom prst="rect">
              <a:avLst/>
            </a:prstGeom>
            <a:solidFill>
              <a:schemeClr val="bg1"/>
            </a:solidFill>
          </p:spPr>
          <p:txBody>
            <a:bodyPr wrap="square" rtlCol="0">
              <a:spAutoFit/>
            </a:bodyPr>
            <a:lstStyle/>
            <a:p>
              <a:r>
                <a:rPr lang="en-US" dirty="0" err="1">
                  <a:solidFill>
                    <a:srgbClr val="FF0000"/>
                  </a:solidFill>
                  <a:latin typeface="Times New Roman" panose="02020603050405020304" pitchFamily="18" charset="0"/>
                  <a:cs typeface="Times New Roman" panose="02020603050405020304" pitchFamily="18" charset="0"/>
                </a:rPr>
                <a:t>Ả</a:t>
              </a:r>
              <a:r>
                <a:rPr lang="en-VN" dirty="0">
                  <a:solidFill>
                    <a:srgbClr val="FF0000"/>
                  </a:solidFill>
                  <a:latin typeface="Times New Roman" panose="02020603050405020304" pitchFamily="18" charset="0"/>
                  <a:cs typeface="Times New Roman" panose="02020603050405020304" pitchFamily="18" charset="0"/>
                </a:rPr>
                <a:t>nh minh hoạ</a:t>
              </a:r>
            </a:p>
          </p:txBody>
        </p:sp>
      </p:grpSp>
    </p:spTree>
    <p:extLst>
      <p:ext uri="{BB962C8B-B14F-4D97-AF65-F5344CB8AC3E}">
        <p14:creationId xmlns:p14="http://schemas.microsoft.com/office/powerpoint/2010/main" val="10562748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16" presetClass="entr" presetSubtype="37"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outVertical)">
                                      <p:cBhvr>
                                        <p:cTn id="12"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8C93E7C-8FD2-B14D-B0EE-2027EE6ADC57}"/>
              </a:ext>
            </a:extLst>
          </p:cNvPr>
          <p:cNvSpPr txBox="1"/>
          <p:nvPr/>
        </p:nvSpPr>
        <p:spPr>
          <a:xfrm>
            <a:off x="910981" y="521236"/>
            <a:ext cx="6833741" cy="523220"/>
          </a:xfrm>
          <a:prstGeom prst="rect">
            <a:avLst/>
          </a:prstGeom>
          <a:noFill/>
        </p:spPr>
        <p:txBody>
          <a:bodyPr wrap="square" rtlCol="0">
            <a:spAutoFit/>
          </a:bodyPr>
          <a:lstStyle/>
          <a:p>
            <a:pPr algn="ctr">
              <a:buClrTx/>
              <a:buFontTx/>
              <a:buNone/>
            </a:pPr>
            <a:r>
              <a:rPr lang="vi-VN" sz="2800" b="1" kern="1200" dirty="0">
                <a:solidFill>
                  <a:schemeClr val="tx1"/>
                </a:solidFill>
                <a:latin typeface="Times New Roman" panose="02020603050405020304" pitchFamily="18" charset="0"/>
                <a:ea typeface="+mn-ea"/>
                <a:cs typeface="+mn-cs"/>
              </a:rPr>
              <a:t>2. Áp đặt chính sách tô thuế nặng nề.</a:t>
            </a:r>
          </a:p>
        </p:txBody>
      </p:sp>
      <p:pic>
        <p:nvPicPr>
          <p:cNvPr id="4" name="Picture 3">
            <a:extLst>
              <a:ext uri="{FF2B5EF4-FFF2-40B4-BE49-F238E27FC236}">
                <a16:creationId xmlns:a16="http://schemas.microsoft.com/office/drawing/2014/main" id="{B73F20FB-ACEA-3544-944B-A62C2A167070}"/>
              </a:ext>
            </a:extLst>
          </p:cNvPr>
          <p:cNvPicPr>
            <a:picLocks noChangeAspect="1"/>
          </p:cNvPicPr>
          <p:nvPr/>
        </p:nvPicPr>
        <p:blipFill rotWithShape="1">
          <a:blip r:embed="rId2"/>
          <a:srcRect t="5169" b="1602"/>
          <a:stretch/>
        </p:blipFill>
        <p:spPr>
          <a:xfrm>
            <a:off x="402980" y="1190846"/>
            <a:ext cx="4169019" cy="3776265"/>
          </a:xfrm>
          <a:prstGeom prst="roundRect">
            <a:avLst/>
          </a:prstGeom>
        </p:spPr>
      </p:pic>
      <p:pic>
        <p:nvPicPr>
          <p:cNvPr id="6" name="Picture 5">
            <a:extLst>
              <a:ext uri="{FF2B5EF4-FFF2-40B4-BE49-F238E27FC236}">
                <a16:creationId xmlns:a16="http://schemas.microsoft.com/office/drawing/2014/main" id="{75BE747F-05D4-164C-A834-4E55EBD73E11}"/>
              </a:ext>
            </a:extLst>
          </p:cNvPr>
          <p:cNvPicPr>
            <a:picLocks noChangeAspect="1"/>
          </p:cNvPicPr>
          <p:nvPr/>
        </p:nvPicPr>
        <p:blipFill>
          <a:blip r:embed="rId3"/>
          <a:stretch>
            <a:fillRect/>
          </a:stretch>
        </p:blipFill>
        <p:spPr>
          <a:xfrm>
            <a:off x="4680241" y="1190845"/>
            <a:ext cx="3910603" cy="3652088"/>
          </a:xfrm>
          <a:prstGeom prst="roundRect">
            <a:avLst/>
          </a:prstGeom>
        </p:spPr>
      </p:pic>
    </p:spTree>
    <p:extLst>
      <p:ext uri="{BB962C8B-B14F-4D97-AF65-F5344CB8AC3E}">
        <p14:creationId xmlns:p14="http://schemas.microsoft.com/office/powerpoint/2010/main" val="26405328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E763278-C313-4EDF-987E-F22E218375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 y="452"/>
            <a:ext cx="9143996" cy="5142595"/>
          </a:xfrm>
          <a:prstGeom prst="rect">
            <a:avLst/>
          </a:prstGeom>
        </p:spPr>
      </p:pic>
      <p:pic>
        <p:nvPicPr>
          <p:cNvPr id="32" name="1b" descr="A close up of a logo&#10;&#10;Description generated with high confidence">
            <a:extLst>
              <a:ext uri="{FF2B5EF4-FFF2-40B4-BE49-F238E27FC236}">
                <a16:creationId xmlns:a16="http://schemas.microsoft.com/office/drawing/2014/main" id="{BB610790-D290-419E-AF66-8F78EE25E9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60863" y="824500"/>
            <a:ext cx="2414225" cy="1682642"/>
          </a:xfrm>
          <a:prstGeom prst="rect">
            <a:avLst/>
          </a:prstGeom>
        </p:spPr>
      </p:pic>
      <p:pic>
        <p:nvPicPr>
          <p:cNvPr id="34" name="2b">
            <a:extLst>
              <a:ext uri="{FF2B5EF4-FFF2-40B4-BE49-F238E27FC236}">
                <a16:creationId xmlns:a16="http://schemas.microsoft.com/office/drawing/2014/main" id="{D91F0E31-F505-45CC-A500-C8C2CBDA9A5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38874" y="824500"/>
            <a:ext cx="2409653" cy="1691787"/>
          </a:xfrm>
          <a:prstGeom prst="rect">
            <a:avLst/>
          </a:prstGeom>
        </p:spPr>
      </p:pic>
      <p:pic>
        <p:nvPicPr>
          <p:cNvPr id="36" name="3b">
            <a:extLst>
              <a:ext uri="{FF2B5EF4-FFF2-40B4-BE49-F238E27FC236}">
                <a16:creationId xmlns:a16="http://schemas.microsoft.com/office/drawing/2014/main" id="{014C4854-1F24-4C12-B5D7-588DEDA035A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96298" y="2562891"/>
            <a:ext cx="2395936" cy="1668925"/>
          </a:xfrm>
          <a:prstGeom prst="rect">
            <a:avLst/>
          </a:prstGeom>
        </p:spPr>
      </p:pic>
      <p:pic>
        <p:nvPicPr>
          <p:cNvPr id="38" name="4b" descr="A close up of a logo&#10;&#10;Description generated with high confidence">
            <a:extLst>
              <a:ext uri="{FF2B5EF4-FFF2-40B4-BE49-F238E27FC236}">
                <a16:creationId xmlns:a16="http://schemas.microsoft.com/office/drawing/2014/main" id="{CC6EF77F-72C1-432E-A9A4-5E262484B35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43449" y="2578673"/>
            <a:ext cx="2382218" cy="1668925"/>
          </a:xfrm>
          <a:prstGeom prst="rect">
            <a:avLst/>
          </a:prstGeom>
        </p:spPr>
      </p:pic>
      <p:pic>
        <p:nvPicPr>
          <p:cNvPr id="40" name="1a">
            <a:hlinkClick r:id="rId9" action="ppaction://hlinksldjump"/>
            <a:extLst>
              <a:ext uri="{FF2B5EF4-FFF2-40B4-BE49-F238E27FC236}">
                <a16:creationId xmlns:a16="http://schemas.microsoft.com/office/drawing/2014/main" id="{8AF76E6A-287A-4FCE-9172-43EA65468B4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965435" y="820182"/>
            <a:ext cx="2409653" cy="1734220"/>
          </a:xfrm>
          <a:prstGeom prst="rect">
            <a:avLst/>
          </a:prstGeom>
        </p:spPr>
      </p:pic>
      <p:pic>
        <p:nvPicPr>
          <p:cNvPr id="41" name="2a">
            <a:hlinkClick r:id="rId11" action="ppaction://hlinksldjump"/>
            <a:extLst>
              <a:ext uri="{FF2B5EF4-FFF2-40B4-BE49-F238E27FC236}">
                <a16:creationId xmlns:a16="http://schemas.microsoft.com/office/drawing/2014/main" id="{DD20E236-853F-4DAB-9F1C-A4D9EDB1362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544625" y="821656"/>
            <a:ext cx="2403902" cy="1728803"/>
          </a:xfrm>
          <a:prstGeom prst="rect">
            <a:avLst/>
          </a:prstGeom>
        </p:spPr>
      </p:pic>
      <p:pic>
        <p:nvPicPr>
          <p:cNvPr id="42" name="3a">
            <a:hlinkClick r:id="rId13" action="ppaction://hlinksldjump"/>
            <a:extLst>
              <a:ext uri="{FF2B5EF4-FFF2-40B4-BE49-F238E27FC236}">
                <a16:creationId xmlns:a16="http://schemas.microsoft.com/office/drawing/2014/main" id="{6958605E-82BB-4633-BA1A-5FE3B2AF2D1B}"/>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005441" y="2567292"/>
            <a:ext cx="2382218" cy="1718471"/>
          </a:xfrm>
          <a:prstGeom prst="rect">
            <a:avLst/>
          </a:prstGeom>
        </p:spPr>
      </p:pic>
      <p:pic>
        <p:nvPicPr>
          <p:cNvPr id="43" name="4a">
            <a:hlinkClick r:id="rId15" action="ppaction://hlinksldjump"/>
            <a:extLst>
              <a:ext uri="{FF2B5EF4-FFF2-40B4-BE49-F238E27FC236}">
                <a16:creationId xmlns:a16="http://schemas.microsoft.com/office/drawing/2014/main" id="{2FCE912D-BE94-4A90-8A79-567F06A1F96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545573" y="2573237"/>
            <a:ext cx="2380094" cy="1731393"/>
          </a:xfrm>
          <a:prstGeom prst="rect">
            <a:avLst/>
          </a:prstGeom>
        </p:spPr>
      </p:pic>
      <p:pic>
        <p:nvPicPr>
          <p:cNvPr id="53" name="Picture 52" descr="A close up of a logo&#10;&#10;Description generated with very high confidence">
            <a:extLst>
              <a:ext uri="{FF2B5EF4-FFF2-40B4-BE49-F238E27FC236}">
                <a16:creationId xmlns:a16="http://schemas.microsoft.com/office/drawing/2014/main" id="{069B54F1-CC45-43F6-97AD-194D52974AAD}"/>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rot="259008">
            <a:off x="8684875" y="2142858"/>
            <a:ext cx="181384" cy="147147"/>
          </a:xfrm>
          <a:prstGeom prst="rect">
            <a:avLst/>
          </a:prstGeom>
        </p:spPr>
      </p:pic>
      <p:pic>
        <p:nvPicPr>
          <p:cNvPr id="57" name="buom" descr="A insect on the ground&#10;&#10;Description generated with high confidence">
            <a:extLst>
              <a:ext uri="{FF2B5EF4-FFF2-40B4-BE49-F238E27FC236}">
                <a16:creationId xmlns:a16="http://schemas.microsoft.com/office/drawing/2014/main" id="{633BA60B-A834-4BA0-9477-2FB9465B37F1}"/>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rot="20770510">
            <a:off x="1376536" y="1870144"/>
            <a:ext cx="722936" cy="692573"/>
          </a:xfrm>
          <a:prstGeom prst="rect">
            <a:avLst/>
          </a:prstGeom>
        </p:spPr>
      </p:pic>
      <p:pic>
        <p:nvPicPr>
          <p:cNvPr id="3" name="Picture 2">
            <a:extLst>
              <a:ext uri="{FF2B5EF4-FFF2-40B4-BE49-F238E27FC236}">
                <a16:creationId xmlns:a16="http://schemas.microsoft.com/office/drawing/2014/main" id="{3269E7C5-4EA5-4C44-AA00-1B2105BB8280}"/>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157569" y="3701194"/>
            <a:ext cx="379718" cy="379718"/>
          </a:xfrm>
          <a:prstGeom prst="rect">
            <a:avLst/>
          </a:prstGeom>
        </p:spPr>
      </p:pic>
      <p:pic>
        <p:nvPicPr>
          <p:cNvPr id="6" name="Picture 5">
            <a:extLst>
              <a:ext uri="{FF2B5EF4-FFF2-40B4-BE49-F238E27FC236}">
                <a16:creationId xmlns:a16="http://schemas.microsoft.com/office/drawing/2014/main" id="{2534BD2E-90FC-49F3-AC62-E2293F519BBB}"/>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885805" y="108462"/>
            <a:ext cx="651482" cy="483182"/>
          </a:xfrm>
          <a:prstGeom prst="rect">
            <a:avLst/>
          </a:prstGeom>
        </p:spPr>
      </p:pic>
      <p:pic>
        <p:nvPicPr>
          <p:cNvPr id="4" name="Picture 3">
            <a:hlinkClick r:id="rId21" action="ppaction://hlinksldjump"/>
            <a:extLst>
              <a:ext uri="{FF2B5EF4-FFF2-40B4-BE49-F238E27FC236}">
                <a16:creationId xmlns:a16="http://schemas.microsoft.com/office/drawing/2014/main" id="{490A87E2-6F22-4B14-A9C6-16CD95B0AB62}"/>
              </a:ext>
            </a:extLst>
          </p:cNvPr>
          <p:cNvPicPr>
            <a:picLocks noChangeAspect="1"/>
          </p:cNvPicPr>
          <p:nvPr/>
        </p:nvPicPr>
        <p:blipFill rotWithShape="1">
          <a:blip r:embed="rId22">
            <a:extLst>
              <a:ext uri="{28A0092B-C50C-407E-A947-70E740481C1C}">
                <a14:useLocalDpi xmlns:a14="http://schemas.microsoft.com/office/drawing/2010/main" val="0"/>
              </a:ext>
            </a:extLst>
          </a:blip>
          <a:srcRect t="10052" b="11202"/>
          <a:stretch/>
        </p:blipFill>
        <p:spPr>
          <a:xfrm>
            <a:off x="5584984" y="4569396"/>
            <a:ext cx="1533446" cy="568245"/>
          </a:xfrm>
          <a:prstGeom prst="rect">
            <a:avLst/>
          </a:prstGeom>
        </p:spPr>
      </p:pic>
      <p:sp>
        <p:nvSpPr>
          <p:cNvPr id="2" name="Rectangle 1">
            <a:extLst>
              <a:ext uri="{FF2B5EF4-FFF2-40B4-BE49-F238E27FC236}">
                <a16:creationId xmlns:a16="http://schemas.microsoft.com/office/drawing/2014/main" id="{083C2E5E-C5B5-BD41-8B1C-FAD6D163C3F4}"/>
              </a:ext>
            </a:extLst>
          </p:cNvPr>
          <p:cNvSpPr/>
          <p:nvPr/>
        </p:nvSpPr>
        <p:spPr>
          <a:xfrm>
            <a:off x="605642" y="736270"/>
            <a:ext cx="1282535" cy="16898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7" name="Rectangle 6">
            <a:extLst>
              <a:ext uri="{FF2B5EF4-FFF2-40B4-BE49-F238E27FC236}">
                <a16:creationId xmlns:a16="http://schemas.microsoft.com/office/drawing/2014/main" id="{FFDC7E8C-A747-E640-837F-FC6E0CC7295D}"/>
              </a:ext>
            </a:extLst>
          </p:cNvPr>
          <p:cNvSpPr/>
          <p:nvPr/>
        </p:nvSpPr>
        <p:spPr>
          <a:xfrm>
            <a:off x="7118430" y="4285763"/>
            <a:ext cx="830097" cy="193640"/>
          </a:xfrm>
          <a:prstGeom prst="rect">
            <a:avLst/>
          </a:prstGeom>
          <a:solidFill>
            <a:srgbClr val="C795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Tree>
    <p:extLst>
      <p:ext uri="{BB962C8B-B14F-4D97-AF65-F5344CB8AC3E}">
        <p14:creationId xmlns:p14="http://schemas.microsoft.com/office/powerpoint/2010/main" val="4877674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2"/>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2"/>
                                        </p:tgtEl>
                                      </p:cBhvr>
                                    </p:animEffect>
                                    <p:set>
                                      <p:cBhvr>
                                        <p:cTn id="7" dur="1" fill="hold">
                                          <p:stCondLst>
                                            <p:cond delay="499"/>
                                          </p:stCondLst>
                                        </p:cTn>
                                        <p:tgtEl>
                                          <p:spTgt spid="32"/>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32"/>
                  </p:tgtEl>
                </p:cond>
              </p:nextCondLst>
            </p:seq>
            <p:seq concurrent="1" nextAc="seek">
              <p:cTn id="8" restart="whenNotActive" fill="hold" evtFilter="cancelBubble" nodeType="interactiveSeq">
                <p:stCondLst>
                  <p:cond evt="onClick" delay="0">
                    <p:tgtEl>
                      <p:spTgt spid="34"/>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4"/>
                                        </p:tgtEl>
                                      </p:cBhvr>
                                    </p:animEffect>
                                    <p:set>
                                      <p:cBhvr>
                                        <p:cTn id="13" dur="1" fill="hold">
                                          <p:stCondLst>
                                            <p:cond delay="499"/>
                                          </p:stCondLst>
                                        </p:cTn>
                                        <p:tgtEl>
                                          <p:spTgt spid="34"/>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34"/>
                  </p:tgtEl>
                </p:cond>
              </p:nextCondLst>
            </p:seq>
            <p:seq concurrent="1" nextAc="seek">
              <p:cTn id="14" restart="whenNotActive" fill="hold" evtFilter="cancelBubble" nodeType="interactiveSeq">
                <p:stCondLst>
                  <p:cond evt="onClick" delay="0">
                    <p:tgtEl>
                      <p:spTgt spid="36"/>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500"/>
                                        <p:tgtEl>
                                          <p:spTgt spid="36"/>
                                        </p:tgtEl>
                                      </p:cBhvr>
                                    </p:animEffect>
                                    <p:set>
                                      <p:cBhvr>
                                        <p:cTn id="19" dur="1" fill="hold">
                                          <p:stCondLst>
                                            <p:cond delay="499"/>
                                          </p:stCondLst>
                                        </p:cTn>
                                        <p:tgtEl>
                                          <p:spTgt spid="36"/>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36"/>
                  </p:tgtEl>
                </p:cond>
              </p:nextCondLst>
            </p:seq>
            <p:seq concurrent="1" nextAc="seek">
              <p:cTn id="20" restart="whenNotActive" fill="hold" evtFilter="cancelBubble" nodeType="interactiveSeq">
                <p:stCondLst>
                  <p:cond evt="onClick" delay="0">
                    <p:tgtEl>
                      <p:spTgt spid="3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8"/>
                                        </p:tgtEl>
                                      </p:cBhvr>
                                    </p:animEffect>
                                    <p:set>
                                      <p:cBhvr>
                                        <p:cTn id="25" dur="1" fill="hold">
                                          <p:stCondLst>
                                            <p:cond delay="499"/>
                                          </p:stCondLst>
                                        </p:cTn>
                                        <p:tgtEl>
                                          <p:spTgt spid="38"/>
                                        </p:tgtEl>
                                        <p:attrNameLst>
                                          <p:attrName>style.visibility</p:attrName>
                                        </p:attrNameLst>
                                      </p:cBhvr>
                                      <p:to>
                                        <p:strVal val="hidden"/>
                                      </p:to>
                                    </p:set>
                                  </p:childTnLst>
                                  <p:subTnLst>
                                    <p:audio>
                                      <p:cMediaNode>
                                        <p:cTn display="0" masterRel="sameClick">
                                          <p:stCondLst>
                                            <p:cond evt="begin" delay="0">
                                              <p:tn val="23"/>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38"/>
                  </p:tgtEl>
                </p:cond>
              </p:nextCondLst>
            </p:seq>
            <p:seq concurrent="1" nextAc="seek">
              <p:cTn id="26" restart="whenNotActive" fill="hold" evtFilter="cancelBubble" nodeType="interactiveSeq">
                <p:stCondLst>
                  <p:cond evt="onClick" delay="0">
                    <p:tgtEl>
                      <p:spTgt spid="40"/>
                    </p:tgtEl>
                  </p:cond>
                </p:stCondLst>
                <p:endSync evt="end" delay="0">
                  <p:rtn val="all"/>
                </p:endSync>
                <p:childTnLst>
                  <p:par>
                    <p:cTn id="27" fill="hold">
                      <p:stCondLst>
                        <p:cond delay="0"/>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40"/>
                                        </p:tgtEl>
                                      </p:cBhvr>
                                    </p:animEffect>
                                    <p:set>
                                      <p:cBhvr>
                                        <p:cTn id="31"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32" restart="whenNotActive" fill="hold" evtFilter="cancelBubble" nodeType="interactiveSeq">
                <p:stCondLst>
                  <p:cond evt="onClick" delay="0">
                    <p:tgtEl>
                      <p:spTgt spid="41"/>
                    </p:tgtEl>
                  </p:cond>
                </p:stCondLst>
                <p:endSync evt="end" delay="0">
                  <p:rtn val="all"/>
                </p:endSync>
                <p:childTnLst>
                  <p:par>
                    <p:cTn id="33" fill="hold">
                      <p:stCondLst>
                        <p:cond delay="0"/>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41"/>
                                        </p:tgtEl>
                                      </p:cBhvr>
                                    </p:animEffect>
                                    <p:set>
                                      <p:cBhvr>
                                        <p:cTn id="37"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38" restart="whenNotActive" fill="hold" evtFilter="cancelBubble" nodeType="interactiveSeq">
                <p:stCondLst>
                  <p:cond evt="onClick" delay="0">
                    <p:tgtEl>
                      <p:spTgt spid="42"/>
                    </p:tgtEl>
                  </p:cond>
                </p:stCondLst>
                <p:endSync evt="end" delay="0">
                  <p:rtn val="all"/>
                </p:endSync>
                <p:childTnLst>
                  <p:par>
                    <p:cTn id="39" fill="hold">
                      <p:stCondLst>
                        <p:cond delay="0"/>
                      </p:stCondLst>
                      <p:childTnLst>
                        <p:par>
                          <p:cTn id="40" fill="hold">
                            <p:stCondLst>
                              <p:cond delay="0"/>
                            </p:stCondLst>
                            <p:childTnLst>
                              <p:par>
                                <p:cTn id="41" presetID="10" presetClass="exit" presetSubtype="0" fill="hold" nodeType="clickEffect">
                                  <p:stCondLst>
                                    <p:cond delay="0"/>
                                  </p:stCondLst>
                                  <p:childTnLst>
                                    <p:animEffect transition="out" filter="fade">
                                      <p:cBhvr>
                                        <p:cTn id="42" dur="500"/>
                                        <p:tgtEl>
                                          <p:spTgt spid="42"/>
                                        </p:tgtEl>
                                      </p:cBhvr>
                                    </p:animEffect>
                                    <p:set>
                                      <p:cBhvr>
                                        <p:cTn id="43" dur="1" fill="hold">
                                          <p:stCondLst>
                                            <p:cond delay="499"/>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44" restart="whenNotActive" fill="hold" evtFilter="cancelBubble" nodeType="interactiveSeq">
                <p:stCondLst>
                  <p:cond evt="onClick" delay="0">
                    <p:tgtEl>
                      <p:spTgt spid="43"/>
                    </p:tgtEl>
                  </p:cond>
                </p:stCondLst>
                <p:endSync evt="end" delay="0">
                  <p:rtn val="all"/>
                </p:endSync>
                <p:childTnLst>
                  <p:par>
                    <p:cTn id="45" fill="hold">
                      <p:stCondLst>
                        <p:cond delay="0"/>
                      </p:stCondLst>
                      <p:childTnLst>
                        <p:par>
                          <p:cTn id="46" fill="hold">
                            <p:stCondLst>
                              <p:cond delay="0"/>
                            </p:stCondLst>
                            <p:childTnLst>
                              <p:par>
                                <p:cTn id="47" presetID="10" presetClass="exit" presetSubtype="0" fill="hold" nodeType="clickEffect">
                                  <p:stCondLst>
                                    <p:cond delay="0"/>
                                  </p:stCondLst>
                                  <p:childTnLst>
                                    <p:animEffect transition="out" filter="fade">
                                      <p:cBhvr>
                                        <p:cTn id="48" dur="500"/>
                                        <p:tgtEl>
                                          <p:spTgt spid="43"/>
                                        </p:tgtEl>
                                      </p:cBhvr>
                                    </p:animEffect>
                                    <p:set>
                                      <p:cBhvr>
                                        <p:cTn id="49" dur="1" fill="hold">
                                          <p:stCondLst>
                                            <p:cond delay="499"/>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50" restart="whenNotActive" fill="hold" evtFilter="cancelBubble" nodeType="interactiveSeq">
                <p:stCondLst>
                  <p:cond evt="onClick" delay="0">
                    <p:tgtEl>
                      <p:spTgt spid="57"/>
                    </p:tgtEl>
                  </p:cond>
                </p:stCondLst>
                <p:endSync evt="end" delay="0">
                  <p:rtn val="all"/>
                </p:endSync>
                <p:childTnLst>
                  <p:par>
                    <p:cTn id="51" fill="hold">
                      <p:stCondLst>
                        <p:cond delay="0"/>
                      </p:stCondLst>
                      <p:childTnLst>
                        <p:par>
                          <p:cTn id="52" fill="hold">
                            <p:stCondLst>
                              <p:cond delay="0"/>
                            </p:stCondLst>
                            <p:childTnLst>
                              <p:par>
                                <p:cTn id="53" presetID="10" presetClass="exit" presetSubtype="0" fill="hold" nodeType="clickEffect">
                                  <p:stCondLst>
                                    <p:cond delay="0"/>
                                  </p:stCondLst>
                                  <p:childTnLst>
                                    <p:animEffect transition="out" filter="fade">
                                      <p:cBhvr>
                                        <p:cTn id="54" dur="500"/>
                                        <p:tgtEl>
                                          <p:spTgt spid="5"/>
                                        </p:tgtEl>
                                      </p:cBhvr>
                                    </p:animEffect>
                                    <p:set>
                                      <p:cBhvr>
                                        <p:cTn id="55" dur="1" fill="hold">
                                          <p:stCondLst>
                                            <p:cond delay="499"/>
                                          </p:stCondLst>
                                        </p:cTn>
                                        <p:tgtEl>
                                          <p:spTgt spid="5"/>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32"/>
                                        </p:tgtEl>
                                      </p:cBhvr>
                                    </p:animEffect>
                                    <p:set>
                                      <p:cBhvr>
                                        <p:cTn id="58" dur="1" fill="hold">
                                          <p:stCondLst>
                                            <p:cond delay="499"/>
                                          </p:stCondLst>
                                        </p:cTn>
                                        <p:tgtEl>
                                          <p:spTgt spid="32"/>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500"/>
                                        <p:tgtEl>
                                          <p:spTgt spid="34"/>
                                        </p:tgtEl>
                                      </p:cBhvr>
                                    </p:animEffect>
                                    <p:set>
                                      <p:cBhvr>
                                        <p:cTn id="61" dur="1" fill="hold">
                                          <p:stCondLst>
                                            <p:cond delay="499"/>
                                          </p:stCondLst>
                                        </p:cTn>
                                        <p:tgtEl>
                                          <p:spTgt spid="34"/>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500"/>
                                        <p:tgtEl>
                                          <p:spTgt spid="36"/>
                                        </p:tgtEl>
                                      </p:cBhvr>
                                    </p:animEffect>
                                    <p:set>
                                      <p:cBhvr>
                                        <p:cTn id="64" dur="1" fill="hold">
                                          <p:stCondLst>
                                            <p:cond delay="499"/>
                                          </p:stCondLst>
                                        </p:cTn>
                                        <p:tgtEl>
                                          <p:spTgt spid="36"/>
                                        </p:tgtEl>
                                        <p:attrNameLst>
                                          <p:attrName>style.visibility</p:attrName>
                                        </p:attrNameLst>
                                      </p:cBhvr>
                                      <p:to>
                                        <p:strVal val="hidden"/>
                                      </p:to>
                                    </p:set>
                                  </p:childTnLst>
                                </p:cTn>
                              </p:par>
                              <p:par>
                                <p:cTn id="65" presetID="10" presetClass="exit" presetSubtype="0" fill="hold" nodeType="withEffect">
                                  <p:stCondLst>
                                    <p:cond delay="0"/>
                                  </p:stCondLst>
                                  <p:childTnLst>
                                    <p:animEffect transition="out" filter="fade">
                                      <p:cBhvr>
                                        <p:cTn id="66" dur="500"/>
                                        <p:tgtEl>
                                          <p:spTgt spid="38"/>
                                        </p:tgtEl>
                                      </p:cBhvr>
                                    </p:animEffect>
                                    <p:set>
                                      <p:cBhvr>
                                        <p:cTn id="67" dur="1" fill="hold">
                                          <p:stCondLst>
                                            <p:cond delay="499"/>
                                          </p:stCondLst>
                                        </p:cTn>
                                        <p:tgtEl>
                                          <p:spTgt spid="38"/>
                                        </p:tgtEl>
                                        <p:attrNameLst>
                                          <p:attrName>style.visibility</p:attrName>
                                        </p:attrNameLst>
                                      </p:cBhvr>
                                      <p:to>
                                        <p:strVal val="hidden"/>
                                      </p:to>
                                    </p:set>
                                  </p:childTnLst>
                                </p:cTn>
                              </p:par>
                              <p:par>
                                <p:cTn id="68" presetID="32" presetClass="emph" presetSubtype="0" repeatCount="indefinite" fill="hold" nodeType="withEffect">
                                  <p:stCondLst>
                                    <p:cond delay="0"/>
                                  </p:stCondLst>
                                  <p:childTnLst>
                                    <p:animRot by="120000">
                                      <p:cBhvr>
                                        <p:cTn id="69" dur="100" fill="hold">
                                          <p:stCondLst>
                                            <p:cond delay="0"/>
                                          </p:stCondLst>
                                        </p:cTn>
                                        <p:tgtEl>
                                          <p:spTgt spid="4"/>
                                        </p:tgtEl>
                                        <p:attrNameLst>
                                          <p:attrName>r</p:attrName>
                                        </p:attrNameLst>
                                      </p:cBhvr>
                                    </p:animRot>
                                    <p:animRot by="-240000">
                                      <p:cBhvr>
                                        <p:cTn id="70" dur="200" fill="hold">
                                          <p:stCondLst>
                                            <p:cond delay="200"/>
                                          </p:stCondLst>
                                        </p:cTn>
                                        <p:tgtEl>
                                          <p:spTgt spid="4"/>
                                        </p:tgtEl>
                                        <p:attrNameLst>
                                          <p:attrName>r</p:attrName>
                                        </p:attrNameLst>
                                      </p:cBhvr>
                                    </p:animRot>
                                    <p:animRot by="240000">
                                      <p:cBhvr>
                                        <p:cTn id="71" dur="200" fill="hold">
                                          <p:stCondLst>
                                            <p:cond delay="400"/>
                                          </p:stCondLst>
                                        </p:cTn>
                                        <p:tgtEl>
                                          <p:spTgt spid="4"/>
                                        </p:tgtEl>
                                        <p:attrNameLst>
                                          <p:attrName>r</p:attrName>
                                        </p:attrNameLst>
                                      </p:cBhvr>
                                    </p:animRot>
                                    <p:animRot by="-240000">
                                      <p:cBhvr>
                                        <p:cTn id="72" dur="200" fill="hold">
                                          <p:stCondLst>
                                            <p:cond delay="600"/>
                                          </p:stCondLst>
                                        </p:cTn>
                                        <p:tgtEl>
                                          <p:spTgt spid="4"/>
                                        </p:tgtEl>
                                        <p:attrNameLst>
                                          <p:attrName>r</p:attrName>
                                        </p:attrNameLst>
                                      </p:cBhvr>
                                    </p:animRot>
                                    <p:animRot by="120000">
                                      <p:cBhvr>
                                        <p:cTn id="73" dur="200" fill="hold">
                                          <p:stCondLst>
                                            <p:cond delay="800"/>
                                          </p:stCondLst>
                                        </p:cTn>
                                        <p:tgtEl>
                                          <p:spTgt spid="4"/>
                                        </p:tgtEl>
                                        <p:attrNameLst>
                                          <p:attrName>r</p:attrName>
                                        </p:attrNameLst>
                                      </p:cBhvr>
                                    </p:animRot>
                                  </p:childTnLst>
                                </p:cTn>
                              </p:par>
                            </p:childTnLst>
                          </p:cTn>
                        </p:par>
                      </p:childTnLst>
                    </p:cTn>
                  </p:par>
                </p:childTnLst>
              </p:cTn>
              <p:nextCondLst>
                <p:cond evt="onClick" delay="0">
                  <p:tgtEl>
                    <p:spTgt spid="57"/>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FDF3544-82B0-5D4B-9C61-BE4CF805E9D2}"/>
              </a:ext>
            </a:extLst>
          </p:cNvPr>
          <p:cNvSpPr txBox="1"/>
          <p:nvPr/>
        </p:nvSpPr>
        <p:spPr>
          <a:xfrm>
            <a:off x="193355" y="371374"/>
            <a:ext cx="8532955" cy="954107"/>
          </a:xfrm>
          <a:prstGeom prst="rect">
            <a:avLst/>
          </a:prstGeom>
          <a:noFill/>
        </p:spPr>
        <p:txBody>
          <a:bodyPr wrap="square" rtlCol="0">
            <a:spAutoFit/>
          </a:bodyPr>
          <a:lstStyle/>
          <a:p>
            <a:pPr algn="ctr">
              <a:buClrTx/>
              <a:buFontTx/>
              <a:buNone/>
            </a:pPr>
            <a:r>
              <a:rPr lang="vi-VN" sz="2800" b="1" kern="1200" dirty="0">
                <a:solidFill>
                  <a:schemeClr val="tx1"/>
                </a:solidFill>
                <a:latin typeface="Times New Roman" panose="02020603050405020304" pitchFamily="18" charset="0"/>
                <a:ea typeface="+mn-ea"/>
                <a:cs typeface="+mn-cs"/>
              </a:rPr>
              <a:t>3. Nắm độc quyến vế sắt và muối, bắt dân ta cống nạp nhiều vải vóc, hương liệu, sản vật quý.</a:t>
            </a:r>
          </a:p>
        </p:txBody>
      </p:sp>
      <p:grpSp>
        <p:nvGrpSpPr>
          <p:cNvPr id="29" name="Group 28">
            <a:extLst>
              <a:ext uri="{FF2B5EF4-FFF2-40B4-BE49-F238E27FC236}">
                <a16:creationId xmlns:a16="http://schemas.microsoft.com/office/drawing/2014/main" id="{78FBE848-EB4B-F747-A30D-F164030D985D}"/>
              </a:ext>
            </a:extLst>
          </p:cNvPr>
          <p:cNvGrpSpPr/>
          <p:nvPr/>
        </p:nvGrpSpPr>
        <p:grpSpPr>
          <a:xfrm>
            <a:off x="364908" y="1325481"/>
            <a:ext cx="8414184" cy="3309973"/>
            <a:chOff x="1238865" y="1193084"/>
            <a:chExt cx="7384025" cy="3309973"/>
          </a:xfrm>
        </p:grpSpPr>
        <p:pic>
          <p:nvPicPr>
            <p:cNvPr id="30" name="图片 31749" descr="1-19">
              <a:extLst>
                <a:ext uri="{FF2B5EF4-FFF2-40B4-BE49-F238E27FC236}">
                  <a16:creationId xmlns:a16="http://schemas.microsoft.com/office/drawing/2014/main" id="{62638B6B-C846-914D-9BE8-5CE0658385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8865" y="1193084"/>
              <a:ext cx="7384025" cy="33099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31" name="Rectangle 30">
              <a:extLst>
                <a:ext uri="{FF2B5EF4-FFF2-40B4-BE49-F238E27FC236}">
                  <a16:creationId xmlns:a16="http://schemas.microsoft.com/office/drawing/2014/main" id="{240DF435-6686-CE46-B03B-6BE04A6A536C}"/>
                </a:ext>
              </a:extLst>
            </p:cNvPr>
            <p:cNvSpPr/>
            <p:nvPr/>
          </p:nvSpPr>
          <p:spPr>
            <a:xfrm>
              <a:off x="1351937" y="1490721"/>
              <a:ext cx="6815470" cy="2849242"/>
            </a:xfrm>
            <a:prstGeom prst="rect">
              <a:avLst/>
            </a:prstGeom>
          </p:spPr>
          <p:txBody>
            <a:bodyPr wrap="square">
              <a:spAutoFit/>
            </a:bodyPr>
            <a:lstStyle/>
            <a:p>
              <a:pPr lvl="0" algn="just">
                <a:lnSpc>
                  <a:spcPct val="130000"/>
                </a:lnSpc>
                <a:spcAft>
                  <a:spcPts val="500"/>
                </a:spcAft>
                <a:buSzPts val="1100"/>
                <a:tabLst>
                  <a:tab pos="489585" algn="l"/>
                </a:tabLst>
              </a:pPr>
              <a:r>
                <a:rPr lang="en-VN" sz="18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“An Nam đô hộ phủ phải cống: chuối, cau, da cá sẩu, mật trăn, cánh chim trả. Ái Châu cống sa, the, đuôi chim công. Phúc Lộc cống sáp trắng, trúc tía. Trường Châu cống vàng. Hoan Châu cống vàng (kim bạc hoàng tiết), vàng, cốm, ngà voi, sừng tê, trầm hương, trúc hoa. Phong châu cống bạc, đồ mây, sáp trắng, mật trăn, đậu khấu. Lục Châu cống vàng, đồi mồi, da vích, cánh chim trả, giáp ương”</a:t>
              </a:r>
            </a:p>
            <a:p>
              <a:pPr lvl="0" algn="just">
                <a:lnSpc>
                  <a:spcPct val="130000"/>
                </a:lnSpc>
                <a:spcAft>
                  <a:spcPts val="500"/>
                </a:spcAft>
                <a:buSzPts val="1100"/>
                <a:tabLst>
                  <a:tab pos="489585" algn="l"/>
                </a:tabLst>
              </a:pPr>
              <a:r>
                <a:rPr lang="en-VN" dirty="0">
                  <a:latin typeface="Times New Roman" panose="02020603050405020304" pitchFamily="18" charset="0"/>
                  <a:ea typeface="Times New Roman" panose="02020603050405020304" pitchFamily="18" charset="0"/>
                  <a:cs typeface="Times New Roman" panose="02020603050405020304" pitchFamily="18" charset="0"/>
                </a:rPr>
                <a:t>(Theo Cao Hùng Trưng, </a:t>
              </a:r>
              <a:r>
                <a:rPr lang="en-VN" i="1" dirty="0">
                  <a:latin typeface="Times New Roman" panose="02020603050405020304" pitchFamily="18" charset="0"/>
                  <a:ea typeface="Times New Roman" panose="02020603050405020304" pitchFamily="18" charset="0"/>
                  <a:cs typeface="Times New Roman" panose="02020603050405020304" pitchFamily="18" charset="0"/>
                </a:rPr>
                <a:t>An Nam chí nguyên</a:t>
              </a:r>
              <a:r>
                <a:rPr lang="en-VN" dirty="0">
                  <a:latin typeface="Times New Roman" panose="02020603050405020304" pitchFamily="18" charset="0"/>
                  <a:ea typeface="Times New Roman" panose="02020603050405020304" pitchFamily="18" charset="0"/>
                  <a:cs typeface="Times New Roman" panose="02020603050405020304" pitchFamily="18" charset="0"/>
                </a:rPr>
                <a:t> (bản dịch), NXB Đại </a:t>
              </a:r>
              <a:r>
                <a:rPr lang="en-VN" dirty="0">
                  <a:solidFill>
                    <a:srgbClr val="341916"/>
                  </a:solidFill>
                  <a:latin typeface="Times New Roman" panose="02020603050405020304" pitchFamily="18" charset="0"/>
                  <a:ea typeface="Times New Roman" panose="02020603050405020304" pitchFamily="18" charset="0"/>
                  <a:cs typeface="Times New Roman" panose="02020603050405020304" pitchFamily="18" charset="0"/>
                </a:rPr>
                <a:t>học Sư </a:t>
              </a:r>
              <a:r>
                <a:rPr lang="en-VN" dirty="0">
                  <a:latin typeface="Times New Roman" panose="02020603050405020304" pitchFamily="18" charset="0"/>
                  <a:ea typeface="Times New Roman" panose="02020603050405020304" pitchFamily="18" charset="0"/>
                  <a:cs typeface="Times New Roman" panose="02020603050405020304" pitchFamily="18" charset="0"/>
                </a:rPr>
                <a:t>phạm, Hà Nội, 2017, tr. 184 - 185).</a:t>
              </a:r>
              <a:endParaRPr lang="en-VN" sz="10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pic>
        <p:nvPicPr>
          <p:cNvPr id="28" name="Picture 27">
            <a:extLst>
              <a:ext uri="{FF2B5EF4-FFF2-40B4-BE49-F238E27FC236}">
                <a16:creationId xmlns:a16="http://schemas.microsoft.com/office/drawing/2014/main" id="{AA502259-E8BB-324B-926B-E565D7621C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4762"/>
          <a:stretch>
            <a:fillRect/>
          </a:stretch>
        </p:blipFill>
        <p:spPr bwMode="auto">
          <a:xfrm>
            <a:off x="806688" y="1298740"/>
            <a:ext cx="2753650" cy="144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Picture 52">
            <a:extLst>
              <a:ext uri="{FF2B5EF4-FFF2-40B4-BE49-F238E27FC236}">
                <a16:creationId xmlns:a16="http://schemas.microsoft.com/office/drawing/2014/main" id="{16C2EF00-FFF3-2B4F-B47E-FFA30737F0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7648"/>
          <a:stretch>
            <a:fillRect/>
          </a:stretch>
        </p:blipFill>
        <p:spPr bwMode="auto">
          <a:xfrm>
            <a:off x="5001586" y="1304397"/>
            <a:ext cx="2957931" cy="1448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11">
            <a:extLst>
              <a:ext uri="{FF2B5EF4-FFF2-40B4-BE49-F238E27FC236}">
                <a16:creationId xmlns:a16="http://schemas.microsoft.com/office/drawing/2014/main" id="{258B1AAC-51A4-3443-AF30-50EFBD1BF55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b="16667"/>
          <a:stretch>
            <a:fillRect/>
          </a:stretch>
        </p:blipFill>
        <p:spPr bwMode="auto">
          <a:xfrm>
            <a:off x="806688" y="3148799"/>
            <a:ext cx="2753650" cy="1502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 name="Picture 10">
            <a:extLst>
              <a:ext uri="{FF2B5EF4-FFF2-40B4-BE49-F238E27FC236}">
                <a16:creationId xmlns:a16="http://schemas.microsoft.com/office/drawing/2014/main" id="{EBD885A7-FB88-3446-A9E6-515FA8CFF78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6799" b="7143"/>
          <a:stretch>
            <a:fillRect/>
          </a:stretch>
        </p:blipFill>
        <p:spPr bwMode="auto">
          <a:xfrm>
            <a:off x="4907964" y="3133239"/>
            <a:ext cx="3051553" cy="1502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6" name="Rounded Rectangle 55">
            <a:extLst>
              <a:ext uri="{FF2B5EF4-FFF2-40B4-BE49-F238E27FC236}">
                <a16:creationId xmlns:a16="http://schemas.microsoft.com/office/drawing/2014/main" id="{42042918-1B26-2943-81E1-C9480692F3CC}"/>
              </a:ext>
            </a:extLst>
          </p:cNvPr>
          <p:cNvSpPr/>
          <p:nvPr/>
        </p:nvSpPr>
        <p:spPr>
          <a:xfrm>
            <a:off x="1585359" y="2802049"/>
            <a:ext cx="1483020" cy="239995"/>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600" b="1" dirty="0">
                <a:solidFill>
                  <a:schemeClr val="tx1"/>
                </a:solidFill>
                <a:latin typeface="Times New Roman" panose="02020603050405020304" pitchFamily="18" charset="0"/>
                <a:cs typeface="Times New Roman" panose="02020603050405020304" pitchFamily="18" charset="0"/>
              </a:rPr>
              <a:t>Ngọc trai</a:t>
            </a:r>
          </a:p>
        </p:txBody>
      </p:sp>
      <p:sp>
        <p:nvSpPr>
          <p:cNvPr id="57" name="Rounded Rectangle 56">
            <a:extLst>
              <a:ext uri="{FF2B5EF4-FFF2-40B4-BE49-F238E27FC236}">
                <a16:creationId xmlns:a16="http://schemas.microsoft.com/office/drawing/2014/main" id="{7B165A89-27EA-D449-BF7D-236C984D2F95}"/>
              </a:ext>
            </a:extLst>
          </p:cNvPr>
          <p:cNvSpPr/>
          <p:nvPr/>
        </p:nvSpPr>
        <p:spPr>
          <a:xfrm>
            <a:off x="1585359" y="4671486"/>
            <a:ext cx="1282268" cy="241081"/>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600" b="1" dirty="0">
                <a:solidFill>
                  <a:schemeClr val="tx1"/>
                </a:solidFill>
                <a:latin typeface="Times New Roman" panose="02020603050405020304" pitchFamily="18" charset="0"/>
                <a:cs typeface="Times New Roman" panose="02020603050405020304" pitchFamily="18" charset="0"/>
              </a:rPr>
              <a:t>Con đồi mồi</a:t>
            </a:r>
          </a:p>
        </p:txBody>
      </p:sp>
      <p:sp>
        <p:nvSpPr>
          <p:cNvPr id="58" name="Rounded Rectangle 57">
            <a:extLst>
              <a:ext uri="{FF2B5EF4-FFF2-40B4-BE49-F238E27FC236}">
                <a16:creationId xmlns:a16="http://schemas.microsoft.com/office/drawing/2014/main" id="{AEFD8BBE-7237-374C-8CE9-1E27B0357040}"/>
              </a:ext>
            </a:extLst>
          </p:cNvPr>
          <p:cNvSpPr/>
          <p:nvPr/>
        </p:nvSpPr>
        <p:spPr>
          <a:xfrm>
            <a:off x="5583664" y="4602863"/>
            <a:ext cx="1483020" cy="305057"/>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600" b="1" dirty="0">
                <a:solidFill>
                  <a:schemeClr val="tx1"/>
                </a:solidFill>
                <a:latin typeface="Times New Roman" panose="02020603050405020304" pitchFamily="18" charset="0"/>
                <a:cs typeface="Times New Roman" panose="02020603050405020304" pitchFamily="18" charset="0"/>
              </a:rPr>
              <a:t>Ngà voi</a:t>
            </a:r>
          </a:p>
        </p:txBody>
      </p:sp>
      <p:sp>
        <p:nvSpPr>
          <p:cNvPr id="59" name="Rounded Rectangle 58">
            <a:extLst>
              <a:ext uri="{FF2B5EF4-FFF2-40B4-BE49-F238E27FC236}">
                <a16:creationId xmlns:a16="http://schemas.microsoft.com/office/drawing/2014/main" id="{3027490C-2660-3841-AB65-0A25DDDBA06C}"/>
              </a:ext>
            </a:extLst>
          </p:cNvPr>
          <p:cNvSpPr/>
          <p:nvPr/>
        </p:nvSpPr>
        <p:spPr>
          <a:xfrm>
            <a:off x="5657919" y="2802049"/>
            <a:ext cx="1483020" cy="209426"/>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600" b="1" dirty="0">
                <a:solidFill>
                  <a:schemeClr val="tx1"/>
                </a:solidFill>
                <a:latin typeface="Times New Roman" panose="02020603050405020304" pitchFamily="18" charset="0"/>
                <a:cs typeface="Times New Roman" panose="02020603050405020304" pitchFamily="18" charset="0"/>
              </a:rPr>
              <a:t>Sừng tê giác</a:t>
            </a:r>
          </a:p>
        </p:txBody>
      </p:sp>
      <p:grpSp>
        <p:nvGrpSpPr>
          <p:cNvPr id="60" name="Group 59">
            <a:extLst>
              <a:ext uri="{FF2B5EF4-FFF2-40B4-BE49-F238E27FC236}">
                <a16:creationId xmlns:a16="http://schemas.microsoft.com/office/drawing/2014/main" id="{EACDA273-3B0E-8C4E-A67C-E02686C9B68C}"/>
              </a:ext>
            </a:extLst>
          </p:cNvPr>
          <p:cNvGrpSpPr/>
          <p:nvPr/>
        </p:nvGrpSpPr>
        <p:grpSpPr>
          <a:xfrm>
            <a:off x="364908" y="230933"/>
            <a:ext cx="8414184" cy="4912567"/>
            <a:chOff x="1189478" y="500311"/>
            <a:chExt cx="7258573" cy="3915428"/>
          </a:xfrm>
        </p:grpSpPr>
        <p:pic>
          <p:nvPicPr>
            <p:cNvPr id="61" name="Picture 60">
              <a:extLst>
                <a:ext uri="{FF2B5EF4-FFF2-40B4-BE49-F238E27FC236}">
                  <a16:creationId xmlns:a16="http://schemas.microsoft.com/office/drawing/2014/main" id="{DD97CE06-69B3-6B4E-810E-50EA2864616A}"/>
                </a:ext>
              </a:extLst>
            </p:cNvPr>
            <p:cNvPicPr>
              <a:picLocks noChangeAspect="1"/>
            </p:cNvPicPr>
            <p:nvPr/>
          </p:nvPicPr>
          <p:blipFill rotWithShape="1">
            <a:blip r:embed="rId7"/>
            <a:srcRect l="3518" t="587" b="1"/>
            <a:stretch/>
          </p:blipFill>
          <p:spPr>
            <a:xfrm>
              <a:off x="1189478" y="508046"/>
              <a:ext cx="3774113" cy="3907693"/>
            </a:xfrm>
            <a:prstGeom prst="rect">
              <a:avLst/>
            </a:prstGeom>
          </p:spPr>
        </p:pic>
        <p:pic>
          <p:nvPicPr>
            <p:cNvPr id="62" name="Picture 61">
              <a:extLst>
                <a:ext uri="{FF2B5EF4-FFF2-40B4-BE49-F238E27FC236}">
                  <a16:creationId xmlns:a16="http://schemas.microsoft.com/office/drawing/2014/main" id="{D89DA093-9729-4344-90D6-1FC25B1FD0A3}"/>
                </a:ext>
              </a:extLst>
            </p:cNvPr>
            <p:cNvPicPr>
              <a:picLocks noChangeAspect="1"/>
            </p:cNvPicPr>
            <p:nvPr/>
          </p:nvPicPr>
          <p:blipFill>
            <a:blip r:embed="rId8"/>
            <a:stretch>
              <a:fillRect/>
            </a:stretch>
          </p:blipFill>
          <p:spPr>
            <a:xfrm>
              <a:off x="4963591" y="508046"/>
              <a:ext cx="3484460" cy="3907693"/>
            </a:xfrm>
            <a:prstGeom prst="rect">
              <a:avLst/>
            </a:prstGeom>
          </p:spPr>
        </p:pic>
        <p:sp>
          <p:nvSpPr>
            <p:cNvPr id="63" name="Rectangle 62">
              <a:extLst>
                <a:ext uri="{FF2B5EF4-FFF2-40B4-BE49-F238E27FC236}">
                  <a16:creationId xmlns:a16="http://schemas.microsoft.com/office/drawing/2014/main" id="{966759D8-2329-9B4A-A5CC-5CAC690D76AE}"/>
                </a:ext>
              </a:extLst>
            </p:cNvPr>
            <p:cNvSpPr/>
            <p:nvPr/>
          </p:nvSpPr>
          <p:spPr>
            <a:xfrm>
              <a:off x="1189625" y="500311"/>
              <a:ext cx="7258426" cy="32734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VN" sz="1800" dirty="0">
                  <a:latin typeface="Times New Roman" panose="02020603050405020304" pitchFamily="18" charset="0"/>
                  <a:cs typeface="Times New Roman" panose="02020603050405020304" pitchFamily="18" charset="0"/>
                </a:rPr>
                <a:t>Hình ảnh nhân danh dân ta phải đi cống nạp (tranh vẽ)</a:t>
              </a:r>
            </a:p>
          </p:txBody>
        </p:sp>
      </p:grpSp>
    </p:spTree>
    <p:extLst>
      <p:ext uri="{BB962C8B-B14F-4D97-AF65-F5344CB8AC3E}">
        <p14:creationId xmlns:p14="http://schemas.microsoft.com/office/powerpoint/2010/main" val="27304453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16" presetClass="entr" presetSubtype="37"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barn(outVertical)">
                                      <p:cBhvr>
                                        <p:cTn id="12" dur="10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nodeType="clickEffect">
                                  <p:stCondLst>
                                    <p:cond delay="0"/>
                                  </p:stCondLst>
                                  <p:childTnLst>
                                    <p:animEffect transition="out" filter="blinds(horizontal)">
                                      <p:cBhvr>
                                        <p:cTn id="16" dur="250"/>
                                        <p:tgtEl>
                                          <p:spTgt spid="29"/>
                                        </p:tgtEl>
                                      </p:cBhvr>
                                    </p:animEffect>
                                    <p:set>
                                      <p:cBhvr>
                                        <p:cTn id="17" dur="1" fill="hold">
                                          <p:stCondLst>
                                            <p:cond delay="249"/>
                                          </p:stCondLst>
                                        </p:cTn>
                                        <p:tgtEl>
                                          <p:spTgt spid="29"/>
                                        </p:tgtEl>
                                        <p:attrNameLst>
                                          <p:attrName>style.visibility</p:attrName>
                                        </p:attrNameLst>
                                      </p:cBhvr>
                                      <p:to>
                                        <p:strVal val="hidden"/>
                                      </p:to>
                                    </p:set>
                                  </p:childTnLst>
                                </p:cTn>
                              </p:par>
                              <p:par>
                                <p:cTn id="18" presetID="21" presetClass="entr" presetSubtype="2" fill="hold"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heel(2)">
                                      <p:cBhvr>
                                        <p:cTn id="20" dur="1250"/>
                                        <p:tgtEl>
                                          <p:spTgt spid="28"/>
                                        </p:tgtEl>
                                      </p:cBhvr>
                                    </p:animEffect>
                                  </p:childTnLst>
                                </p:cTn>
                              </p:par>
                              <p:par>
                                <p:cTn id="21" presetID="21" presetClass="entr" presetSubtype="2" fill="hold" nodeType="with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heel(2)">
                                      <p:cBhvr>
                                        <p:cTn id="23" dur="1250"/>
                                        <p:tgtEl>
                                          <p:spTgt spid="53"/>
                                        </p:tgtEl>
                                      </p:cBhvr>
                                    </p:animEffect>
                                  </p:childTnLst>
                                </p:cTn>
                              </p:par>
                              <p:par>
                                <p:cTn id="24" presetID="21" presetClass="entr" presetSubtype="2" fill="hold" nodeType="with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wheel(2)">
                                      <p:cBhvr>
                                        <p:cTn id="26" dur="1250"/>
                                        <p:tgtEl>
                                          <p:spTgt spid="55"/>
                                        </p:tgtEl>
                                      </p:cBhvr>
                                    </p:animEffect>
                                  </p:childTnLst>
                                </p:cTn>
                              </p:par>
                              <p:par>
                                <p:cTn id="27" presetID="21" presetClass="entr" presetSubtype="2" fill="hold" nodeType="with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wheel(2)">
                                      <p:cBhvr>
                                        <p:cTn id="29" dur="1250"/>
                                        <p:tgtEl>
                                          <p:spTgt spid="54"/>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37" fill="hold" grpId="0" nodeType="click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barn(outVertical)">
                                      <p:cBhvr>
                                        <p:cTn id="34" dur="750"/>
                                        <p:tgtEl>
                                          <p:spTgt spid="56"/>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37" fill="hold" grpId="0" nodeType="click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barn(outVertical)">
                                      <p:cBhvr>
                                        <p:cTn id="39" dur="750"/>
                                        <p:tgtEl>
                                          <p:spTgt spid="5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37" fill="hold" grpId="0" nodeType="clickEffect">
                                  <p:stCondLst>
                                    <p:cond delay="0"/>
                                  </p:stCondLst>
                                  <p:childTnLst>
                                    <p:set>
                                      <p:cBhvr>
                                        <p:cTn id="43" dur="1" fill="hold">
                                          <p:stCondLst>
                                            <p:cond delay="0"/>
                                          </p:stCondLst>
                                        </p:cTn>
                                        <p:tgtEl>
                                          <p:spTgt spid="58"/>
                                        </p:tgtEl>
                                        <p:attrNameLst>
                                          <p:attrName>style.visibility</p:attrName>
                                        </p:attrNameLst>
                                      </p:cBhvr>
                                      <p:to>
                                        <p:strVal val="visible"/>
                                      </p:to>
                                    </p:set>
                                    <p:animEffect transition="in" filter="barn(outVertical)">
                                      <p:cBhvr>
                                        <p:cTn id="44" dur="750"/>
                                        <p:tgtEl>
                                          <p:spTgt spid="58"/>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37" fill="hold" grpId="0" nodeType="click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barn(outVertical)">
                                      <p:cBhvr>
                                        <p:cTn id="49" dur="750"/>
                                        <p:tgtEl>
                                          <p:spTgt spid="5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nodeType="click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wipe(up)">
                                      <p:cBhvr>
                                        <p:cTn id="54" dur="125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6" grpId="0" animBg="1"/>
      <p:bldP spid="57" grpId="0" animBg="1"/>
      <p:bldP spid="58" grpId="0" animBg="1"/>
      <p:bldP spid="59"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rgbClr val="F1E2C8"/>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3DD1097-D71D-054D-86C9-41B5BB1B499F}"/>
              </a:ext>
            </a:extLst>
          </p:cNvPr>
          <p:cNvSpPr/>
          <p:nvPr/>
        </p:nvSpPr>
        <p:spPr>
          <a:xfrm>
            <a:off x="403451" y="30150"/>
            <a:ext cx="8156203" cy="1077218"/>
          </a:xfrm>
          <a:prstGeom prst="rect">
            <a:avLst/>
          </a:prstGeom>
        </p:spPr>
        <p:txBody>
          <a:bodyPr wrap="square">
            <a:spAutoFit/>
          </a:bodyPr>
          <a:lstStyle/>
          <a:p>
            <a:pPr algn="ctr"/>
            <a:r>
              <a:rPr lang="vi-VN" sz="3200" b="1" dirty="0">
                <a:latin typeface="Times New Roman" panose="02020603050405020304" pitchFamily="18" charset="0"/>
                <a:cs typeface="Times New Roman" panose="02020603050405020304" pitchFamily="18" charset="0"/>
              </a:rPr>
              <a:t>Muối có vai trò như thế nào đối với đời sống? sắt dùng để làm gì ?</a:t>
            </a:r>
            <a:endParaRPr lang="en-VN" sz="3200" b="1" dirty="0">
              <a:latin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AAD91B52-9712-CC4C-A5F1-8B8A49A173AF}"/>
              </a:ext>
            </a:extLst>
          </p:cNvPr>
          <p:cNvSpPr/>
          <p:nvPr/>
        </p:nvSpPr>
        <p:spPr>
          <a:xfrm>
            <a:off x="0" y="1107368"/>
            <a:ext cx="9144000" cy="1938992"/>
          </a:xfrm>
          <a:prstGeom prst="rect">
            <a:avLst/>
          </a:prstGeom>
        </p:spPr>
        <p:txBody>
          <a:bodyPr wrap="square">
            <a:spAutoFit/>
          </a:bodyPr>
          <a:lstStyle/>
          <a:p>
            <a:pPr algn="just"/>
            <a:r>
              <a:rPr lang="vi-VN" sz="2400" dirty="0">
                <a:latin typeface="Times New Roman" panose="02020603050405020304" pitchFamily="18" charset="0"/>
                <a:cs typeface="Times New Roman" panose="02020603050405020304" pitchFamily="18" charset="0"/>
              </a:rPr>
              <a:t>Muối đóng vai trò quan trọng trong việc giữ cân bằng nước trong và ngoài tế bào, trong lòng mạch máu, có chức năng duy trì áp lực thẩm thấu, duy trì điện thế tế bào và dẫn truyền xung động thần kinh. Trường hợp cơ thể thiếu muối sẽ dẫn đến giảm natri máu, gây phù tay, chân do mất nước tự do.</a:t>
            </a:r>
            <a:endParaRPr lang="en-VN" sz="2400" dirty="0">
              <a:latin typeface="Times New Roman" panose="02020603050405020304" pitchFamily="18" charset="0"/>
              <a:cs typeface="Times New Roman" panose="02020603050405020304" pitchFamily="18" charset="0"/>
            </a:endParaRPr>
          </a:p>
        </p:txBody>
      </p:sp>
      <p:sp>
        <p:nvSpPr>
          <p:cNvPr id="5" name="Rectangle 4">
            <a:extLst>
              <a:ext uri="{FF2B5EF4-FFF2-40B4-BE49-F238E27FC236}">
                <a16:creationId xmlns:a16="http://schemas.microsoft.com/office/drawing/2014/main" id="{702B5657-234D-2C4F-AAC0-2100723C51F8}"/>
              </a:ext>
            </a:extLst>
          </p:cNvPr>
          <p:cNvSpPr/>
          <p:nvPr/>
        </p:nvSpPr>
        <p:spPr>
          <a:xfrm>
            <a:off x="0" y="3222129"/>
            <a:ext cx="9144000" cy="1938992"/>
          </a:xfrm>
          <a:prstGeom prst="rect">
            <a:avLst/>
          </a:prstGeom>
        </p:spPr>
        <p:txBody>
          <a:bodyPr wrap="square">
            <a:spAutoFit/>
          </a:bodyPr>
          <a:lstStyle/>
          <a:p>
            <a:pPr algn="just"/>
            <a:r>
              <a:rPr lang="vi-VN" sz="2400" dirty="0">
                <a:latin typeface="Times New Roman" panose="02020603050405020304" pitchFamily="18" charset="0"/>
                <a:cs typeface="Times New Roman" panose="02020603050405020304" pitchFamily="18" charset="0"/>
              </a:rPr>
              <a:t>Sắt có vô số các ứng dụng trong cuộc sống chúng ta. Nếu nhìn ngắm xung quanh có thể thấy sắt có mặt khắp mọi nơi. Từ những vật dụng thông thường trong nhà, từ những công trình công cộng hay cao cấp đến các phương tiện giao thông mà chúng ta sử dụng, tất cả đều có mặt sắt và các hợp chất của nó.</a:t>
            </a:r>
            <a:endParaRPr lang="en-V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153155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Google Shape;72;p14">
            <a:extLst>
              <a:ext uri="{FF2B5EF4-FFF2-40B4-BE49-F238E27FC236}">
                <a16:creationId xmlns:a16="http://schemas.microsoft.com/office/drawing/2014/main" id="{C8BAD08B-E0B2-E041-9D8B-99739F32ACC4}"/>
              </a:ext>
            </a:extLst>
          </p:cNvPr>
          <p:cNvSpPr txBox="1">
            <a:spLocks/>
          </p:cNvSpPr>
          <p:nvPr/>
        </p:nvSpPr>
        <p:spPr>
          <a:xfrm>
            <a:off x="1" y="262138"/>
            <a:ext cx="8533108" cy="1277734"/>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1pPr>
            <a:lvl2pPr marR="0" lvl="1"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2pPr>
            <a:lvl3pPr marR="0" lvl="2"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3pPr>
            <a:lvl4pPr marR="0" lvl="3"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4pPr>
            <a:lvl5pPr marR="0" lvl="4"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5pPr>
            <a:lvl6pPr marR="0" lvl="5"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6pPr>
            <a:lvl7pPr marR="0" lvl="6"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7pPr>
            <a:lvl8pPr marR="0" lvl="7"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8pPr>
            <a:lvl9pPr marR="0" lvl="8"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9pPr>
          </a:lstStyle>
          <a:p>
            <a:pPr algn="ctr"/>
            <a:r>
              <a:rPr lang="vi-VN" sz="3200" dirty="0">
                <a:solidFill>
                  <a:srgbClr val="FF0000"/>
                </a:solidFill>
                <a:latin typeface="Times New Roman" panose="02020603050405020304" pitchFamily="18" charset="0"/>
                <a:cs typeface="Times New Roman" panose="02020603050405020304" pitchFamily="18" charset="0"/>
              </a:rPr>
              <a:t>1. Chính sách cai trị của các triều đại phong kiến phương Bắc.</a:t>
            </a:r>
          </a:p>
        </p:txBody>
      </p:sp>
      <p:sp>
        <p:nvSpPr>
          <p:cNvPr id="4" name="Google Shape;72;p14">
            <a:extLst>
              <a:ext uri="{FF2B5EF4-FFF2-40B4-BE49-F238E27FC236}">
                <a16:creationId xmlns:a16="http://schemas.microsoft.com/office/drawing/2014/main" id="{5C18A0A3-EDB6-FB4A-BCF1-8EF8C5B3336B}"/>
              </a:ext>
            </a:extLst>
          </p:cNvPr>
          <p:cNvSpPr txBox="1">
            <a:spLocks/>
          </p:cNvSpPr>
          <p:nvPr/>
        </p:nvSpPr>
        <p:spPr>
          <a:xfrm>
            <a:off x="-178889" y="1376401"/>
            <a:ext cx="4259587" cy="62090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1pPr>
            <a:lvl2pPr marR="0" lvl="1"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2pPr>
            <a:lvl3pPr marR="0" lvl="2"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3pPr>
            <a:lvl4pPr marR="0" lvl="3"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4pPr>
            <a:lvl5pPr marR="0" lvl="4"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5pPr>
            <a:lvl6pPr marR="0" lvl="5"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6pPr>
            <a:lvl7pPr marR="0" lvl="6"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7pPr>
            <a:lvl8pPr marR="0" lvl="7"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8pPr>
            <a:lvl9pPr marR="0" lvl="8"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9pPr>
          </a:lstStyle>
          <a:p>
            <a:pPr algn="ctr"/>
            <a:r>
              <a:rPr lang="vi-VN" sz="2800" dirty="0">
                <a:solidFill>
                  <a:srgbClr val="0070C0"/>
                </a:solidFill>
                <a:latin typeface="Times New Roman" panose="02020603050405020304" pitchFamily="18" charset="0"/>
                <a:cs typeface="Times New Roman" panose="02020603050405020304" pitchFamily="18" charset="0"/>
              </a:rPr>
              <a:t>a. Về bộ máy cai trị</a:t>
            </a:r>
          </a:p>
        </p:txBody>
      </p:sp>
      <p:sp>
        <p:nvSpPr>
          <p:cNvPr id="10" name="Google Shape;72;p14">
            <a:extLst>
              <a:ext uri="{FF2B5EF4-FFF2-40B4-BE49-F238E27FC236}">
                <a16:creationId xmlns:a16="http://schemas.microsoft.com/office/drawing/2014/main" id="{DE8A13C3-4E04-4E4D-9A8F-7490D801DC94}"/>
              </a:ext>
            </a:extLst>
          </p:cNvPr>
          <p:cNvSpPr txBox="1">
            <a:spLocks/>
          </p:cNvSpPr>
          <p:nvPr/>
        </p:nvSpPr>
        <p:spPr>
          <a:xfrm>
            <a:off x="342106" y="1896067"/>
            <a:ext cx="2252239" cy="62090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1pPr>
            <a:lvl2pPr marR="0" lvl="1"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2pPr>
            <a:lvl3pPr marR="0" lvl="2"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3pPr>
            <a:lvl4pPr marR="0" lvl="3"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4pPr>
            <a:lvl5pPr marR="0" lvl="4"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5pPr>
            <a:lvl6pPr marR="0" lvl="5"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6pPr>
            <a:lvl7pPr marR="0" lvl="6"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7pPr>
            <a:lvl8pPr marR="0" lvl="7"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8pPr>
            <a:lvl9pPr marR="0" lvl="8"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9pPr>
          </a:lstStyle>
          <a:p>
            <a:pPr algn="ctr"/>
            <a:r>
              <a:rPr lang="vi-VN" sz="2800" dirty="0">
                <a:solidFill>
                  <a:srgbClr val="0070C0"/>
                </a:solidFill>
                <a:latin typeface="Times New Roman" panose="02020603050405020304" pitchFamily="18" charset="0"/>
                <a:cs typeface="Times New Roman" panose="02020603050405020304" pitchFamily="18" charset="0"/>
              </a:rPr>
              <a:t>b. Về kinh tế</a:t>
            </a:r>
          </a:p>
        </p:txBody>
      </p:sp>
      <p:sp>
        <p:nvSpPr>
          <p:cNvPr id="7" name="TextBox 6">
            <a:extLst>
              <a:ext uri="{FF2B5EF4-FFF2-40B4-BE49-F238E27FC236}">
                <a16:creationId xmlns:a16="http://schemas.microsoft.com/office/drawing/2014/main" id="{CE081BDC-18B6-8A49-94F7-A638844D361A}"/>
              </a:ext>
            </a:extLst>
          </p:cNvPr>
          <p:cNvSpPr txBox="1"/>
          <p:nvPr/>
        </p:nvSpPr>
        <p:spPr>
          <a:xfrm>
            <a:off x="0" y="2444152"/>
            <a:ext cx="7530520" cy="954107"/>
          </a:xfrm>
          <a:prstGeom prst="rect">
            <a:avLst/>
          </a:prstGeom>
          <a:noFill/>
        </p:spPr>
        <p:txBody>
          <a:bodyPr wrap="square" rtlCol="0">
            <a:spAutoFit/>
          </a:bodyPr>
          <a:lstStyle/>
          <a:p>
            <a:pPr algn="ctr"/>
            <a:r>
              <a:rPr lang="vi-VN" sz="2800" dirty="0">
                <a:solidFill>
                  <a:schemeClr val="tx1"/>
                </a:solidFill>
                <a:latin typeface="Times New Roman" panose="02020603050405020304" pitchFamily="18" charset="0"/>
                <a:cs typeface="Times New Roman" panose="02020603050405020304" pitchFamily="18" charset="0"/>
              </a:rPr>
              <a:t>- Chiếm ruộng đất của nhân dân Âu Lạc để lập thành ấp, trại và bắt dân ta cày cấy.</a:t>
            </a:r>
          </a:p>
        </p:txBody>
      </p:sp>
      <p:sp>
        <p:nvSpPr>
          <p:cNvPr id="8" name="TextBox 7">
            <a:extLst>
              <a:ext uri="{FF2B5EF4-FFF2-40B4-BE49-F238E27FC236}">
                <a16:creationId xmlns:a16="http://schemas.microsoft.com/office/drawing/2014/main" id="{6FE2B626-A928-0A4E-A2F4-FEF81AD9F2AA}"/>
              </a:ext>
            </a:extLst>
          </p:cNvPr>
          <p:cNvSpPr txBox="1"/>
          <p:nvPr/>
        </p:nvSpPr>
        <p:spPr>
          <a:xfrm>
            <a:off x="0" y="3321888"/>
            <a:ext cx="6096648" cy="523220"/>
          </a:xfrm>
          <a:prstGeom prst="rect">
            <a:avLst/>
          </a:prstGeom>
          <a:noFill/>
        </p:spPr>
        <p:txBody>
          <a:bodyPr wrap="square" rtlCol="0">
            <a:spAutoFit/>
          </a:bodyPr>
          <a:lstStyle/>
          <a:p>
            <a:pPr algn="ctr"/>
            <a:r>
              <a:rPr lang="vi-VN" sz="2800" dirty="0">
                <a:solidFill>
                  <a:schemeClr val="tx1"/>
                </a:solidFill>
                <a:latin typeface="Times New Roman" panose="02020603050405020304" pitchFamily="18" charset="0"/>
                <a:cs typeface="Times New Roman" panose="02020603050405020304" pitchFamily="18" charset="0"/>
              </a:rPr>
              <a:t>- Áp đặt chính sách tô thuế nặng nề.</a:t>
            </a:r>
          </a:p>
        </p:txBody>
      </p:sp>
      <p:sp>
        <p:nvSpPr>
          <p:cNvPr id="11" name="TextBox 10">
            <a:extLst>
              <a:ext uri="{FF2B5EF4-FFF2-40B4-BE49-F238E27FC236}">
                <a16:creationId xmlns:a16="http://schemas.microsoft.com/office/drawing/2014/main" id="{F0D25844-D5FD-EB4B-BD83-B37243DD008D}"/>
              </a:ext>
            </a:extLst>
          </p:cNvPr>
          <p:cNvSpPr txBox="1"/>
          <p:nvPr/>
        </p:nvSpPr>
        <p:spPr>
          <a:xfrm>
            <a:off x="382432" y="3910608"/>
            <a:ext cx="7932228" cy="954107"/>
          </a:xfrm>
          <a:prstGeom prst="rect">
            <a:avLst/>
          </a:prstGeom>
          <a:noFill/>
        </p:spPr>
        <p:txBody>
          <a:bodyPr wrap="square" rtlCol="0">
            <a:spAutoFit/>
          </a:bodyPr>
          <a:lstStyle/>
          <a:p>
            <a:pPr algn="ctr"/>
            <a:r>
              <a:rPr lang="vi-VN" sz="2800" dirty="0">
                <a:solidFill>
                  <a:schemeClr val="tx1"/>
                </a:solidFill>
                <a:latin typeface="Times New Roman" panose="02020603050405020304" pitchFamily="18" charset="0"/>
                <a:cs typeface="Times New Roman" panose="02020603050405020304" pitchFamily="18" charset="0"/>
              </a:rPr>
              <a:t>- Nắm độc quyến vế sắt và muối, bắt dân ta cống nạp nhiều vải vóc, hương liệu, sản vật quý.</a:t>
            </a:r>
          </a:p>
        </p:txBody>
      </p:sp>
    </p:spTree>
    <p:extLst>
      <p:ext uri="{BB962C8B-B14F-4D97-AF65-F5344CB8AC3E}">
        <p14:creationId xmlns:p14="http://schemas.microsoft.com/office/powerpoint/2010/main" val="2654453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1"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1"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P spid="8" grpId="1"/>
      <p:bldP spid="11" grpId="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Google Shape;72;p14">
            <a:extLst>
              <a:ext uri="{FF2B5EF4-FFF2-40B4-BE49-F238E27FC236}">
                <a16:creationId xmlns:a16="http://schemas.microsoft.com/office/drawing/2014/main" id="{C8BAD08B-E0B2-E041-9D8B-99739F32ACC4}"/>
              </a:ext>
            </a:extLst>
          </p:cNvPr>
          <p:cNvSpPr txBox="1">
            <a:spLocks/>
          </p:cNvSpPr>
          <p:nvPr/>
        </p:nvSpPr>
        <p:spPr>
          <a:xfrm>
            <a:off x="255183" y="193801"/>
            <a:ext cx="8256664" cy="1277734"/>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1pPr>
            <a:lvl2pPr marR="0" lvl="1"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2pPr>
            <a:lvl3pPr marR="0" lvl="2"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3pPr>
            <a:lvl4pPr marR="0" lvl="3"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4pPr>
            <a:lvl5pPr marR="0" lvl="4"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5pPr>
            <a:lvl6pPr marR="0" lvl="5"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6pPr>
            <a:lvl7pPr marR="0" lvl="6"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7pPr>
            <a:lvl8pPr marR="0" lvl="7"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8pPr>
            <a:lvl9pPr marR="0" lvl="8"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9pPr>
          </a:lstStyle>
          <a:p>
            <a:pPr algn="ctr"/>
            <a:r>
              <a:rPr lang="vi-VN" sz="3200" dirty="0">
                <a:solidFill>
                  <a:srgbClr val="FF0000"/>
                </a:solidFill>
                <a:latin typeface="Times New Roman" panose="02020603050405020304" pitchFamily="18" charset="0"/>
                <a:cs typeface="Times New Roman" panose="02020603050405020304" pitchFamily="18" charset="0"/>
              </a:rPr>
              <a:t>1. Chính sách cai trị của các triều đại phong kiến phương Bắc.</a:t>
            </a:r>
          </a:p>
        </p:txBody>
      </p:sp>
      <p:sp>
        <p:nvSpPr>
          <p:cNvPr id="4" name="Google Shape;72;p14">
            <a:extLst>
              <a:ext uri="{FF2B5EF4-FFF2-40B4-BE49-F238E27FC236}">
                <a16:creationId xmlns:a16="http://schemas.microsoft.com/office/drawing/2014/main" id="{5C18A0A3-EDB6-FB4A-BCF1-8EF8C5B3336B}"/>
              </a:ext>
            </a:extLst>
          </p:cNvPr>
          <p:cNvSpPr txBox="1">
            <a:spLocks/>
          </p:cNvSpPr>
          <p:nvPr/>
        </p:nvSpPr>
        <p:spPr>
          <a:xfrm>
            <a:off x="-184965" y="1247456"/>
            <a:ext cx="4259587" cy="62090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1pPr>
            <a:lvl2pPr marR="0" lvl="1"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2pPr>
            <a:lvl3pPr marR="0" lvl="2"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3pPr>
            <a:lvl4pPr marR="0" lvl="3"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4pPr>
            <a:lvl5pPr marR="0" lvl="4"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5pPr>
            <a:lvl6pPr marR="0" lvl="5"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6pPr>
            <a:lvl7pPr marR="0" lvl="6"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7pPr>
            <a:lvl8pPr marR="0" lvl="7"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8pPr>
            <a:lvl9pPr marR="0" lvl="8"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9pPr>
          </a:lstStyle>
          <a:p>
            <a:pPr algn="ctr"/>
            <a:r>
              <a:rPr lang="vi-VN" sz="2800" dirty="0">
                <a:solidFill>
                  <a:srgbClr val="0070C0"/>
                </a:solidFill>
                <a:latin typeface="Times New Roman" panose="02020603050405020304" pitchFamily="18" charset="0"/>
                <a:cs typeface="Times New Roman" panose="02020603050405020304" pitchFamily="18" charset="0"/>
              </a:rPr>
              <a:t>a. Về bộ máy cai trị</a:t>
            </a:r>
          </a:p>
        </p:txBody>
      </p:sp>
      <p:sp>
        <p:nvSpPr>
          <p:cNvPr id="10" name="Google Shape;72;p14">
            <a:extLst>
              <a:ext uri="{FF2B5EF4-FFF2-40B4-BE49-F238E27FC236}">
                <a16:creationId xmlns:a16="http://schemas.microsoft.com/office/drawing/2014/main" id="{DE8A13C3-4E04-4E4D-9A8F-7490D801DC94}"/>
              </a:ext>
            </a:extLst>
          </p:cNvPr>
          <p:cNvSpPr txBox="1">
            <a:spLocks/>
          </p:cNvSpPr>
          <p:nvPr/>
        </p:nvSpPr>
        <p:spPr>
          <a:xfrm>
            <a:off x="336030" y="1714543"/>
            <a:ext cx="2252239" cy="62090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1pPr>
            <a:lvl2pPr marR="0" lvl="1"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2pPr>
            <a:lvl3pPr marR="0" lvl="2"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3pPr>
            <a:lvl4pPr marR="0" lvl="3"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4pPr>
            <a:lvl5pPr marR="0" lvl="4"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5pPr>
            <a:lvl6pPr marR="0" lvl="5"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6pPr>
            <a:lvl7pPr marR="0" lvl="6"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7pPr>
            <a:lvl8pPr marR="0" lvl="7"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8pPr>
            <a:lvl9pPr marR="0" lvl="8"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9pPr>
          </a:lstStyle>
          <a:p>
            <a:pPr algn="ctr"/>
            <a:r>
              <a:rPr lang="vi-VN" sz="2800" dirty="0">
                <a:solidFill>
                  <a:srgbClr val="0070C0"/>
                </a:solidFill>
                <a:latin typeface="Times New Roman" panose="02020603050405020304" pitchFamily="18" charset="0"/>
                <a:cs typeface="Times New Roman" panose="02020603050405020304" pitchFamily="18" charset="0"/>
              </a:rPr>
              <a:t>b. Về kinh tế</a:t>
            </a:r>
          </a:p>
        </p:txBody>
      </p:sp>
      <p:sp>
        <p:nvSpPr>
          <p:cNvPr id="9" name="Google Shape;72;p14">
            <a:extLst>
              <a:ext uri="{FF2B5EF4-FFF2-40B4-BE49-F238E27FC236}">
                <a16:creationId xmlns:a16="http://schemas.microsoft.com/office/drawing/2014/main" id="{1CA676FD-0D48-9143-9260-D3E466F7D06E}"/>
              </a:ext>
            </a:extLst>
          </p:cNvPr>
          <p:cNvSpPr txBox="1">
            <a:spLocks/>
          </p:cNvSpPr>
          <p:nvPr/>
        </p:nvSpPr>
        <p:spPr>
          <a:xfrm>
            <a:off x="247130" y="2169405"/>
            <a:ext cx="3738592" cy="62090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1pPr>
            <a:lvl2pPr marR="0" lvl="1"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2pPr>
            <a:lvl3pPr marR="0" lvl="2"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3pPr>
            <a:lvl4pPr marR="0" lvl="3"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4pPr>
            <a:lvl5pPr marR="0" lvl="4"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5pPr>
            <a:lvl6pPr marR="0" lvl="5"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6pPr>
            <a:lvl7pPr marR="0" lvl="6"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7pPr>
            <a:lvl8pPr marR="0" lvl="7"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8pPr>
            <a:lvl9pPr marR="0" lvl="8"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9pPr>
          </a:lstStyle>
          <a:p>
            <a:pPr algn="ctr"/>
            <a:r>
              <a:rPr lang="vi-VN" sz="2800" dirty="0">
                <a:solidFill>
                  <a:srgbClr val="0070C0"/>
                </a:solidFill>
                <a:latin typeface="Times New Roman" panose="02020603050405020304" pitchFamily="18" charset="0"/>
                <a:cs typeface="Times New Roman" panose="02020603050405020304" pitchFamily="18" charset="0"/>
              </a:rPr>
              <a:t>c. Về văn hóa – xã hội</a:t>
            </a:r>
          </a:p>
        </p:txBody>
      </p:sp>
      <p:grpSp>
        <p:nvGrpSpPr>
          <p:cNvPr id="12" name="Group 11">
            <a:extLst>
              <a:ext uri="{FF2B5EF4-FFF2-40B4-BE49-F238E27FC236}">
                <a16:creationId xmlns:a16="http://schemas.microsoft.com/office/drawing/2014/main" id="{1288E59D-0F09-CF4D-8ED4-85269708BCF7}"/>
              </a:ext>
            </a:extLst>
          </p:cNvPr>
          <p:cNvGrpSpPr/>
          <p:nvPr/>
        </p:nvGrpSpPr>
        <p:grpSpPr>
          <a:xfrm>
            <a:off x="1234785" y="3055334"/>
            <a:ext cx="6674429" cy="1345981"/>
            <a:chOff x="1773621" y="2571750"/>
            <a:chExt cx="6674429" cy="1345981"/>
          </a:xfrm>
        </p:grpSpPr>
        <p:sp>
          <p:nvSpPr>
            <p:cNvPr id="13" name="Rounded Rectangle 12">
              <a:extLst>
                <a:ext uri="{FF2B5EF4-FFF2-40B4-BE49-F238E27FC236}">
                  <a16:creationId xmlns:a16="http://schemas.microsoft.com/office/drawing/2014/main" id="{C2613EA7-F29B-0742-9815-E9A9A7ECB5BB}"/>
                </a:ext>
              </a:extLst>
            </p:cNvPr>
            <p:cNvSpPr/>
            <p:nvPr/>
          </p:nvSpPr>
          <p:spPr>
            <a:xfrm>
              <a:off x="1773621" y="2571750"/>
              <a:ext cx="6674429" cy="134598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sp>
          <p:nvSpPr>
            <p:cNvPr id="14" name="Rectangle 13">
              <a:extLst>
                <a:ext uri="{FF2B5EF4-FFF2-40B4-BE49-F238E27FC236}">
                  <a16:creationId xmlns:a16="http://schemas.microsoft.com/office/drawing/2014/main" id="{0C4B48E3-7043-0241-97C8-C725D821B409}"/>
                </a:ext>
              </a:extLst>
            </p:cNvPr>
            <p:cNvSpPr/>
            <p:nvPr/>
          </p:nvSpPr>
          <p:spPr>
            <a:xfrm>
              <a:off x="1843845" y="2720043"/>
              <a:ext cx="6604205" cy="954107"/>
            </a:xfrm>
            <a:prstGeom prst="rect">
              <a:avLst/>
            </a:prstGeom>
          </p:spPr>
          <p:txBody>
            <a:bodyPr wrap="square">
              <a:spAutoFit/>
            </a:bodyPr>
            <a:lstStyle/>
            <a:p>
              <a:pPr algn="just"/>
              <a:r>
                <a:rPr lang="vi-VN" sz="2800" b="1" i="1" dirty="0">
                  <a:solidFill>
                    <a:schemeClr val="tx1">
                      <a:lumMod val="95000"/>
                      <a:lumOff val="5000"/>
                    </a:schemeClr>
                  </a:solidFill>
                  <a:latin typeface="Times New Roman" panose="02020603050405020304" pitchFamily="18" charset="0"/>
                  <a:ea typeface="Calibri" panose="020F0502020204030204" pitchFamily="34" charset="0"/>
                </a:rPr>
                <a:t>Chính sách cai trị về văn hoá - xã hội của chính quyền phương Bắc đối với nước ta?</a:t>
              </a:r>
            </a:p>
          </p:txBody>
        </p:sp>
      </p:grpSp>
    </p:spTree>
    <p:extLst>
      <p:ext uri="{BB962C8B-B14F-4D97-AF65-F5344CB8AC3E}">
        <p14:creationId xmlns:p14="http://schemas.microsoft.com/office/powerpoint/2010/main" val="23394882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BF6DEEC-DCF6-DB42-B996-AAE391053B38}"/>
              </a:ext>
            </a:extLst>
          </p:cNvPr>
          <p:cNvSpPr>
            <a:spLocks noGrp="1"/>
          </p:cNvSpPr>
          <p:nvPr>
            <p:ph type="sldNum" idx="12"/>
          </p:nvPr>
        </p:nvSpPr>
        <p:spPr/>
        <p:txBody>
          <a:bodyPr/>
          <a:lstStyle/>
          <a:p>
            <a:fld id="{00000000-1234-1234-1234-123412341234}" type="slidenum">
              <a:rPr lang="en" smtClean="0"/>
              <a:pPr/>
              <a:t>24</a:t>
            </a:fld>
            <a:endParaRPr lang="en"/>
          </a:p>
        </p:txBody>
      </p:sp>
      <p:pic>
        <p:nvPicPr>
          <p:cNvPr id="3" name="chính sách đồng hoá.mp4" descr="chính sách đồng hoá.mp4">
            <a:hlinkClick r:id="" action="ppaction://media"/>
            <a:extLst>
              <a:ext uri="{FF2B5EF4-FFF2-40B4-BE49-F238E27FC236}">
                <a16:creationId xmlns:a16="http://schemas.microsoft.com/office/drawing/2014/main" id="{B6D8F957-D30A-6540-8A92-83FEC811A39B}"/>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29796428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600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172DB81-382A-DA46-B33B-4E643D7EDEFB}"/>
              </a:ext>
            </a:extLst>
          </p:cNvPr>
          <p:cNvSpPr>
            <a:spLocks noGrp="1"/>
          </p:cNvSpPr>
          <p:nvPr>
            <p:ph type="sldNum" idx="12"/>
          </p:nvPr>
        </p:nvSpPr>
        <p:spPr/>
        <p:txBody>
          <a:bodyPr/>
          <a:lstStyle/>
          <a:p>
            <a:fld id="{00000000-1234-1234-1234-123412341234}" type="slidenum">
              <a:rPr lang="en" smtClean="0"/>
              <a:pPr/>
              <a:t>25</a:t>
            </a:fld>
            <a:endParaRPr lang="en"/>
          </a:p>
        </p:txBody>
      </p:sp>
      <p:sp>
        <p:nvSpPr>
          <p:cNvPr id="3" name="TextBox 2">
            <a:extLst>
              <a:ext uri="{FF2B5EF4-FFF2-40B4-BE49-F238E27FC236}">
                <a16:creationId xmlns:a16="http://schemas.microsoft.com/office/drawing/2014/main" id="{AE8C406F-CFDC-FC41-B20A-C07E0F3A64F3}"/>
              </a:ext>
            </a:extLst>
          </p:cNvPr>
          <p:cNvSpPr txBox="1"/>
          <p:nvPr/>
        </p:nvSpPr>
        <p:spPr>
          <a:xfrm>
            <a:off x="1462740" y="548133"/>
            <a:ext cx="7163110" cy="523220"/>
          </a:xfrm>
          <a:prstGeom prst="rect">
            <a:avLst/>
          </a:prstGeom>
          <a:noFill/>
        </p:spPr>
        <p:txBody>
          <a:bodyPr wrap="square" rtlCol="0">
            <a:spAutoFit/>
          </a:bodyPr>
          <a:lstStyle/>
          <a:p>
            <a:r>
              <a:rPr lang="en-US" sz="2800" b="1" dirty="0" err="1">
                <a:solidFill>
                  <a:srgbClr val="0070C0"/>
                </a:solidFill>
                <a:latin typeface="Times New Roman" panose="02020603050405020304" pitchFamily="18" charset="0"/>
                <a:cs typeface="Times New Roman" panose="02020603050405020304" pitchFamily="18" charset="0"/>
              </a:rPr>
              <a:t>Thực</a:t>
            </a:r>
            <a:r>
              <a:rPr lang="en-US" sz="2800" b="1" dirty="0">
                <a:solidFill>
                  <a:srgbClr val="0070C0"/>
                </a:solidFill>
                <a:latin typeface="Times New Roman" panose="02020603050405020304" pitchFamily="18" charset="0"/>
                <a:cs typeface="Times New Roman" panose="02020603050405020304" pitchFamily="18" charset="0"/>
              </a:rPr>
              <a:t> hiện chính sách đồng hoá dân tộc Việt.</a:t>
            </a:r>
            <a:endParaRPr lang="vi-VN" sz="2800" b="1" dirty="0">
              <a:solidFill>
                <a:srgbClr val="0070C0"/>
              </a:solidFill>
              <a:latin typeface="Times New Roman" panose="02020603050405020304" pitchFamily="18" charset="0"/>
              <a:cs typeface="Times New Roman" panose="02020603050405020304" pitchFamily="18" charset="0"/>
            </a:endParaRPr>
          </a:p>
        </p:txBody>
      </p:sp>
      <p:pic>
        <p:nvPicPr>
          <p:cNvPr id="3074" name="Picture 2">
            <a:extLst>
              <a:ext uri="{FF2B5EF4-FFF2-40B4-BE49-F238E27FC236}">
                <a16:creationId xmlns:a16="http://schemas.microsoft.com/office/drawing/2014/main" id="{164967DA-1602-2445-9A30-D137949AF6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540" y="1295645"/>
            <a:ext cx="1839260" cy="216298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3662C52B-2B3A-834C-92C7-A73F7302FA5F}"/>
              </a:ext>
            </a:extLst>
          </p:cNvPr>
          <p:cNvSpPr txBox="1"/>
          <p:nvPr/>
        </p:nvSpPr>
        <p:spPr>
          <a:xfrm>
            <a:off x="1256134" y="3559816"/>
            <a:ext cx="1750360" cy="830997"/>
          </a:xfrm>
          <a:prstGeom prst="rect">
            <a:avLst/>
          </a:prstGeom>
          <a:noFill/>
        </p:spPr>
        <p:txBody>
          <a:bodyPr wrap="square" rtlCol="0">
            <a:spAutoFit/>
          </a:bodyPr>
          <a:lstStyle/>
          <a:p>
            <a:pPr algn="ctr"/>
            <a:r>
              <a:rPr lang="en-VN" sz="1600" dirty="0">
                <a:solidFill>
                  <a:srgbClr val="0070C0"/>
                </a:solidFill>
                <a:latin typeface="Times New Roman" panose="02020603050405020304" pitchFamily="18" charset="0"/>
                <a:cs typeface="Times New Roman" panose="02020603050405020304" pitchFamily="18" charset="0"/>
              </a:rPr>
              <a:t>Đưa người Hán sang ở cùng với dân Việt</a:t>
            </a:r>
          </a:p>
        </p:txBody>
      </p:sp>
      <p:pic>
        <p:nvPicPr>
          <p:cNvPr id="6" name="Picture 5">
            <a:extLst>
              <a:ext uri="{FF2B5EF4-FFF2-40B4-BE49-F238E27FC236}">
                <a16:creationId xmlns:a16="http://schemas.microsoft.com/office/drawing/2014/main" id="{0A25E8EA-72F2-5341-88A0-A19A98BDA5B0}"/>
              </a:ext>
            </a:extLst>
          </p:cNvPr>
          <p:cNvPicPr>
            <a:picLocks noChangeAspect="1"/>
          </p:cNvPicPr>
          <p:nvPr/>
        </p:nvPicPr>
        <p:blipFill>
          <a:blip r:embed="rId3"/>
          <a:stretch>
            <a:fillRect/>
          </a:stretch>
        </p:blipFill>
        <p:spPr>
          <a:xfrm>
            <a:off x="6260233" y="1505353"/>
            <a:ext cx="2001500" cy="1943660"/>
          </a:xfrm>
          <a:prstGeom prst="roundRect">
            <a:avLst/>
          </a:prstGeom>
        </p:spPr>
      </p:pic>
      <p:sp>
        <p:nvSpPr>
          <p:cNvPr id="10" name="TextBox 9">
            <a:extLst>
              <a:ext uri="{FF2B5EF4-FFF2-40B4-BE49-F238E27FC236}">
                <a16:creationId xmlns:a16="http://schemas.microsoft.com/office/drawing/2014/main" id="{18043909-067E-F24B-80B2-D62B3ED40200}"/>
              </a:ext>
            </a:extLst>
          </p:cNvPr>
          <p:cNvSpPr txBox="1"/>
          <p:nvPr/>
        </p:nvSpPr>
        <p:spPr>
          <a:xfrm>
            <a:off x="6260233" y="3559816"/>
            <a:ext cx="2001500" cy="830997"/>
          </a:xfrm>
          <a:prstGeom prst="rect">
            <a:avLst/>
          </a:prstGeom>
          <a:noFill/>
        </p:spPr>
        <p:txBody>
          <a:bodyPr wrap="square" rtlCol="0">
            <a:spAutoFit/>
          </a:bodyPr>
          <a:lstStyle/>
          <a:p>
            <a:pPr algn="ctr"/>
            <a:r>
              <a:rPr lang="en-US" sz="1600" dirty="0">
                <a:latin typeface="Times New Roman" panose="02020603050405020304" pitchFamily="18" charset="0"/>
                <a:cs typeface="Times New Roman" panose="02020603050405020304" pitchFamily="18" charset="0"/>
              </a:rPr>
              <a:t>B</a:t>
            </a:r>
            <a:r>
              <a:rPr lang="en-VN" sz="1600" dirty="0">
                <a:latin typeface="Times New Roman" panose="02020603050405020304" pitchFamily="18" charset="0"/>
                <a:cs typeface="Times New Roman" panose="02020603050405020304" pitchFamily="18" charset="0"/>
              </a:rPr>
              <a:t>ắt nhân dân ta phải bỏ các phong tục, tập quán lâu đời</a:t>
            </a:r>
          </a:p>
        </p:txBody>
      </p:sp>
      <p:sp>
        <p:nvSpPr>
          <p:cNvPr id="11" name="TextBox 10">
            <a:extLst>
              <a:ext uri="{FF2B5EF4-FFF2-40B4-BE49-F238E27FC236}">
                <a16:creationId xmlns:a16="http://schemas.microsoft.com/office/drawing/2014/main" id="{E21AFE3E-C70A-4844-9037-8B58E522973F}"/>
              </a:ext>
            </a:extLst>
          </p:cNvPr>
          <p:cNvSpPr txBox="1"/>
          <p:nvPr/>
        </p:nvSpPr>
        <p:spPr>
          <a:xfrm>
            <a:off x="3493438" y="3436706"/>
            <a:ext cx="2279851" cy="1077218"/>
          </a:xfrm>
          <a:prstGeom prst="rect">
            <a:avLst/>
          </a:prstGeom>
          <a:noFill/>
        </p:spPr>
        <p:txBody>
          <a:bodyPr wrap="square" rtlCol="0">
            <a:spAutoFit/>
          </a:bodyPr>
          <a:lstStyle/>
          <a:p>
            <a:pPr algn="ctr"/>
            <a:r>
              <a:rPr lang="vi-VN" sz="1600" dirty="0">
                <a:solidFill>
                  <a:srgbClr val="FF0000"/>
                </a:solidFill>
                <a:latin typeface="Times New Roman" panose="02020603050405020304" pitchFamily="18" charset="0"/>
                <a:cs typeface="Times New Roman" panose="02020603050405020304" pitchFamily="18" charset="0"/>
              </a:rPr>
              <a:t>Mở trường dạy chữ Hán. Bắt nhân dân ta theo phong tục và luật pháp của người Hán</a:t>
            </a:r>
            <a:endParaRPr lang="en-VN" sz="1600" dirty="0">
              <a:solidFill>
                <a:srgbClr val="FF0000"/>
              </a:solidFill>
              <a:latin typeface="Times New Roman" panose="02020603050405020304" pitchFamily="18" charset="0"/>
              <a:cs typeface="Times New Roman" panose="02020603050405020304" pitchFamily="18" charset="0"/>
            </a:endParaRPr>
          </a:p>
        </p:txBody>
      </p:sp>
      <p:pic>
        <p:nvPicPr>
          <p:cNvPr id="3080" name="Picture 8" descr="Free Chinese School Cliparts, Download Free Chinese School Cliparts png  images, Free ClipArts on Clipart Library">
            <a:extLst>
              <a:ext uri="{FF2B5EF4-FFF2-40B4-BE49-F238E27FC236}">
                <a16:creationId xmlns:a16="http://schemas.microsoft.com/office/drawing/2014/main" id="{37A96DAE-B7D1-7644-A735-D0C40867D8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8281" y="1540933"/>
            <a:ext cx="2279851" cy="1811867"/>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a:extLst>
              <a:ext uri="{FF2B5EF4-FFF2-40B4-BE49-F238E27FC236}">
                <a16:creationId xmlns:a16="http://schemas.microsoft.com/office/drawing/2014/main" id="{6DAF2323-5027-0F4E-88F6-CBD24BE3864C}"/>
              </a:ext>
            </a:extLst>
          </p:cNvPr>
          <p:cNvGrpSpPr/>
          <p:nvPr/>
        </p:nvGrpSpPr>
        <p:grpSpPr>
          <a:xfrm>
            <a:off x="1256134" y="459388"/>
            <a:ext cx="7191916" cy="4054536"/>
            <a:chOff x="-2" y="414867"/>
            <a:chExt cx="9144002" cy="3369733"/>
          </a:xfrm>
        </p:grpSpPr>
        <p:sp>
          <p:nvSpPr>
            <p:cNvPr id="14" name="Rectangle 13">
              <a:extLst>
                <a:ext uri="{FF2B5EF4-FFF2-40B4-BE49-F238E27FC236}">
                  <a16:creationId xmlns:a16="http://schemas.microsoft.com/office/drawing/2014/main" id="{5EA559B8-C4F6-A949-8FAE-3E3FC548BEDF}"/>
                </a:ext>
              </a:extLst>
            </p:cNvPr>
            <p:cNvSpPr/>
            <p:nvPr/>
          </p:nvSpPr>
          <p:spPr>
            <a:xfrm>
              <a:off x="-2" y="414867"/>
              <a:ext cx="9144001" cy="33697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pic>
          <p:nvPicPr>
            <p:cNvPr id="15" name="Picture 14">
              <a:extLst>
                <a:ext uri="{FF2B5EF4-FFF2-40B4-BE49-F238E27FC236}">
                  <a16:creationId xmlns:a16="http://schemas.microsoft.com/office/drawing/2014/main" id="{6E814497-3EC2-4B4C-BA5B-E974318358E1}"/>
                </a:ext>
              </a:extLst>
            </p:cNvPr>
            <p:cNvPicPr>
              <a:picLocks noChangeAspect="1"/>
            </p:cNvPicPr>
            <p:nvPr/>
          </p:nvPicPr>
          <p:blipFill>
            <a:blip r:embed="rId5"/>
            <a:stretch>
              <a:fillRect/>
            </a:stretch>
          </p:blipFill>
          <p:spPr>
            <a:xfrm>
              <a:off x="0" y="2156884"/>
              <a:ext cx="9144000" cy="1499016"/>
            </a:xfrm>
            <a:prstGeom prst="roundRect">
              <a:avLst>
                <a:gd name="adj" fmla="val 49426"/>
              </a:avLst>
            </a:prstGeom>
          </p:spPr>
        </p:pic>
        <p:pic>
          <p:nvPicPr>
            <p:cNvPr id="16" name="Picture 15">
              <a:extLst>
                <a:ext uri="{FF2B5EF4-FFF2-40B4-BE49-F238E27FC236}">
                  <a16:creationId xmlns:a16="http://schemas.microsoft.com/office/drawing/2014/main" id="{BC56E8FB-5AF4-994A-867A-DA79ECE7D27A}"/>
                </a:ext>
              </a:extLst>
            </p:cNvPr>
            <p:cNvPicPr>
              <a:picLocks noChangeAspect="1"/>
            </p:cNvPicPr>
            <p:nvPr/>
          </p:nvPicPr>
          <p:blipFill rotWithShape="1">
            <a:blip r:embed="rId6"/>
            <a:srcRect l="952" t="3809" r="714" b="4304"/>
            <a:stretch/>
          </p:blipFill>
          <p:spPr>
            <a:xfrm>
              <a:off x="0" y="662309"/>
              <a:ext cx="8991600" cy="1574800"/>
            </a:xfrm>
            <a:prstGeom prst="roundRect">
              <a:avLst>
                <a:gd name="adj" fmla="val 24077"/>
              </a:avLst>
            </a:prstGeom>
          </p:spPr>
        </p:pic>
      </p:grpSp>
    </p:spTree>
    <p:extLst>
      <p:ext uri="{BB962C8B-B14F-4D97-AF65-F5344CB8AC3E}">
        <p14:creationId xmlns:p14="http://schemas.microsoft.com/office/powerpoint/2010/main" val="16255739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Effect transition="in" filter="wipe(down)">
                                      <p:cBhvr>
                                        <p:cTn id="14" dur="750"/>
                                        <p:tgtEl>
                                          <p:spTgt spid="3074"/>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75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080"/>
                                        </p:tgtEl>
                                        <p:attrNameLst>
                                          <p:attrName>style.visibility</p:attrName>
                                        </p:attrNameLst>
                                      </p:cBhvr>
                                      <p:to>
                                        <p:strVal val="visible"/>
                                      </p:to>
                                    </p:set>
                                    <p:animEffect transition="in" filter="wipe(down)">
                                      <p:cBhvr>
                                        <p:cTn id="22" dur="750"/>
                                        <p:tgtEl>
                                          <p:spTgt spid="3080"/>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75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750"/>
                                        <p:tgtEl>
                                          <p:spTgt spid="10"/>
                                        </p:tgtEl>
                                      </p:cBhvr>
                                    </p:animEffect>
                                  </p:childTnLst>
                                </p:cTn>
                              </p:par>
                              <p:par>
                                <p:cTn id="31" presetID="22" presetClass="entr" presetSubtype="4"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75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37"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arn(outVertical)">
                                      <p:cBhvr>
                                        <p:cTn id="38" dur="1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E8C406F-CFDC-FC41-B20A-C07E0F3A64F3}"/>
              </a:ext>
            </a:extLst>
          </p:cNvPr>
          <p:cNvSpPr txBox="1"/>
          <p:nvPr/>
        </p:nvSpPr>
        <p:spPr>
          <a:xfrm>
            <a:off x="1066210" y="435387"/>
            <a:ext cx="7163110" cy="523220"/>
          </a:xfrm>
          <a:prstGeom prst="rect">
            <a:avLst/>
          </a:prstGeom>
          <a:noFill/>
        </p:spPr>
        <p:txBody>
          <a:bodyPr wrap="square" rtlCol="0">
            <a:spAutoFit/>
          </a:bodyPr>
          <a:lstStyle/>
          <a:p>
            <a:r>
              <a:rPr lang="en-US" sz="2800" b="1" dirty="0" err="1">
                <a:solidFill>
                  <a:srgbClr val="0070C0"/>
                </a:solidFill>
                <a:latin typeface="Times New Roman" panose="02020603050405020304" pitchFamily="18" charset="0"/>
                <a:cs typeface="Times New Roman" panose="02020603050405020304" pitchFamily="18" charset="0"/>
              </a:rPr>
              <a:t>Thực</a:t>
            </a:r>
            <a:r>
              <a:rPr lang="en-US" sz="2800" b="1" dirty="0">
                <a:solidFill>
                  <a:srgbClr val="0070C0"/>
                </a:solidFill>
                <a:latin typeface="Times New Roman" panose="02020603050405020304" pitchFamily="18" charset="0"/>
                <a:cs typeface="Times New Roman" panose="02020603050405020304" pitchFamily="18" charset="0"/>
              </a:rPr>
              <a:t> hiện chính sách đồng hoá dân tộc Việt.</a:t>
            </a:r>
            <a:endParaRPr lang="vi-VN" sz="2800" b="1" dirty="0">
              <a:solidFill>
                <a:srgbClr val="0070C0"/>
              </a:solidFill>
              <a:latin typeface="Times New Roman" panose="02020603050405020304" pitchFamily="18" charset="0"/>
              <a:cs typeface="Times New Roman" panose="02020603050405020304" pitchFamily="18" charset="0"/>
            </a:endParaRPr>
          </a:p>
        </p:txBody>
      </p:sp>
      <p:pic>
        <p:nvPicPr>
          <p:cNvPr id="3074" name="Picture 2">
            <a:extLst>
              <a:ext uri="{FF2B5EF4-FFF2-40B4-BE49-F238E27FC236}">
                <a16:creationId xmlns:a16="http://schemas.microsoft.com/office/drawing/2014/main" id="{164967DA-1602-2445-9A30-D137949AF6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197" y="1071353"/>
            <a:ext cx="2195526" cy="246071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3662C52B-2B3A-834C-92C7-A73F7302FA5F}"/>
              </a:ext>
            </a:extLst>
          </p:cNvPr>
          <p:cNvSpPr txBox="1"/>
          <p:nvPr/>
        </p:nvSpPr>
        <p:spPr>
          <a:xfrm>
            <a:off x="324791" y="3633252"/>
            <a:ext cx="2264882" cy="1200329"/>
          </a:xfrm>
          <a:prstGeom prst="rect">
            <a:avLst/>
          </a:prstGeom>
          <a:noFill/>
        </p:spPr>
        <p:txBody>
          <a:bodyPr wrap="square" rtlCol="0">
            <a:spAutoFit/>
          </a:bodyPr>
          <a:lstStyle/>
          <a:p>
            <a:pPr algn="ctr"/>
            <a:r>
              <a:rPr lang="en-VN" sz="2400" dirty="0">
                <a:solidFill>
                  <a:srgbClr val="0070C0"/>
                </a:solidFill>
                <a:latin typeface="Times New Roman" panose="02020603050405020304" pitchFamily="18" charset="0"/>
                <a:cs typeface="Times New Roman" panose="02020603050405020304" pitchFamily="18" charset="0"/>
              </a:rPr>
              <a:t>Đưa người Hán sang ở cùng với dân Việt</a:t>
            </a:r>
          </a:p>
        </p:txBody>
      </p:sp>
      <p:pic>
        <p:nvPicPr>
          <p:cNvPr id="6" name="Picture 5">
            <a:extLst>
              <a:ext uri="{FF2B5EF4-FFF2-40B4-BE49-F238E27FC236}">
                <a16:creationId xmlns:a16="http://schemas.microsoft.com/office/drawing/2014/main" id="{0A25E8EA-72F2-5341-88A0-A19A98BDA5B0}"/>
              </a:ext>
            </a:extLst>
          </p:cNvPr>
          <p:cNvPicPr>
            <a:picLocks noChangeAspect="1"/>
          </p:cNvPicPr>
          <p:nvPr/>
        </p:nvPicPr>
        <p:blipFill>
          <a:blip r:embed="rId3"/>
          <a:stretch>
            <a:fillRect/>
          </a:stretch>
        </p:blipFill>
        <p:spPr>
          <a:xfrm>
            <a:off x="5937662" y="1369081"/>
            <a:ext cx="2419073" cy="2252305"/>
          </a:xfrm>
          <a:prstGeom prst="roundRect">
            <a:avLst/>
          </a:prstGeom>
        </p:spPr>
      </p:pic>
      <p:sp>
        <p:nvSpPr>
          <p:cNvPr id="10" name="TextBox 9">
            <a:extLst>
              <a:ext uri="{FF2B5EF4-FFF2-40B4-BE49-F238E27FC236}">
                <a16:creationId xmlns:a16="http://schemas.microsoft.com/office/drawing/2014/main" id="{18043909-067E-F24B-80B2-D62B3ED40200}"/>
              </a:ext>
            </a:extLst>
          </p:cNvPr>
          <p:cNvSpPr txBox="1"/>
          <p:nvPr/>
        </p:nvSpPr>
        <p:spPr>
          <a:xfrm>
            <a:off x="5773344" y="3654383"/>
            <a:ext cx="2852506" cy="1200329"/>
          </a:xfrm>
          <a:prstGeom prst="rect">
            <a:avLst/>
          </a:prstGeom>
          <a:noFill/>
        </p:spPr>
        <p:txBody>
          <a:bodyPr wrap="square" rtlCol="0">
            <a:spAutoFit/>
          </a:bodyPr>
          <a:lstStyle/>
          <a:p>
            <a:pPr algn="ctr"/>
            <a:r>
              <a:rPr lang="en-US" sz="2400" dirty="0">
                <a:latin typeface="Times New Roman" panose="02020603050405020304" pitchFamily="18" charset="0"/>
                <a:cs typeface="Times New Roman" panose="02020603050405020304" pitchFamily="18" charset="0"/>
              </a:rPr>
              <a:t>B</a:t>
            </a:r>
            <a:r>
              <a:rPr lang="en-VN" sz="2400" dirty="0">
                <a:latin typeface="Times New Roman" panose="02020603050405020304" pitchFamily="18" charset="0"/>
                <a:cs typeface="Times New Roman" panose="02020603050405020304" pitchFamily="18" charset="0"/>
              </a:rPr>
              <a:t>ắt nhân dân ta phải bỏ các phong tục, tập quán lâu đời</a:t>
            </a:r>
          </a:p>
        </p:txBody>
      </p:sp>
      <p:sp>
        <p:nvSpPr>
          <p:cNvPr id="11" name="TextBox 10">
            <a:extLst>
              <a:ext uri="{FF2B5EF4-FFF2-40B4-BE49-F238E27FC236}">
                <a16:creationId xmlns:a16="http://schemas.microsoft.com/office/drawing/2014/main" id="{E21AFE3E-C70A-4844-9037-8B58E522973F}"/>
              </a:ext>
            </a:extLst>
          </p:cNvPr>
          <p:cNvSpPr txBox="1"/>
          <p:nvPr/>
        </p:nvSpPr>
        <p:spPr>
          <a:xfrm>
            <a:off x="2706499" y="3448586"/>
            <a:ext cx="2950019" cy="1569660"/>
          </a:xfrm>
          <a:prstGeom prst="rect">
            <a:avLst/>
          </a:prstGeom>
          <a:noFill/>
        </p:spPr>
        <p:txBody>
          <a:bodyPr wrap="square" rtlCol="0">
            <a:spAutoFit/>
          </a:bodyPr>
          <a:lstStyle/>
          <a:p>
            <a:pPr algn="ctr"/>
            <a:r>
              <a:rPr lang="vi-VN" sz="2400" dirty="0">
                <a:solidFill>
                  <a:srgbClr val="FF0000"/>
                </a:solidFill>
                <a:latin typeface="Times New Roman" panose="02020603050405020304" pitchFamily="18" charset="0"/>
                <a:cs typeface="Times New Roman" panose="02020603050405020304" pitchFamily="18" charset="0"/>
              </a:rPr>
              <a:t>Mở trường dạy chữ Hán. Bắt nhân dân ta theo phong tục và luật pháp của người Hán</a:t>
            </a:r>
            <a:endParaRPr lang="en-VN" sz="2400" dirty="0">
              <a:solidFill>
                <a:srgbClr val="FF0000"/>
              </a:solidFill>
              <a:latin typeface="Times New Roman" panose="02020603050405020304" pitchFamily="18" charset="0"/>
              <a:cs typeface="Times New Roman" panose="02020603050405020304" pitchFamily="18" charset="0"/>
            </a:endParaRPr>
          </a:p>
        </p:txBody>
      </p:sp>
      <p:pic>
        <p:nvPicPr>
          <p:cNvPr id="3080" name="Picture 8" descr="Free Chinese School Cliparts, Download Free Chinese School Cliparts png  images, Free ClipArts on Clipart Library">
            <a:extLst>
              <a:ext uri="{FF2B5EF4-FFF2-40B4-BE49-F238E27FC236}">
                <a16:creationId xmlns:a16="http://schemas.microsoft.com/office/drawing/2014/main" id="{37A96DAE-B7D1-7644-A735-D0C40867D8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51234" y="1279765"/>
            <a:ext cx="2558917" cy="2252305"/>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a:extLst>
              <a:ext uri="{FF2B5EF4-FFF2-40B4-BE49-F238E27FC236}">
                <a16:creationId xmlns:a16="http://schemas.microsoft.com/office/drawing/2014/main" id="{6DAF2323-5027-0F4E-88F6-CBD24BE3864C}"/>
              </a:ext>
            </a:extLst>
          </p:cNvPr>
          <p:cNvGrpSpPr/>
          <p:nvPr/>
        </p:nvGrpSpPr>
        <p:grpSpPr>
          <a:xfrm>
            <a:off x="324791" y="125254"/>
            <a:ext cx="8491012" cy="5018246"/>
            <a:chOff x="-2" y="414867"/>
            <a:chExt cx="9144002" cy="3369733"/>
          </a:xfrm>
        </p:grpSpPr>
        <p:sp>
          <p:nvSpPr>
            <p:cNvPr id="14" name="Rectangle 13">
              <a:extLst>
                <a:ext uri="{FF2B5EF4-FFF2-40B4-BE49-F238E27FC236}">
                  <a16:creationId xmlns:a16="http://schemas.microsoft.com/office/drawing/2014/main" id="{5EA559B8-C4F6-A949-8FAE-3E3FC548BEDF}"/>
                </a:ext>
              </a:extLst>
            </p:cNvPr>
            <p:cNvSpPr/>
            <p:nvPr/>
          </p:nvSpPr>
          <p:spPr>
            <a:xfrm>
              <a:off x="-2" y="414867"/>
              <a:ext cx="9144001" cy="33697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pic>
          <p:nvPicPr>
            <p:cNvPr id="15" name="Picture 14">
              <a:extLst>
                <a:ext uri="{FF2B5EF4-FFF2-40B4-BE49-F238E27FC236}">
                  <a16:creationId xmlns:a16="http://schemas.microsoft.com/office/drawing/2014/main" id="{6E814497-3EC2-4B4C-BA5B-E974318358E1}"/>
                </a:ext>
              </a:extLst>
            </p:cNvPr>
            <p:cNvPicPr>
              <a:picLocks noChangeAspect="1"/>
            </p:cNvPicPr>
            <p:nvPr/>
          </p:nvPicPr>
          <p:blipFill>
            <a:blip r:embed="rId5"/>
            <a:stretch>
              <a:fillRect/>
            </a:stretch>
          </p:blipFill>
          <p:spPr>
            <a:xfrm>
              <a:off x="0" y="2156884"/>
              <a:ext cx="9144000" cy="1499016"/>
            </a:xfrm>
            <a:prstGeom prst="roundRect">
              <a:avLst>
                <a:gd name="adj" fmla="val 49426"/>
              </a:avLst>
            </a:prstGeom>
          </p:spPr>
        </p:pic>
        <p:pic>
          <p:nvPicPr>
            <p:cNvPr id="16" name="Picture 15">
              <a:extLst>
                <a:ext uri="{FF2B5EF4-FFF2-40B4-BE49-F238E27FC236}">
                  <a16:creationId xmlns:a16="http://schemas.microsoft.com/office/drawing/2014/main" id="{BC56E8FB-5AF4-994A-867A-DA79ECE7D27A}"/>
                </a:ext>
              </a:extLst>
            </p:cNvPr>
            <p:cNvPicPr>
              <a:picLocks noChangeAspect="1"/>
            </p:cNvPicPr>
            <p:nvPr/>
          </p:nvPicPr>
          <p:blipFill rotWithShape="1">
            <a:blip r:embed="rId6"/>
            <a:srcRect l="952" t="3809" r="714" b="4304"/>
            <a:stretch/>
          </p:blipFill>
          <p:spPr>
            <a:xfrm>
              <a:off x="0" y="662309"/>
              <a:ext cx="8991600" cy="1574800"/>
            </a:xfrm>
            <a:prstGeom prst="roundRect">
              <a:avLst>
                <a:gd name="adj" fmla="val 24077"/>
              </a:avLst>
            </a:prstGeom>
          </p:spPr>
        </p:pic>
      </p:grpSp>
    </p:spTree>
    <p:extLst>
      <p:ext uri="{BB962C8B-B14F-4D97-AF65-F5344CB8AC3E}">
        <p14:creationId xmlns:p14="http://schemas.microsoft.com/office/powerpoint/2010/main" val="24560166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Effect transition="in" filter="wipe(down)">
                                      <p:cBhvr>
                                        <p:cTn id="14" dur="750"/>
                                        <p:tgtEl>
                                          <p:spTgt spid="3074"/>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75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080"/>
                                        </p:tgtEl>
                                        <p:attrNameLst>
                                          <p:attrName>style.visibility</p:attrName>
                                        </p:attrNameLst>
                                      </p:cBhvr>
                                      <p:to>
                                        <p:strVal val="visible"/>
                                      </p:to>
                                    </p:set>
                                    <p:animEffect transition="in" filter="wipe(down)">
                                      <p:cBhvr>
                                        <p:cTn id="22" dur="750"/>
                                        <p:tgtEl>
                                          <p:spTgt spid="3080"/>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75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750"/>
                                        <p:tgtEl>
                                          <p:spTgt spid="10"/>
                                        </p:tgtEl>
                                      </p:cBhvr>
                                    </p:animEffect>
                                  </p:childTnLst>
                                </p:cTn>
                              </p:par>
                              <p:par>
                                <p:cTn id="31" presetID="22" presetClass="entr" presetSubtype="4"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75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37"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arn(outVertical)">
                                      <p:cBhvr>
                                        <p:cTn id="38" dur="1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0"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Google Shape;72;p14">
            <a:extLst>
              <a:ext uri="{FF2B5EF4-FFF2-40B4-BE49-F238E27FC236}">
                <a16:creationId xmlns:a16="http://schemas.microsoft.com/office/drawing/2014/main" id="{C8BAD08B-E0B2-E041-9D8B-99739F32ACC4}"/>
              </a:ext>
            </a:extLst>
          </p:cNvPr>
          <p:cNvSpPr txBox="1">
            <a:spLocks/>
          </p:cNvSpPr>
          <p:nvPr/>
        </p:nvSpPr>
        <p:spPr>
          <a:xfrm>
            <a:off x="252902" y="229768"/>
            <a:ext cx="8582340" cy="1277734"/>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1pPr>
            <a:lvl2pPr marR="0" lvl="1"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2pPr>
            <a:lvl3pPr marR="0" lvl="2"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3pPr>
            <a:lvl4pPr marR="0" lvl="3"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4pPr>
            <a:lvl5pPr marR="0" lvl="4"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5pPr>
            <a:lvl6pPr marR="0" lvl="5"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6pPr>
            <a:lvl7pPr marR="0" lvl="6"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7pPr>
            <a:lvl8pPr marR="0" lvl="7"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8pPr>
            <a:lvl9pPr marR="0" lvl="8"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9pPr>
          </a:lstStyle>
          <a:p>
            <a:pPr marL="0" marR="0" lvl="0" indent="0" algn="ctr" defTabSz="914400" rtl="0" eaLnBrk="1" fontAlgn="auto" latinLnBrk="0" hangingPunct="1">
              <a:lnSpc>
                <a:spcPct val="100000"/>
              </a:lnSpc>
              <a:spcBef>
                <a:spcPts val="0"/>
              </a:spcBef>
              <a:spcAft>
                <a:spcPts val="0"/>
              </a:spcAft>
              <a:buClr>
                <a:srgbClr val="25212A"/>
              </a:buClr>
              <a:buSzPts val="2400"/>
              <a:buFont typeface="Oswald"/>
              <a:buNone/>
              <a:tabLst/>
              <a:defRPr/>
            </a:pPr>
            <a:r>
              <a:rPr kumimoji="0" lang="vi-VN" sz="32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Oswald"/>
              </a:rPr>
              <a:t>1. Chính sách cai trị của các triều đại phong kiến phương Bắc.</a:t>
            </a:r>
          </a:p>
        </p:txBody>
      </p:sp>
      <p:sp>
        <p:nvSpPr>
          <p:cNvPr id="4" name="Google Shape;72;p14">
            <a:extLst>
              <a:ext uri="{FF2B5EF4-FFF2-40B4-BE49-F238E27FC236}">
                <a16:creationId xmlns:a16="http://schemas.microsoft.com/office/drawing/2014/main" id="{5C18A0A3-EDB6-FB4A-BCF1-8EF8C5B3336B}"/>
              </a:ext>
            </a:extLst>
          </p:cNvPr>
          <p:cNvSpPr txBox="1">
            <a:spLocks/>
          </p:cNvSpPr>
          <p:nvPr/>
        </p:nvSpPr>
        <p:spPr>
          <a:xfrm>
            <a:off x="-268093" y="1451851"/>
            <a:ext cx="4259587" cy="62090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1pPr>
            <a:lvl2pPr marR="0" lvl="1"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2pPr>
            <a:lvl3pPr marR="0" lvl="2"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3pPr>
            <a:lvl4pPr marR="0" lvl="3"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4pPr>
            <a:lvl5pPr marR="0" lvl="4"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5pPr>
            <a:lvl6pPr marR="0" lvl="5"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6pPr>
            <a:lvl7pPr marR="0" lvl="6"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7pPr>
            <a:lvl8pPr marR="0" lvl="7"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8pPr>
            <a:lvl9pPr marR="0" lvl="8"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9pPr>
          </a:lstStyle>
          <a:p>
            <a:pPr marL="0" marR="0" lvl="0" indent="0" algn="ctr" defTabSz="914400" rtl="0" eaLnBrk="1" fontAlgn="auto" latinLnBrk="0" hangingPunct="1">
              <a:lnSpc>
                <a:spcPct val="100000"/>
              </a:lnSpc>
              <a:spcBef>
                <a:spcPts val="0"/>
              </a:spcBef>
              <a:spcAft>
                <a:spcPts val="0"/>
              </a:spcAft>
              <a:buClr>
                <a:srgbClr val="25212A"/>
              </a:buClr>
              <a:buSzPts val="2400"/>
              <a:buFont typeface="Oswald"/>
              <a:buNone/>
              <a:tabLst/>
              <a:defRPr/>
            </a:pPr>
            <a:r>
              <a:rPr kumimoji="0" lang="vi-VN" sz="2800" b="1"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Oswald"/>
              </a:rPr>
              <a:t>a. Về bộ máy cai trị</a:t>
            </a:r>
          </a:p>
        </p:txBody>
      </p:sp>
      <p:sp>
        <p:nvSpPr>
          <p:cNvPr id="10" name="Google Shape;72;p14">
            <a:extLst>
              <a:ext uri="{FF2B5EF4-FFF2-40B4-BE49-F238E27FC236}">
                <a16:creationId xmlns:a16="http://schemas.microsoft.com/office/drawing/2014/main" id="{DE8A13C3-4E04-4E4D-9A8F-7490D801DC94}"/>
              </a:ext>
            </a:extLst>
          </p:cNvPr>
          <p:cNvSpPr txBox="1">
            <a:spLocks/>
          </p:cNvSpPr>
          <p:nvPr/>
        </p:nvSpPr>
        <p:spPr>
          <a:xfrm>
            <a:off x="252902" y="1918938"/>
            <a:ext cx="2252239" cy="62090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1pPr>
            <a:lvl2pPr marR="0" lvl="1"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2pPr>
            <a:lvl3pPr marR="0" lvl="2"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3pPr>
            <a:lvl4pPr marR="0" lvl="3"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4pPr>
            <a:lvl5pPr marR="0" lvl="4"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5pPr>
            <a:lvl6pPr marR="0" lvl="5"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6pPr>
            <a:lvl7pPr marR="0" lvl="6"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7pPr>
            <a:lvl8pPr marR="0" lvl="7"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8pPr>
            <a:lvl9pPr marR="0" lvl="8"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9pPr>
          </a:lstStyle>
          <a:p>
            <a:pPr marL="0" marR="0" lvl="0" indent="0" algn="ctr" defTabSz="914400" rtl="0" eaLnBrk="1" fontAlgn="auto" latinLnBrk="0" hangingPunct="1">
              <a:lnSpc>
                <a:spcPct val="100000"/>
              </a:lnSpc>
              <a:spcBef>
                <a:spcPts val="0"/>
              </a:spcBef>
              <a:spcAft>
                <a:spcPts val="0"/>
              </a:spcAft>
              <a:buClr>
                <a:srgbClr val="25212A"/>
              </a:buClr>
              <a:buSzPts val="2400"/>
              <a:buFont typeface="Oswald"/>
              <a:buNone/>
              <a:tabLst/>
              <a:defRPr/>
            </a:pPr>
            <a:r>
              <a:rPr kumimoji="0" lang="vi-VN" sz="2800" b="1"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Oswald"/>
              </a:rPr>
              <a:t>b. Về kinh tế</a:t>
            </a:r>
          </a:p>
        </p:txBody>
      </p:sp>
      <p:sp>
        <p:nvSpPr>
          <p:cNvPr id="9" name="Google Shape;72;p14">
            <a:extLst>
              <a:ext uri="{FF2B5EF4-FFF2-40B4-BE49-F238E27FC236}">
                <a16:creationId xmlns:a16="http://schemas.microsoft.com/office/drawing/2014/main" id="{1CA676FD-0D48-9143-9260-D3E466F7D06E}"/>
              </a:ext>
            </a:extLst>
          </p:cNvPr>
          <p:cNvSpPr txBox="1">
            <a:spLocks/>
          </p:cNvSpPr>
          <p:nvPr/>
        </p:nvSpPr>
        <p:spPr>
          <a:xfrm>
            <a:off x="164002" y="2373800"/>
            <a:ext cx="3738592" cy="620902"/>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1pPr>
            <a:lvl2pPr marR="0" lvl="1"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2pPr>
            <a:lvl3pPr marR="0" lvl="2"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3pPr>
            <a:lvl4pPr marR="0" lvl="3"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4pPr>
            <a:lvl5pPr marR="0" lvl="4"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5pPr>
            <a:lvl6pPr marR="0" lvl="5"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6pPr>
            <a:lvl7pPr marR="0" lvl="6"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7pPr>
            <a:lvl8pPr marR="0" lvl="7"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8pPr>
            <a:lvl9pPr marR="0" lvl="8" algn="l" rtl="0">
              <a:lnSpc>
                <a:spcPct val="100000"/>
              </a:lnSpc>
              <a:spcBef>
                <a:spcPts val="0"/>
              </a:spcBef>
              <a:spcAft>
                <a:spcPts val="0"/>
              </a:spcAft>
              <a:buClr>
                <a:srgbClr val="25212A"/>
              </a:buClr>
              <a:buSzPts val="2400"/>
              <a:buFont typeface="Oswald"/>
              <a:buNone/>
              <a:defRPr sz="2400" b="1" i="0" u="none" strike="noStrike" cap="none">
                <a:solidFill>
                  <a:srgbClr val="25212A"/>
                </a:solidFill>
                <a:latin typeface="Oswald"/>
                <a:ea typeface="Oswald"/>
                <a:cs typeface="Oswald"/>
                <a:sym typeface="Oswald"/>
              </a:defRPr>
            </a:lvl9pPr>
          </a:lstStyle>
          <a:p>
            <a:pPr marL="0" marR="0" lvl="0" indent="0" algn="ctr" defTabSz="914400" rtl="0" eaLnBrk="1" fontAlgn="auto" latinLnBrk="0" hangingPunct="1">
              <a:lnSpc>
                <a:spcPct val="100000"/>
              </a:lnSpc>
              <a:spcBef>
                <a:spcPts val="0"/>
              </a:spcBef>
              <a:spcAft>
                <a:spcPts val="0"/>
              </a:spcAft>
              <a:buClr>
                <a:srgbClr val="25212A"/>
              </a:buClr>
              <a:buSzPts val="2400"/>
              <a:buFont typeface="Oswald"/>
              <a:buNone/>
              <a:tabLst/>
              <a:defRPr/>
            </a:pPr>
            <a:r>
              <a:rPr kumimoji="0" lang="vi-VN" sz="2800" b="1"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Oswald"/>
              </a:rPr>
              <a:t>c. Về văn hóa – xã hội</a:t>
            </a:r>
          </a:p>
        </p:txBody>
      </p:sp>
      <p:sp>
        <p:nvSpPr>
          <p:cNvPr id="11" name="TextBox 10">
            <a:extLst>
              <a:ext uri="{FF2B5EF4-FFF2-40B4-BE49-F238E27FC236}">
                <a16:creationId xmlns:a16="http://schemas.microsoft.com/office/drawing/2014/main" id="{343FB919-D245-504A-871B-BD1772FD2F83}"/>
              </a:ext>
            </a:extLst>
          </p:cNvPr>
          <p:cNvSpPr txBox="1"/>
          <p:nvPr/>
        </p:nvSpPr>
        <p:spPr>
          <a:xfrm>
            <a:off x="454782" y="2994702"/>
            <a:ext cx="7252303" cy="523220"/>
          </a:xfrm>
          <a:prstGeom prst="rect">
            <a:avLst/>
          </a:prstGeom>
          <a:noFill/>
        </p:spPr>
        <p:txBody>
          <a:bodyPr wrap="square" rtlCol="0">
            <a:spAutoFit/>
          </a:bodyPr>
          <a:lstStyle/>
          <a:p>
            <a:r>
              <a:rPr lang="vi-VN" sz="2800" dirty="0">
                <a:solidFill>
                  <a:schemeClr val="tx1"/>
                </a:solidFill>
                <a:latin typeface="Times New Roman" panose="02020603050405020304" pitchFamily="18" charset="0"/>
                <a:cs typeface="Times New Roman" panose="02020603050405020304" pitchFamily="18" charset="0"/>
              </a:rPr>
              <a:t>- Thực hiện chính sách đồng hoá dân tộc Việt.</a:t>
            </a:r>
          </a:p>
        </p:txBody>
      </p:sp>
    </p:spTree>
    <p:extLst>
      <p:ext uri="{BB962C8B-B14F-4D97-AF65-F5344CB8AC3E}">
        <p14:creationId xmlns:p14="http://schemas.microsoft.com/office/powerpoint/2010/main" val="10059165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641"/>
        <p:cNvGrpSpPr/>
        <p:nvPr/>
      </p:nvGrpSpPr>
      <p:grpSpPr>
        <a:xfrm>
          <a:off x="0" y="0"/>
          <a:ext cx="0" cy="0"/>
          <a:chOff x="0" y="0"/>
          <a:chExt cx="0" cy="0"/>
        </a:xfrm>
      </p:grpSpPr>
      <p:sp>
        <p:nvSpPr>
          <p:cNvPr id="5642" name="Google Shape;5642;p54"/>
          <p:cNvSpPr txBox="1">
            <a:spLocks noGrp="1"/>
          </p:cNvSpPr>
          <p:nvPr>
            <p:ph type="title"/>
          </p:nvPr>
        </p:nvSpPr>
        <p:spPr>
          <a:xfrm>
            <a:off x="1067244" y="2649360"/>
            <a:ext cx="3200400" cy="1294463"/>
          </a:xfrm>
          <a:prstGeom prst="rect">
            <a:avLst/>
          </a:prstGeom>
        </p:spPr>
        <p:txBody>
          <a:bodyPr spcFirstLastPara="1" wrap="square" lIns="91425" tIns="91425" rIns="91425" bIns="91425" anchor="ctr" anchorCtr="0">
            <a:noAutofit/>
          </a:bodyPr>
          <a:lstStyle/>
          <a:p>
            <a:pPr lvl="0"/>
            <a:r>
              <a:rPr lang="en-US" dirty="0"/>
              <a:t>LUYỆN TẬP, VẬN DỤNG</a:t>
            </a:r>
            <a:endParaRPr dirty="0"/>
          </a:p>
        </p:txBody>
      </p:sp>
      <p:sp>
        <p:nvSpPr>
          <p:cNvPr id="5643" name="Google Shape;5643;p54"/>
          <p:cNvSpPr txBox="1">
            <a:spLocks noGrp="1"/>
          </p:cNvSpPr>
          <p:nvPr>
            <p:ph type="title" idx="2"/>
          </p:nvPr>
        </p:nvSpPr>
        <p:spPr>
          <a:xfrm>
            <a:off x="685800" y="1335000"/>
            <a:ext cx="4323900" cy="1168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C.</a:t>
            </a:r>
            <a:endParaRPr dirty="0"/>
          </a:p>
        </p:txBody>
      </p:sp>
      <p:cxnSp>
        <p:nvCxnSpPr>
          <p:cNvPr id="5691" name="Google Shape;5691;p54"/>
          <p:cNvCxnSpPr/>
          <p:nvPr/>
        </p:nvCxnSpPr>
        <p:spPr>
          <a:xfrm>
            <a:off x="698550" y="2485500"/>
            <a:ext cx="2149200" cy="17700"/>
          </a:xfrm>
          <a:prstGeom prst="straightConnector1">
            <a:avLst/>
          </a:prstGeom>
          <a:noFill/>
          <a:ln w="19050" cap="flat" cmpd="sng">
            <a:solidFill>
              <a:schemeClr val="dk2"/>
            </a:solidFill>
            <a:prstDash val="dash"/>
            <a:round/>
            <a:headEnd type="none" w="med" len="med"/>
            <a:tailEnd type="none" w="med" len="med"/>
          </a:ln>
        </p:spPr>
      </p:cxn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338850"/>
            <a:ext cx="4191000" cy="4477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6" descr="Animation Animated GIF | Ocean illustration waves, Wave illustration, Waves  cartoon">
            <a:extLst>
              <a:ext uri="{FF2B5EF4-FFF2-40B4-BE49-F238E27FC236}">
                <a16:creationId xmlns:a16="http://schemas.microsoft.com/office/drawing/2014/main" id="{5CAE304F-2A2C-CB42-BDB6-7116D9027F2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0434" t="57777"/>
          <a:stretch/>
        </p:blipFill>
        <p:spPr bwMode="auto">
          <a:xfrm>
            <a:off x="0" y="4576036"/>
            <a:ext cx="2246215" cy="55028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Animation Animated GIF | Ocean illustration waves, Wave illustration, Waves  cartoon">
            <a:extLst>
              <a:ext uri="{FF2B5EF4-FFF2-40B4-BE49-F238E27FC236}">
                <a16:creationId xmlns:a16="http://schemas.microsoft.com/office/drawing/2014/main" id="{E2449167-088F-6647-B22A-85DF1DE0734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0434" t="57777"/>
          <a:stretch/>
        </p:blipFill>
        <p:spPr bwMode="auto">
          <a:xfrm>
            <a:off x="2246215" y="4606701"/>
            <a:ext cx="2246215" cy="55028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Animation Animated GIF | Ocean illustration waves, Wave illustration, Waves  cartoon">
            <a:extLst>
              <a:ext uri="{FF2B5EF4-FFF2-40B4-BE49-F238E27FC236}">
                <a16:creationId xmlns:a16="http://schemas.microsoft.com/office/drawing/2014/main" id="{22E947C3-F8A9-C548-855B-9498C2E15E0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0434" t="57777"/>
          <a:stretch/>
        </p:blipFill>
        <p:spPr bwMode="auto">
          <a:xfrm>
            <a:off x="4492430" y="4637366"/>
            <a:ext cx="2246215" cy="55028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Animation Animated GIF | Ocean illustration waves, Wave illustration, Waves  cartoon">
            <a:extLst>
              <a:ext uri="{FF2B5EF4-FFF2-40B4-BE49-F238E27FC236}">
                <a16:creationId xmlns:a16="http://schemas.microsoft.com/office/drawing/2014/main" id="{DF07FD7A-6AE9-9A4A-B3F1-2D3444EA134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0434" t="57777"/>
          <a:stretch/>
        </p:blipFill>
        <p:spPr bwMode="auto">
          <a:xfrm>
            <a:off x="6738645" y="4668031"/>
            <a:ext cx="2405355" cy="55028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a:extLst>
              <a:ext uri="{FF2B5EF4-FFF2-40B4-BE49-F238E27FC236}">
                <a16:creationId xmlns:a16="http://schemas.microsoft.com/office/drawing/2014/main" id="{15737C00-F24B-A843-B494-CC3857FA78C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0084" y="110756"/>
            <a:ext cx="1714500" cy="15240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a:extLst>
              <a:ext uri="{FF2B5EF4-FFF2-40B4-BE49-F238E27FC236}">
                <a16:creationId xmlns:a16="http://schemas.microsoft.com/office/drawing/2014/main" id="{177A52E4-2E16-914B-B08A-C5686115423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51618" y="526537"/>
            <a:ext cx="1714500" cy="15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96048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14:presetBounceEnd="50000">
                                      <p:stCondLst>
                                        <p:cond delay="0"/>
                                      </p:stCondLst>
                                      <p:childTnLst>
                                        <p:set>
                                          <p:cBhvr>
                                            <p:cTn id="6" dur="1" fill="hold">
                                              <p:stCondLst>
                                                <p:cond delay="0"/>
                                              </p:stCondLst>
                                            </p:cTn>
                                            <p:tgtEl>
                                              <p:spTgt spid="5642"/>
                                            </p:tgtEl>
                                            <p:attrNameLst>
                                              <p:attrName>style.visibility</p:attrName>
                                            </p:attrNameLst>
                                          </p:cBhvr>
                                          <p:to>
                                            <p:strVal val="visible"/>
                                          </p:to>
                                        </p:set>
                                        <p:anim calcmode="lin" valueType="num" p14:bounceEnd="50000">
                                          <p:cBhvr additive="base">
                                            <p:cTn id="7" dur="500" fill="hold"/>
                                            <p:tgtEl>
                                              <p:spTgt spid="5642"/>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5642"/>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14:presetBounceEnd="50000">
                                      <p:stCondLst>
                                        <p:cond delay="0"/>
                                      </p:stCondLst>
                                      <p:childTnLst>
                                        <p:set>
                                          <p:cBhvr>
                                            <p:cTn id="10" dur="1" fill="hold">
                                              <p:stCondLst>
                                                <p:cond delay="0"/>
                                              </p:stCondLst>
                                            </p:cTn>
                                            <p:tgtEl>
                                              <p:spTgt spid="5643"/>
                                            </p:tgtEl>
                                            <p:attrNameLst>
                                              <p:attrName>style.visibility</p:attrName>
                                            </p:attrNameLst>
                                          </p:cBhvr>
                                          <p:to>
                                            <p:strVal val="visible"/>
                                          </p:to>
                                        </p:set>
                                        <p:anim calcmode="lin" valueType="num" p14:bounceEnd="50000">
                                          <p:cBhvr additive="base">
                                            <p:cTn id="11" dur="500" fill="hold"/>
                                            <p:tgtEl>
                                              <p:spTgt spid="5643"/>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5643"/>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5691"/>
                                            </p:tgtEl>
                                            <p:attrNameLst>
                                              <p:attrName>style.visibility</p:attrName>
                                            </p:attrNameLst>
                                          </p:cBhvr>
                                          <p:to>
                                            <p:strVal val="visible"/>
                                          </p:to>
                                        </p:set>
                                        <p:anim calcmode="lin" valueType="num" p14:bounceEnd="50000">
                                          <p:cBhvr additive="base">
                                            <p:cTn id="15" dur="500" fill="hold"/>
                                            <p:tgtEl>
                                              <p:spTgt spid="5691"/>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5691"/>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14:presetBounceEnd="50000">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14:bounceEnd="50000">
                                          <p:cBhvr additive="base">
                                            <p:cTn id="19" dur="500" fill="hold"/>
                                            <p:tgtEl>
                                              <p:spTgt spid="1026"/>
                                            </p:tgtEl>
                                            <p:attrNameLst>
                                              <p:attrName>ppt_x</p:attrName>
                                            </p:attrNameLst>
                                          </p:cBhvr>
                                          <p:tavLst>
                                            <p:tav tm="0">
                                              <p:val>
                                                <p:strVal val="1+#ppt_w/2"/>
                                              </p:val>
                                            </p:tav>
                                            <p:tav tm="100000">
                                              <p:val>
                                                <p:strVal val="#ppt_x"/>
                                              </p:val>
                                            </p:tav>
                                          </p:tavLst>
                                        </p:anim>
                                        <p:anim calcmode="lin" valueType="num" p14:bounceEnd="50000">
                                          <p:cBhvr additive="base">
                                            <p:cTn id="20" dur="500" fill="hold"/>
                                            <p:tgtEl>
                                              <p:spTgt spid="1026"/>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14:presetBounceEnd="50000">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14:bounceEnd="50000">
                                          <p:cBhvr additive="base">
                                            <p:cTn id="23" dur="5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14:presetBounceEnd="50000">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14:bounceEnd="50000">
                                          <p:cBhvr additive="base">
                                            <p:cTn id="27"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14:bounceEnd="50000">
                                          <p:cBhvr additive="base">
                                            <p:cTn id="31" dur="5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0"/>
                                            </p:tgtEl>
                                            <p:attrNameLst>
                                              <p:attrName>ppt_y</p:attrName>
                                            </p:attrNameLst>
                                          </p:cBhvr>
                                          <p:tavLst>
                                            <p:tav tm="0">
                                              <p:val>
                                                <p:strVal val="1+#ppt_h/2"/>
                                              </p:val>
                                            </p:tav>
                                            <p:tav tm="100000">
                                              <p:val>
                                                <p:strVal val="#ppt_y"/>
                                              </p:val>
                                            </p:tav>
                                          </p:tavLst>
                                        </p:anim>
                                      </p:childTnLst>
                                    </p:cTn>
                                  </p:par>
                                  <p:par>
                                    <p:cTn id="33" presetID="2" presetClass="entr" presetSubtype="6" fill="hold" nodeType="withEffect" p14:presetBounceEnd="50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50000">
                                          <p:cBhvr additive="base">
                                            <p:cTn id="35"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14:presetBounceEnd="50000">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14:bounceEnd="50000">
                                          <p:cBhvr additive="base">
                                            <p:cTn id="39" dur="5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14:presetBounceEnd="50000">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14:bounceEnd="50000">
                                          <p:cBhvr additive="base">
                                            <p:cTn id="43"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2" grpId="0"/>
          <p:bldP spid="56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5642"/>
                                            </p:tgtEl>
                                            <p:attrNameLst>
                                              <p:attrName>style.visibility</p:attrName>
                                            </p:attrNameLst>
                                          </p:cBhvr>
                                          <p:to>
                                            <p:strVal val="visible"/>
                                          </p:to>
                                        </p:set>
                                        <p:anim calcmode="lin" valueType="num">
                                          <p:cBhvr additive="base">
                                            <p:cTn id="7" dur="500" fill="hold"/>
                                            <p:tgtEl>
                                              <p:spTgt spid="5642"/>
                                            </p:tgtEl>
                                            <p:attrNameLst>
                                              <p:attrName>ppt_x</p:attrName>
                                            </p:attrNameLst>
                                          </p:cBhvr>
                                          <p:tavLst>
                                            <p:tav tm="0">
                                              <p:val>
                                                <p:strVal val="1+#ppt_w/2"/>
                                              </p:val>
                                            </p:tav>
                                            <p:tav tm="100000">
                                              <p:val>
                                                <p:strVal val="#ppt_x"/>
                                              </p:val>
                                            </p:tav>
                                          </p:tavLst>
                                        </p:anim>
                                        <p:anim calcmode="lin" valueType="num">
                                          <p:cBhvr additive="base">
                                            <p:cTn id="8" dur="500" fill="hold"/>
                                            <p:tgtEl>
                                              <p:spTgt spid="5642"/>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5643"/>
                                            </p:tgtEl>
                                            <p:attrNameLst>
                                              <p:attrName>style.visibility</p:attrName>
                                            </p:attrNameLst>
                                          </p:cBhvr>
                                          <p:to>
                                            <p:strVal val="visible"/>
                                          </p:to>
                                        </p:set>
                                        <p:anim calcmode="lin" valueType="num">
                                          <p:cBhvr additive="base">
                                            <p:cTn id="11" dur="500" fill="hold"/>
                                            <p:tgtEl>
                                              <p:spTgt spid="5643"/>
                                            </p:tgtEl>
                                            <p:attrNameLst>
                                              <p:attrName>ppt_x</p:attrName>
                                            </p:attrNameLst>
                                          </p:cBhvr>
                                          <p:tavLst>
                                            <p:tav tm="0">
                                              <p:val>
                                                <p:strVal val="1+#ppt_w/2"/>
                                              </p:val>
                                            </p:tav>
                                            <p:tav tm="100000">
                                              <p:val>
                                                <p:strVal val="#ppt_x"/>
                                              </p:val>
                                            </p:tav>
                                          </p:tavLst>
                                        </p:anim>
                                        <p:anim calcmode="lin" valueType="num">
                                          <p:cBhvr additive="base">
                                            <p:cTn id="12" dur="500" fill="hold"/>
                                            <p:tgtEl>
                                              <p:spTgt spid="5643"/>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5691"/>
                                            </p:tgtEl>
                                            <p:attrNameLst>
                                              <p:attrName>style.visibility</p:attrName>
                                            </p:attrNameLst>
                                          </p:cBhvr>
                                          <p:to>
                                            <p:strVal val="visible"/>
                                          </p:to>
                                        </p:set>
                                        <p:anim calcmode="lin" valueType="num">
                                          <p:cBhvr additive="base">
                                            <p:cTn id="15" dur="500" fill="hold"/>
                                            <p:tgtEl>
                                              <p:spTgt spid="5691"/>
                                            </p:tgtEl>
                                            <p:attrNameLst>
                                              <p:attrName>ppt_x</p:attrName>
                                            </p:attrNameLst>
                                          </p:cBhvr>
                                          <p:tavLst>
                                            <p:tav tm="0">
                                              <p:val>
                                                <p:strVal val="#ppt_x"/>
                                              </p:val>
                                            </p:tav>
                                            <p:tav tm="100000">
                                              <p:val>
                                                <p:strVal val="#ppt_x"/>
                                              </p:val>
                                            </p:tav>
                                          </p:tavLst>
                                        </p:anim>
                                        <p:anim calcmode="lin" valueType="num">
                                          <p:cBhvr additive="base">
                                            <p:cTn id="16" dur="500" fill="hold"/>
                                            <p:tgtEl>
                                              <p:spTgt spid="5691"/>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cBhvr additive="base">
                                            <p:cTn id="19" dur="500" fill="hold"/>
                                            <p:tgtEl>
                                              <p:spTgt spid="1026"/>
                                            </p:tgtEl>
                                            <p:attrNameLst>
                                              <p:attrName>ppt_x</p:attrName>
                                            </p:attrNameLst>
                                          </p:cBhvr>
                                          <p:tavLst>
                                            <p:tav tm="0">
                                              <p:val>
                                                <p:strVal val="1+#ppt_w/2"/>
                                              </p:val>
                                            </p:tav>
                                            <p:tav tm="100000">
                                              <p:val>
                                                <p:strVal val="#ppt_x"/>
                                              </p:val>
                                            </p:tav>
                                          </p:tavLst>
                                        </p:anim>
                                        <p:anim calcmode="lin" valueType="num">
                                          <p:cBhvr additive="base">
                                            <p:cTn id="20" dur="500" fill="hold"/>
                                            <p:tgtEl>
                                              <p:spTgt spid="1026"/>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1+#ppt_w/2"/>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par>
                                    <p:cTn id="33" presetID="2" presetClass="entr" presetSubtype="6"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1+#ppt_w/2"/>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1+#ppt_w/2"/>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1+#ppt_w/2"/>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2" grpId="0"/>
          <p:bldP spid="5643"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475"/>
        <p:cNvGrpSpPr/>
        <p:nvPr/>
      </p:nvGrpSpPr>
      <p:grpSpPr>
        <a:xfrm>
          <a:off x="0" y="0"/>
          <a:ext cx="0" cy="0"/>
          <a:chOff x="0" y="0"/>
          <a:chExt cx="0" cy="0"/>
        </a:xfrm>
      </p:grpSpPr>
      <p:grpSp>
        <p:nvGrpSpPr>
          <p:cNvPr id="1480" name="Google Shape;1480;p48"/>
          <p:cNvGrpSpPr/>
          <p:nvPr/>
        </p:nvGrpSpPr>
        <p:grpSpPr>
          <a:xfrm>
            <a:off x="10210800" y="-2901401"/>
            <a:ext cx="3048000" cy="4088512"/>
            <a:chOff x="4529725" y="1974475"/>
            <a:chExt cx="455425" cy="596825"/>
          </a:xfrm>
        </p:grpSpPr>
        <p:sp>
          <p:nvSpPr>
            <p:cNvPr id="1481" name="Google Shape;1481;p48"/>
            <p:cNvSpPr/>
            <p:nvPr/>
          </p:nvSpPr>
          <p:spPr>
            <a:xfrm>
              <a:off x="4547275" y="2052175"/>
              <a:ext cx="400075" cy="519125"/>
            </a:xfrm>
            <a:custGeom>
              <a:avLst/>
              <a:gdLst/>
              <a:ahLst/>
              <a:cxnLst/>
              <a:rect l="l" t="t" r="r" b="b"/>
              <a:pathLst>
                <a:path w="16003" h="20765" extrusionOk="0">
                  <a:moveTo>
                    <a:pt x="4263" y="0"/>
                  </a:moveTo>
                  <a:lnTo>
                    <a:pt x="2727" y="524"/>
                  </a:lnTo>
                  <a:lnTo>
                    <a:pt x="1" y="1453"/>
                  </a:lnTo>
                  <a:lnTo>
                    <a:pt x="751" y="2870"/>
                  </a:lnTo>
                  <a:lnTo>
                    <a:pt x="8145" y="16848"/>
                  </a:lnTo>
                  <a:lnTo>
                    <a:pt x="10216" y="20765"/>
                  </a:lnTo>
                  <a:cubicBezTo>
                    <a:pt x="12931" y="20717"/>
                    <a:pt x="14181" y="19538"/>
                    <a:pt x="14788" y="19086"/>
                  </a:cubicBezTo>
                  <a:cubicBezTo>
                    <a:pt x="14967" y="18967"/>
                    <a:pt x="15050" y="18872"/>
                    <a:pt x="15050" y="18872"/>
                  </a:cubicBezTo>
                  <a:lnTo>
                    <a:pt x="16003" y="17431"/>
                  </a:lnTo>
                  <a:lnTo>
                    <a:pt x="4263" y="0"/>
                  </a:lnTo>
                  <a:close/>
                </a:path>
              </a:pathLst>
            </a:custGeom>
            <a:solidFill>
              <a:srgbClr val="C6AE6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82" name="Google Shape;1482;p48"/>
            <p:cNvSpPr/>
            <p:nvPr/>
          </p:nvSpPr>
          <p:spPr>
            <a:xfrm>
              <a:off x="4615450" y="2052175"/>
              <a:ext cx="331900" cy="477150"/>
            </a:xfrm>
            <a:custGeom>
              <a:avLst/>
              <a:gdLst/>
              <a:ahLst/>
              <a:cxnLst/>
              <a:rect l="l" t="t" r="r" b="b"/>
              <a:pathLst>
                <a:path w="13276" h="19086" extrusionOk="0">
                  <a:moveTo>
                    <a:pt x="1536" y="0"/>
                  </a:moveTo>
                  <a:lnTo>
                    <a:pt x="0" y="524"/>
                  </a:lnTo>
                  <a:cubicBezTo>
                    <a:pt x="560" y="1143"/>
                    <a:pt x="977" y="1596"/>
                    <a:pt x="977" y="1596"/>
                  </a:cubicBezTo>
                  <a:lnTo>
                    <a:pt x="12061" y="19086"/>
                  </a:lnTo>
                  <a:cubicBezTo>
                    <a:pt x="12240" y="18967"/>
                    <a:pt x="12323" y="18872"/>
                    <a:pt x="12323" y="18872"/>
                  </a:cubicBezTo>
                  <a:lnTo>
                    <a:pt x="13276" y="17431"/>
                  </a:lnTo>
                  <a:lnTo>
                    <a:pt x="1536" y="0"/>
                  </a:lnTo>
                  <a:close/>
                </a:path>
              </a:pathLst>
            </a:custGeom>
            <a:solidFill>
              <a:srgbClr val="87724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83" name="Google Shape;1483;p48"/>
            <p:cNvSpPr/>
            <p:nvPr/>
          </p:nvSpPr>
          <p:spPr>
            <a:xfrm>
              <a:off x="4652350" y="2000675"/>
              <a:ext cx="332800" cy="541150"/>
            </a:xfrm>
            <a:custGeom>
              <a:avLst/>
              <a:gdLst/>
              <a:ahLst/>
              <a:cxnLst/>
              <a:rect l="l" t="t" r="r" b="b"/>
              <a:pathLst>
                <a:path w="13312" h="21646" extrusionOk="0">
                  <a:moveTo>
                    <a:pt x="1596" y="0"/>
                  </a:moveTo>
                  <a:lnTo>
                    <a:pt x="429" y="2763"/>
                  </a:lnTo>
                  <a:lnTo>
                    <a:pt x="1" y="3787"/>
                  </a:lnTo>
                  <a:lnTo>
                    <a:pt x="1298" y="5811"/>
                  </a:lnTo>
                  <a:lnTo>
                    <a:pt x="2084" y="5382"/>
                  </a:lnTo>
                  <a:lnTo>
                    <a:pt x="2072" y="6882"/>
                  </a:lnTo>
                  <a:lnTo>
                    <a:pt x="6311" y="13847"/>
                  </a:lnTo>
                  <a:lnTo>
                    <a:pt x="7573" y="13859"/>
                  </a:lnTo>
                  <a:lnTo>
                    <a:pt x="6823" y="14502"/>
                  </a:lnTo>
                  <a:lnTo>
                    <a:pt x="8942" y="17824"/>
                  </a:lnTo>
                  <a:lnTo>
                    <a:pt x="9335" y="17372"/>
                  </a:lnTo>
                  <a:lnTo>
                    <a:pt x="9692" y="19193"/>
                  </a:lnTo>
                  <a:lnTo>
                    <a:pt x="11324" y="21646"/>
                  </a:lnTo>
                  <a:lnTo>
                    <a:pt x="11383" y="21646"/>
                  </a:lnTo>
                  <a:cubicBezTo>
                    <a:pt x="11681" y="21634"/>
                    <a:pt x="12967" y="21467"/>
                    <a:pt x="13312" y="19372"/>
                  </a:cubicBezTo>
                  <a:lnTo>
                    <a:pt x="10788" y="15217"/>
                  </a:lnTo>
                  <a:lnTo>
                    <a:pt x="8049" y="10680"/>
                  </a:lnTo>
                  <a:lnTo>
                    <a:pt x="1596" y="0"/>
                  </a:lnTo>
                  <a:close/>
                </a:path>
              </a:pathLst>
            </a:custGeom>
            <a:solidFill>
              <a:srgbClr val="A9935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84" name="Google Shape;1484;p48"/>
            <p:cNvSpPr/>
            <p:nvPr/>
          </p:nvSpPr>
          <p:spPr>
            <a:xfrm>
              <a:off x="4922025" y="2380775"/>
              <a:ext cx="63125" cy="161050"/>
            </a:xfrm>
            <a:custGeom>
              <a:avLst/>
              <a:gdLst/>
              <a:ahLst/>
              <a:cxnLst/>
              <a:rect l="l" t="t" r="r" b="b"/>
              <a:pathLst>
                <a:path w="2525" h="6442" extrusionOk="0">
                  <a:moveTo>
                    <a:pt x="1" y="1"/>
                  </a:moveTo>
                  <a:lnTo>
                    <a:pt x="1" y="1"/>
                  </a:lnTo>
                  <a:cubicBezTo>
                    <a:pt x="382" y="917"/>
                    <a:pt x="679" y="1870"/>
                    <a:pt x="822" y="2858"/>
                  </a:cubicBezTo>
                  <a:cubicBezTo>
                    <a:pt x="1001" y="4049"/>
                    <a:pt x="977" y="5299"/>
                    <a:pt x="596" y="6442"/>
                  </a:cubicBezTo>
                  <a:cubicBezTo>
                    <a:pt x="894" y="6430"/>
                    <a:pt x="2180" y="6263"/>
                    <a:pt x="2525" y="4156"/>
                  </a:cubicBezTo>
                  <a:lnTo>
                    <a:pt x="1" y="1"/>
                  </a:lnTo>
                  <a:close/>
                </a:path>
              </a:pathLst>
            </a:custGeom>
            <a:solidFill>
              <a:srgbClr val="C6AE6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85" name="Google Shape;1485;p48"/>
            <p:cNvSpPr/>
            <p:nvPr/>
          </p:nvSpPr>
          <p:spPr>
            <a:xfrm>
              <a:off x="4663075" y="2000375"/>
              <a:ext cx="190525" cy="267025"/>
            </a:xfrm>
            <a:custGeom>
              <a:avLst/>
              <a:gdLst/>
              <a:ahLst/>
              <a:cxnLst/>
              <a:rect l="l" t="t" r="r" b="b"/>
              <a:pathLst>
                <a:path w="7621" h="10681" extrusionOk="0">
                  <a:moveTo>
                    <a:pt x="1167" y="1"/>
                  </a:moveTo>
                  <a:lnTo>
                    <a:pt x="0" y="2739"/>
                  </a:lnTo>
                  <a:cubicBezTo>
                    <a:pt x="107" y="2798"/>
                    <a:pt x="215" y="2882"/>
                    <a:pt x="298" y="2953"/>
                  </a:cubicBezTo>
                  <a:cubicBezTo>
                    <a:pt x="1370" y="3858"/>
                    <a:pt x="2346" y="4977"/>
                    <a:pt x="3310" y="5989"/>
                  </a:cubicBezTo>
                  <a:cubicBezTo>
                    <a:pt x="4787" y="7525"/>
                    <a:pt x="6227" y="9085"/>
                    <a:pt x="7620" y="10680"/>
                  </a:cubicBezTo>
                  <a:lnTo>
                    <a:pt x="1167" y="1"/>
                  </a:lnTo>
                  <a:close/>
                </a:path>
              </a:pathLst>
            </a:custGeom>
            <a:solidFill>
              <a:srgbClr val="99825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86" name="Google Shape;1486;p48"/>
            <p:cNvSpPr/>
            <p:nvPr/>
          </p:nvSpPr>
          <p:spPr>
            <a:xfrm>
              <a:off x="4529725" y="1974475"/>
              <a:ext cx="179200" cy="137550"/>
            </a:xfrm>
            <a:custGeom>
              <a:avLst/>
              <a:gdLst/>
              <a:ahLst/>
              <a:cxnLst/>
              <a:rect l="l" t="t" r="r" b="b"/>
              <a:pathLst>
                <a:path w="7168" h="5502" extrusionOk="0">
                  <a:moveTo>
                    <a:pt x="4472" y="0"/>
                  </a:moveTo>
                  <a:cubicBezTo>
                    <a:pt x="3768" y="0"/>
                    <a:pt x="2991" y="224"/>
                    <a:pt x="2274" y="679"/>
                  </a:cubicBezTo>
                  <a:cubicBezTo>
                    <a:pt x="691" y="1679"/>
                    <a:pt x="0" y="3418"/>
                    <a:pt x="727" y="4561"/>
                  </a:cubicBezTo>
                  <a:cubicBezTo>
                    <a:pt x="1128" y="5183"/>
                    <a:pt x="1862" y="5502"/>
                    <a:pt x="2702" y="5502"/>
                  </a:cubicBezTo>
                  <a:cubicBezTo>
                    <a:pt x="3406" y="5502"/>
                    <a:pt x="4184" y="5278"/>
                    <a:pt x="4906" y="4823"/>
                  </a:cubicBezTo>
                  <a:cubicBezTo>
                    <a:pt x="6477" y="3823"/>
                    <a:pt x="7168" y="2084"/>
                    <a:pt x="6442" y="941"/>
                  </a:cubicBezTo>
                  <a:cubicBezTo>
                    <a:pt x="6046" y="319"/>
                    <a:pt x="5312" y="0"/>
                    <a:pt x="4472" y="0"/>
                  </a:cubicBezTo>
                  <a:close/>
                </a:path>
              </a:pathLst>
            </a:custGeom>
            <a:solidFill>
              <a:srgbClr val="D9BE6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87" name="Google Shape;1487;p48"/>
            <p:cNvSpPr/>
            <p:nvPr/>
          </p:nvSpPr>
          <p:spPr>
            <a:xfrm>
              <a:off x="4542225" y="1984375"/>
              <a:ext cx="153600" cy="117850"/>
            </a:xfrm>
            <a:custGeom>
              <a:avLst/>
              <a:gdLst/>
              <a:ahLst/>
              <a:cxnLst/>
              <a:rect l="l" t="t" r="r" b="b"/>
              <a:pathLst>
                <a:path w="6144" h="4714" extrusionOk="0">
                  <a:moveTo>
                    <a:pt x="3834" y="1"/>
                  </a:moveTo>
                  <a:cubicBezTo>
                    <a:pt x="3234" y="1"/>
                    <a:pt x="2570" y="191"/>
                    <a:pt x="1953" y="581"/>
                  </a:cubicBezTo>
                  <a:cubicBezTo>
                    <a:pt x="596" y="1426"/>
                    <a:pt x="0" y="2915"/>
                    <a:pt x="631" y="3903"/>
                  </a:cubicBezTo>
                  <a:cubicBezTo>
                    <a:pt x="968" y="4440"/>
                    <a:pt x="1593" y="4713"/>
                    <a:pt x="2311" y="4713"/>
                  </a:cubicBezTo>
                  <a:cubicBezTo>
                    <a:pt x="2914" y="4713"/>
                    <a:pt x="3584" y="4520"/>
                    <a:pt x="4203" y="4129"/>
                  </a:cubicBezTo>
                  <a:cubicBezTo>
                    <a:pt x="5549" y="3284"/>
                    <a:pt x="6144" y="1795"/>
                    <a:pt x="5525" y="807"/>
                  </a:cubicBezTo>
                  <a:cubicBezTo>
                    <a:pt x="5181" y="275"/>
                    <a:pt x="4553" y="1"/>
                    <a:pt x="3834" y="1"/>
                  </a:cubicBezTo>
                  <a:close/>
                </a:path>
              </a:pathLst>
            </a:custGeom>
            <a:solidFill>
              <a:srgbClr val="A9935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88" name="Google Shape;1488;p48"/>
            <p:cNvSpPr/>
            <p:nvPr/>
          </p:nvSpPr>
          <p:spPr>
            <a:xfrm>
              <a:off x="4553525" y="1992700"/>
              <a:ext cx="131300" cy="101100"/>
            </a:xfrm>
            <a:custGeom>
              <a:avLst/>
              <a:gdLst/>
              <a:ahLst/>
              <a:cxnLst/>
              <a:rect l="l" t="t" r="r" b="b"/>
              <a:pathLst>
                <a:path w="5252" h="4044" extrusionOk="0">
                  <a:moveTo>
                    <a:pt x="3262" y="0"/>
                  </a:moveTo>
                  <a:cubicBezTo>
                    <a:pt x="2750" y="0"/>
                    <a:pt x="2186" y="164"/>
                    <a:pt x="1668" y="498"/>
                  </a:cubicBezTo>
                  <a:cubicBezTo>
                    <a:pt x="501" y="1236"/>
                    <a:pt x="1" y="2510"/>
                    <a:pt x="537" y="3344"/>
                  </a:cubicBezTo>
                  <a:cubicBezTo>
                    <a:pt x="815" y="3809"/>
                    <a:pt x="1346" y="4043"/>
                    <a:pt x="1960" y="4043"/>
                  </a:cubicBezTo>
                  <a:cubicBezTo>
                    <a:pt x="2476" y="4043"/>
                    <a:pt x="3052" y="3878"/>
                    <a:pt x="3585" y="3546"/>
                  </a:cubicBezTo>
                  <a:cubicBezTo>
                    <a:pt x="4740" y="2808"/>
                    <a:pt x="5251" y="1534"/>
                    <a:pt x="4716" y="700"/>
                  </a:cubicBezTo>
                  <a:cubicBezTo>
                    <a:pt x="4423" y="238"/>
                    <a:pt x="3880" y="0"/>
                    <a:pt x="3262" y="0"/>
                  </a:cubicBezTo>
                  <a:close/>
                </a:path>
              </a:pathLst>
            </a:custGeom>
            <a:solidFill>
              <a:srgbClr val="D9BE6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89" name="Google Shape;1489;p48"/>
            <p:cNvSpPr/>
            <p:nvPr/>
          </p:nvSpPr>
          <p:spPr>
            <a:xfrm>
              <a:off x="4562475" y="1999625"/>
              <a:ext cx="113725" cy="87675"/>
            </a:xfrm>
            <a:custGeom>
              <a:avLst/>
              <a:gdLst/>
              <a:ahLst/>
              <a:cxnLst/>
              <a:rect l="l" t="t" r="r" b="b"/>
              <a:pathLst>
                <a:path w="4549" h="3507" extrusionOk="0">
                  <a:moveTo>
                    <a:pt x="2832" y="1"/>
                  </a:moveTo>
                  <a:cubicBezTo>
                    <a:pt x="2390" y="1"/>
                    <a:pt x="1901" y="143"/>
                    <a:pt x="1441" y="435"/>
                  </a:cubicBezTo>
                  <a:cubicBezTo>
                    <a:pt x="429" y="1078"/>
                    <a:pt x="0" y="2174"/>
                    <a:pt x="452" y="2912"/>
                  </a:cubicBezTo>
                  <a:cubicBezTo>
                    <a:pt x="704" y="3305"/>
                    <a:pt x="1168" y="3506"/>
                    <a:pt x="1699" y="3506"/>
                  </a:cubicBezTo>
                  <a:cubicBezTo>
                    <a:pt x="2150" y="3506"/>
                    <a:pt x="2649" y="3362"/>
                    <a:pt x="3108" y="3067"/>
                  </a:cubicBezTo>
                  <a:cubicBezTo>
                    <a:pt x="4120" y="2436"/>
                    <a:pt x="4548" y="1328"/>
                    <a:pt x="4084" y="602"/>
                  </a:cubicBezTo>
                  <a:cubicBezTo>
                    <a:pt x="3824" y="206"/>
                    <a:pt x="3362" y="1"/>
                    <a:pt x="2832" y="1"/>
                  </a:cubicBezTo>
                  <a:close/>
                </a:path>
              </a:pathLst>
            </a:custGeom>
            <a:solidFill>
              <a:srgbClr val="A9935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90" name="Google Shape;1490;p48"/>
            <p:cNvSpPr/>
            <p:nvPr/>
          </p:nvSpPr>
          <p:spPr>
            <a:xfrm>
              <a:off x="4573175" y="2007525"/>
              <a:ext cx="92300" cy="71450"/>
            </a:xfrm>
            <a:custGeom>
              <a:avLst/>
              <a:gdLst/>
              <a:ahLst/>
              <a:cxnLst/>
              <a:rect l="l" t="t" r="r" b="b"/>
              <a:pathLst>
                <a:path w="3692" h="2858" extrusionOk="0">
                  <a:moveTo>
                    <a:pt x="2303" y="0"/>
                  </a:moveTo>
                  <a:cubicBezTo>
                    <a:pt x="1937" y="0"/>
                    <a:pt x="1531" y="118"/>
                    <a:pt x="1156" y="357"/>
                  </a:cubicBezTo>
                  <a:cubicBezTo>
                    <a:pt x="358" y="881"/>
                    <a:pt x="1" y="1774"/>
                    <a:pt x="370" y="2370"/>
                  </a:cubicBezTo>
                  <a:cubicBezTo>
                    <a:pt x="570" y="2693"/>
                    <a:pt x="949" y="2858"/>
                    <a:pt x="1383" y="2858"/>
                  </a:cubicBezTo>
                  <a:cubicBezTo>
                    <a:pt x="1749" y="2858"/>
                    <a:pt x="2154" y="2740"/>
                    <a:pt x="2525" y="2501"/>
                  </a:cubicBezTo>
                  <a:cubicBezTo>
                    <a:pt x="3334" y="1977"/>
                    <a:pt x="3692" y="1084"/>
                    <a:pt x="3322" y="488"/>
                  </a:cubicBezTo>
                  <a:cubicBezTo>
                    <a:pt x="3116" y="165"/>
                    <a:pt x="2737" y="0"/>
                    <a:pt x="2303" y="0"/>
                  </a:cubicBezTo>
                  <a:close/>
                </a:path>
              </a:pathLst>
            </a:custGeom>
            <a:solidFill>
              <a:srgbClr val="D9BE6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91" name="Google Shape;1491;p48"/>
            <p:cNvSpPr/>
            <p:nvPr/>
          </p:nvSpPr>
          <p:spPr>
            <a:xfrm>
              <a:off x="4582700" y="2014000"/>
              <a:ext cx="71175" cy="55875"/>
            </a:xfrm>
            <a:custGeom>
              <a:avLst/>
              <a:gdLst/>
              <a:ahLst/>
              <a:cxnLst/>
              <a:rect l="l" t="t" r="r" b="b"/>
              <a:pathLst>
                <a:path w="2847" h="2235" extrusionOk="0">
                  <a:moveTo>
                    <a:pt x="1724" y="0"/>
                  </a:moveTo>
                  <a:cubicBezTo>
                    <a:pt x="1449" y="0"/>
                    <a:pt x="1150" y="86"/>
                    <a:pt x="882" y="265"/>
                  </a:cubicBezTo>
                  <a:cubicBezTo>
                    <a:pt x="274" y="670"/>
                    <a:pt x="1" y="1361"/>
                    <a:pt x="298" y="1837"/>
                  </a:cubicBezTo>
                  <a:cubicBezTo>
                    <a:pt x="466" y="2098"/>
                    <a:pt x="776" y="2235"/>
                    <a:pt x="1126" y="2235"/>
                  </a:cubicBezTo>
                  <a:cubicBezTo>
                    <a:pt x="1398" y="2235"/>
                    <a:pt x="1694" y="2152"/>
                    <a:pt x="1965" y="1980"/>
                  </a:cubicBezTo>
                  <a:cubicBezTo>
                    <a:pt x="2584" y="1575"/>
                    <a:pt x="2846" y="872"/>
                    <a:pt x="2549" y="396"/>
                  </a:cubicBezTo>
                  <a:cubicBezTo>
                    <a:pt x="2383" y="137"/>
                    <a:pt x="2072" y="0"/>
                    <a:pt x="1724" y="0"/>
                  </a:cubicBezTo>
                  <a:close/>
                </a:path>
              </a:pathLst>
            </a:custGeom>
            <a:solidFill>
              <a:srgbClr val="A9935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92" name="Google Shape;1492;p48"/>
            <p:cNvSpPr/>
            <p:nvPr/>
          </p:nvSpPr>
          <p:spPr>
            <a:xfrm>
              <a:off x="4593125" y="2022125"/>
              <a:ext cx="50625" cy="40025"/>
            </a:xfrm>
            <a:custGeom>
              <a:avLst/>
              <a:gdLst/>
              <a:ahLst/>
              <a:cxnLst/>
              <a:rect l="l" t="t" r="r" b="b"/>
              <a:pathLst>
                <a:path w="2025" h="1601" extrusionOk="0">
                  <a:moveTo>
                    <a:pt x="1226" y="1"/>
                  </a:moveTo>
                  <a:cubicBezTo>
                    <a:pt x="1032" y="1"/>
                    <a:pt x="823" y="61"/>
                    <a:pt x="631" y="190"/>
                  </a:cubicBezTo>
                  <a:cubicBezTo>
                    <a:pt x="179" y="476"/>
                    <a:pt x="0" y="976"/>
                    <a:pt x="215" y="1309"/>
                  </a:cubicBezTo>
                  <a:cubicBezTo>
                    <a:pt x="262" y="1369"/>
                    <a:pt x="298" y="1428"/>
                    <a:pt x="358" y="1464"/>
                  </a:cubicBezTo>
                  <a:cubicBezTo>
                    <a:pt x="480" y="1553"/>
                    <a:pt x="638" y="1600"/>
                    <a:pt x="808" y="1600"/>
                  </a:cubicBezTo>
                  <a:cubicBezTo>
                    <a:pt x="1003" y="1600"/>
                    <a:pt x="1215" y="1538"/>
                    <a:pt x="1405" y="1405"/>
                  </a:cubicBezTo>
                  <a:cubicBezTo>
                    <a:pt x="1846" y="1131"/>
                    <a:pt x="2024" y="643"/>
                    <a:pt x="1822" y="297"/>
                  </a:cubicBezTo>
                  <a:cubicBezTo>
                    <a:pt x="1798" y="262"/>
                    <a:pt x="1774" y="238"/>
                    <a:pt x="1762" y="214"/>
                  </a:cubicBezTo>
                  <a:cubicBezTo>
                    <a:pt x="1637" y="76"/>
                    <a:pt x="1442" y="1"/>
                    <a:pt x="1226" y="1"/>
                  </a:cubicBezTo>
                  <a:close/>
                </a:path>
              </a:pathLst>
            </a:custGeom>
            <a:solidFill>
              <a:srgbClr val="D9BE6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93" name="Google Shape;1493;p48"/>
            <p:cNvSpPr/>
            <p:nvPr/>
          </p:nvSpPr>
          <p:spPr>
            <a:xfrm>
              <a:off x="4593125" y="2022025"/>
              <a:ext cx="44075" cy="36125"/>
            </a:xfrm>
            <a:custGeom>
              <a:avLst/>
              <a:gdLst/>
              <a:ahLst/>
              <a:cxnLst/>
              <a:rect l="l" t="t" r="r" b="b"/>
              <a:pathLst>
                <a:path w="1763" h="1445" extrusionOk="0">
                  <a:moveTo>
                    <a:pt x="1210" y="1"/>
                  </a:moveTo>
                  <a:cubicBezTo>
                    <a:pt x="1021" y="1"/>
                    <a:pt x="817" y="55"/>
                    <a:pt x="631" y="170"/>
                  </a:cubicBezTo>
                  <a:cubicBezTo>
                    <a:pt x="179" y="444"/>
                    <a:pt x="0" y="956"/>
                    <a:pt x="215" y="1278"/>
                  </a:cubicBezTo>
                  <a:cubicBezTo>
                    <a:pt x="250" y="1337"/>
                    <a:pt x="298" y="1397"/>
                    <a:pt x="358" y="1444"/>
                  </a:cubicBezTo>
                  <a:cubicBezTo>
                    <a:pt x="393" y="1361"/>
                    <a:pt x="429" y="1266"/>
                    <a:pt x="512" y="1182"/>
                  </a:cubicBezTo>
                  <a:cubicBezTo>
                    <a:pt x="587" y="1282"/>
                    <a:pt x="714" y="1333"/>
                    <a:pt x="858" y="1333"/>
                  </a:cubicBezTo>
                  <a:cubicBezTo>
                    <a:pt x="988" y="1333"/>
                    <a:pt x="1132" y="1291"/>
                    <a:pt x="1262" y="1206"/>
                  </a:cubicBezTo>
                  <a:cubicBezTo>
                    <a:pt x="1560" y="1016"/>
                    <a:pt x="1703" y="670"/>
                    <a:pt x="1548" y="444"/>
                  </a:cubicBezTo>
                  <a:lnTo>
                    <a:pt x="1501" y="397"/>
                  </a:lnTo>
                  <a:cubicBezTo>
                    <a:pt x="1584" y="349"/>
                    <a:pt x="1667" y="266"/>
                    <a:pt x="1762" y="218"/>
                  </a:cubicBezTo>
                  <a:cubicBezTo>
                    <a:pt x="1634" y="76"/>
                    <a:pt x="1432" y="1"/>
                    <a:pt x="1210" y="1"/>
                  </a:cubicBezTo>
                  <a:close/>
                </a:path>
              </a:pathLst>
            </a:custGeom>
            <a:solidFill>
              <a:srgbClr val="A9935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94" name="Google Shape;1494;p48"/>
            <p:cNvSpPr/>
            <p:nvPr/>
          </p:nvSpPr>
          <p:spPr>
            <a:xfrm>
              <a:off x="4566325" y="2123900"/>
              <a:ext cx="184875" cy="349475"/>
            </a:xfrm>
            <a:custGeom>
              <a:avLst/>
              <a:gdLst/>
              <a:ahLst/>
              <a:cxnLst/>
              <a:rect l="l" t="t" r="r" b="b"/>
              <a:pathLst>
                <a:path w="7395" h="13979" extrusionOk="0">
                  <a:moveTo>
                    <a:pt x="1" y="1"/>
                  </a:moveTo>
                  <a:lnTo>
                    <a:pt x="7395" y="13979"/>
                  </a:lnTo>
                  <a:cubicBezTo>
                    <a:pt x="7395" y="13907"/>
                    <a:pt x="7383" y="13836"/>
                    <a:pt x="7383" y="13752"/>
                  </a:cubicBezTo>
                  <a:cubicBezTo>
                    <a:pt x="7061" y="8395"/>
                    <a:pt x="4263" y="3263"/>
                    <a:pt x="1" y="1"/>
                  </a:cubicBezTo>
                  <a:close/>
                </a:path>
              </a:pathLst>
            </a:custGeom>
            <a:solidFill>
              <a:srgbClr val="D9BE6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95" name="Google Shape;1495;p48"/>
            <p:cNvSpPr/>
            <p:nvPr/>
          </p:nvSpPr>
          <p:spPr>
            <a:xfrm>
              <a:off x="4692550" y="2275075"/>
              <a:ext cx="194975" cy="127150"/>
            </a:xfrm>
            <a:custGeom>
              <a:avLst/>
              <a:gdLst/>
              <a:ahLst/>
              <a:cxnLst/>
              <a:rect l="l" t="t" r="r" b="b"/>
              <a:pathLst>
                <a:path w="7799" h="5086" extrusionOk="0">
                  <a:moveTo>
                    <a:pt x="6797" y="0"/>
                  </a:moveTo>
                  <a:cubicBezTo>
                    <a:pt x="6678" y="0"/>
                    <a:pt x="6596" y="26"/>
                    <a:pt x="6596" y="26"/>
                  </a:cubicBezTo>
                  <a:cubicBezTo>
                    <a:pt x="4931" y="3710"/>
                    <a:pt x="1636" y="4028"/>
                    <a:pt x="548" y="4028"/>
                  </a:cubicBezTo>
                  <a:cubicBezTo>
                    <a:pt x="321" y="4028"/>
                    <a:pt x="191" y="4014"/>
                    <a:pt x="191" y="4014"/>
                  </a:cubicBezTo>
                  <a:cubicBezTo>
                    <a:pt x="48" y="4288"/>
                    <a:pt x="0" y="4491"/>
                    <a:pt x="36" y="4645"/>
                  </a:cubicBezTo>
                  <a:cubicBezTo>
                    <a:pt x="107" y="5086"/>
                    <a:pt x="750" y="5086"/>
                    <a:pt x="750" y="5086"/>
                  </a:cubicBezTo>
                  <a:cubicBezTo>
                    <a:pt x="750" y="5086"/>
                    <a:pt x="2953" y="4955"/>
                    <a:pt x="4167" y="4288"/>
                  </a:cubicBezTo>
                  <a:cubicBezTo>
                    <a:pt x="5394" y="3598"/>
                    <a:pt x="7799" y="1014"/>
                    <a:pt x="7513" y="431"/>
                  </a:cubicBezTo>
                  <a:cubicBezTo>
                    <a:pt x="7394" y="204"/>
                    <a:pt x="7215" y="85"/>
                    <a:pt x="7072" y="50"/>
                  </a:cubicBezTo>
                  <a:cubicBezTo>
                    <a:pt x="6972" y="12"/>
                    <a:pt x="6876" y="0"/>
                    <a:pt x="6797" y="0"/>
                  </a:cubicBezTo>
                  <a:close/>
                </a:path>
              </a:pathLst>
            </a:custGeom>
            <a:solidFill>
              <a:srgbClr val="A2633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96" name="Google Shape;1496;p48"/>
            <p:cNvSpPr/>
            <p:nvPr/>
          </p:nvSpPr>
          <p:spPr>
            <a:xfrm>
              <a:off x="4692250" y="2275075"/>
              <a:ext cx="176825" cy="118475"/>
            </a:xfrm>
            <a:custGeom>
              <a:avLst/>
              <a:gdLst/>
              <a:ahLst/>
              <a:cxnLst/>
              <a:rect l="l" t="t" r="r" b="b"/>
              <a:pathLst>
                <a:path w="7073" h="4739" extrusionOk="0">
                  <a:moveTo>
                    <a:pt x="6792" y="0"/>
                  </a:moveTo>
                  <a:cubicBezTo>
                    <a:pt x="6673" y="0"/>
                    <a:pt x="6596" y="26"/>
                    <a:pt x="6596" y="26"/>
                  </a:cubicBezTo>
                  <a:cubicBezTo>
                    <a:pt x="4931" y="3710"/>
                    <a:pt x="1636" y="4028"/>
                    <a:pt x="548" y="4028"/>
                  </a:cubicBezTo>
                  <a:cubicBezTo>
                    <a:pt x="321" y="4028"/>
                    <a:pt x="191" y="4014"/>
                    <a:pt x="191" y="4014"/>
                  </a:cubicBezTo>
                  <a:cubicBezTo>
                    <a:pt x="48" y="4288"/>
                    <a:pt x="0" y="4491"/>
                    <a:pt x="24" y="4645"/>
                  </a:cubicBezTo>
                  <a:cubicBezTo>
                    <a:pt x="307" y="4710"/>
                    <a:pt x="601" y="4739"/>
                    <a:pt x="897" y="4739"/>
                  </a:cubicBezTo>
                  <a:cubicBezTo>
                    <a:pt x="2022" y="4739"/>
                    <a:pt x="3193" y="4324"/>
                    <a:pt x="4013" y="3871"/>
                  </a:cubicBezTo>
                  <a:cubicBezTo>
                    <a:pt x="4703" y="3479"/>
                    <a:pt x="5263" y="2931"/>
                    <a:pt x="5775" y="2324"/>
                  </a:cubicBezTo>
                  <a:cubicBezTo>
                    <a:pt x="6358" y="1633"/>
                    <a:pt x="6894" y="919"/>
                    <a:pt x="7072" y="50"/>
                  </a:cubicBezTo>
                  <a:cubicBezTo>
                    <a:pt x="6968" y="12"/>
                    <a:pt x="6871" y="0"/>
                    <a:pt x="6792" y="0"/>
                  </a:cubicBezTo>
                  <a:close/>
                </a:path>
              </a:pathLst>
            </a:custGeom>
            <a:solidFill>
              <a:srgbClr val="90502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97" name="Google Shape;1497;p48"/>
            <p:cNvSpPr/>
            <p:nvPr/>
          </p:nvSpPr>
          <p:spPr>
            <a:xfrm>
              <a:off x="4837800" y="2174975"/>
              <a:ext cx="89900" cy="104325"/>
            </a:xfrm>
            <a:custGeom>
              <a:avLst/>
              <a:gdLst/>
              <a:ahLst/>
              <a:cxnLst/>
              <a:rect l="l" t="t" r="r" b="b"/>
              <a:pathLst>
                <a:path w="3596" h="4173" extrusionOk="0">
                  <a:moveTo>
                    <a:pt x="2166" y="1"/>
                  </a:moveTo>
                  <a:cubicBezTo>
                    <a:pt x="1852" y="1"/>
                    <a:pt x="1629" y="170"/>
                    <a:pt x="1620" y="315"/>
                  </a:cubicBezTo>
                  <a:cubicBezTo>
                    <a:pt x="1608" y="565"/>
                    <a:pt x="1751" y="1053"/>
                    <a:pt x="1334" y="2053"/>
                  </a:cubicBezTo>
                  <a:cubicBezTo>
                    <a:pt x="917" y="3065"/>
                    <a:pt x="131" y="3661"/>
                    <a:pt x="131" y="3661"/>
                  </a:cubicBezTo>
                  <a:cubicBezTo>
                    <a:pt x="131" y="3673"/>
                    <a:pt x="119" y="3685"/>
                    <a:pt x="119" y="3708"/>
                  </a:cubicBezTo>
                  <a:cubicBezTo>
                    <a:pt x="0" y="4054"/>
                    <a:pt x="381" y="4173"/>
                    <a:pt x="381" y="4173"/>
                  </a:cubicBezTo>
                  <a:cubicBezTo>
                    <a:pt x="381" y="4173"/>
                    <a:pt x="858" y="3875"/>
                    <a:pt x="1512" y="3292"/>
                  </a:cubicBezTo>
                  <a:cubicBezTo>
                    <a:pt x="2167" y="2708"/>
                    <a:pt x="2917" y="1470"/>
                    <a:pt x="3048" y="1232"/>
                  </a:cubicBezTo>
                  <a:cubicBezTo>
                    <a:pt x="3179" y="994"/>
                    <a:pt x="3596" y="839"/>
                    <a:pt x="2929" y="303"/>
                  </a:cubicBezTo>
                  <a:cubicBezTo>
                    <a:pt x="2751" y="160"/>
                    <a:pt x="2560" y="77"/>
                    <a:pt x="2393" y="29"/>
                  </a:cubicBezTo>
                  <a:cubicBezTo>
                    <a:pt x="2314" y="9"/>
                    <a:pt x="2237" y="1"/>
                    <a:pt x="2166" y="1"/>
                  </a:cubicBezTo>
                  <a:close/>
                </a:path>
              </a:pathLst>
            </a:custGeom>
            <a:solidFill>
              <a:srgbClr val="90502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98" name="Google Shape;1498;p48"/>
            <p:cNvSpPr/>
            <p:nvPr/>
          </p:nvSpPr>
          <p:spPr>
            <a:xfrm>
              <a:off x="4840775" y="2174975"/>
              <a:ext cx="57475" cy="92725"/>
            </a:xfrm>
            <a:custGeom>
              <a:avLst/>
              <a:gdLst/>
              <a:ahLst/>
              <a:cxnLst/>
              <a:rect l="l" t="t" r="r" b="b"/>
              <a:pathLst>
                <a:path w="2299" h="3709" extrusionOk="0">
                  <a:moveTo>
                    <a:pt x="2042" y="1"/>
                  </a:moveTo>
                  <a:cubicBezTo>
                    <a:pt x="1725" y="1"/>
                    <a:pt x="1510" y="170"/>
                    <a:pt x="1501" y="315"/>
                  </a:cubicBezTo>
                  <a:cubicBezTo>
                    <a:pt x="1477" y="565"/>
                    <a:pt x="1632" y="1053"/>
                    <a:pt x="1215" y="2053"/>
                  </a:cubicBezTo>
                  <a:cubicBezTo>
                    <a:pt x="798" y="3065"/>
                    <a:pt x="12" y="3661"/>
                    <a:pt x="12" y="3661"/>
                  </a:cubicBezTo>
                  <a:cubicBezTo>
                    <a:pt x="12" y="3673"/>
                    <a:pt x="0" y="3696"/>
                    <a:pt x="0" y="3708"/>
                  </a:cubicBezTo>
                  <a:cubicBezTo>
                    <a:pt x="798" y="3363"/>
                    <a:pt x="1465" y="2744"/>
                    <a:pt x="1870" y="1946"/>
                  </a:cubicBezTo>
                  <a:cubicBezTo>
                    <a:pt x="2167" y="1351"/>
                    <a:pt x="2298" y="684"/>
                    <a:pt x="2274" y="29"/>
                  </a:cubicBezTo>
                  <a:cubicBezTo>
                    <a:pt x="2193" y="9"/>
                    <a:pt x="2115" y="1"/>
                    <a:pt x="2042" y="1"/>
                  </a:cubicBezTo>
                  <a:close/>
                </a:path>
              </a:pathLst>
            </a:custGeom>
            <a:solidFill>
              <a:srgbClr val="7C402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99" name="Google Shape;1499;p48"/>
            <p:cNvSpPr/>
            <p:nvPr/>
          </p:nvSpPr>
          <p:spPr>
            <a:xfrm>
              <a:off x="4800600" y="2148350"/>
              <a:ext cx="64600" cy="114550"/>
            </a:xfrm>
            <a:custGeom>
              <a:avLst/>
              <a:gdLst/>
              <a:ahLst/>
              <a:cxnLst/>
              <a:rect l="l" t="t" r="r" b="b"/>
              <a:pathLst>
                <a:path w="2584" h="4582" extrusionOk="0">
                  <a:moveTo>
                    <a:pt x="1078" y="1"/>
                  </a:moveTo>
                  <a:cubicBezTo>
                    <a:pt x="948" y="1"/>
                    <a:pt x="828" y="26"/>
                    <a:pt x="750" y="82"/>
                  </a:cubicBezTo>
                  <a:cubicBezTo>
                    <a:pt x="714" y="118"/>
                    <a:pt x="679" y="142"/>
                    <a:pt x="655" y="178"/>
                  </a:cubicBezTo>
                  <a:cubicBezTo>
                    <a:pt x="500" y="308"/>
                    <a:pt x="452" y="392"/>
                    <a:pt x="250" y="606"/>
                  </a:cubicBezTo>
                  <a:cubicBezTo>
                    <a:pt x="0" y="856"/>
                    <a:pt x="155" y="856"/>
                    <a:pt x="155" y="951"/>
                  </a:cubicBezTo>
                  <a:cubicBezTo>
                    <a:pt x="155" y="1023"/>
                    <a:pt x="417" y="856"/>
                    <a:pt x="1024" y="1963"/>
                  </a:cubicBezTo>
                  <a:cubicBezTo>
                    <a:pt x="1310" y="2475"/>
                    <a:pt x="1488" y="2999"/>
                    <a:pt x="1607" y="3404"/>
                  </a:cubicBezTo>
                  <a:cubicBezTo>
                    <a:pt x="1726" y="3845"/>
                    <a:pt x="1762" y="4166"/>
                    <a:pt x="1762" y="4166"/>
                  </a:cubicBezTo>
                  <a:cubicBezTo>
                    <a:pt x="1842" y="4506"/>
                    <a:pt x="2057" y="4581"/>
                    <a:pt x="2230" y="4581"/>
                  </a:cubicBezTo>
                  <a:cubicBezTo>
                    <a:pt x="2366" y="4581"/>
                    <a:pt x="2477" y="4535"/>
                    <a:pt x="2477" y="4535"/>
                  </a:cubicBezTo>
                  <a:cubicBezTo>
                    <a:pt x="2584" y="3487"/>
                    <a:pt x="1881" y="1428"/>
                    <a:pt x="1869" y="1344"/>
                  </a:cubicBezTo>
                  <a:cubicBezTo>
                    <a:pt x="1822" y="1261"/>
                    <a:pt x="1726" y="618"/>
                    <a:pt x="1738" y="332"/>
                  </a:cubicBezTo>
                  <a:cubicBezTo>
                    <a:pt x="1747" y="140"/>
                    <a:pt x="1385" y="1"/>
                    <a:pt x="1078" y="1"/>
                  </a:cubicBezTo>
                  <a:close/>
                </a:path>
              </a:pathLst>
            </a:custGeom>
            <a:solidFill>
              <a:srgbClr val="90502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00" name="Google Shape;1500;p48"/>
            <p:cNvSpPr/>
            <p:nvPr/>
          </p:nvSpPr>
          <p:spPr>
            <a:xfrm>
              <a:off x="4800000" y="2152775"/>
              <a:ext cx="41700" cy="80700"/>
            </a:xfrm>
            <a:custGeom>
              <a:avLst/>
              <a:gdLst/>
              <a:ahLst/>
              <a:cxnLst/>
              <a:rect l="l" t="t" r="r" b="b"/>
              <a:pathLst>
                <a:path w="1668" h="3228" extrusionOk="0">
                  <a:moveTo>
                    <a:pt x="655" y="1"/>
                  </a:moveTo>
                  <a:cubicBezTo>
                    <a:pt x="512" y="131"/>
                    <a:pt x="465" y="215"/>
                    <a:pt x="262" y="429"/>
                  </a:cubicBezTo>
                  <a:cubicBezTo>
                    <a:pt x="0" y="679"/>
                    <a:pt x="167" y="679"/>
                    <a:pt x="167" y="774"/>
                  </a:cubicBezTo>
                  <a:cubicBezTo>
                    <a:pt x="167" y="846"/>
                    <a:pt x="417" y="679"/>
                    <a:pt x="1036" y="1786"/>
                  </a:cubicBezTo>
                  <a:cubicBezTo>
                    <a:pt x="1310" y="2298"/>
                    <a:pt x="1488" y="2822"/>
                    <a:pt x="1608" y="3227"/>
                  </a:cubicBezTo>
                  <a:cubicBezTo>
                    <a:pt x="1667" y="2263"/>
                    <a:pt x="1453" y="1274"/>
                    <a:pt x="941" y="429"/>
                  </a:cubicBezTo>
                  <a:cubicBezTo>
                    <a:pt x="869" y="274"/>
                    <a:pt x="762" y="131"/>
                    <a:pt x="655" y="1"/>
                  </a:cubicBezTo>
                  <a:close/>
                </a:path>
              </a:pathLst>
            </a:custGeom>
            <a:solidFill>
              <a:srgbClr val="A2633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01" name="Google Shape;1501;p48"/>
            <p:cNvSpPr/>
            <p:nvPr/>
          </p:nvSpPr>
          <p:spPr>
            <a:xfrm>
              <a:off x="4680625" y="2251525"/>
              <a:ext cx="197375" cy="126900"/>
            </a:xfrm>
            <a:custGeom>
              <a:avLst/>
              <a:gdLst/>
              <a:ahLst/>
              <a:cxnLst/>
              <a:rect l="l" t="t" r="r" b="b"/>
              <a:pathLst>
                <a:path w="7895" h="5076" extrusionOk="0">
                  <a:moveTo>
                    <a:pt x="6863" y="1"/>
                  </a:moveTo>
                  <a:cubicBezTo>
                    <a:pt x="6697" y="1"/>
                    <a:pt x="6573" y="39"/>
                    <a:pt x="6573" y="39"/>
                  </a:cubicBezTo>
                  <a:cubicBezTo>
                    <a:pt x="6335" y="551"/>
                    <a:pt x="6073" y="1015"/>
                    <a:pt x="5775" y="1420"/>
                  </a:cubicBezTo>
                  <a:cubicBezTo>
                    <a:pt x="4042" y="3779"/>
                    <a:pt x="1570" y="4020"/>
                    <a:pt x="632" y="4020"/>
                  </a:cubicBezTo>
                  <a:cubicBezTo>
                    <a:pt x="391" y="4020"/>
                    <a:pt x="251" y="4004"/>
                    <a:pt x="251" y="4004"/>
                  </a:cubicBezTo>
                  <a:cubicBezTo>
                    <a:pt x="1" y="4480"/>
                    <a:pt x="72" y="4742"/>
                    <a:pt x="239" y="4885"/>
                  </a:cubicBezTo>
                  <a:cubicBezTo>
                    <a:pt x="453" y="5075"/>
                    <a:pt x="822" y="5075"/>
                    <a:pt x="822" y="5075"/>
                  </a:cubicBezTo>
                  <a:cubicBezTo>
                    <a:pt x="822" y="5075"/>
                    <a:pt x="3025" y="4944"/>
                    <a:pt x="4239" y="4278"/>
                  </a:cubicBezTo>
                  <a:cubicBezTo>
                    <a:pt x="5466" y="3587"/>
                    <a:pt x="7895" y="992"/>
                    <a:pt x="7573" y="408"/>
                  </a:cubicBezTo>
                  <a:cubicBezTo>
                    <a:pt x="7395" y="72"/>
                    <a:pt x="7090" y="1"/>
                    <a:pt x="6863" y="1"/>
                  </a:cubicBezTo>
                  <a:close/>
                </a:path>
              </a:pathLst>
            </a:custGeom>
            <a:solidFill>
              <a:srgbClr val="A2633B"/>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02" name="Google Shape;1502;p48"/>
            <p:cNvSpPr/>
            <p:nvPr/>
          </p:nvSpPr>
          <p:spPr>
            <a:xfrm>
              <a:off x="4680625" y="2287025"/>
              <a:ext cx="144100" cy="86625"/>
            </a:xfrm>
            <a:custGeom>
              <a:avLst/>
              <a:gdLst/>
              <a:ahLst/>
              <a:cxnLst/>
              <a:rect l="l" t="t" r="r" b="b"/>
              <a:pathLst>
                <a:path w="5764" h="3465" extrusionOk="0">
                  <a:moveTo>
                    <a:pt x="251" y="2584"/>
                  </a:moveTo>
                  <a:lnTo>
                    <a:pt x="251" y="2584"/>
                  </a:lnTo>
                  <a:cubicBezTo>
                    <a:pt x="251" y="2584"/>
                    <a:pt x="251" y="2584"/>
                    <a:pt x="251" y="2584"/>
                  </a:cubicBezTo>
                  <a:lnTo>
                    <a:pt x="251" y="2584"/>
                  </a:lnTo>
                  <a:cubicBezTo>
                    <a:pt x="251" y="2584"/>
                    <a:pt x="251" y="2584"/>
                    <a:pt x="251" y="2584"/>
                  </a:cubicBezTo>
                  <a:close/>
                  <a:moveTo>
                    <a:pt x="5763" y="0"/>
                  </a:moveTo>
                  <a:cubicBezTo>
                    <a:pt x="4030" y="2359"/>
                    <a:pt x="1558" y="2600"/>
                    <a:pt x="626" y="2600"/>
                  </a:cubicBezTo>
                  <a:cubicBezTo>
                    <a:pt x="390" y="2600"/>
                    <a:pt x="253" y="2584"/>
                    <a:pt x="251" y="2584"/>
                  </a:cubicBezTo>
                  <a:lnTo>
                    <a:pt x="251" y="2584"/>
                  </a:lnTo>
                  <a:cubicBezTo>
                    <a:pt x="1" y="3060"/>
                    <a:pt x="72" y="3322"/>
                    <a:pt x="239" y="3465"/>
                  </a:cubicBezTo>
                  <a:cubicBezTo>
                    <a:pt x="548" y="3453"/>
                    <a:pt x="870" y="3405"/>
                    <a:pt x="1072" y="3393"/>
                  </a:cubicBezTo>
                  <a:cubicBezTo>
                    <a:pt x="1727" y="3334"/>
                    <a:pt x="2394" y="3215"/>
                    <a:pt x="2977" y="2905"/>
                  </a:cubicBezTo>
                  <a:cubicBezTo>
                    <a:pt x="3525" y="2608"/>
                    <a:pt x="4025" y="2167"/>
                    <a:pt x="4466" y="1727"/>
                  </a:cubicBezTo>
                  <a:cubicBezTo>
                    <a:pt x="4978" y="1203"/>
                    <a:pt x="5406" y="619"/>
                    <a:pt x="5763" y="0"/>
                  </a:cubicBezTo>
                  <a:close/>
                </a:path>
              </a:pathLst>
            </a:custGeom>
            <a:solidFill>
              <a:srgbClr val="B8745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3" name="Title 2">
            <a:extLst>
              <a:ext uri="{FF2B5EF4-FFF2-40B4-BE49-F238E27FC236}">
                <a16:creationId xmlns:a16="http://schemas.microsoft.com/office/drawing/2014/main" id="{9692D5FE-8393-8749-B534-089C6D580574}"/>
              </a:ext>
            </a:extLst>
          </p:cNvPr>
          <p:cNvSpPr>
            <a:spLocks noGrp="1"/>
          </p:cNvSpPr>
          <p:nvPr>
            <p:ph type="title"/>
          </p:nvPr>
        </p:nvSpPr>
        <p:spPr>
          <a:xfrm>
            <a:off x="1975975" y="433563"/>
            <a:ext cx="5562599" cy="841800"/>
          </a:xfrm>
        </p:spPr>
        <p:txBody>
          <a:bodyPr/>
          <a:lstStyle/>
          <a:p>
            <a:pPr algn="ctr"/>
            <a:r>
              <a:rPr lang="en-VN" sz="5400" dirty="0"/>
              <a:t>LUYỆN TẬP</a:t>
            </a:r>
          </a:p>
        </p:txBody>
      </p:sp>
      <p:pic>
        <p:nvPicPr>
          <p:cNvPr id="3074" name="Picture 2">
            <a:extLst>
              <a:ext uri="{FF2B5EF4-FFF2-40B4-BE49-F238E27FC236}">
                <a16:creationId xmlns:a16="http://schemas.microsoft.com/office/drawing/2014/main" id="{7732C338-2DB1-2048-BB71-A9734FE9FB9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7623"/>
          <a:stretch/>
        </p:blipFill>
        <p:spPr bwMode="auto">
          <a:xfrm>
            <a:off x="390926" y="1423113"/>
            <a:ext cx="4366349" cy="3510837"/>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a:extLst>
              <a:ext uri="{FF2B5EF4-FFF2-40B4-BE49-F238E27FC236}">
                <a16:creationId xmlns:a16="http://schemas.microsoft.com/office/drawing/2014/main" id="{50C123C4-697C-C140-88E8-B74FA6A73A9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222" t="47623"/>
          <a:stretch/>
        </p:blipFill>
        <p:spPr bwMode="auto">
          <a:xfrm flipH="1">
            <a:off x="4724399" y="1423112"/>
            <a:ext cx="4028674" cy="35108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98096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3074"/>
                                            </p:tgtEl>
                                            <p:attrNameLst>
                                              <p:attrName>style.visibility</p:attrName>
                                            </p:attrNameLst>
                                          </p:cBhvr>
                                          <p:to>
                                            <p:strVal val="visible"/>
                                          </p:to>
                                        </p:set>
                                        <p:anim calcmode="lin" valueType="num" p14:bounceEnd="50000">
                                          <p:cBhvr additive="base">
                                            <p:cTn id="11" dur="500" fill="hold"/>
                                            <p:tgtEl>
                                              <p:spTgt spid="3074"/>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3074"/>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14:bounceEnd="50000">
                                          <p:cBhvr additive="base">
                                            <p:cTn id="15" dur="500" fill="hold"/>
                                            <p:tgtEl>
                                              <p:spTgt spid="37"/>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3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74"/>
                                            </p:tgtEl>
                                            <p:attrNameLst>
                                              <p:attrName>style.visibility</p:attrName>
                                            </p:attrNameLst>
                                          </p:cBhvr>
                                          <p:to>
                                            <p:strVal val="visible"/>
                                          </p:to>
                                        </p:set>
                                        <p:anim calcmode="lin" valueType="num">
                                          <p:cBhvr additive="base">
                                            <p:cTn id="11" dur="500" fill="hold"/>
                                            <p:tgtEl>
                                              <p:spTgt spid="3074"/>
                                            </p:tgtEl>
                                            <p:attrNameLst>
                                              <p:attrName>ppt_x</p:attrName>
                                            </p:attrNameLst>
                                          </p:cBhvr>
                                          <p:tavLst>
                                            <p:tav tm="0">
                                              <p:val>
                                                <p:strVal val="#ppt_x"/>
                                              </p:val>
                                            </p:tav>
                                            <p:tav tm="100000">
                                              <p:val>
                                                <p:strVal val="#ppt_x"/>
                                              </p:val>
                                            </p:tav>
                                          </p:tavLst>
                                        </p:anim>
                                        <p:anim calcmode="lin" valueType="num">
                                          <p:cBhvr additive="base">
                                            <p:cTn id="12" dur="500" fill="hold"/>
                                            <p:tgtEl>
                                              <p:spTgt spid="3074"/>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ppt_x"/>
                                              </p:val>
                                            </p:tav>
                                            <p:tav tm="100000">
                                              <p:val>
                                                <p:strVal val="#ppt_x"/>
                                              </p:val>
                                            </p:tav>
                                          </p:tavLst>
                                        </p:anim>
                                        <p:anim calcmode="lin" valueType="num">
                                          <p:cBhvr additive="base">
                                            <p:cTn id="16" dur="500" fill="hold"/>
                                            <p:tgtEl>
                                              <p:spTgt spid="3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Rectangle 4">
            <a:hlinkClick r:id="rId6" action="ppaction://hlinksldjump"/>
            <a:extLst>
              <a:ext uri="{FF2B5EF4-FFF2-40B4-BE49-F238E27FC236}">
                <a16:creationId xmlns:a16="http://schemas.microsoft.com/office/drawing/2014/main" id="{51610815-90AC-4463-A02A-2631C4B67A8D}"/>
              </a:ext>
            </a:extLst>
          </p:cNvPr>
          <p:cNvSpPr/>
          <p:nvPr/>
        </p:nvSpPr>
        <p:spPr>
          <a:xfrm>
            <a:off x="5234940" y="4537710"/>
            <a:ext cx="1623060" cy="480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2400" kern="1200">
              <a:solidFill>
                <a:prstClr val="white"/>
              </a:solidFill>
              <a:latin typeface="Calibri" panose="020F0502020204030204"/>
            </a:endParaRPr>
          </a:p>
        </p:txBody>
      </p:sp>
      <p:sp>
        <p:nvSpPr>
          <p:cNvPr id="6" name="TextBox 5">
            <a:extLst>
              <a:ext uri="{FF2B5EF4-FFF2-40B4-BE49-F238E27FC236}">
                <a16:creationId xmlns:a16="http://schemas.microsoft.com/office/drawing/2014/main" id="{115EF1AB-B4D0-4F5F-8B39-FAE257D613F7}"/>
              </a:ext>
            </a:extLst>
          </p:cNvPr>
          <p:cNvSpPr txBox="1"/>
          <p:nvPr/>
        </p:nvSpPr>
        <p:spPr>
          <a:xfrm>
            <a:off x="821786" y="780147"/>
            <a:ext cx="6996225" cy="1077218"/>
          </a:xfrm>
          <a:prstGeom prst="rect">
            <a:avLst/>
          </a:prstGeom>
          <a:noFill/>
        </p:spPr>
        <p:txBody>
          <a:bodyPr wrap="square" rtlCol="0">
            <a:spAutoFit/>
          </a:bodyPr>
          <a:lstStyle/>
          <a:p>
            <a:pPr algn="ctr" defTabSz="685800">
              <a:buClrTx/>
              <a:defRPr/>
            </a:pPr>
            <a:r>
              <a:rPr lang="en-US" sz="3200" b="1" kern="1200" dirty="0" err="1">
                <a:solidFill>
                  <a:srgbClr val="FFFF00"/>
                </a:solidFill>
                <a:latin typeface="Times New Roman" panose="02020603050405020304" pitchFamily="18" charset="0"/>
                <a:cs typeface="Times New Roman" panose="02020603050405020304" pitchFamily="18" charset="0"/>
              </a:rPr>
              <a:t>Câu</a:t>
            </a:r>
            <a:r>
              <a:rPr lang="en-US" sz="3200" b="1" kern="1200" dirty="0">
                <a:solidFill>
                  <a:srgbClr val="FFFF00"/>
                </a:solidFill>
                <a:latin typeface="Times New Roman" panose="02020603050405020304" pitchFamily="18" charset="0"/>
                <a:cs typeface="Times New Roman" panose="02020603050405020304" pitchFamily="18" charset="0"/>
              </a:rPr>
              <a:t> </a:t>
            </a:r>
            <a:r>
              <a:rPr lang="en-US" sz="3200" b="1" kern="1200" dirty="0" err="1">
                <a:solidFill>
                  <a:srgbClr val="FFFF00"/>
                </a:solidFill>
                <a:latin typeface="Times New Roman" panose="02020603050405020304" pitchFamily="18" charset="0"/>
                <a:cs typeface="Times New Roman" panose="02020603050405020304" pitchFamily="18" charset="0"/>
              </a:rPr>
              <a:t>hỏi</a:t>
            </a:r>
            <a:r>
              <a:rPr lang="en-US" sz="3200" b="1" kern="1200" dirty="0">
                <a:solidFill>
                  <a:srgbClr val="FFFF00"/>
                </a:solidFill>
                <a:latin typeface="Times New Roman" panose="02020603050405020304" pitchFamily="18" charset="0"/>
                <a:cs typeface="Times New Roman" panose="02020603050405020304" pitchFamily="18" charset="0"/>
              </a:rPr>
              <a:t> </a:t>
            </a:r>
            <a:r>
              <a:rPr lang="en-US" sz="3200" b="1" kern="1200" dirty="0" err="1">
                <a:solidFill>
                  <a:srgbClr val="FFFF00"/>
                </a:solidFill>
                <a:latin typeface="Times New Roman" panose="02020603050405020304" pitchFamily="18" charset="0"/>
                <a:cs typeface="Times New Roman" panose="02020603050405020304" pitchFamily="18" charset="0"/>
              </a:rPr>
              <a:t>số</a:t>
            </a:r>
            <a:r>
              <a:rPr lang="en-US" sz="3200" b="1" kern="1200" dirty="0">
                <a:solidFill>
                  <a:srgbClr val="FFFF00"/>
                </a:solidFill>
                <a:latin typeface="Times New Roman" panose="02020603050405020304" pitchFamily="18" charset="0"/>
                <a:cs typeface="Times New Roman" panose="02020603050405020304" pitchFamily="18" charset="0"/>
              </a:rPr>
              <a:t> 1: </a:t>
            </a:r>
            <a:r>
              <a:rPr lang="en-US" sz="3200" b="1" kern="1200" dirty="0" err="1">
                <a:solidFill>
                  <a:prstClr val="white"/>
                </a:solidFill>
                <a:latin typeface="Times New Roman" panose="02020603050405020304" pitchFamily="18" charset="0"/>
                <a:cs typeface="Times New Roman" panose="02020603050405020304" pitchFamily="18" charset="0"/>
              </a:rPr>
              <a:t>Cư</a:t>
            </a:r>
            <a:r>
              <a:rPr lang="en-US" sz="3200" b="1" kern="1200" dirty="0">
                <a:solidFill>
                  <a:prstClr val="white"/>
                </a:solidFill>
                <a:latin typeface="Times New Roman" panose="02020603050405020304" pitchFamily="18" charset="0"/>
                <a:cs typeface="Times New Roman" panose="02020603050405020304" pitchFamily="18" charset="0"/>
              </a:rPr>
              <a:t> </a:t>
            </a:r>
            <a:r>
              <a:rPr lang="en-US" sz="3200" b="1" kern="1200" dirty="0" err="1">
                <a:solidFill>
                  <a:prstClr val="white"/>
                </a:solidFill>
                <a:latin typeface="Times New Roman" panose="02020603050405020304" pitchFamily="18" charset="0"/>
                <a:cs typeface="Times New Roman" panose="02020603050405020304" pitchFamily="18" charset="0"/>
              </a:rPr>
              <a:t>dân</a:t>
            </a:r>
            <a:r>
              <a:rPr lang="en-US" sz="3200" b="1" kern="1200" dirty="0">
                <a:solidFill>
                  <a:prstClr val="white"/>
                </a:solidFill>
                <a:latin typeface="Times New Roman" panose="02020603050405020304" pitchFamily="18" charset="0"/>
                <a:cs typeface="Times New Roman" panose="02020603050405020304" pitchFamily="18" charset="0"/>
              </a:rPr>
              <a:t> </a:t>
            </a:r>
            <a:r>
              <a:rPr lang="en-US" sz="3200" b="1" kern="1200" dirty="0" err="1">
                <a:solidFill>
                  <a:prstClr val="white"/>
                </a:solidFill>
                <a:latin typeface="Times New Roman" panose="02020603050405020304" pitchFamily="18" charset="0"/>
                <a:cs typeface="Times New Roman" panose="02020603050405020304" pitchFamily="18" charset="0"/>
              </a:rPr>
              <a:t>Văn</a:t>
            </a:r>
            <a:r>
              <a:rPr lang="en-US" sz="3200" b="1" kern="1200" dirty="0">
                <a:solidFill>
                  <a:prstClr val="white"/>
                </a:solidFill>
                <a:latin typeface="Times New Roman" panose="02020603050405020304" pitchFamily="18" charset="0"/>
                <a:cs typeface="Times New Roman" panose="02020603050405020304" pitchFamily="18" charset="0"/>
              </a:rPr>
              <a:t> Lang -</a:t>
            </a:r>
            <a:r>
              <a:rPr lang="en-US" sz="3200" b="1" kern="1200" dirty="0" err="1">
                <a:solidFill>
                  <a:prstClr val="white"/>
                </a:solidFill>
                <a:latin typeface="Times New Roman" panose="02020603050405020304" pitchFamily="18" charset="0"/>
                <a:cs typeface="Times New Roman" panose="02020603050405020304" pitchFamily="18" charset="0"/>
              </a:rPr>
              <a:t>Âu</a:t>
            </a:r>
            <a:r>
              <a:rPr lang="en-US" sz="3200" b="1" kern="1200" dirty="0">
                <a:solidFill>
                  <a:prstClr val="white"/>
                </a:solidFill>
                <a:latin typeface="Times New Roman" panose="02020603050405020304" pitchFamily="18" charset="0"/>
                <a:cs typeface="Times New Roman" panose="02020603050405020304" pitchFamily="18" charset="0"/>
              </a:rPr>
              <a:t> </a:t>
            </a:r>
            <a:r>
              <a:rPr lang="en-US" sz="3200" b="1" kern="1200" dirty="0" err="1">
                <a:solidFill>
                  <a:prstClr val="white"/>
                </a:solidFill>
                <a:latin typeface="Times New Roman" panose="02020603050405020304" pitchFamily="18" charset="0"/>
                <a:cs typeface="Times New Roman" panose="02020603050405020304" pitchFamily="18" charset="0"/>
              </a:rPr>
              <a:t>Lạc</a:t>
            </a:r>
            <a:r>
              <a:rPr lang="en-US" sz="3200" b="1" kern="1200" dirty="0">
                <a:solidFill>
                  <a:prstClr val="white"/>
                </a:solidFill>
                <a:latin typeface="Times New Roman" panose="02020603050405020304" pitchFamily="18" charset="0"/>
                <a:cs typeface="Times New Roman" panose="02020603050405020304" pitchFamily="18" charset="0"/>
              </a:rPr>
              <a:t> </a:t>
            </a:r>
            <a:r>
              <a:rPr lang="en-US" sz="3200" b="1" kern="1200" dirty="0" err="1">
                <a:solidFill>
                  <a:prstClr val="white"/>
                </a:solidFill>
                <a:latin typeface="Times New Roman" panose="02020603050405020304" pitchFamily="18" charset="0"/>
                <a:cs typeface="Times New Roman" panose="02020603050405020304" pitchFamily="18" charset="0"/>
              </a:rPr>
              <a:t>đi</a:t>
            </a:r>
            <a:r>
              <a:rPr lang="en-US" sz="3200" b="1" kern="1200" dirty="0">
                <a:solidFill>
                  <a:prstClr val="white"/>
                </a:solidFill>
                <a:latin typeface="Times New Roman" panose="02020603050405020304" pitchFamily="18" charset="0"/>
                <a:cs typeface="Times New Roman" panose="02020603050405020304" pitchFamily="18" charset="0"/>
              </a:rPr>
              <a:t> </a:t>
            </a:r>
            <a:r>
              <a:rPr lang="en-US" sz="3200" b="1" kern="1200" dirty="0" err="1">
                <a:solidFill>
                  <a:prstClr val="white"/>
                </a:solidFill>
                <a:latin typeface="Times New Roman" panose="02020603050405020304" pitchFamily="18" charset="0"/>
                <a:cs typeface="Times New Roman" panose="02020603050405020304" pitchFamily="18" charset="0"/>
              </a:rPr>
              <a:t>lại</a:t>
            </a:r>
            <a:r>
              <a:rPr lang="en-US" sz="3200" b="1" kern="1200" dirty="0">
                <a:solidFill>
                  <a:prstClr val="white"/>
                </a:solidFill>
                <a:latin typeface="Times New Roman" panose="02020603050405020304" pitchFamily="18" charset="0"/>
                <a:cs typeface="Times New Roman" panose="02020603050405020304" pitchFamily="18" charset="0"/>
              </a:rPr>
              <a:t> </a:t>
            </a:r>
            <a:r>
              <a:rPr lang="en-US" sz="3200" b="1" kern="1200" dirty="0" err="1">
                <a:solidFill>
                  <a:prstClr val="white"/>
                </a:solidFill>
                <a:latin typeface="Times New Roman" panose="02020603050405020304" pitchFamily="18" charset="0"/>
                <a:cs typeface="Times New Roman" panose="02020603050405020304" pitchFamily="18" charset="0"/>
              </a:rPr>
              <a:t>chủ</a:t>
            </a:r>
            <a:r>
              <a:rPr lang="en-US" sz="3200" b="1" kern="1200" dirty="0">
                <a:solidFill>
                  <a:prstClr val="white"/>
                </a:solidFill>
                <a:latin typeface="Times New Roman" panose="02020603050405020304" pitchFamily="18" charset="0"/>
                <a:cs typeface="Times New Roman" panose="02020603050405020304" pitchFamily="18" charset="0"/>
              </a:rPr>
              <a:t> </a:t>
            </a:r>
            <a:r>
              <a:rPr lang="en-US" sz="3200" b="1" kern="1200" dirty="0" err="1">
                <a:solidFill>
                  <a:prstClr val="white"/>
                </a:solidFill>
                <a:latin typeface="Times New Roman" panose="02020603050405020304" pitchFamily="18" charset="0"/>
                <a:cs typeface="Times New Roman" panose="02020603050405020304" pitchFamily="18" charset="0"/>
              </a:rPr>
              <a:t>yếu</a:t>
            </a:r>
            <a:r>
              <a:rPr lang="en-US" sz="3200" b="1" kern="1200" dirty="0">
                <a:solidFill>
                  <a:prstClr val="white"/>
                </a:solidFill>
                <a:latin typeface="Times New Roman" panose="02020603050405020304" pitchFamily="18" charset="0"/>
                <a:cs typeface="Times New Roman" panose="02020603050405020304" pitchFamily="18" charset="0"/>
              </a:rPr>
              <a:t> </a:t>
            </a:r>
            <a:r>
              <a:rPr lang="en-US" sz="3200" b="1" kern="1200" dirty="0" err="1">
                <a:solidFill>
                  <a:prstClr val="white"/>
                </a:solidFill>
                <a:latin typeface="Times New Roman" panose="02020603050405020304" pitchFamily="18" charset="0"/>
                <a:cs typeface="Times New Roman" panose="02020603050405020304" pitchFamily="18" charset="0"/>
              </a:rPr>
              <a:t>bằng</a:t>
            </a:r>
            <a:r>
              <a:rPr lang="en-US" sz="3200" b="1" kern="1200" dirty="0">
                <a:solidFill>
                  <a:prstClr val="white"/>
                </a:solidFill>
                <a:latin typeface="Times New Roman" panose="02020603050405020304" pitchFamily="18" charset="0"/>
                <a:cs typeface="Times New Roman" panose="02020603050405020304" pitchFamily="18" charset="0"/>
              </a:rPr>
              <a:t>:</a:t>
            </a:r>
          </a:p>
        </p:txBody>
      </p:sp>
      <p:sp>
        <p:nvSpPr>
          <p:cNvPr id="8" name="Rectangle 7">
            <a:extLst>
              <a:ext uri="{FF2B5EF4-FFF2-40B4-BE49-F238E27FC236}">
                <a16:creationId xmlns:a16="http://schemas.microsoft.com/office/drawing/2014/main" id="{8239C11A-D402-AC43-A297-CF684422F340}"/>
              </a:ext>
            </a:extLst>
          </p:cNvPr>
          <p:cNvSpPr/>
          <p:nvPr/>
        </p:nvSpPr>
        <p:spPr>
          <a:xfrm>
            <a:off x="821786" y="2205178"/>
            <a:ext cx="2919128" cy="733144"/>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685800" eaLnBrk="0" fontAlgn="base" hangingPunct="0">
              <a:spcBef>
                <a:spcPct val="0"/>
              </a:spcBef>
              <a:spcAft>
                <a:spcPct val="0"/>
              </a:spcAft>
              <a:buClrTx/>
              <a:defRPr/>
            </a:pPr>
            <a:r>
              <a:rPr lang="en-US" altLang="en-US" sz="2800" b="1" kern="1200" dirty="0">
                <a:solidFill>
                  <a:schemeClr val="tx1"/>
                </a:solidFill>
                <a:latin typeface="Times New Roman" panose="02020603050405020304" pitchFamily="18" charset="0"/>
                <a:cs typeface="Times New Roman" panose="02020603050405020304" pitchFamily="18" charset="0"/>
                <a:sym typeface="Roboto" charset="0"/>
              </a:rPr>
              <a:t>A. Xe </a:t>
            </a:r>
            <a:r>
              <a:rPr lang="en-US" altLang="en-US" sz="2800" b="1" kern="1200" dirty="0" err="1">
                <a:solidFill>
                  <a:schemeClr val="tx1"/>
                </a:solidFill>
                <a:latin typeface="Times New Roman" panose="02020603050405020304" pitchFamily="18" charset="0"/>
                <a:cs typeface="Times New Roman" panose="02020603050405020304" pitchFamily="18" charset="0"/>
                <a:sym typeface="Roboto" charset="0"/>
              </a:rPr>
              <a:t>đạp</a:t>
            </a:r>
            <a:r>
              <a:rPr lang="en-US" altLang="en-US" sz="2800" b="1" kern="1200" dirty="0">
                <a:solidFill>
                  <a:schemeClr val="tx1"/>
                </a:solidFill>
                <a:latin typeface="Times New Roman" panose="02020603050405020304" pitchFamily="18" charset="0"/>
                <a:cs typeface="Times New Roman" panose="02020603050405020304" pitchFamily="18" charset="0"/>
                <a:sym typeface="Roboto" charset="0"/>
              </a:rPr>
              <a:t>.</a:t>
            </a:r>
          </a:p>
        </p:txBody>
      </p:sp>
      <p:sp>
        <p:nvSpPr>
          <p:cNvPr id="9" name="Rectangle 8">
            <a:extLst>
              <a:ext uri="{FF2B5EF4-FFF2-40B4-BE49-F238E27FC236}">
                <a16:creationId xmlns:a16="http://schemas.microsoft.com/office/drawing/2014/main" id="{2129E0D9-F9BC-2A46-988E-F29F41902050}"/>
              </a:ext>
            </a:extLst>
          </p:cNvPr>
          <p:cNvSpPr/>
          <p:nvPr/>
        </p:nvSpPr>
        <p:spPr>
          <a:xfrm>
            <a:off x="821786" y="3495956"/>
            <a:ext cx="2919128" cy="733144"/>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defRPr/>
            </a:pPr>
            <a:r>
              <a:rPr lang="vi-VN" sz="2800" b="1" kern="1200" dirty="0">
                <a:solidFill>
                  <a:prstClr val="black"/>
                </a:solidFill>
                <a:latin typeface="Times New Roman" panose="02020603050405020304" pitchFamily="18" charset="0"/>
                <a:cs typeface="Times New Roman" panose="02020603050405020304" pitchFamily="18" charset="0"/>
              </a:rPr>
              <a:t>B. Thuyền</a:t>
            </a:r>
          </a:p>
        </p:txBody>
      </p:sp>
      <p:sp>
        <p:nvSpPr>
          <p:cNvPr id="10" name="Rectangle 9">
            <a:extLst>
              <a:ext uri="{FF2B5EF4-FFF2-40B4-BE49-F238E27FC236}">
                <a16:creationId xmlns:a16="http://schemas.microsoft.com/office/drawing/2014/main" id="{87C66B75-C9B5-C94F-9EFA-BB28F2C5BC2C}"/>
              </a:ext>
            </a:extLst>
          </p:cNvPr>
          <p:cNvSpPr/>
          <p:nvPr/>
        </p:nvSpPr>
        <p:spPr>
          <a:xfrm>
            <a:off x="5195633" y="2260780"/>
            <a:ext cx="2505579" cy="708045"/>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defRPr/>
            </a:pPr>
            <a:r>
              <a:rPr lang="vi-VN" sz="2800" b="1" kern="1200" dirty="0">
                <a:solidFill>
                  <a:prstClr val="black"/>
                </a:solidFill>
                <a:latin typeface="Times New Roman" panose="02020603050405020304" pitchFamily="18" charset="0"/>
                <a:cs typeface="Times New Roman" panose="02020603050405020304" pitchFamily="18" charset="0"/>
              </a:rPr>
              <a:t>C. Xe máy</a:t>
            </a:r>
          </a:p>
        </p:txBody>
      </p:sp>
      <p:pic>
        <p:nvPicPr>
          <p:cNvPr id="11" name="Picture 10">
            <a:extLst>
              <a:ext uri="{FF2B5EF4-FFF2-40B4-BE49-F238E27FC236}">
                <a16:creationId xmlns:a16="http://schemas.microsoft.com/office/drawing/2014/main" id="{7E00C025-0D7E-1349-BBE0-3F7946EF8FE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93643" y="2359757"/>
            <a:ext cx="604292" cy="531044"/>
          </a:xfrm>
          <a:prstGeom prst="rect">
            <a:avLst/>
          </a:prstGeom>
        </p:spPr>
      </p:pic>
      <p:pic>
        <p:nvPicPr>
          <p:cNvPr id="12" name="Picture 11">
            <a:extLst>
              <a:ext uri="{FF2B5EF4-FFF2-40B4-BE49-F238E27FC236}">
                <a16:creationId xmlns:a16="http://schemas.microsoft.com/office/drawing/2014/main" id="{D8E79912-73A6-1C44-BD04-C065A22A3607}"/>
              </a:ext>
            </a:extLst>
          </p:cNvPr>
          <p:cNvPicPr>
            <a:picLocks noChangeAspect="1"/>
          </p:cNvPicPr>
          <p:nvPr/>
        </p:nvPicPr>
        <p:blipFill rotWithShape="1">
          <a:blip r:embed="rId8"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7133726" y="2443613"/>
            <a:ext cx="603402" cy="528066"/>
          </a:xfrm>
          <a:prstGeom prst="rect">
            <a:avLst/>
          </a:prstGeom>
        </p:spPr>
      </p:pic>
      <p:pic>
        <p:nvPicPr>
          <p:cNvPr id="13" name="Picture 12">
            <a:extLst>
              <a:ext uri="{FF2B5EF4-FFF2-40B4-BE49-F238E27FC236}">
                <a16:creationId xmlns:a16="http://schemas.microsoft.com/office/drawing/2014/main" id="{C24A5052-1D17-4248-BC9E-C933E1CF80E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993643" y="3620165"/>
            <a:ext cx="603557" cy="482845"/>
          </a:xfrm>
          <a:prstGeom prst="rect">
            <a:avLst/>
          </a:prstGeom>
        </p:spPr>
      </p:pic>
      <p:sp>
        <p:nvSpPr>
          <p:cNvPr id="14" name="Rectangle 13">
            <a:extLst>
              <a:ext uri="{FF2B5EF4-FFF2-40B4-BE49-F238E27FC236}">
                <a16:creationId xmlns:a16="http://schemas.microsoft.com/office/drawing/2014/main" id="{0AED97A9-B53F-3E47-9532-54FCC043637F}"/>
              </a:ext>
            </a:extLst>
          </p:cNvPr>
          <p:cNvSpPr/>
          <p:nvPr/>
        </p:nvSpPr>
        <p:spPr>
          <a:xfrm>
            <a:off x="5170911" y="3450343"/>
            <a:ext cx="2505579" cy="708045"/>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defRPr/>
            </a:pPr>
            <a:r>
              <a:rPr lang="vi-VN" sz="2800" b="1" kern="1200" dirty="0">
                <a:solidFill>
                  <a:prstClr val="black"/>
                </a:solidFill>
                <a:latin typeface="Times New Roman" panose="02020603050405020304" pitchFamily="18" charset="0"/>
                <a:cs typeface="Times New Roman" panose="02020603050405020304" pitchFamily="18" charset="0"/>
              </a:rPr>
              <a:t>D. Máy bay</a:t>
            </a:r>
          </a:p>
        </p:txBody>
      </p:sp>
      <p:pic>
        <p:nvPicPr>
          <p:cNvPr id="15" name="Picture 14">
            <a:extLst>
              <a:ext uri="{FF2B5EF4-FFF2-40B4-BE49-F238E27FC236}">
                <a16:creationId xmlns:a16="http://schemas.microsoft.com/office/drawing/2014/main" id="{4DB8C58D-3A5C-BF48-B77D-4EA43784D218}"/>
              </a:ext>
            </a:extLst>
          </p:cNvPr>
          <p:cNvPicPr>
            <a:picLocks noChangeAspect="1"/>
          </p:cNvPicPr>
          <p:nvPr/>
        </p:nvPicPr>
        <p:blipFill rotWithShape="1">
          <a:blip r:embed="rId8"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7109004" y="3633176"/>
            <a:ext cx="603402" cy="528066"/>
          </a:xfrm>
          <a:prstGeom prst="rect">
            <a:avLst/>
          </a:prstGeom>
        </p:spPr>
      </p:pic>
    </p:spTree>
    <p:extLst>
      <p:ext uri="{BB962C8B-B14F-4D97-AF65-F5344CB8AC3E}">
        <p14:creationId xmlns:p14="http://schemas.microsoft.com/office/powerpoint/2010/main" val="14966310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anim calcmode="lin" valueType="num">
                                      <p:cBhvr>
                                        <p:cTn id="23" dur="500" fill="hold"/>
                                        <p:tgtEl>
                                          <p:spTgt spid="10"/>
                                        </p:tgtEl>
                                        <p:attrNameLst>
                                          <p:attrName>ppt_x</p:attrName>
                                        </p:attrNameLst>
                                      </p:cBhvr>
                                      <p:tavLst>
                                        <p:tav tm="0">
                                          <p:val>
                                            <p:strVal val="#ppt_x"/>
                                          </p:val>
                                        </p:tav>
                                        <p:tav tm="100000">
                                          <p:val>
                                            <p:strVal val="#ppt_x"/>
                                          </p:val>
                                        </p:tav>
                                      </p:tavLst>
                                    </p:anim>
                                    <p:anim calcmode="lin" valueType="num">
                                      <p:cBhvr>
                                        <p:cTn id="24" dur="5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50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anim calcmode="lin" valueType="num">
                                      <p:cBhvr>
                                        <p:cTn id="28" dur="500" fill="hold"/>
                                        <p:tgtEl>
                                          <p:spTgt spid="14"/>
                                        </p:tgtEl>
                                        <p:attrNameLst>
                                          <p:attrName>ppt_x</p:attrName>
                                        </p:attrNameLst>
                                      </p:cBhvr>
                                      <p:tavLst>
                                        <p:tav tm="0">
                                          <p:val>
                                            <p:strVal val="#ppt_x"/>
                                          </p:val>
                                        </p:tav>
                                        <p:tav tm="100000">
                                          <p:val>
                                            <p:strVal val="#ppt_x"/>
                                          </p:val>
                                        </p:tav>
                                      </p:tavLst>
                                    </p:anim>
                                    <p:anim calcmode="lin" valueType="num">
                                      <p:cBhvr>
                                        <p:cTn id="29"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8"/>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8"/>
                                        </p:tgtEl>
                                        <p:attrNameLst>
                                          <p:attrName>fillcolor</p:attrName>
                                        </p:attrNameLst>
                                      </p:cBhvr>
                                      <p:to>
                                        <a:srgbClr val="FFF2CC"/>
                                      </p:to>
                                    </p:animClr>
                                    <p:set>
                                      <p:cBhvr>
                                        <p:cTn id="35" dur="250" fill="hold"/>
                                        <p:tgtEl>
                                          <p:spTgt spid="8"/>
                                        </p:tgtEl>
                                        <p:attrNameLst>
                                          <p:attrName>fill.type</p:attrName>
                                        </p:attrNameLst>
                                      </p:cBhvr>
                                      <p:to>
                                        <p:strVal val="solid"/>
                                      </p:to>
                                    </p:set>
                                    <p:set>
                                      <p:cBhvr>
                                        <p:cTn id="36" dur="250" fill="hold"/>
                                        <p:tgtEl>
                                          <p:spTgt spid="8"/>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250" fill="hold"/>
                                        <p:tgtEl>
                                          <p:spTgt spid="11"/>
                                        </p:tgtEl>
                                        <p:attrNameLst>
                                          <p:attrName>ppt_w</p:attrName>
                                        </p:attrNameLst>
                                      </p:cBhvr>
                                      <p:tavLst>
                                        <p:tav tm="0">
                                          <p:val>
                                            <p:strVal val="4*#ppt_w"/>
                                          </p:val>
                                        </p:tav>
                                        <p:tav tm="100000">
                                          <p:val>
                                            <p:strVal val="#ppt_w"/>
                                          </p:val>
                                        </p:tav>
                                      </p:tavLst>
                                    </p:anim>
                                    <p:anim calcmode="lin" valueType="num">
                                      <p:cBhvr>
                                        <p:cTn id="40" dur="250" fill="hold"/>
                                        <p:tgtEl>
                                          <p:spTgt spid="1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Wrong Buzzer.wav"/>
                                        </p:tgtEl>
                                      </p:cMediaNode>
                                    </p:audio>
                                  </p:subTnLst>
                                </p:cTn>
                              </p:par>
                              <p:par>
                                <p:cTn id="41" presetID="1" presetClass="emph" presetSubtype="2" fill="hold" nodeType="withEffect">
                                  <p:stCondLst>
                                    <p:cond delay="1000"/>
                                  </p:stCondLst>
                                  <p:childTnLst>
                                    <p:animClr clrSpc="rgb" dir="cw">
                                      <p:cBhvr>
                                        <p:cTn id="42" dur="250" fill="hold"/>
                                        <p:tgtEl>
                                          <p:spTgt spid="8"/>
                                        </p:tgtEl>
                                        <p:attrNameLst>
                                          <p:attrName>fillcolor</p:attrName>
                                        </p:attrNameLst>
                                      </p:cBhvr>
                                      <p:to>
                                        <a:srgbClr val="FFFF00"/>
                                      </p:to>
                                    </p:animClr>
                                    <p:set>
                                      <p:cBhvr>
                                        <p:cTn id="43" dur="250" fill="hold"/>
                                        <p:tgtEl>
                                          <p:spTgt spid="8"/>
                                        </p:tgtEl>
                                        <p:attrNameLst>
                                          <p:attrName>fill.type</p:attrName>
                                        </p:attrNameLst>
                                      </p:cBhvr>
                                      <p:to>
                                        <p:strVal val="solid"/>
                                      </p:to>
                                    </p:set>
                                    <p:set>
                                      <p:cBhvr>
                                        <p:cTn id="44" dur="250" fill="hold"/>
                                        <p:tgtEl>
                                          <p:spTgt spid="8"/>
                                        </p:tgtEl>
                                        <p:attrNameLst>
                                          <p:attrName>fill.on</p:attrName>
                                        </p:attrNameLst>
                                      </p:cBhvr>
                                      <p:to>
                                        <p:strVal val="true"/>
                                      </p:to>
                                    </p:set>
                                  </p:childTnLst>
                                </p:cTn>
                              </p:par>
                            </p:childTnLst>
                          </p:cTn>
                        </p:par>
                      </p:childTnLst>
                    </p:cTn>
                  </p:par>
                </p:childTnLst>
              </p:cTn>
              <p:nextCondLst>
                <p:cond evt="onClick" delay="0">
                  <p:tgtEl>
                    <p:spTgt spid="8"/>
                  </p:tgtEl>
                </p:cond>
              </p:nextCondLst>
            </p:seq>
            <p:seq concurrent="1" nextAc="seek">
              <p:cTn id="45" restart="whenNotActive" fill="hold" evtFilter="cancelBubble" nodeType="interactiveSeq">
                <p:stCondLst>
                  <p:cond evt="onClick" delay="0">
                    <p:tgtEl>
                      <p:spTgt spid="9"/>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9"/>
                                        </p:tgtEl>
                                        <p:attrNameLst>
                                          <p:attrName>fillcolor</p:attrName>
                                        </p:attrNameLst>
                                      </p:cBhvr>
                                      <p:to>
                                        <a:srgbClr val="FFF2CC"/>
                                      </p:to>
                                    </p:animClr>
                                    <p:set>
                                      <p:cBhvr>
                                        <p:cTn id="50" dur="250" fill="hold"/>
                                        <p:tgtEl>
                                          <p:spTgt spid="9"/>
                                        </p:tgtEl>
                                        <p:attrNameLst>
                                          <p:attrName>fill.type</p:attrName>
                                        </p:attrNameLst>
                                      </p:cBhvr>
                                      <p:to>
                                        <p:strVal val="solid"/>
                                      </p:to>
                                    </p:set>
                                    <p:set>
                                      <p:cBhvr>
                                        <p:cTn id="51" dur="250" fill="hold"/>
                                        <p:tgtEl>
                                          <p:spTgt spid="9"/>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13"/>
                                        </p:tgtEl>
                                        <p:attrNameLst>
                                          <p:attrName>style.visibility</p:attrName>
                                        </p:attrNameLst>
                                      </p:cBhvr>
                                      <p:to>
                                        <p:strVal val="visible"/>
                                      </p:to>
                                    </p:set>
                                    <p:anim calcmode="lin" valueType="num">
                                      <p:cBhvr>
                                        <p:cTn id="54" dur="250" fill="hold"/>
                                        <p:tgtEl>
                                          <p:spTgt spid="13"/>
                                        </p:tgtEl>
                                        <p:attrNameLst>
                                          <p:attrName>ppt_w</p:attrName>
                                        </p:attrNameLst>
                                      </p:cBhvr>
                                      <p:tavLst>
                                        <p:tav tm="0">
                                          <p:val>
                                            <p:strVal val="4*#ppt_w"/>
                                          </p:val>
                                        </p:tav>
                                        <p:tav tm="100000">
                                          <p:val>
                                            <p:strVal val="#ppt_w"/>
                                          </p:val>
                                        </p:tav>
                                      </p:tavLst>
                                    </p:anim>
                                    <p:anim calcmode="lin" valueType="num">
                                      <p:cBhvr>
                                        <p:cTn id="55" dur="250" fill="hold"/>
                                        <p:tgtEl>
                                          <p:spTgt spid="1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Check mark.wav"/>
                                        </p:tgtEl>
                                      </p:cMediaNode>
                                    </p:audio>
                                  </p:subTnLst>
                                </p:cTn>
                              </p:par>
                              <p:par>
                                <p:cTn id="56" presetID="1" presetClass="emph" presetSubtype="2" fill="hold" nodeType="withEffect">
                                  <p:stCondLst>
                                    <p:cond delay="1000"/>
                                  </p:stCondLst>
                                  <p:childTnLst>
                                    <p:animClr clrSpc="rgb" dir="cw">
                                      <p:cBhvr>
                                        <p:cTn id="57" dur="250" fill="hold"/>
                                        <p:tgtEl>
                                          <p:spTgt spid="9"/>
                                        </p:tgtEl>
                                        <p:attrNameLst>
                                          <p:attrName>fillcolor</p:attrName>
                                        </p:attrNameLst>
                                      </p:cBhvr>
                                      <p:to>
                                        <a:srgbClr val="00B050"/>
                                      </p:to>
                                    </p:animClr>
                                    <p:set>
                                      <p:cBhvr>
                                        <p:cTn id="58" dur="250" fill="hold"/>
                                        <p:tgtEl>
                                          <p:spTgt spid="9"/>
                                        </p:tgtEl>
                                        <p:attrNameLst>
                                          <p:attrName>fill.type</p:attrName>
                                        </p:attrNameLst>
                                      </p:cBhvr>
                                      <p:to>
                                        <p:strVal val="solid"/>
                                      </p:to>
                                    </p:set>
                                    <p:set>
                                      <p:cBhvr>
                                        <p:cTn id="59" dur="250" fill="hold"/>
                                        <p:tgtEl>
                                          <p:spTgt spid="9"/>
                                        </p:tgtEl>
                                        <p:attrNameLst>
                                          <p:attrName>fill.on</p:attrName>
                                        </p:attrNameLst>
                                      </p:cBhvr>
                                      <p:to>
                                        <p:strVal val="true"/>
                                      </p:to>
                                    </p:set>
                                  </p:childTnLst>
                                </p:cTn>
                              </p:par>
                            </p:childTnLst>
                          </p:cTn>
                        </p:par>
                      </p:childTnLst>
                    </p:cTn>
                  </p:par>
                </p:childTnLst>
              </p:cTn>
              <p:nextCondLst>
                <p:cond evt="onClick" delay="0">
                  <p:tgtEl>
                    <p:spTgt spid="9"/>
                  </p:tgtEl>
                </p:cond>
              </p:nextCondLst>
            </p:seq>
            <p:seq concurrent="1" nextAc="seek">
              <p:cTn id="60" restart="whenNotActive" fill="hold" evtFilter="cancelBubble" nodeType="interactiveSeq">
                <p:stCondLst>
                  <p:cond evt="onClick" delay="0">
                    <p:tgtEl>
                      <p:spTgt spid="10"/>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10"/>
                                        </p:tgtEl>
                                        <p:attrNameLst>
                                          <p:attrName>fillcolor</p:attrName>
                                        </p:attrNameLst>
                                      </p:cBhvr>
                                      <p:to>
                                        <a:srgbClr val="FFF2CC"/>
                                      </p:to>
                                    </p:animClr>
                                    <p:set>
                                      <p:cBhvr>
                                        <p:cTn id="65" dur="250" fill="hold"/>
                                        <p:tgtEl>
                                          <p:spTgt spid="10"/>
                                        </p:tgtEl>
                                        <p:attrNameLst>
                                          <p:attrName>fill.type</p:attrName>
                                        </p:attrNameLst>
                                      </p:cBhvr>
                                      <p:to>
                                        <p:strVal val="solid"/>
                                      </p:to>
                                    </p:set>
                                    <p:set>
                                      <p:cBhvr>
                                        <p:cTn id="66" dur="250" fill="hold"/>
                                        <p:tgtEl>
                                          <p:spTgt spid="10"/>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12"/>
                                        </p:tgtEl>
                                        <p:attrNameLst>
                                          <p:attrName>style.visibility</p:attrName>
                                        </p:attrNameLst>
                                      </p:cBhvr>
                                      <p:to>
                                        <p:strVal val="visible"/>
                                      </p:to>
                                    </p:set>
                                    <p:anim calcmode="lin" valueType="num">
                                      <p:cBhvr>
                                        <p:cTn id="69" dur="250" fill="hold"/>
                                        <p:tgtEl>
                                          <p:spTgt spid="12"/>
                                        </p:tgtEl>
                                        <p:attrNameLst>
                                          <p:attrName>ppt_w</p:attrName>
                                        </p:attrNameLst>
                                      </p:cBhvr>
                                      <p:tavLst>
                                        <p:tav tm="0">
                                          <p:val>
                                            <p:strVal val="4*#ppt_w"/>
                                          </p:val>
                                        </p:tav>
                                        <p:tav tm="100000">
                                          <p:val>
                                            <p:strVal val="#ppt_w"/>
                                          </p:val>
                                        </p:tav>
                                      </p:tavLst>
                                    </p:anim>
                                    <p:anim calcmode="lin" valueType="num">
                                      <p:cBhvr>
                                        <p:cTn id="70" dur="250" fill="hold"/>
                                        <p:tgtEl>
                                          <p:spTgt spid="12"/>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3" name="Wrong Buzzer.wav"/>
                                        </p:tgtEl>
                                      </p:cMediaNode>
                                    </p:audio>
                                  </p:subTnLst>
                                </p:cTn>
                              </p:par>
                              <p:par>
                                <p:cTn id="71" presetID="1" presetClass="emph" presetSubtype="2" fill="hold" nodeType="withEffect">
                                  <p:stCondLst>
                                    <p:cond delay="1000"/>
                                  </p:stCondLst>
                                  <p:childTnLst>
                                    <p:animClr clrSpc="rgb" dir="cw">
                                      <p:cBhvr>
                                        <p:cTn id="72" dur="250" fill="hold"/>
                                        <p:tgtEl>
                                          <p:spTgt spid="10"/>
                                        </p:tgtEl>
                                        <p:attrNameLst>
                                          <p:attrName>fillcolor</p:attrName>
                                        </p:attrNameLst>
                                      </p:cBhvr>
                                      <p:to>
                                        <a:srgbClr val="FFFF00"/>
                                      </p:to>
                                    </p:animClr>
                                    <p:set>
                                      <p:cBhvr>
                                        <p:cTn id="73" dur="250" fill="hold"/>
                                        <p:tgtEl>
                                          <p:spTgt spid="10"/>
                                        </p:tgtEl>
                                        <p:attrNameLst>
                                          <p:attrName>fill.type</p:attrName>
                                        </p:attrNameLst>
                                      </p:cBhvr>
                                      <p:to>
                                        <p:strVal val="solid"/>
                                      </p:to>
                                    </p:set>
                                    <p:set>
                                      <p:cBhvr>
                                        <p:cTn id="74" dur="250" fill="hold"/>
                                        <p:tgtEl>
                                          <p:spTgt spid="10"/>
                                        </p:tgtEl>
                                        <p:attrNameLst>
                                          <p:attrName>fill.on</p:attrName>
                                        </p:attrNameLst>
                                      </p:cBhvr>
                                      <p:to>
                                        <p:strVal val="true"/>
                                      </p:to>
                                    </p:set>
                                  </p:childTnLst>
                                </p:cTn>
                              </p:par>
                            </p:childTnLst>
                          </p:cTn>
                        </p:par>
                      </p:childTnLst>
                    </p:cTn>
                  </p:par>
                </p:childTnLst>
              </p:cTn>
              <p:nextCondLst>
                <p:cond evt="onClick" delay="0">
                  <p:tgtEl>
                    <p:spTgt spid="10"/>
                  </p:tgtEl>
                </p:cond>
              </p:nextCondLst>
            </p:seq>
            <p:seq concurrent="1" nextAc="seek">
              <p:cTn id="75" restart="whenNotActive" fill="hold" evtFilter="cancelBubble" nodeType="interactiveSeq">
                <p:stCondLst>
                  <p:cond evt="onClick" delay="0">
                    <p:tgtEl>
                      <p:spTgt spid="14"/>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14"/>
                                        </p:tgtEl>
                                        <p:attrNameLst>
                                          <p:attrName>fillcolor</p:attrName>
                                        </p:attrNameLst>
                                      </p:cBhvr>
                                      <p:to>
                                        <a:srgbClr val="FFF2CC"/>
                                      </p:to>
                                    </p:animClr>
                                    <p:set>
                                      <p:cBhvr>
                                        <p:cTn id="80" dur="250" fill="hold"/>
                                        <p:tgtEl>
                                          <p:spTgt spid="14"/>
                                        </p:tgtEl>
                                        <p:attrNameLst>
                                          <p:attrName>fill.type</p:attrName>
                                        </p:attrNameLst>
                                      </p:cBhvr>
                                      <p:to>
                                        <p:strVal val="solid"/>
                                      </p:to>
                                    </p:set>
                                    <p:set>
                                      <p:cBhvr>
                                        <p:cTn id="81" dur="250" fill="hold"/>
                                        <p:tgtEl>
                                          <p:spTgt spid="14"/>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15"/>
                                        </p:tgtEl>
                                        <p:attrNameLst>
                                          <p:attrName>style.visibility</p:attrName>
                                        </p:attrNameLst>
                                      </p:cBhvr>
                                      <p:to>
                                        <p:strVal val="visible"/>
                                      </p:to>
                                    </p:set>
                                    <p:anim calcmode="lin" valueType="num">
                                      <p:cBhvr>
                                        <p:cTn id="84" dur="250" fill="hold"/>
                                        <p:tgtEl>
                                          <p:spTgt spid="15"/>
                                        </p:tgtEl>
                                        <p:attrNameLst>
                                          <p:attrName>ppt_w</p:attrName>
                                        </p:attrNameLst>
                                      </p:cBhvr>
                                      <p:tavLst>
                                        <p:tav tm="0">
                                          <p:val>
                                            <p:strVal val="4*#ppt_w"/>
                                          </p:val>
                                        </p:tav>
                                        <p:tav tm="100000">
                                          <p:val>
                                            <p:strVal val="#ppt_w"/>
                                          </p:val>
                                        </p:tav>
                                      </p:tavLst>
                                    </p:anim>
                                    <p:anim calcmode="lin" valueType="num">
                                      <p:cBhvr>
                                        <p:cTn id="85" dur="250" fill="hold"/>
                                        <p:tgtEl>
                                          <p:spTgt spid="15"/>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3" name="Wrong Buzzer.wav"/>
                                        </p:tgtEl>
                                      </p:cMediaNode>
                                    </p:audio>
                                  </p:subTnLst>
                                </p:cTn>
                              </p:par>
                              <p:par>
                                <p:cTn id="86" presetID="1" presetClass="emph" presetSubtype="2" fill="hold" nodeType="withEffect">
                                  <p:stCondLst>
                                    <p:cond delay="1000"/>
                                  </p:stCondLst>
                                  <p:childTnLst>
                                    <p:animClr clrSpc="rgb" dir="cw">
                                      <p:cBhvr>
                                        <p:cTn id="87" dur="250" fill="hold"/>
                                        <p:tgtEl>
                                          <p:spTgt spid="14"/>
                                        </p:tgtEl>
                                        <p:attrNameLst>
                                          <p:attrName>fillcolor</p:attrName>
                                        </p:attrNameLst>
                                      </p:cBhvr>
                                      <p:to>
                                        <a:srgbClr val="FFFF00"/>
                                      </p:to>
                                    </p:animClr>
                                    <p:set>
                                      <p:cBhvr>
                                        <p:cTn id="88" dur="250" fill="hold"/>
                                        <p:tgtEl>
                                          <p:spTgt spid="14"/>
                                        </p:tgtEl>
                                        <p:attrNameLst>
                                          <p:attrName>fill.type</p:attrName>
                                        </p:attrNameLst>
                                      </p:cBhvr>
                                      <p:to>
                                        <p:strVal val="solid"/>
                                      </p:to>
                                    </p:set>
                                    <p:set>
                                      <p:cBhvr>
                                        <p:cTn id="89" dur="250" fill="hold"/>
                                        <p:tgtEl>
                                          <p:spTgt spid="14"/>
                                        </p:tgtEl>
                                        <p:attrNameLst>
                                          <p:attrName>fill.on</p:attrName>
                                        </p:attrNameLst>
                                      </p:cBhvr>
                                      <p:to>
                                        <p:strVal val="true"/>
                                      </p:to>
                                    </p:set>
                                  </p:childTnLst>
                                </p:cTn>
                              </p:par>
                            </p:childTnLst>
                          </p:cTn>
                        </p:par>
                      </p:childTnLst>
                    </p:cTn>
                  </p:par>
                </p:childTnLst>
              </p:cTn>
              <p:nextCondLst>
                <p:cond evt="onClick" delay="0">
                  <p:tgtEl>
                    <p:spTgt spid="14"/>
                  </p:tgtEl>
                </p:cond>
              </p:nextCondLst>
            </p:seq>
          </p:childTnLst>
        </p:cTn>
      </p:par>
    </p:tnLst>
    <p:bldLst>
      <p:bldP spid="6" grpId="0"/>
      <p:bldP spid="8" grpId="0" animBg="1"/>
      <p:bldP spid="9" grpId="0" animBg="1"/>
      <p:bldP spid="10" grpId="0" animBg="1"/>
      <p:bldP spid="1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C7FB6BC8-F3AB-704C-8398-874F700F07E7}"/>
              </a:ext>
            </a:extLst>
          </p:cNvPr>
          <p:cNvGrpSpPr/>
          <p:nvPr/>
        </p:nvGrpSpPr>
        <p:grpSpPr>
          <a:xfrm>
            <a:off x="4191000" y="742950"/>
            <a:ext cx="4343400" cy="4147125"/>
            <a:chOff x="4191000" y="742950"/>
            <a:chExt cx="4343400" cy="4147125"/>
          </a:xfrm>
        </p:grpSpPr>
        <p:sp>
          <p:nvSpPr>
            <p:cNvPr id="3" name="Google Shape;305;p35">
              <a:extLst>
                <a:ext uri="{FF2B5EF4-FFF2-40B4-BE49-F238E27FC236}">
                  <a16:creationId xmlns:a16="http://schemas.microsoft.com/office/drawing/2014/main" id="{8F045E48-FDC0-6C42-828A-80B89FE753A6}"/>
                </a:ext>
              </a:extLst>
            </p:cNvPr>
            <p:cNvSpPr/>
            <p:nvPr/>
          </p:nvSpPr>
          <p:spPr>
            <a:xfrm>
              <a:off x="4191000" y="742950"/>
              <a:ext cx="4343400" cy="4110588"/>
            </a:xfrm>
            <a:custGeom>
              <a:avLst/>
              <a:gdLst/>
              <a:ahLst/>
              <a:cxnLst/>
              <a:rect l="l" t="t" r="r" b="b"/>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000000"/>
            </a:solid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4" name="Picture 3">
              <a:extLst>
                <a:ext uri="{FF2B5EF4-FFF2-40B4-BE49-F238E27FC236}">
                  <a16:creationId xmlns:a16="http://schemas.microsoft.com/office/drawing/2014/main" id="{8F337A21-FF54-4A4E-BA59-EBE58E44E40E}"/>
                </a:ext>
              </a:extLst>
            </p:cNvPr>
            <p:cNvPicPr>
              <a:picLocks noChangeAspect="1"/>
            </p:cNvPicPr>
            <p:nvPr/>
          </p:nvPicPr>
          <p:blipFill>
            <a:blip r:embed="rId2"/>
            <a:stretch>
              <a:fillRect/>
            </a:stretch>
          </p:blipFill>
          <p:spPr>
            <a:xfrm>
              <a:off x="6019800" y="4251900"/>
              <a:ext cx="638175" cy="638175"/>
            </a:xfrm>
            <a:prstGeom prst="rect">
              <a:avLst/>
            </a:prstGeom>
          </p:spPr>
        </p:pic>
      </p:grpSp>
      <p:pic>
        <p:nvPicPr>
          <p:cNvPr id="6" name="Picture 5">
            <a:extLst>
              <a:ext uri="{FF2B5EF4-FFF2-40B4-BE49-F238E27FC236}">
                <a16:creationId xmlns:a16="http://schemas.microsoft.com/office/drawing/2014/main" id="{E130E840-E55E-F646-A685-1930081D11BC}"/>
              </a:ext>
            </a:extLst>
          </p:cNvPr>
          <p:cNvPicPr>
            <a:picLocks noChangeAspect="1"/>
          </p:cNvPicPr>
          <p:nvPr/>
        </p:nvPicPr>
        <p:blipFill>
          <a:blip r:embed="rId3"/>
          <a:stretch>
            <a:fillRect/>
          </a:stretch>
        </p:blipFill>
        <p:spPr>
          <a:xfrm flipH="1">
            <a:off x="761999" y="514350"/>
            <a:ext cx="3269877" cy="4305670"/>
          </a:xfrm>
          <a:prstGeom prst="rect">
            <a:avLst/>
          </a:prstGeom>
        </p:spPr>
      </p:pic>
      <p:pic>
        <p:nvPicPr>
          <p:cNvPr id="8" name="Picture 7">
            <a:extLst>
              <a:ext uri="{FF2B5EF4-FFF2-40B4-BE49-F238E27FC236}">
                <a16:creationId xmlns:a16="http://schemas.microsoft.com/office/drawing/2014/main" id="{6957D3CC-EDFC-6F4F-9E9A-4763DEE382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52985" y="1047750"/>
            <a:ext cx="3576615" cy="2743200"/>
          </a:xfrm>
          <a:prstGeom prst="rect">
            <a:avLst/>
          </a:prstGeom>
        </p:spPr>
      </p:pic>
    </p:spTree>
    <p:extLst>
      <p:ext uri="{BB962C8B-B14F-4D97-AF65-F5344CB8AC3E}">
        <p14:creationId xmlns:p14="http://schemas.microsoft.com/office/powerpoint/2010/main" val="15418102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0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50000">
                                          <p:cBhvr additive="base">
                                            <p:cTn id="11"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par>
                                    <p:cTn id="18" presetID="42" presetClass="path" presetSubtype="0" repeatCount="indefinite" accel="50000" decel="50000" autoRev="1" fill="hold" nodeType="withEffect">
                                      <p:stCondLst>
                                        <p:cond delay="0"/>
                                      </p:stCondLst>
                                      <p:childTnLst>
                                        <p:animMotion origin="layout" path="M 2.22045E-16 -1.48148E-6 L 2.22045E-16 0.02847 " pathEditMode="relative" rAng="0" ptsTypes="AA">
                                          <p:cBhvr>
                                            <p:cTn id="19" dur="1000" fill="hold"/>
                                            <p:tgtEl>
                                              <p:spTgt spid="8"/>
                                            </p:tgtEl>
                                            <p:attrNameLst>
                                              <p:attrName>ppt_x</p:attrName>
                                              <p:attrName>ppt_y</p:attrName>
                                            </p:attrNameLst>
                                          </p:cBhvr>
                                          <p:rCtr x="0" y="141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par>
                                    <p:cTn id="18" presetID="42" presetClass="path" presetSubtype="0" repeatCount="indefinite" accel="50000" decel="50000" autoRev="1" fill="hold" nodeType="withEffect">
                                      <p:stCondLst>
                                        <p:cond delay="0"/>
                                      </p:stCondLst>
                                      <p:childTnLst>
                                        <p:animMotion origin="layout" path="M 2.22045E-16 -1.48148E-6 L 2.22045E-16 0.02847 " pathEditMode="relative" rAng="0" ptsTypes="AA">
                                          <p:cBhvr>
                                            <p:cTn id="19" dur="1000" fill="hold"/>
                                            <p:tgtEl>
                                              <p:spTgt spid="8"/>
                                            </p:tgtEl>
                                            <p:attrNameLst>
                                              <p:attrName>ppt_x</p:attrName>
                                              <p:attrName>ppt_y</p:attrName>
                                            </p:attrNameLst>
                                          </p:cBhvr>
                                          <p:rCtr x="0" y="141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id="{37ECCBC8-831A-4D98-ACB0-C8653B1F46D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 y="1399"/>
            <a:ext cx="9151502" cy="6535951"/>
          </a:xfrm>
          <a:prstGeom prst="rect">
            <a:avLst/>
          </a:prstGeom>
        </p:spPr>
      </p:pic>
      <p:pic>
        <p:nvPicPr>
          <p:cNvPr id="7" name="Picture 6">
            <a:extLst>
              <a:ext uri="{FF2B5EF4-FFF2-40B4-BE49-F238E27FC236}">
                <a16:creationId xmlns:a16="http://schemas.microsoft.com/office/drawing/2014/main" id="{C7593E1B-5FC0-44F6-9131-81F89692E74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1026" y="675564"/>
            <a:ext cx="2890299" cy="3976568"/>
          </a:xfrm>
          <a:prstGeom prst="rect">
            <a:avLst/>
          </a:prstGeom>
        </p:spPr>
      </p:pic>
      <p:pic>
        <p:nvPicPr>
          <p:cNvPr id="9" name="Picture 8">
            <a:extLst>
              <a:ext uri="{FF2B5EF4-FFF2-40B4-BE49-F238E27FC236}">
                <a16:creationId xmlns:a16="http://schemas.microsoft.com/office/drawing/2014/main" id="{94301D85-EE01-4ABC-A0A4-A0ECC6332D7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457975" y="444640"/>
            <a:ext cx="5315000" cy="1749283"/>
          </a:xfrm>
          <a:prstGeom prst="rect">
            <a:avLst/>
          </a:prstGeom>
        </p:spPr>
      </p:pic>
      <p:pic>
        <p:nvPicPr>
          <p:cNvPr id="11" name="Picture 10">
            <a:hlinkClick r:id="" action="ppaction://hlinkshowjump?jump=nextslide"/>
            <a:extLst>
              <a:ext uri="{FF2B5EF4-FFF2-40B4-BE49-F238E27FC236}">
                <a16:creationId xmlns:a16="http://schemas.microsoft.com/office/drawing/2014/main" id="{A152F28D-03D3-4D6D-AC5E-DF195FFC531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26744" y="2375047"/>
            <a:ext cx="1470605" cy="557390"/>
          </a:xfrm>
          <a:prstGeom prst="rect">
            <a:avLst/>
          </a:prstGeom>
        </p:spPr>
      </p:pic>
      <p:pic>
        <p:nvPicPr>
          <p:cNvPr id="15" name="Picture 14">
            <a:extLst>
              <a:ext uri="{FF2B5EF4-FFF2-40B4-BE49-F238E27FC236}">
                <a16:creationId xmlns:a16="http://schemas.microsoft.com/office/drawing/2014/main" id="{FC07CF22-6672-4498-8851-81F6565186E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77218" y="3070579"/>
            <a:ext cx="1046315" cy="717153"/>
          </a:xfrm>
          <a:prstGeom prst="rect">
            <a:avLst/>
          </a:prstGeom>
        </p:spPr>
      </p:pic>
      <p:pic>
        <p:nvPicPr>
          <p:cNvPr id="13" name="Picture 12">
            <a:extLst>
              <a:ext uri="{FF2B5EF4-FFF2-40B4-BE49-F238E27FC236}">
                <a16:creationId xmlns:a16="http://schemas.microsoft.com/office/drawing/2014/main" id="{9832F191-A93B-4162-A1C5-2871D89441C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385019" y="3622013"/>
            <a:ext cx="1470605" cy="440545"/>
          </a:xfrm>
          <a:prstGeom prst="rect">
            <a:avLst/>
          </a:prstGeom>
        </p:spPr>
      </p:pic>
      <p:pic>
        <p:nvPicPr>
          <p:cNvPr id="30" name="Picture 29">
            <a:extLst>
              <a:ext uri="{FF2B5EF4-FFF2-40B4-BE49-F238E27FC236}">
                <a16:creationId xmlns:a16="http://schemas.microsoft.com/office/drawing/2014/main" id="{8A7D66EB-DE69-450F-AACE-76724516B5C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64434" y="3070579"/>
            <a:ext cx="1046315" cy="717153"/>
          </a:xfrm>
          <a:prstGeom prst="rect">
            <a:avLst/>
          </a:prstGeom>
        </p:spPr>
      </p:pic>
      <p:pic>
        <p:nvPicPr>
          <p:cNvPr id="31" name="Picture 30">
            <a:extLst>
              <a:ext uri="{FF2B5EF4-FFF2-40B4-BE49-F238E27FC236}">
                <a16:creationId xmlns:a16="http://schemas.microsoft.com/office/drawing/2014/main" id="{6C5084A8-4F6A-44D2-8A63-8D472DE3060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772236" y="3622013"/>
            <a:ext cx="1470605" cy="440545"/>
          </a:xfrm>
          <a:prstGeom prst="rect">
            <a:avLst/>
          </a:prstGeom>
        </p:spPr>
      </p:pic>
      <p:pic>
        <p:nvPicPr>
          <p:cNvPr id="33" name="Picture 32">
            <a:extLst>
              <a:ext uri="{FF2B5EF4-FFF2-40B4-BE49-F238E27FC236}">
                <a16:creationId xmlns:a16="http://schemas.microsoft.com/office/drawing/2014/main" id="{F113C126-8C84-41DD-A5FB-ACFD79D63DC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46779" y="3795737"/>
            <a:ext cx="1046315" cy="717153"/>
          </a:xfrm>
          <a:prstGeom prst="rect">
            <a:avLst/>
          </a:prstGeom>
        </p:spPr>
      </p:pic>
      <p:pic>
        <p:nvPicPr>
          <p:cNvPr id="34" name="Picture 33">
            <a:extLst>
              <a:ext uri="{FF2B5EF4-FFF2-40B4-BE49-F238E27FC236}">
                <a16:creationId xmlns:a16="http://schemas.microsoft.com/office/drawing/2014/main" id="{1FBE6653-2FF3-47CF-BB70-826F504B55E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854581" y="4347172"/>
            <a:ext cx="1470605" cy="440545"/>
          </a:xfrm>
          <a:prstGeom prst="rect">
            <a:avLst/>
          </a:prstGeom>
        </p:spPr>
      </p:pic>
      <p:pic>
        <p:nvPicPr>
          <p:cNvPr id="2" name="Nhac nen">
            <a:hlinkClick r:id="" action="ppaction://media"/>
            <a:extLst>
              <a:ext uri="{FF2B5EF4-FFF2-40B4-BE49-F238E27FC236}">
                <a16:creationId xmlns:a16="http://schemas.microsoft.com/office/drawing/2014/main" id="{C23B07A0-9676-4F48-8D2E-FD04E7F8BFD4}"/>
              </a:ext>
            </a:extLst>
          </p:cNvPr>
          <p:cNvPicPr>
            <a:picLocks noChangeAspect="1"/>
          </p:cNvPicPr>
          <p:nvPr>
            <a:audioFile r:link="rId1"/>
            <p:extLst>
              <p:ext uri="{DAA4B4D4-6D71-4841-9C94-3DE7FCFB9230}">
                <p14:media xmlns:p14="http://schemas.microsoft.com/office/powerpoint/2010/main" r:embed="rId2">
                  <p14:trim st="33751" end="29864.3125"/>
                </p14:media>
              </p:ext>
            </p:extLst>
          </p:nvPr>
        </p:nvPicPr>
        <p:blipFill>
          <a:blip r:embed="rId11"/>
          <a:stretch>
            <a:fillRect/>
          </a:stretch>
        </p:blipFill>
        <p:spPr>
          <a:xfrm>
            <a:off x="-950254" y="3952447"/>
            <a:ext cx="365522" cy="365522"/>
          </a:xfrm>
          <a:prstGeom prst="rect">
            <a:avLst/>
          </a:prstGeom>
        </p:spPr>
      </p:pic>
      <p:pic>
        <p:nvPicPr>
          <p:cNvPr id="16" name="Picture 15">
            <a:extLst>
              <a:ext uri="{FF2B5EF4-FFF2-40B4-BE49-F238E27FC236}">
                <a16:creationId xmlns:a16="http://schemas.microsoft.com/office/drawing/2014/main" id="{5928C8E1-4AB8-4A41-87EE-B146A8D27DE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452362" y="4436755"/>
            <a:ext cx="571962" cy="574752"/>
          </a:xfrm>
          <a:prstGeom prst="rect">
            <a:avLst/>
          </a:prstGeom>
        </p:spPr>
      </p:pic>
      <p:pic>
        <p:nvPicPr>
          <p:cNvPr id="27" name="Picture 26">
            <a:extLst>
              <a:ext uri="{FF2B5EF4-FFF2-40B4-BE49-F238E27FC236}">
                <a16:creationId xmlns:a16="http://schemas.microsoft.com/office/drawing/2014/main" id="{E266C20F-5BAD-4302-936E-2319683704D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806792" y="3776632"/>
            <a:ext cx="1046315" cy="717153"/>
          </a:xfrm>
          <a:prstGeom prst="rect">
            <a:avLst/>
          </a:prstGeom>
        </p:spPr>
      </p:pic>
      <p:pic>
        <p:nvPicPr>
          <p:cNvPr id="28" name="Picture 27">
            <a:extLst>
              <a:ext uri="{FF2B5EF4-FFF2-40B4-BE49-F238E27FC236}">
                <a16:creationId xmlns:a16="http://schemas.microsoft.com/office/drawing/2014/main" id="{2E4DF13A-C76E-440A-8FA3-A4407A442A9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514594" y="4328066"/>
            <a:ext cx="1470605" cy="440545"/>
          </a:xfrm>
          <a:prstGeom prst="rect">
            <a:avLst/>
          </a:prstGeom>
        </p:spPr>
      </p:pic>
      <p:pic>
        <p:nvPicPr>
          <p:cNvPr id="10" name="Picture 9">
            <a:extLst>
              <a:ext uri="{FF2B5EF4-FFF2-40B4-BE49-F238E27FC236}">
                <a16:creationId xmlns:a16="http://schemas.microsoft.com/office/drawing/2014/main" id="{FF3F3338-918A-4A02-A719-5D95465F4A39}"/>
              </a:ext>
            </a:extLst>
          </p:cNvPr>
          <p:cNvPicPr>
            <a:picLocks noChangeAspect="1"/>
          </p:cNvPicPr>
          <p:nvPr/>
        </p:nvPicPr>
        <p:blipFill>
          <a:blip r:embed="rId13"/>
          <a:stretch>
            <a:fillRect/>
          </a:stretch>
        </p:blipFill>
        <p:spPr>
          <a:xfrm>
            <a:off x="0" y="5138931"/>
            <a:ext cx="9144000" cy="4570"/>
          </a:xfrm>
          <a:prstGeom prst="rect">
            <a:avLst/>
          </a:prstGeom>
        </p:spPr>
      </p:pic>
      <p:sp>
        <p:nvSpPr>
          <p:cNvPr id="3" name="TextBox 2">
            <a:extLst>
              <a:ext uri="{FF2B5EF4-FFF2-40B4-BE49-F238E27FC236}">
                <a16:creationId xmlns:a16="http://schemas.microsoft.com/office/drawing/2014/main" id="{5C814130-806D-4A96-9B87-64A3AD07FB4B}"/>
              </a:ext>
            </a:extLst>
          </p:cNvPr>
          <p:cNvSpPr txBox="1"/>
          <p:nvPr/>
        </p:nvSpPr>
        <p:spPr>
          <a:xfrm>
            <a:off x="-1170969" y="3565285"/>
            <a:ext cx="859531" cy="300082"/>
          </a:xfrm>
          <a:prstGeom prst="rect">
            <a:avLst/>
          </a:prstGeom>
          <a:noFill/>
        </p:spPr>
        <p:txBody>
          <a:bodyPr wrap="none" rtlCol="0">
            <a:spAutoFit/>
          </a:bodyPr>
          <a:lstStyle/>
          <a:p>
            <a:pPr defTabSz="685783">
              <a:buClrTx/>
              <a:defRPr/>
            </a:pPr>
            <a:r>
              <a:rPr lang="en-US" sz="1350" b="1" kern="1200" dirty="0" err="1">
                <a:solidFill>
                  <a:prstClr val="black"/>
                </a:solidFill>
                <a:latin typeface="Calibri" panose="020F0502020204030204"/>
                <a:ea typeface="+mn-ea"/>
              </a:rPr>
              <a:t>Nhạc</a:t>
            </a:r>
            <a:r>
              <a:rPr lang="en-US" sz="1350" b="1" kern="1200" dirty="0">
                <a:solidFill>
                  <a:prstClr val="black"/>
                </a:solidFill>
                <a:latin typeface="Calibri" panose="020F0502020204030204"/>
                <a:ea typeface="+mn-ea"/>
              </a:rPr>
              <a:t> </a:t>
            </a:r>
            <a:r>
              <a:rPr lang="en-US" sz="1350" b="1" kern="1200" dirty="0" err="1">
                <a:solidFill>
                  <a:prstClr val="black"/>
                </a:solidFill>
                <a:latin typeface="Calibri" panose="020F0502020204030204"/>
                <a:ea typeface="+mn-ea"/>
              </a:rPr>
              <a:t>nền</a:t>
            </a:r>
            <a:endParaRPr lang="en-US" sz="1350" b="1" kern="1200" dirty="0">
              <a:solidFill>
                <a:prstClr val="black"/>
              </a:solidFill>
              <a:latin typeface="Calibri" panose="020F0502020204030204"/>
              <a:ea typeface="+mn-ea"/>
            </a:endParaRPr>
          </a:p>
        </p:txBody>
      </p:sp>
    </p:spTree>
    <p:extLst>
      <p:ext uri="{BB962C8B-B14F-4D97-AF65-F5344CB8AC3E}">
        <p14:creationId xmlns:p14="http://schemas.microsoft.com/office/powerpoint/2010/main" val="6654187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par>
                                <p:cTn id="14" presetID="53" presetClass="entr" presetSubtype="16"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par>
                          <p:cTn id="24" fill="hold">
                            <p:stCondLst>
                              <p:cond delay="500"/>
                            </p:stCondLst>
                            <p:childTnLst>
                              <p:par>
                                <p:cTn id="25" presetID="32" presetClass="emph" presetSubtype="0" repeatCount="indefinite" fill="hold" nodeType="afterEffect">
                                  <p:stCondLst>
                                    <p:cond delay="0"/>
                                  </p:stCondLst>
                                  <p:childTnLst>
                                    <p:animRot by="120000">
                                      <p:cBhvr>
                                        <p:cTn id="26" dur="200" fill="hold">
                                          <p:stCondLst>
                                            <p:cond delay="0"/>
                                          </p:stCondLst>
                                        </p:cTn>
                                        <p:tgtEl>
                                          <p:spTgt spid="15"/>
                                        </p:tgtEl>
                                        <p:attrNameLst>
                                          <p:attrName>r</p:attrName>
                                        </p:attrNameLst>
                                      </p:cBhvr>
                                    </p:animRot>
                                    <p:animRot by="-240000">
                                      <p:cBhvr>
                                        <p:cTn id="27" dur="400" fill="hold">
                                          <p:stCondLst>
                                            <p:cond delay="400"/>
                                          </p:stCondLst>
                                        </p:cTn>
                                        <p:tgtEl>
                                          <p:spTgt spid="15"/>
                                        </p:tgtEl>
                                        <p:attrNameLst>
                                          <p:attrName>r</p:attrName>
                                        </p:attrNameLst>
                                      </p:cBhvr>
                                    </p:animRot>
                                    <p:animRot by="240000">
                                      <p:cBhvr>
                                        <p:cTn id="28" dur="400" fill="hold">
                                          <p:stCondLst>
                                            <p:cond delay="800"/>
                                          </p:stCondLst>
                                        </p:cTn>
                                        <p:tgtEl>
                                          <p:spTgt spid="15"/>
                                        </p:tgtEl>
                                        <p:attrNameLst>
                                          <p:attrName>r</p:attrName>
                                        </p:attrNameLst>
                                      </p:cBhvr>
                                    </p:animRot>
                                    <p:animRot by="-240000">
                                      <p:cBhvr>
                                        <p:cTn id="29" dur="400" fill="hold">
                                          <p:stCondLst>
                                            <p:cond delay="1200"/>
                                          </p:stCondLst>
                                        </p:cTn>
                                        <p:tgtEl>
                                          <p:spTgt spid="15"/>
                                        </p:tgtEl>
                                        <p:attrNameLst>
                                          <p:attrName>r</p:attrName>
                                        </p:attrNameLst>
                                      </p:cBhvr>
                                    </p:animRot>
                                    <p:animRot by="120000">
                                      <p:cBhvr>
                                        <p:cTn id="30" dur="400" fill="hold">
                                          <p:stCondLst>
                                            <p:cond delay="1600"/>
                                          </p:stCondLst>
                                        </p:cTn>
                                        <p:tgtEl>
                                          <p:spTgt spid="15"/>
                                        </p:tgtEl>
                                        <p:attrNameLst>
                                          <p:attrName>r</p:attrName>
                                        </p:attrNameLst>
                                      </p:cBhvr>
                                    </p:animRot>
                                  </p:childTnLst>
                                </p:cTn>
                              </p:par>
                              <p:par>
                                <p:cTn id="31" presetID="32" presetClass="emph" presetSubtype="0" repeatCount="indefinite" fill="hold" nodeType="withEffect">
                                  <p:stCondLst>
                                    <p:cond delay="0"/>
                                  </p:stCondLst>
                                  <p:childTnLst>
                                    <p:animRot by="120000">
                                      <p:cBhvr>
                                        <p:cTn id="32" dur="200" fill="hold">
                                          <p:stCondLst>
                                            <p:cond delay="0"/>
                                          </p:stCondLst>
                                        </p:cTn>
                                        <p:tgtEl>
                                          <p:spTgt spid="27"/>
                                        </p:tgtEl>
                                        <p:attrNameLst>
                                          <p:attrName>r</p:attrName>
                                        </p:attrNameLst>
                                      </p:cBhvr>
                                    </p:animRot>
                                    <p:animRot by="-240000">
                                      <p:cBhvr>
                                        <p:cTn id="33" dur="400" fill="hold">
                                          <p:stCondLst>
                                            <p:cond delay="400"/>
                                          </p:stCondLst>
                                        </p:cTn>
                                        <p:tgtEl>
                                          <p:spTgt spid="27"/>
                                        </p:tgtEl>
                                        <p:attrNameLst>
                                          <p:attrName>r</p:attrName>
                                        </p:attrNameLst>
                                      </p:cBhvr>
                                    </p:animRot>
                                    <p:animRot by="240000">
                                      <p:cBhvr>
                                        <p:cTn id="34" dur="400" fill="hold">
                                          <p:stCondLst>
                                            <p:cond delay="800"/>
                                          </p:stCondLst>
                                        </p:cTn>
                                        <p:tgtEl>
                                          <p:spTgt spid="27"/>
                                        </p:tgtEl>
                                        <p:attrNameLst>
                                          <p:attrName>r</p:attrName>
                                        </p:attrNameLst>
                                      </p:cBhvr>
                                    </p:animRot>
                                    <p:animRot by="-240000">
                                      <p:cBhvr>
                                        <p:cTn id="35" dur="400" fill="hold">
                                          <p:stCondLst>
                                            <p:cond delay="1200"/>
                                          </p:stCondLst>
                                        </p:cTn>
                                        <p:tgtEl>
                                          <p:spTgt spid="27"/>
                                        </p:tgtEl>
                                        <p:attrNameLst>
                                          <p:attrName>r</p:attrName>
                                        </p:attrNameLst>
                                      </p:cBhvr>
                                    </p:animRot>
                                    <p:animRot by="120000">
                                      <p:cBhvr>
                                        <p:cTn id="36" dur="400" fill="hold">
                                          <p:stCondLst>
                                            <p:cond delay="1600"/>
                                          </p:stCondLst>
                                        </p:cTn>
                                        <p:tgtEl>
                                          <p:spTgt spid="27"/>
                                        </p:tgtEl>
                                        <p:attrNameLst>
                                          <p:attrName>r</p:attrName>
                                        </p:attrNameLst>
                                      </p:cBhvr>
                                    </p:animRot>
                                  </p:childTnLst>
                                </p:cTn>
                              </p:par>
                              <p:par>
                                <p:cTn id="37" presetID="32" presetClass="emph" presetSubtype="0" repeatCount="indefinite" fill="hold" nodeType="withEffect">
                                  <p:stCondLst>
                                    <p:cond delay="0"/>
                                  </p:stCondLst>
                                  <p:childTnLst>
                                    <p:animRot by="120000">
                                      <p:cBhvr>
                                        <p:cTn id="38" dur="200" fill="hold">
                                          <p:stCondLst>
                                            <p:cond delay="0"/>
                                          </p:stCondLst>
                                        </p:cTn>
                                        <p:tgtEl>
                                          <p:spTgt spid="30"/>
                                        </p:tgtEl>
                                        <p:attrNameLst>
                                          <p:attrName>r</p:attrName>
                                        </p:attrNameLst>
                                      </p:cBhvr>
                                    </p:animRot>
                                    <p:animRot by="-240000">
                                      <p:cBhvr>
                                        <p:cTn id="39" dur="400" fill="hold">
                                          <p:stCondLst>
                                            <p:cond delay="400"/>
                                          </p:stCondLst>
                                        </p:cTn>
                                        <p:tgtEl>
                                          <p:spTgt spid="30"/>
                                        </p:tgtEl>
                                        <p:attrNameLst>
                                          <p:attrName>r</p:attrName>
                                        </p:attrNameLst>
                                      </p:cBhvr>
                                    </p:animRot>
                                    <p:animRot by="240000">
                                      <p:cBhvr>
                                        <p:cTn id="40" dur="400" fill="hold">
                                          <p:stCondLst>
                                            <p:cond delay="800"/>
                                          </p:stCondLst>
                                        </p:cTn>
                                        <p:tgtEl>
                                          <p:spTgt spid="30"/>
                                        </p:tgtEl>
                                        <p:attrNameLst>
                                          <p:attrName>r</p:attrName>
                                        </p:attrNameLst>
                                      </p:cBhvr>
                                    </p:animRot>
                                    <p:animRot by="-240000">
                                      <p:cBhvr>
                                        <p:cTn id="41" dur="400" fill="hold">
                                          <p:stCondLst>
                                            <p:cond delay="1200"/>
                                          </p:stCondLst>
                                        </p:cTn>
                                        <p:tgtEl>
                                          <p:spTgt spid="30"/>
                                        </p:tgtEl>
                                        <p:attrNameLst>
                                          <p:attrName>r</p:attrName>
                                        </p:attrNameLst>
                                      </p:cBhvr>
                                    </p:animRot>
                                    <p:animRot by="120000">
                                      <p:cBhvr>
                                        <p:cTn id="42" dur="400" fill="hold">
                                          <p:stCondLst>
                                            <p:cond delay="1600"/>
                                          </p:stCondLst>
                                        </p:cTn>
                                        <p:tgtEl>
                                          <p:spTgt spid="30"/>
                                        </p:tgtEl>
                                        <p:attrNameLst>
                                          <p:attrName>r</p:attrName>
                                        </p:attrNameLst>
                                      </p:cBhvr>
                                    </p:animRot>
                                  </p:childTnLst>
                                </p:cTn>
                              </p:par>
                              <p:par>
                                <p:cTn id="43" presetID="32" presetClass="emph" presetSubtype="0" repeatCount="indefinite" fill="hold" nodeType="withEffect">
                                  <p:stCondLst>
                                    <p:cond delay="0"/>
                                  </p:stCondLst>
                                  <p:childTnLst>
                                    <p:animRot by="120000">
                                      <p:cBhvr>
                                        <p:cTn id="44" dur="200" fill="hold">
                                          <p:stCondLst>
                                            <p:cond delay="0"/>
                                          </p:stCondLst>
                                        </p:cTn>
                                        <p:tgtEl>
                                          <p:spTgt spid="33"/>
                                        </p:tgtEl>
                                        <p:attrNameLst>
                                          <p:attrName>r</p:attrName>
                                        </p:attrNameLst>
                                      </p:cBhvr>
                                    </p:animRot>
                                    <p:animRot by="-240000">
                                      <p:cBhvr>
                                        <p:cTn id="45" dur="400" fill="hold">
                                          <p:stCondLst>
                                            <p:cond delay="400"/>
                                          </p:stCondLst>
                                        </p:cTn>
                                        <p:tgtEl>
                                          <p:spTgt spid="33"/>
                                        </p:tgtEl>
                                        <p:attrNameLst>
                                          <p:attrName>r</p:attrName>
                                        </p:attrNameLst>
                                      </p:cBhvr>
                                    </p:animRot>
                                    <p:animRot by="240000">
                                      <p:cBhvr>
                                        <p:cTn id="46" dur="400" fill="hold">
                                          <p:stCondLst>
                                            <p:cond delay="800"/>
                                          </p:stCondLst>
                                        </p:cTn>
                                        <p:tgtEl>
                                          <p:spTgt spid="33"/>
                                        </p:tgtEl>
                                        <p:attrNameLst>
                                          <p:attrName>r</p:attrName>
                                        </p:attrNameLst>
                                      </p:cBhvr>
                                    </p:animRot>
                                    <p:animRot by="-240000">
                                      <p:cBhvr>
                                        <p:cTn id="47" dur="400" fill="hold">
                                          <p:stCondLst>
                                            <p:cond delay="1200"/>
                                          </p:stCondLst>
                                        </p:cTn>
                                        <p:tgtEl>
                                          <p:spTgt spid="33"/>
                                        </p:tgtEl>
                                        <p:attrNameLst>
                                          <p:attrName>r</p:attrName>
                                        </p:attrNameLst>
                                      </p:cBhvr>
                                    </p:animRot>
                                    <p:animRot by="120000">
                                      <p:cBhvr>
                                        <p:cTn id="48" dur="400" fill="hold">
                                          <p:stCondLst>
                                            <p:cond delay="1600"/>
                                          </p:stCondLst>
                                        </p:cTn>
                                        <p:tgtEl>
                                          <p:spTgt spid="33"/>
                                        </p:tgtEl>
                                        <p:attrNameLst>
                                          <p:attrName>r</p:attrName>
                                        </p:attrNameLst>
                                      </p:cBhvr>
                                    </p:animRot>
                                  </p:childTnLst>
                                </p:cTn>
                              </p:par>
                              <p:par>
                                <p:cTn id="49" presetID="42" presetClass="path" presetSubtype="0" repeatCount="indefinite" accel="50000" decel="50000" autoRev="1" fill="hold" nodeType="withEffect">
                                  <p:stCondLst>
                                    <p:cond delay="0"/>
                                  </p:stCondLst>
                                  <p:childTnLst>
                                    <p:animMotion origin="layout" path="M 2.22045E-16 -1.48148E-6 L 2.22045E-16 0.02847 " pathEditMode="relative" rAng="0" ptsTypes="AA">
                                      <p:cBhvr>
                                        <p:cTn id="50" dur="1000" fill="hold"/>
                                        <p:tgtEl>
                                          <p:spTgt spid="9"/>
                                        </p:tgtEl>
                                        <p:attrNameLst>
                                          <p:attrName>ppt_x</p:attrName>
                                          <p:attrName>ppt_y</p:attrName>
                                        </p:attrNameLst>
                                      </p:cBhvr>
                                      <p:rCtr x="0" y="1412"/>
                                    </p:animMotion>
                                  </p:childTnLst>
                                </p:cTn>
                              </p:par>
                              <p:par>
                                <p:cTn id="51" presetID="42" presetClass="path" presetSubtype="0" repeatCount="indefinite" accel="50000" decel="50000" autoRev="1" fill="hold" nodeType="withEffect">
                                  <p:stCondLst>
                                    <p:cond delay="0"/>
                                  </p:stCondLst>
                                  <p:childTnLst>
                                    <p:animMotion origin="layout" path="M 2.22045E-16 -1.48148E-6 L 2.22045E-16 0.02847 " pathEditMode="relative" rAng="0" ptsTypes="AA">
                                      <p:cBhvr>
                                        <p:cTn id="52" dur="1000" fill="hold"/>
                                        <p:tgtEl>
                                          <p:spTgt spid="11"/>
                                        </p:tgtEl>
                                        <p:attrNameLst>
                                          <p:attrName>ppt_x</p:attrName>
                                          <p:attrName>ppt_y</p:attrName>
                                        </p:attrNameLst>
                                      </p:cBhvr>
                                      <p:rCtr x="0" y="1412"/>
                                    </p:animMotion>
                                  </p:childTnLst>
                                </p:cTn>
                              </p:par>
                            </p:childTnLst>
                          </p:cTn>
                        </p:par>
                        <p:par>
                          <p:cTn id="53" fill="hold">
                            <p:stCondLst>
                              <p:cond delay="2500"/>
                            </p:stCondLst>
                            <p:childTnLst>
                              <p:par>
                                <p:cTn id="54" presetID="1" presetClass="mediacall" presetSubtype="0" fill="hold" nodeType="afterEffect">
                                  <p:stCondLst>
                                    <p:cond delay="0"/>
                                  </p:stCondLst>
                                  <p:childTnLst>
                                    <p:cmd type="call" cmd="playFrom(0.0)">
                                      <p:cBhvr>
                                        <p:cTn id="55"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64634" numSld="999">
                <p:cTn id="56" repeatCount="indefinite" fill="hold" display="0">
                  <p:stCondLst>
                    <p:cond delay="indefinite"/>
                  </p:stCondLst>
                  <p:endCondLst>
                    <p:cond evt="onStopAudio" delay="0">
                      <p:tgtEl>
                        <p:sldTgt/>
                      </p:tgtEl>
                    </p:cond>
                  </p:endCondLst>
                </p:cTn>
                <p:tgtEl>
                  <p:spTgt spid="2"/>
                </p:tgtEl>
              </p:cMediaNode>
            </p:audio>
            <p:seq concurrent="1" nextAc="seek">
              <p:cTn id="57" restart="whenNotActive" fill="hold" evtFilter="cancelBubble" nodeType="interactiveSeq">
                <p:stCondLst>
                  <p:cond evt="onClick" delay="0">
                    <p:tgtEl>
                      <p:spTgt spid="16"/>
                    </p:tgtEl>
                  </p:cond>
                </p:stCondLst>
                <p:endSync evt="end" delay="0">
                  <p:rtn val="all"/>
                </p:endSync>
                <p:childTnLst>
                  <p:par>
                    <p:cTn id="58" fill="hold">
                      <p:stCondLst>
                        <p:cond delay="0"/>
                      </p:stCondLst>
                      <p:childTnLst>
                        <p:par>
                          <p:cTn id="59" fill="hold">
                            <p:stCondLst>
                              <p:cond delay="0"/>
                            </p:stCondLst>
                            <p:childTnLst>
                              <p:par>
                                <p:cTn id="60" presetID="26" presetClass="emph" presetSubtype="0" fill="hold" nodeType="clickEffect">
                                  <p:stCondLst>
                                    <p:cond delay="0"/>
                                  </p:stCondLst>
                                  <p:childTnLst>
                                    <p:animEffect transition="out" filter="fade">
                                      <p:cBhvr>
                                        <p:cTn id="61" dur="500" tmFilter="0, 0; .2, .5; .8, .5; 1, 0"/>
                                        <p:tgtEl>
                                          <p:spTgt spid="16"/>
                                        </p:tgtEl>
                                      </p:cBhvr>
                                    </p:animEffect>
                                    <p:animScale>
                                      <p:cBhvr>
                                        <p:cTn id="62" dur="250" autoRev="1" fill="hold"/>
                                        <p:tgtEl>
                                          <p:spTgt spid="16"/>
                                        </p:tgtEl>
                                      </p:cBhvr>
                                      <p:by x="105000" y="105000"/>
                                    </p:animScale>
                                  </p:childTnLst>
                                </p:cTn>
                              </p:par>
                              <p:par>
                                <p:cTn id="63" presetID="3" presetClass="mediacall" presetSubtype="0" fill="hold" nodeType="withEffect">
                                  <p:stCondLst>
                                    <p:cond delay="0"/>
                                  </p:stCondLst>
                                  <p:childTnLst>
                                    <p:cmd type="call" cmd="stop">
                                      <p:cBhvr>
                                        <p:cTn id="64" dur="1" fill="hold"/>
                                        <p:tgtEl>
                                          <p:spTgt spid="2"/>
                                        </p:tgtEl>
                                      </p:cBhvr>
                                    </p:cmd>
                                  </p:childTnLst>
                                </p:cTn>
                              </p:par>
                            </p:childTnLst>
                          </p:cTn>
                        </p:par>
                      </p:childTnLst>
                    </p:cTn>
                  </p:par>
                  <p:par>
                    <p:cTn id="65" fill="hold">
                      <p:stCondLst>
                        <p:cond delay="indefinite"/>
                      </p:stCondLst>
                      <p:childTnLst>
                        <p:par>
                          <p:cTn id="66" fill="hold">
                            <p:stCondLst>
                              <p:cond delay="0"/>
                            </p:stCondLst>
                            <p:childTnLst>
                              <p:par>
                                <p:cTn id="67" presetID="26" presetClass="emph" presetSubtype="0" fill="hold" nodeType="clickEffect">
                                  <p:stCondLst>
                                    <p:cond delay="0"/>
                                  </p:stCondLst>
                                  <p:childTnLst>
                                    <p:animEffect transition="out" filter="fade">
                                      <p:cBhvr>
                                        <p:cTn id="68" dur="500" tmFilter="0, 0; .2, .5; .8, .5; 1, 0"/>
                                        <p:tgtEl>
                                          <p:spTgt spid="16"/>
                                        </p:tgtEl>
                                      </p:cBhvr>
                                    </p:animEffect>
                                    <p:animScale>
                                      <p:cBhvr>
                                        <p:cTn id="69" dur="250" autoRev="1" fill="hold"/>
                                        <p:tgtEl>
                                          <p:spTgt spid="16"/>
                                        </p:tgtEl>
                                      </p:cBhvr>
                                      <p:by x="105000" y="105000"/>
                                    </p:animScale>
                                  </p:childTnLst>
                                </p:cTn>
                              </p:par>
                              <p:par>
                                <p:cTn id="70" presetID="1" presetClass="mediacall" presetSubtype="0" fill="hold" nodeType="withEffect">
                                  <p:stCondLst>
                                    <p:cond delay="0"/>
                                  </p:stCondLst>
                                  <p:childTnLst>
                                    <p:cmd type="call" cmd="playFrom(0.0)">
                                      <p:cBhvr>
                                        <p:cTn id="71" dur="1" fill="hold"/>
                                        <p:tgtEl>
                                          <p:spTgt spid="2"/>
                                        </p:tgtEl>
                                      </p:cBhvr>
                                    </p:cmd>
                                  </p:childTnLst>
                                </p:cTn>
                              </p:par>
                            </p:childTnLst>
                          </p:cTn>
                        </p:par>
                      </p:childTnLst>
                    </p:cTn>
                  </p:par>
                </p:childTnLst>
              </p:cTn>
              <p:nextCondLst>
                <p:cond evt="onClick" delay="0">
                  <p:tgtEl>
                    <p:spTgt spid="16"/>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55CA96DE-78A4-4D71-9018-4AC46FF435DE}"/>
              </a:ext>
            </a:extLst>
          </p:cNvPr>
          <p:cNvPicPr>
            <a:picLocks noChangeAspect="1"/>
          </p:cNvPicPr>
          <p:nvPr/>
        </p:nvPicPr>
        <p:blipFill>
          <a:blip r:embed="rId8"/>
          <a:stretch>
            <a:fillRect/>
          </a:stretch>
        </p:blipFill>
        <p:spPr>
          <a:xfrm>
            <a:off x="-7503" y="-1393286"/>
            <a:ext cx="9151502" cy="6536787"/>
          </a:xfrm>
          <a:prstGeom prst="rect">
            <a:avLst/>
          </a:prstGeom>
        </p:spPr>
      </p:pic>
      <p:pic>
        <p:nvPicPr>
          <p:cNvPr id="33" name="Picture 32">
            <a:extLst>
              <a:ext uri="{FF2B5EF4-FFF2-40B4-BE49-F238E27FC236}">
                <a16:creationId xmlns:a16="http://schemas.microsoft.com/office/drawing/2014/main" id="{734ECCA8-0C93-4070-BC07-21CD5B1A208E}"/>
              </a:ext>
            </a:extLst>
          </p:cNvPr>
          <p:cNvPicPr>
            <a:picLocks noChangeAspect="1"/>
          </p:cNvPicPr>
          <p:nvPr/>
        </p:nvPicPr>
        <p:blipFill>
          <a:blip r:embed="rId9"/>
          <a:stretch>
            <a:fillRect/>
          </a:stretch>
        </p:blipFill>
        <p:spPr>
          <a:xfrm>
            <a:off x="0" y="-1387928"/>
            <a:ext cx="9144000" cy="6531428"/>
          </a:xfrm>
          <a:prstGeom prst="rect">
            <a:avLst/>
          </a:prstGeom>
        </p:spPr>
      </p:pic>
      <p:pic>
        <p:nvPicPr>
          <p:cNvPr id="4" name="Picture 3">
            <a:extLst>
              <a:ext uri="{FF2B5EF4-FFF2-40B4-BE49-F238E27FC236}">
                <a16:creationId xmlns:a16="http://schemas.microsoft.com/office/drawing/2014/main" id="{BDC1A603-354F-435D-AEB7-58626DEC55F5}"/>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7502" y="-1393849"/>
            <a:ext cx="9151502" cy="6535951"/>
          </a:xfrm>
          <a:prstGeom prst="rect">
            <a:avLst/>
          </a:prstGeom>
        </p:spPr>
      </p:pic>
      <p:pic>
        <p:nvPicPr>
          <p:cNvPr id="21" name="Picture 20">
            <a:extLst>
              <a:ext uri="{FF2B5EF4-FFF2-40B4-BE49-F238E27FC236}">
                <a16:creationId xmlns:a16="http://schemas.microsoft.com/office/drawing/2014/main" id="{101CE774-744F-4C7A-9955-F73491C34842}"/>
              </a:ext>
            </a:extLst>
          </p:cNvPr>
          <p:cNvPicPr>
            <a:picLocks noChangeAspect="1"/>
          </p:cNvPicPr>
          <p:nvPr/>
        </p:nvPicPr>
        <p:blipFill>
          <a:blip r:embed="rId11"/>
          <a:stretch>
            <a:fillRect/>
          </a:stretch>
        </p:blipFill>
        <p:spPr>
          <a:xfrm>
            <a:off x="4622232" y="3911986"/>
            <a:ext cx="1010500" cy="727011"/>
          </a:xfrm>
          <a:prstGeom prst="rect">
            <a:avLst/>
          </a:prstGeom>
        </p:spPr>
      </p:pic>
      <p:pic>
        <p:nvPicPr>
          <p:cNvPr id="20" name="Picture 19">
            <a:extLst>
              <a:ext uri="{FF2B5EF4-FFF2-40B4-BE49-F238E27FC236}">
                <a16:creationId xmlns:a16="http://schemas.microsoft.com/office/drawing/2014/main" id="{DB788A32-C95B-4003-9294-ED973E5BF647}"/>
              </a:ext>
            </a:extLst>
          </p:cNvPr>
          <p:cNvPicPr>
            <a:picLocks noChangeAspect="1"/>
          </p:cNvPicPr>
          <p:nvPr/>
        </p:nvPicPr>
        <p:blipFill>
          <a:blip r:embed="rId12"/>
          <a:stretch>
            <a:fillRect/>
          </a:stretch>
        </p:blipFill>
        <p:spPr>
          <a:xfrm>
            <a:off x="3405480" y="3911986"/>
            <a:ext cx="1010500" cy="722438"/>
          </a:xfrm>
          <a:prstGeom prst="rect">
            <a:avLst/>
          </a:prstGeom>
        </p:spPr>
      </p:pic>
      <p:pic>
        <p:nvPicPr>
          <p:cNvPr id="15" name="Picture 14">
            <a:extLst>
              <a:ext uri="{FF2B5EF4-FFF2-40B4-BE49-F238E27FC236}">
                <a16:creationId xmlns:a16="http://schemas.microsoft.com/office/drawing/2014/main" id="{C9D7EF65-CD86-4DEA-82CE-78B4750B4F6D}"/>
              </a:ext>
            </a:extLst>
          </p:cNvPr>
          <p:cNvPicPr>
            <a:picLocks noChangeAspect="1"/>
          </p:cNvPicPr>
          <p:nvPr/>
        </p:nvPicPr>
        <p:blipFill>
          <a:blip r:embed="rId13"/>
          <a:stretch>
            <a:fillRect/>
          </a:stretch>
        </p:blipFill>
        <p:spPr>
          <a:xfrm>
            <a:off x="4622232" y="2291069"/>
            <a:ext cx="1010500" cy="727011"/>
          </a:xfrm>
          <a:prstGeom prst="rect">
            <a:avLst/>
          </a:prstGeom>
        </p:spPr>
      </p:pic>
      <p:pic>
        <p:nvPicPr>
          <p:cNvPr id="2" name="Picture 1">
            <a:extLst>
              <a:ext uri="{FF2B5EF4-FFF2-40B4-BE49-F238E27FC236}">
                <a16:creationId xmlns:a16="http://schemas.microsoft.com/office/drawing/2014/main" id="{CD62D86A-FAC6-4AAB-B7AD-13AF6333299A}"/>
              </a:ext>
            </a:extLst>
          </p:cNvPr>
          <p:cNvPicPr>
            <a:picLocks noChangeAspect="1"/>
          </p:cNvPicPr>
          <p:nvPr/>
        </p:nvPicPr>
        <p:blipFill>
          <a:blip r:embed="rId14"/>
          <a:stretch>
            <a:fillRect/>
          </a:stretch>
        </p:blipFill>
        <p:spPr>
          <a:xfrm>
            <a:off x="3405480" y="2291069"/>
            <a:ext cx="1010500" cy="727011"/>
          </a:xfrm>
          <a:prstGeom prst="rect">
            <a:avLst/>
          </a:prstGeom>
        </p:spPr>
      </p:pic>
      <p:cxnSp>
        <p:nvCxnSpPr>
          <p:cNvPr id="6" name="Straight Connector 5">
            <a:extLst>
              <a:ext uri="{FF2B5EF4-FFF2-40B4-BE49-F238E27FC236}">
                <a16:creationId xmlns:a16="http://schemas.microsoft.com/office/drawing/2014/main" id="{3EF2F97A-9E2C-4C1B-9BA8-A29231423BAA}"/>
              </a:ext>
            </a:extLst>
          </p:cNvPr>
          <p:cNvCxnSpPr>
            <a:cxnSpLocks/>
          </p:cNvCxnSpPr>
          <p:nvPr/>
        </p:nvCxnSpPr>
        <p:spPr>
          <a:xfrm>
            <a:off x="0" y="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3C3EFA8F-B9A1-4EA9-B52E-B89080D535F4}"/>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005627" y="4430705"/>
            <a:ext cx="1603606" cy="2206294"/>
          </a:xfrm>
          <a:prstGeom prst="rect">
            <a:avLst/>
          </a:prstGeom>
        </p:spPr>
      </p:pic>
      <p:pic>
        <p:nvPicPr>
          <p:cNvPr id="12" name="Picture 11">
            <a:extLst>
              <a:ext uri="{FF2B5EF4-FFF2-40B4-BE49-F238E27FC236}">
                <a16:creationId xmlns:a16="http://schemas.microsoft.com/office/drawing/2014/main" id="{DBC6A1B7-E8F3-46D7-A22A-84F8AB3A969A}"/>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081638" y="2814360"/>
            <a:ext cx="877141" cy="1097626"/>
          </a:xfrm>
          <a:prstGeom prst="rect">
            <a:avLst/>
          </a:prstGeom>
        </p:spPr>
      </p:pic>
      <p:grpSp>
        <p:nvGrpSpPr>
          <p:cNvPr id="16" name="Group 15">
            <a:extLst>
              <a:ext uri="{FF2B5EF4-FFF2-40B4-BE49-F238E27FC236}">
                <a16:creationId xmlns:a16="http://schemas.microsoft.com/office/drawing/2014/main" id="{2125B487-0096-4B93-AE2A-35F664CA4945}"/>
              </a:ext>
            </a:extLst>
          </p:cNvPr>
          <p:cNvGrpSpPr/>
          <p:nvPr/>
        </p:nvGrpSpPr>
        <p:grpSpPr>
          <a:xfrm>
            <a:off x="74496" y="1848780"/>
            <a:ext cx="3530830" cy="1405402"/>
            <a:chOff x="99326" y="2465040"/>
            <a:chExt cx="4707773" cy="1873869"/>
          </a:xfrm>
        </p:grpSpPr>
        <p:sp>
          <p:nvSpPr>
            <p:cNvPr id="26" name="Freeform: Shape 25">
              <a:extLst>
                <a:ext uri="{FF2B5EF4-FFF2-40B4-BE49-F238E27FC236}">
                  <a16:creationId xmlns:a16="http://schemas.microsoft.com/office/drawing/2014/main" id="{DE107CBF-D45A-4821-9AF9-91E811B920BF}"/>
                </a:ext>
              </a:extLst>
            </p:cNvPr>
            <p:cNvSpPr/>
            <p:nvPr/>
          </p:nvSpPr>
          <p:spPr>
            <a:xfrm flipH="1">
              <a:off x="410491" y="2474971"/>
              <a:ext cx="4396608" cy="1863938"/>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783">
                <a:buClrTx/>
                <a:defRPr/>
              </a:pPr>
              <a:endParaRPr lang="en-US" sz="2700" kern="1200" dirty="0">
                <a:solidFill>
                  <a:srgbClr val="FF0000"/>
                </a:solidFill>
                <a:latin typeface="Times New Roman" panose="02020603050405020304" pitchFamily="18" charset="0"/>
                <a:cs typeface="Times New Roman" panose="02020603050405020304" pitchFamily="18" charset="0"/>
              </a:endParaRPr>
            </a:p>
          </p:txBody>
        </p:sp>
        <p:sp>
          <p:nvSpPr>
            <p:cNvPr id="11" name="Rectangle: Rounded Corners 10">
              <a:extLst>
                <a:ext uri="{FF2B5EF4-FFF2-40B4-BE49-F238E27FC236}">
                  <a16:creationId xmlns:a16="http://schemas.microsoft.com/office/drawing/2014/main" id="{2D476256-F649-440E-8CB6-34553EE46959}"/>
                </a:ext>
              </a:extLst>
            </p:cNvPr>
            <p:cNvSpPr/>
            <p:nvPr/>
          </p:nvSpPr>
          <p:spPr>
            <a:xfrm>
              <a:off x="99326" y="2465040"/>
              <a:ext cx="4343239"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pPr>
              <a:r>
                <a:rPr lang="en-US" sz="27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Thành</a:t>
              </a:r>
              <a:r>
                <a:rPr lang="en-US" sz="27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7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Cổ</a:t>
              </a:r>
              <a:r>
                <a:rPr lang="en-US" sz="27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Loa.</a:t>
              </a:r>
            </a:p>
          </p:txBody>
        </p:sp>
      </p:grpSp>
      <p:grpSp>
        <p:nvGrpSpPr>
          <p:cNvPr id="17" name="Group 16">
            <a:extLst>
              <a:ext uri="{FF2B5EF4-FFF2-40B4-BE49-F238E27FC236}">
                <a16:creationId xmlns:a16="http://schemas.microsoft.com/office/drawing/2014/main" id="{3F6095D1-5BDA-4028-80BF-CF720429106A}"/>
              </a:ext>
            </a:extLst>
          </p:cNvPr>
          <p:cNvGrpSpPr/>
          <p:nvPr/>
        </p:nvGrpSpPr>
        <p:grpSpPr>
          <a:xfrm>
            <a:off x="307870" y="3488704"/>
            <a:ext cx="3300980" cy="1397954"/>
            <a:chOff x="413731" y="4651605"/>
            <a:chExt cx="4401306" cy="1863939"/>
          </a:xfrm>
        </p:grpSpPr>
        <p:sp>
          <p:nvSpPr>
            <p:cNvPr id="30" name="Freeform: Shape 29">
              <a:extLst>
                <a:ext uri="{FF2B5EF4-FFF2-40B4-BE49-F238E27FC236}">
                  <a16:creationId xmlns:a16="http://schemas.microsoft.com/office/drawing/2014/main" id="{18151A68-8ABC-4A1D-8A5B-E03CCFBD3F59}"/>
                </a:ext>
              </a:extLst>
            </p:cNvPr>
            <p:cNvSpPr/>
            <p:nvPr/>
          </p:nvSpPr>
          <p:spPr>
            <a:xfrm flipH="1">
              <a:off x="428436"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783">
                <a:buClrTx/>
                <a:defRPr/>
              </a:pPr>
              <a:endParaRPr lang="en-US" sz="2700" kern="1200">
                <a:solidFill>
                  <a:srgbClr val="FF0000"/>
                </a:solidFill>
                <a:latin typeface="Times New Roman" panose="02020603050405020304" pitchFamily="18" charset="0"/>
                <a:cs typeface="Times New Roman" panose="02020603050405020304" pitchFamily="18" charset="0"/>
              </a:endParaRPr>
            </a:p>
          </p:txBody>
        </p:sp>
        <p:sp>
          <p:nvSpPr>
            <p:cNvPr id="37" name="Rectangle: Rounded Corners 36">
              <a:extLst>
                <a:ext uri="{FF2B5EF4-FFF2-40B4-BE49-F238E27FC236}">
                  <a16:creationId xmlns:a16="http://schemas.microsoft.com/office/drawing/2014/main" id="{E5506EB0-83F9-49CB-A1BA-DE0BD904E95B}"/>
                </a:ext>
              </a:extLst>
            </p:cNvPr>
            <p:cNvSpPr/>
            <p:nvPr/>
          </p:nvSpPr>
          <p:spPr>
            <a:xfrm>
              <a:off x="413731" y="465195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dirty="0">
                  <a:solidFill>
                    <a:srgbClr val="FF0000"/>
                  </a:solidFill>
                  <a:latin typeface="Times New Roman" panose="02020603050405020304" pitchFamily="18" charset="0"/>
                  <a:cs typeface="Times New Roman" panose="02020603050405020304" pitchFamily="18" charset="0"/>
                </a:rPr>
                <a:t> Thành Tống Bình.</a:t>
              </a:r>
            </a:p>
          </p:txBody>
        </p:sp>
      </p:grpSp>
      <p:grpSp>
        <p:nvGrpSpPr>
          <p:cNvPr id="18" name="Group 17">
            <a:extLst>
              <a:ext uri="{FF2B5EF4-FFF2-40B4-BE49-F238E27FC236}">
                <a16:creationId xmlns:a16="http://schemas.microsoft.com/office/drawing/2014/main" id="{3B4C7E7A-5F81-463B-9FDA-5F8A47FCDC1D}"/>
              </a:ext>
            </a:extLst>
          </p:cNvPr>
          <p:cNvGrpSpPr/>
          <p:nvPr/>
        </p:nvGrpSpPr>
        <p:grpSpPr>
          <a:xfrm>
            <a:off x="5532723" y="1848781"/>
            <a:ext cx="3312244" cy="1397954"/>
            <a:chOff x="7376963" y="2465042"/>
            <a:chExt cx="4416325" cy="1863939"/>
          </a:xfrm>
        </p:grpSpPr>
        <p:sp>
          <p:nvSpPr>
            <p:cNvPr id="58" name="Freeform: Shape 57">
              <a:extLst>
                <a:ext uri="{FF2B5EF4-FFF2-40B4-BE49-F238E27FC236}">
                  <a16:creationId xmlns:a16="http://schemas.microsoft.com/office/drawing/2014/main" id="{F2A6F710-A8CF-4338-BF74-99DD36D700F5}"/>
                </a:ext>
              </a:extLst>
            </p:cNvPr>
            <p:cNvSpPr/>
            <p:nvPr/>
          </p:nvSpPr>
          <p:spPr>
            <a:xfrm>
              <a:off x="7376963"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783">
                <a:buClrTx/>
                <a:defRPr/>
              </a:pPr>
              <a:endParaRPr lang="en-US" sz="2700" kern="1200">
                <a:solidFill>
                  <a:srgbClr val="FF0000"/>
                </a:solidFill>
                <a:latin typeface="Times New Roman" panose="02020603050405020304" pitchFamily="18" charset="0"/>
                <a:cs typeface="Times New Roman" panose="02020603050405020304" pitchFamily="18" charset="0"/>
              </a:endParaRPr>
            </a:p>
          </p:txBody>
        </p:sp>
        <p:sp>
          <p:nvSpPr>
            <p:cNvPr id="38" name="Rectangle: Rounded Corners 37">
              <a:extLst>
                <a:ext uri="{FF2B5EF4-FFF2-40B4-BE49-F238E27FC236}">
                  <a16:creationId xmlns:a16="http://schemas.microsoft.com/office/drawing/2014/main" id="{556501E9-9FDB-43AC-A584-2F09815162C2}"/>
                </a:ext>
              </a:extLst>
            </p:cNvPr>
            <p:cNvSpPr/>
            <p:nvPr/>
          </p:nvSpPr>
          <p:spPr>
            <a:xfrm>
              <a:off x="7757977" y="2474972"/>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pPr>
              <a:r>
                <a:rPr lang="vi-VN" sz="27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Thành Luy Lâu.</a:t>
              </a:r>
            </a:p>
          </p:txBody>
        </p:sp>
      </p:grpSp>
      <p:grpSp>
        <p:nvGrpSpPr>
          <p:cNvPr id="19" name="Group 18">
            <a:extLst>
              <a:ext uri="{FF2B5EF4-FFF2-40B4-BE49-F238E27FC236}">
                <a16:creationId xmlns:a16="http://schemas.microsoft.com/office/drawing/2014/main" id="{F1EA9857-F9FD-46FE-98C0-E0E88372E3CE}"/>
              </a:ext>
            </a:extLst>
          </p:cNvPr>
          <p:cNvGrpSpPr/>
          <p:nvPr/>
        </p:nvGrpSpPr>
        <p:grpSpPr>
          <a:xfrm>
            <a:off x="5537446" y="3488704"/>
            <a:ext cx="3302796" cy="1397954"/>
            <a:chOff x="7386970" y="4651605"/>
            <a:chExt cx="4403728" cy="1863939"/>
          </a:xfrm>
        </p:grpSpPr>
        <p:sp>
          <p:nvSpPr>
            <p:cNvPr id="59" name="Freeform: Shape 58">
              <a:extLst>
                <a:ext uri="{FF2B5EF4-FFF2-40B4-BE49-F238E27FC236}">
                  <a16:creationId xmlns:a16="http://schemas.microsoft.com/office/drawing/2014/main" id="{D460C3EE-DC44-4D12-870D-2DE09B68AF9B}"/>
                </a:ext>
              </a:extLst>
            </p:cNvPr>
            <p:cNvSpPr/>
            <p:nvPr/>
          </p:nvSpPr>
          <p:spPr>
            <a:xfrm>
              <a:off x="7386970"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783">
                <a:buClrTx/>
                <a:defRPr/>
              </a:pPr>
              <a:endParaRPr lang="en-US" sz="2700" kern="1200">
                <a:solidFill>
                  <a:srgbClr val="FF0000"/>
                </a:solidFill>
                <a:latin typeface="Times New Roman" panose="02020603050405020304" pitchFamily="18" charset="0"/>
                <a:cs typeface="Times New Roman" panose="02020603050405020304" pitchFamily="18" charset="0"/>
              </a:endParaRPr>
            </a:p>
          </p:txBody>
        </p:sp>
        <p:sp>
          <p:nvSpPr>
            <p:cNvPr id="39" name="Rectangle: Rounded Corners 38">
              <a:extLst>
                <a:ext uri="{FF2B5EF4-FFF2-40B4-BE49-F238E27FC236}">
                  <a16:creationId xmlns:a16="http://schemas.microsoft.com/office/drawing/2014/main" id="{007442A2-F9C5-43FF-810D-EFCA0A5691BC}"/>
                </a:ext>
              </a:extLst>
            </p:cNvPr>
            <p:cNvSpPr/>
            <p:nvPr/>
          </p:nvSpPr>
          <p:spPr>
            <a:xfrm>
              <a:off x="7755387" y="4651791"/>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pPr>
              <a:r>
                <a:rPr lang="en-US" sz="27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Thành</a:t>
              </a:r>
              <a:r>
                <a:rPr lang="en-US" sz="27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7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Đại</a:t>
              </a:r>
              <a:r>
                <a:rPr lang="en-US" sz="27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La</a:t>
              </a:r>
            </a:p>
          </p:txBody>
        </p:sp>
      </p:grpSp>
      <p:pic>
        <p:nvPicPr>
          <p:cNvPr id="25" name="Picture 24">
            <a:hlinkClick r:id="" action="ppaction://hlinkshowjump?jump=previousslide"/>
            <a:extLst>
              <a:ext uri="{FF2B5EF4-FFF2-40B4-BE49-F238E27FC236}">
                <a16:creationId xmlns:a16="http://schemas.microsoft.com/office/drawing/2014/main" id="{8B2C70E5-001C-4AB8-A483-A5AE816CCA2B}"/>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542512" y="973747"/>
            <a:ext cx="470917" cy="470917"/>
          </a:xfrm>
          <a:prstGeom prst="rect">
            <a:avLst/>
          </a:prstGeom>
        </p:spPr>
      </p:pic>
      <p:pic>
        <p:nvPicPr>
          <p:cNvPr id="43" name="Picture 42">
            <a:hlinkClick r:id="" action="ppaction://hlinkshowjump?jump=nextslide"/>
            <a:extLst>
              <a:ext uri="{FF2B5EF4-FFF2-40B4-BE49-F238E27FC236}">
                <a16:creationId xmlns:a16="http://schemas.microsoft.com/office/drawing/2014/main" id="{D8AAF6E7-6478-452A-B31D-6DDC7956E669}"/>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flipH="1">
            <a:off x="8542512" y="370417"/>
            <a:ext cx="470917" cy="470917"/>
          </a:xfrm>
          <a:prstGeom prst="rect">
            <a:avLst/>
          </a:prstGeom>
        </p:spPr>
      </p:pic>
      <p:grpSp>
        <p:nvGrpSpPr>
          <p:cNvPr id="31" name="Group 30">
            <a:extLst>
              <a:ext uri="{FF2B5EF4-FFF2-40B4-BE49-F238E27FC236}">
                <a16:creationId xmlns:a16="http://schemas.microsoft.com/office/drawing/2014/main" id="{7FE0546E-6488-491E-8AA1-277B5CEB2FD6}"/>
              </a:ext>
            </a:extLst>
          </p:cNvPr>
          <p:cNvGrpSpPr/>
          <p:nvPr/>
        </p:nvGrpSpPr>
        <p:grpSpPr>
          <a:xfrm>
            <a:off x="102157" y="120831"/>
            <a:ext cx="8345605" cy="1507050"/>
            <a:chOff x="150128" y="102542"/>
            <a:chExt cx="11127473" cy="2009400"/>
          </a:xfrm>
        </p:grpSpPr>
        <p:grpSp>
          <p:nvGrpSpPr>
            <p:cNvPr id="10" name="Group 9">
              <a:extLst>
                <a:ext uri="{FF2B5EF4-FFF2-40B4-BE49-F238E27FC236}">
                  <a16:creationId xmlns:a16="http://schemas.microsoft.com/office/drawing/2014/main" id="{F8E54022-CBBB-4124-B256-472085A25CC7}"/>
                </a:ext>
              </a:extLst>
            </p:cNvPr>
            <p:cNvGrpSpPr/>
            <p:nvPr/>
          </p:nvGrpSpPr>
          <p:grpSpPr>
            <a:xfrm>
              <a:off x="1107065" y="248000"/>
              <a:ext cx="10170536" cy="1863939"/>
              <a:chOff x="1107064" y="247999"/>
              <a:chExt cx="10404597" cy="1863939"/>
            </a:xfrm>
          </p:grpSpPr>
          <p:pic>
            <p:nvPicPr>
              <p:cNvPr id="3" name="Picture 2">
                <a:extLst>
                  <a:ext uri="{FF2B5EF4-FFF2-40B4-BE49-F238E27FC236}">
                    <a16:creationId xmlns:a16="http://schemas.microsoft.com/office/drawing/2014/main" id="{CBD9B5C9-CA06-4115-934D-476E7C9299B8}"/>
                  </a:ext>
                </a:extLst>
              </p:cNvPr>
              <p:cNvPicPr>
                <a:picLocks noChangeAspect="1"/>
              </p:cNvPicPr>
              <p:nvPr/>
            </p:nvPicPr>
            <p:blipFill>
              <a:blip r:embed="rId18"/>
              <a:stretch>
                <a:fillRect/>
              </a:stretch>
            </p:blipFill>
            <p:spPr>
              <a:xfrm>
                <a:off x="1107064" y="247999"/>
                <a:ext cx="10404597" cy="1863939"/>
              </a:xfrm>
              <a:prstGeom prst="rect">
                <a:avLst/>
              </a:prstGeom>
            </p:spPr>
          </p:pic>
          <p:sp>
            <p:nvSpPr>
              <p:cNvPr id="5" name="Rectangle 4">
                <a:extLst>
                  <a:ext uri="{FF2B5EF4-FFF2-40B4-BE49-F238E27FC236}">
                    <a16:creationId xmlns:a16="http://schemas.microsoft.com/office/drawing/2014/main" id="{68CCCB1E-5D6D-4B1D-94ED-906BCD4A2D0C}"/>
                  </a:ext>
                </a:extLst>
              </p:cNvPr>
              <p:cNvSpPr/>
              <p:nvPr/>
            </p:nvSpPr>
            <p:spPr>
              <a:xfrm>
                <a:off x="1527388" y="359923"/>
                <a:ext cx="9698331" cy="1620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pPr>
                <a:r>
                  <a:rPr lang="vi-VN" sz="2800" kern="1200" dirty="0">
                    <a:solidFill>
                      <a:prstClr val="white"/>
                    </a:solidFill>
                    <a:latin typeface="Times New Roman" panose="02020603050405020304" pitchFamily="18" charset="0"/>
                    <a:cs typeface="Times New Roman" panose="02020603050405020304" pitchFamily="18" charset="0"/>
                  </a:rPr>
                  <a:t>Địa danh nào dưới đây </a:t>
                </a:r>
                <a:r>
                  <a:rPr lang="vi-VN" sz="2800" u="sng" kern="1200" dirty="0">
                    <a:solidFill>
                      <a:srgbClr val="FFFF00"/>
                    </a:solidFill>
                    <a:latin typeface="Times New Roman" panose="02020603050405020304" pitchFamily="18" charset="0"/>
                    <a:cs typeface="Times New Roman" panose="02020603050405020304" pitchFamily="18" charset="0"/>
                  </a:rPr>
                  <a:t>không phải</a:t>
                </a:r>
                <a:r>
                  <a:rPr lang="vi-VN" sz="2800" kern="1200" dirty="0">
                    <a:solidFill>
                      <a:prstClr val="white"/>
                    </a:solidFill>
                    <a:latin typeface="Times New Roman" panose="02020603050405020304" pitchFamily="18" charset="0"/>
                    <a:cs typeface="Times New Roman" panose="02020603050405020304" pitchFamily="18" charset="0"/>
                  </a:rPr>
                  <a:t> là trị sở của các triều đại phong kiến phương Bắc trong thời kỳ Bắc thuộc?</a:t>
                </a:r>
              </a:p>
            </p:txBody>
          </p:sp>
        </p:grpSp>
        <p:pic>
          <p:nvPicPr>
            <p:cNvPr id="9" name="Picture 8">
              <a:extLst>
                <a:ext uri="{FF2B5EF4-FFF2-40B4-BE49-F238E27FC236}">
                  <a16:creationId xmlns:a16="http://schemas.microsoft.com/office/drawing/2014/main" id="{BA90CF18-B31B-4FFE-AF8E-D970FEA1326C}"/>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rot="16200000">
              <a:off x="-165942" y="418612"/>
              <a:ext cx="2009400" cy="1377259"/>
            </a:xfrm>
            <a:prstGeom prst="rect">
              <a:avLst/>
            </a:prstGeom>
          </p:spPr>
        </p:pic>
        <p:sp>
          <p:nvSpPr>
            <p:cNvPr id="29" name="TextBox 28">
              <a:extLst>
                <a:ext uri="{FF2B5EF4-FFF2-40B4-BE49-F238E27FC236}">
                  <a16:creationId xmlns:a16="http://schemas.microsoft.com/office/drawing/2014/main" id="{784446D1-0083-4268-9941-8C7553FD46F9}"/>
                </a:ext>
              </a:extLst>
            </p:cNvPr>
            <p:cNvSpPr txBox="1"/>
            <p:nvPr/>
          </p:nvSpPr>
          <p:spPr>
            <a:xfrm>
              <a:off x="506731" y="748993"/>
              <a:ext cx="909211" cy="677108"/>
            </a:xfrm>
            <a:prstGeom prst="rect">
              <a:avLst/>
            </a:prstGeom>
            <a:noFill/>
          </p:spPr>
          <p:txBody>
            <a:bodyPr wrap="square" rtlCol="0" anchor="ctr">
              <a:spAutoFit/>
            </a:bodyPr>
            <a:lstStyle/>
            <a:p>
              <a:pPr algn="ctr" defTabSz="685783">
                <a:buClrTx/>
                <a:defRPr/>
              </a:pPr>
              <a:r>
                <a:rPr lang="en-US" sz="2700" kern="1200" dirty="0">
                  <a:solidFill>
                    <a:srgbClr val="FF0000"/>
                  </a:solidFill>
                  <a:latin typeface="Times New Roman" panose="02020603050405020304" pitchFamily="18" charset="0"/>
                  <a:ea typeface="+mn-ea"/>
                  <a:cs typeface="Times New Roman" panose="02020603050405020304" pitchFamily="18" charset="0"/>
                </a:rPr>
                <a:t>01</a:t>
              </a:r>
            </a:p>
          </p:txBody>
        </p:sp>
      </p:grpSp>
      <p:pic>
        <p:nvPicPr>
          <p:cNvPr id="68" name="Picture 67">
            <a:extLst>
              <a:ext uri="{FF2B5EF4-FFF2-40B4-BE49-F238E27FC236}">
                <a16:creationId xmlns:a16="http://schemas.microsoft.com/office/drawing/2014/main" id="{F8ECF37D-87DA-4037-9AD8-19A7885886B6}"/>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235441" y="317603"/>
            <a:ext cx="996114" cy="996114"/>
          </a:xfrm>
          <a:prstGeom prst="rect">
            <a:avLst/>
          </a:prstGeom>
        </p:spPr>
      </p:pic>
      <p:pic>
        <p:nvPicPr>
          <p:cNvPr id="14" name="Picture 13">
            <a:extLst>
              <a:ext uri="{FF2B5EF4-FFF2-40B4-BE49-F238E27FC236}">
                <a16:creationId xmlns:a16="http://schemas.microsoft.com/office/drawing/2014/main" id="{ECFDE3CD-C082-47B5-9D9B-98E503415D3F}"/>
              </a:ext>
            </a:extLst>
          </p:cNvPr>
          <p:cNvPicPr>
            <a:picLocks noChangeAspect="1"/>
          </p:cNvPicPr>
          <p:nvPr/>
        </p:nvPicPr>
        <p:blipFill>
          <a:blip r:embed="rId20"/>
          <a:stretch>
            <a:fillRect/>
          </a:stretch>
        </p:blipFill>
        <p:spPr>
          <a:xfrm>
            <a:off x="-1245083" y="317604"/>
            <a:ext cx="996782" cy="996782"/>
          </a:xfrm>
          <a:prstGeom prst="rect">
            <a:avLst/>
          </a:prstGeom>
        </p:spPr>
      </p:pic>
      <p:pic>
        <p:nvPicPr>
          <p:cNvPr id="7" name="AmthanhThua">
            <a:hlinkClick r:id="" action="ppaction://media"/>
            <a:extLst>
              <a:ext uri="{FF2B5EF4-FFF2-40B4-BE49-F238E27FC236}">
                <a16:creationId xmlns:a16="http://schemas.microsoft.com/office/drawing/2014/main" id="{6A298B67-43A1-4AC9-AFD5-E52AFF7EC3B7}"/>
              </a:ext>
            </a:extLst>
          </p:cNvPr>
          <p:cNvPicPr>
            <a:picLocks noChangeAspect="1"/>
          </p:cNvPicPr>
          <p:nvPr>
            <a:audioFile r:link="rId2"/>
            <p:extLst>
              <p:ext uri="{DAA4B4D4-6D71-4841-9C94-3DE7FCFB9230}">
                <p14:media xmlns:p14="http://schemas.microsoft.com/office/powerpoint/2010/main" r:embed="rId1"/>
              </p:ext>
            </p:extLst>
          </p:nvPr>
        </p:nvPicPr>
        <p:blipFill>
          <a:blip r:embed="rId21"/>
          <a:stretch>
            <a:fillRect/>
          </a:stretch>
        </p:blipFill>
        <p:spPr>
          <a:xfrm>
            <a:off x="-933759" y="3305944"/>
            <a:ext cx="365522" cy="365522"/>
          </a:xfrm>
          <a:prstGeom prst="rect">
            <a:avLst/>
          </a:prstGeom>
        </p:spPr>
      </p:pic>
      <p:pic>
        <p:nvPicPr>
          <p:cNvPr id="22" name="nhacthang">
            <a:hlinkClick r:id="" action="ppaction://media"/>
            <a:extLst>
              <a:ext uri="{FF2B5EF4-FFF2-40B4-BE49-F238E27FC236}">
                <a16:creationId xmlns:a16="http://schemas.microsoft.com/office/drawing/2014/main" id="{7F4D256B-EBEA-4BF4-94EE-9E076C8DB254}"/>
              </a:ext>
            </a:extLst>
          </p:cNvPr>
          <p:cNvPicPr>
            <a:picLocks noChangeAspect="1"/>
          </p:cNvPicPr>
          <p:nvPr>
            <a:audioFile r:link="rId4"/>
            <p:extLst>
              <p:ext uri="{DAA4B4D4-6D71-4841-9C94-3DE7FCFB9230}">
                <p14:media xmlns:p14="http://schemas.microsoft.com/office/powerpoint/2010/main" r:embed="rId3"/>
              </p:ext>
            </p:extLst>
          </p:nvPr>
        </p:nvPicPr>
        <p:blipFill>
          <a:blip r:embed="rId21"/>
          <a:stretch>
            <a:fillRect/>
          </a:stretch>
        </p:blipFill>
        <p:spPr>
          <a:xfrm>
            <a:off x="-923894" y="2157298"/>
            <a:ext cx="365522" cy="365522"/>
          </a:xfrm>
          <a:prstGeom prst="rect">
            <a:avLst/>
          </a:prstGeom>
        </p:spPr>
      </p:pic>
      <p:sp>
        <p:nvSpPr>
          <p:cNvPr id="36" name="TextBox 35">
            <a:extLst>
              <a:ext uri="{FF2B5EF4-FFF2-40B4-BE49-F238E27FC236}">
                <a16:creationId xmlns:a16="http://schemas.microsoft.com/office/drawing/2014/main" id="{46C5205F-77CD-48D9-BEBD-A0A0E370FF5F}"/>
              </a:ext>
            </a:extLst>
          </p:cNvPr>
          <p:cNvSpPr txBox="1"/>
          <p:nvPr/>
        </p:nvSpPr>
        <p:spPr>
          <a:xfrm>
            <a:off x="-1343483" y="1527750"/>
            <a:ext cx="1210588" cy="507831"/>
          </a:xfrm>
          <a:prstGeom prst="rect">
            <a:avLst/>
          </a:prstGeom>
          <a:noFill/>
        </p:spPr>
        <p:txBody>
          <a:bodyPr wrap="none" rtlCol="0">
            <a:spAutoFit/>
          </a:bodyPr>
          <a:lstStyle/>
          <a:p>
            <a:pPr algn="ctr" defTabSz="685783">
              <a:buClrTx/>
              <a:defRPr/>
            </a:pPr>
            <a:r>
              <a:rPr lang="en-US" sz="1350" b="1" kern="1200" dirty="0" err="1">
                <a:solidFill>
                  <a:prstClr val="black"/>
                </a:solidFill>
                <a:latin typeface="Calibri" panose="020F0502020204030204"/>
                <a:ea typeface="+mn-ea"/>
              </a:rPr>
              <a:t>Âm</a:t>
            </a:r>
            <a:r>
              <a:rPr lang="en-US" sz="1350" b="1" kern="1200" dirty="0">
                <a:solidFill>
                  <a:prstClr val="black"/>
                </a:solidFill>
                <a:latin typeface="Calibri" panose="020F0502020204030204"/>
                <a:ea typeface="+mn-ea"/>
              </a:rPr>
              <a:t> </a:t>
            </a:r>
            <a:r>
              <a:rPr lang="en-US" sz="1350" b="1" kern="1200" dirty="0" err="1">
                <a:solidFill>
                  <a:prstClr val="black"/>
                </a:solidFill>
                <a:latin typeface="Calibri" panose="020F0502020204030204"/>
                <a:ea typeface="+mn-ea"/>
              </a:rPr>
              <a:t>thanh</a:t>
            </a:r>
            <a:r>
              <a:rPr lang="en-US" sz="1350" b="1" kern="1200" dirty="0">
                <a:solidFill>
                  <a:prstClr val="black"/>
                </a:solidFill>
                <a:latin typeface="Calibri" panose="020F0502020204030204"/>
                <a:ea typeface="+mn-ea"/>
              </a:rPr>
              <a:t> </a:t>
            </a:r>
          </a:p>
          <a:p>
            <a:pPr algn="ctr" defTabSz="685783">
              <a:buClrTx/>
              <a:defRPr/>
            </a:pPr>
            <a:r>
              <a:rPr lang="en-US" sz="1350" b="1" kern="1200" dirty="0" err="1">
                <a:solidFill>
                  <a:prstClr val="black"/>
                </a:solidFill>
                <a:latin typeface="Calibri" panose="020F0502020204030204"/>
                <a:ea typeface="+mn-ea"/>
              </a:rPr>
              <a:t>khi</a:t>
            </a:r>
            <a:r>
              <a:rPr lang="en-US" sz="1350" b="1" kern="1200" dirty="0">
                <a:solidFill>
                  <a:prstClr val="black"/>
                </a:solidFill>
                <a:latin typeface="Calibri" panose="020F0502020204030204"/>
                <a:ea typeface="+mn-ea"/>
              </a:rPr>
              <a:t> </a:t>
            </a:r>
            <a:r>
              <a:rPr lang="en-US" sz="1350" b="1" kern="1200" dirty="0" err="1">
                <a:solidFill>
                  <a:prstClr val="black"/>
                </a:solidFill>
                <a:latin typeface="Calibri" panose="020F0502020204030204"/>
                <a:ea typeface="+mn-ea"/>
              </a:rPr>
              <a:t>chọn</a:t>
            </a:r>
            <a:r>
              <a:rPr lang="en-US" sz="1350" b="1" kern="1200" dirty="0">
                <a:solidFill>
                  <a:prstClr val="black"/>
                </a:solidFill>
                <a:latin typeface="Calibri" panose="020F0502020204030204"/>
                <a:ea typeface="+mn-ea"/>
              </a:rPr>
              <a:t> </a:t>
            </a:r>
            <a:r>
              <a:rPr lang="en-US" sz="1350" b="1" kern="1200" dirty="0" err="1">
                <a:solidFill>
                  <a:prstClr val="black"/>
                </a:solidFill>
                <a:latin typeface="Calibri" panose="020F0502020204030204"/>
                <a:ea typeface="+mn-ea"/>
              </a:rPr>
              <a:t>Đúng</a:t>
            </a:r>
            <a:endParaRPr lang="en-US" sz="1350" b="1" kern="1200" dirty="0">
              <a:solidFill>
                <a:prstClr val="black"/>
              </a:solidFill>
              <a:latin typeface="Calibri" panose="020F0502020204030204"/>
              <a:ea typeface="+mn-ea"/>
            </a:endParaRPr>
          </a:p>
        </p:txBody>
      </p:sp>
      <p:sp>
        <p:nvSpPr>
          <p:cNvPr id="40" name="TextBox 39">
            <a:extLst>
              <a:ext uri="{FF2B5EF4-FFF2-40B4-BE49-F238E27FC236}">
                <a16:creationId xmlns:a16="http://schemas.microsoft.com/office/drawing/2014/main" id="{42448546-574B-4681-A77D-861BAC54EDA0}"/>
              </a:ext>
            </a:extLst>
          </p:cNvPr>
          <p:cNvSpPr txBox="1"/>
          <p:nvPr/>
        </p:nvSpPr>
        <p:spPr>
          <a:xfrm>
            <a:off x="-1257717" y="2718813"/>
            <a:ext cx="1042273" cy="507831"/>
          </a:xfrm>
          <a:prstGeom prst="rect">
            <a:avLst/>
          </a:prstGeom>
          <a:noFill/>
        </p:spPr>
        <p:txBody>
          <a:bodyPr wrap="none" rtlCol="0">
            <a:spAutoFit/>
          </a:bodyPr>
          <a:lstStyle/>
          <a:p>
            <a:pPr algn="ctr" defTabSz="685783">
              <a:buClrTx/>
              <a:defRPr/>
            </a:pPr>
            <a:r>
              <a:rPr lang="en-US" sz="1350" b="1" kern="1200" dirty="0" err="1">
                <a:solidFill>
                  <a:prstClr val="black"/>
                </a:solidFill>
                <a:latin typeface="Calibri" panose="020F0502020204030204"/>
                <a:ea typeface="+mn-ea"/>
              </a:rPr>
              <a:t>Âm</a:t>
            </a:r>
            <a:r>
              <a:rPr lang="en-US" sz="1350" b="1" kern="1200" dirty="0">
                <a:solidFill>
                  <a:prstClr val="black"/>
                </a:solidFill>
                <a:latin typeface="Calibri" panose="020F0502020204030204"/>
                <a:ea typeface="+mn-ea"/>
              </a:rPr>
              <a:t> </a:t>
            </a:r>
            <a:r>
              <a:rPr lang="en-US" sz="1350" b="1" kern="1200" dirty="0" err="1">
                <a:solidFill>
                  <a:prstClr val="black"/>
                </a:solidFill>
                <a:latin typeface="Calibri" panose="020F0502020204030204"/>
                <a:ea typeface="+mn-ea"/>
              </a:rPr>
              <a:t>thanh</a:t>
            </a:r>
            <a:r>
              <a:rPr lang="en-US" sz="1350" b="1" kern="1200" dirty="0">
                <a:solidFill>
                  <a:prstClr val="black"/>
                </a:solidFill>
                <a:latin typeface="Calibri" panose="020F0502020204030204"/>
                <a:ea typeface="+mn-ea"/>
              </a:rPr>
              <a:t> </a:t>
            </a:r>
          </a:p>
          <a:p>
            <a:pPr algn="ctr" defTabSz="685783">
              <a:buClrTx/>
              <a:defRPr/>
            </a:pPr>
            <a:r>
              <a:rPr lang="en-US" sz="1350" b="1" kern="1200" dirty="0" err="1">
                <a:solidFill>
                  <a:prstClr val="black"/>
                </a:solidFill>
                <a:latin typeface="Calibri" panose="020F0502020204030204"/>
                <a:ea typeface="+mn-ea"/>
              </a:rPr>
              <a:t>khi</a:t>
            </a:r>
            <a:r>
              <a:rPr lang="en-US" sz="1350" b="1" kern="1200" dirty="0">
                <a:solidFill>
                  <a:prstClr val="black"/>
                </a:solidFill>
                <a:latin typeface="Calibri" panose="020F0502020204030204"/>
                <a:ea typeface="+mn-ea"/>
              </a:rPr>
              <a:t> </a:t>
            </a:r>
            <a:r>
              <a:rPr lang="en-US" sz="1350" b="1" kern="1200" dirty="0" err="1">
                <a:solidFill>
                  <a:prstClr val="black"/>
                </a:solidFill>
                <a:latin typeface="Calibri" panose="020F0502020204030204"/>
                <a:ea typeface="+mn-ea"/>
              </a:rPr>
              <a:t>chọn</a:t>
            </a:r>
            <a:r>
              <a:rPr lang="en-US" sz="1350" b="1" kern="1200" dirty="0">
                <a:solidFill>
                  <a:prstClr val="black"/>
                </a:solidFill>
                <a:latin typeface="Calibri" panose="020F0502020204030204"/>
                <a:ea typeface="+mn-ea"/>
              </a:rPr>
              <a:t> Sai</a:t>
            </a:r>
          </a:p>
        </p:txBody>
      </p:sp>
    </p:spTree>
    <p:extLst>
      <p:ext uri="{BB962C8B-B14F-4D97-AF65-F5344CB8AC3E}">
        <p14:creationId xmlns:p14="http://schemas.microsoft.com/office/powerpoint/2010/main" val="37814375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1000"/>
                            </p:stCondLst>
                            <p:childTnLst>
                              <p:par>
                                <p:cTn id="14" presetID="53" presetClass="entr" presetSubtype="52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anim calcmode="lin" valueType="num">
                                      <p:cBhvr>
                                        <p:cTn id="19" dur="500" fill="hold"/>
                                        <p:tgtEl>
                                          <p:spTgt spid="2"/>
                                        </p:tgtEl>
                                        <p:attrNameLst>
                                          <p:attrName>ppt_x</p:attrName>
                                        </p:attrNameLst>
                                      </p:cBhvr>
                                      <p:tavLst>
                                        <p:tav tm="0">
                                          <p:val>
                                            <p:fltVal val="0.5"/>
                                          </p:val>
                                        </p:tav>
                                        <p:tav tm="100000">
                                          <p:val>
                                            <p:strVal val="#ppt_x"/>
                                          </p:val>
                                        </p:tav>
                                      </p:tavLst>
                                    </p:anim>
                                    <p:anim calcmode="lin" valueType="num">
                                      <p:cBhvr>
                                        <p:cTn id="20" dur="500" fill="hold"/>
                                        <p:tgtEl>
                                          <p:spTgt spid="2"/>
                                        </p:tgtEl>
                                        <p:attrNameLst>
                                          <p:attrName>ppt_y</p:attrName>
                                        </p:attrNameLst>
                                      </p:cBhvr>
                                      <p:tavLst>
                                        <p:tav tm="0">
                                          <p:val>
                                            <p:fltVal val="0.5"/>
                                          </p:val>
                                        </p:tav>
                                        <p:tav tm="100000">
                                          <p:val>
                                            <p:strVal val="#ppt_y"/>
                                          </p:val>
                                        </p:tav>
                                      </p:tavLst>
                                    </p:anim>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par>
                          <p:cTn id="25" fill="hold">
                            <p:stCondLst>
                              <p:cond delay="2000"/>
                            </p:stCondLst>
                            <p:childTnLst>
                              <p:par>
                                <p:cTn id="26" presetID="53" presetClass="entr" presetSubtype="52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anim calcmode="lin" valueType="num">
                                      <p:cBhvr>
                                        <p:cTn id="31" dur="500" fill="hold"/>
                                        <p:tgtEl>
                                          <p:spTgt spid="15"/>
                                        </p:tgtEl>
                                        <p:attrNameLst>
                                          <p:attrName>ppt_x</p:attrName>
                                        </p:attrNameLst>
                                      </p:cBhvr>
                                      <p:tavLst>
                                        <p:tav tm="0">
                                          <p:val>
                                            <p:fltVal val="0.5"/>
                                          </p:val>
                                        </p:tav>
                                        <p:tav tm="100000">
                                          <p:val>
                                            <p:strVal val="#ppt_x"/>
                                          </p:val>
                                        </p:tav>
                                      </p:tavLst>
                                    </p:anim>
                                    <p:anim calcmode="lin" valueType="num">
                                      <p:cBhvr>
                                        <p:cTn id="32" dur="500" fill="hold"/>
                                        <p:tgtEl>
                                          <p:spTgt spid="15"/>
                                        </p:tgtEl>
                                        <p:attrNameLst>
                                          <p:attrName>ppt_y</p:attrName>
                                        </p:attrNameLst>
                                      </p:cBhvr>
                                      <p:tavLst>
                                        <p:tav tm="0">
                                          <p:val>
                                            <p:fltVal val="0.5"/>
                                          </p:val>
                                        </p:tav>
                                        <p:tav tm="100000">
                                          <p:val>
                                            <p:strVal val="#ppt_y"/>
                                          </p:val>
                                        </p:tav>
                                      </p:tavLst>
                                    </p:anim>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par>
                          <p:cTn id="37" fill="hold">
                            <p:stCondLst>
                              <p:cond delay="3000"/>
                            </p:stCondLst>
                            <p:childTnLst>
                              <p:par>
                                <p:cTn id="38" presetID="53" presetClass="entr" presetSubtype="52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fltVal val="0.5"/>
                                          </p:val>
                                        </p:tav>
                                        <p:tav tm="100000">
                                          <p:val>
                                            <p:strVal val="#ppt_x"/>
                                          </p:val>
                                        </p:tav>
                                      </p:tavLst>
                                    </p:anim>
                                    <p:anim calcmode="lin" valueType="num">
                                      <p:cBhvr>
                                        <p:cTn id="44" dur="500" fill="hold"/>
                                        <p:tgtEl>
                                          <p:spTgt spid="20"/>
                                        </p:tgtEl>
                                        <p:attrNameLst>
                                          <p:attrName>ppt_y</p:attrName>
                                        </p:attrNameLst>
                                      </p:cBhvr>
                                      <p:tavLst>
                                        <p:tav tm="0">
                                          <p:val>
                                            <p:fltVal val="0.5"/>
                                          </p:val>
                                        </p:tav>
                                        <p:tav tm="100000">
                                          <p:val>
                                            <p:strVal val="#ppt_y"/>
                                          </p:val>
                                        </p:tav>
                                      </p:tavLst>
                                    </p:anim>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par>
                          <p:cTn id="49" fill="hold">
                            <p:stCondLst>
                              <p:cond delay="4000"/>
                            </p:stCondLst>
                            <p:childTnLst>
                              <p:par>
                                <p:cTn id="50" presetID="53" presetClass="entr" presetSubtype="52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anim calcmode="lin" valueType="num">
                                      <p:cBhvr>
                                        <p:cTn id="55" dur="500" fill="hold"/>
                                        <p:tgtEl>
                                          <p:spTgt spid="21"/>
                                        </p:tgtEl>
                                        <p:attrNameLst>
                                          <p:attrName>ppt_x</p:attrName>
                                        </p:attrNameLst>
                                      </p:cBhvr>
                                      <p:tavLst>
                                        <p:tav tm="0">
                                          <p:val>
                                            <p:fltVal val="0.5"/>
                                          </p:val>
                                        </p:tav>
                                        <p:tav tm="100000">
                                          <p:val>
                                            <p:strVal val="#ppt_x"/>
                                          </p:val>
                                        </p:tav>
                                      </p:tavLst>
                                    </p:anim>
                                    <p:anim calcmode="lin" valueType="num">
                                      <p:cBhvr>
                                        <p:cTn id="56" dur="500" fill="hold"/>
                                        <p:tgtEl>
                                          <p:spTgt spid="21"/>
                                        </p:tgtEl>
                                        <p:attrNameLst>
                                          <p:attrName>ppt_y</p:attrName>
                                        </p:attrNameLst>
                                      </p:cBhvr>
                                      <p:tavLst>
                                        <p:tav tm="0">
                                          <p:val>
                                            <p:fltVal val="0.5"/>
                                          </p:val>
                                        </p:tav>
                                        <p:tav tm="100000">
                                          <p:val>
                                            <p:strVal val="#ppt_y"/>
                                          </p:val>
                                        </p:tav>
                                      </p:tavLst>
                                    </p:anim>
                                  </p:childTnLst>
                                </p:cTn>
                              </p:par>
                            </p:childTnLst>
                          </p:cTn>
                        </p:par>
                        <p:par>
                          <p:cTn id="57" fill="hold">
                            <p:stCondLst>
                              <p:cond delay="4500"/>
                            </p:stCondLst>
                            <p:childTnLst>
                              <p:par>
                                <p:cTn id="58" presetID="10" presetClass="entr" presetSubtype="0"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1" restart="whenNotActive" fill="hold" evtFilter="cancelBubble" nodeType="interactiveSeq">
                <p:stCondLst>
                  <p:cond evt="onClick" delay="0">
                    <p:tgtEl>
                      <p:spTgt spid="2"/>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2"/>
                                        </p:tgtEl>
                                      </p:cBhvr>
                                    </p:animEffect>
                                    <p:animScale>
                                      <p:cBhvr>
                                        <p:cTn id="66" dur="250" autoRev="1" fill="hold"/>
                                        <p:tgtEl>
                                          <p:spTgt spid="2"/>
                                        </p:tgtEl>
                                      </p:cBhvr>
                                      <p:by x="105000" y="105000"/>
                                    </p:animScale>
                                  </p:childTnLst>
                                  <p:subTnLst>
                                    <p:audio>
                                      <p:cMediaNode>
                                        <p:cTn display="0" masterRel="sameClick">
                                          <p:stCondLst>
                                            <p:cond evt="begin" delay="0">
                                              <p:tn val="64"/>
                                            </p:cond>
                                          </p:stCondLst>
                                          <p:endCondLst>
                                            <p:cond evt="onStopAudio" delay="0">
                                              <p:tgtEl>
                                                <p:sldTgt/>
                                              </p:tgtEl>
                                            </p:cond>
                                          </p:endCondLst>
                                        </p:cTn>
                                        <p:tgtEl>
                                          <p:sndTgt r:embed="rId7" name="click.wav"/>
                                        </p:tgtEl>
                                      </p:cMediaNode>
                                    </p:audio>
                                  </p:subTnLst>
                                </p:cTn>
                              </p:par>
                            </p:childTnLst>
                          </p:cTn>
                        </p:par>
                        <p:par>
                          <p:cTn id="67" fill="hold">
                            <p:stCondLst>
                              <p:cond delay="500"/>
                            </p:stCondLst>
                            <p:childTnLst>
                              <p:par>
                                <p:cTn id="68" presetID="1" presetClass="mediacall" presetSubtype="0" fill="hold" nodeType="afterEffect">
                                  <p:stCondLst>
                                    <p:cond delay="0"/>
                                  </p:stCondLst>
                                  <p:childTnLst>
                                    <p:cmd type="call" cmd="playFrom(0.0)">
                                      <p:cBhvr>
                                        <p:cTn id="69" dur="3432" fill="hold"/>
                                        <p:tgtEl>
                                          <p:spTgt spid="22"/>
                                        </p:tgtEl>
                                      </p:cBhvr>
                                    </p:cmd>
                                  </p:childTnLst>
                                </p:cTn>
                              </p:par>
                              <p:par>
                                <p:cTn id="70" presetID="1" presetClass="entr" presetSubtype="0"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childTnLst>
                                </p:cTn>
                              </p:par>
                              <p:par>
                                <p:cTn id="72" presetID="63" presetClass="path" presetSubtype="0" accel="50000" decel="50000" fill="hold" nodeType="withEffect">
                                  <p:stCondLst>
                                    <p:cond delay="0"/>
                                  </p:stCondLst>
                                  <p:childTnLst>
                                    <p:animMotion origin="layout" path="M -1.04167E-6 -4.81481E-6 L 0.1599 -4.81481E-6 " pathEditMode="relative" rAng="0" ptsTypes="AA">
                                      <p:cBhvr>
                                        <p:cTn id="73" dur="500" fill="hold"/>
                                        <p:tgtEl>
                                          <p:spTgt spid="68"/>
                                        </p:tgtEl>
                                        <p:attrNameLst>
                                          <p:attrName>ppt_x</p:attrName>
                                          <p:attrName>ppt_y</p:attrName>
                                        </p:attrNameLst>
                                      </p:cBhvr>
                                      <p:rCtr x="7995" y="0"/>
                                    </p:animMotion>
                                  </p:childTnLst>
                                </p:cTn>
                              </p:par>
                              <p:par>
                                <p:cTn id="74" presetID="10" presetClass="exit" presetSubtype="0" fill="hold" nodeType="withEffect">
                                  <p:stCondLst>
                                    <p:cond delay="0"/>
                                  </p:stCondLst>
                                  <p:childTnLst>
                                    <p:animEffect transition="out" filter="fade">
                                      <p:cBhvr>
                                        <p:cTn id="75" dur="500"/>
                                        <p:tgtEl>
                                          <p:spTgt spid="31"/>
                                        </p:tgtEl>
                                      </p:cBhvr>
                                    </p:animEffect>
                                    <p:set>
                                      <p:cBhvr>
                                        <p:cTn id="76" dur="1" fill="hold">
                                          <p:stCondLst>
                                            <p:cond delay="499"/>
                                          </p:stCondLst>
                                        </p:cTn>
                                        <p:tgtEl>
                                          <p:spTgt spid="31"/>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2"/>
                                        </p:tgtEl>
                                      </p:cBhvr>
                                    </p:animEffect>
                                    <p:set>
                                      <p:cBhvr>
                                        <p:cTn id="82" dur="1" fill="hold">
                                          <p:stCondLst>
                                            <p:cond delay="499"/>
                                          </p:stCondLst>
                                        </p:cTn>
                                        <p:tgtEl>
                                          <p:spTgt spid="2"/>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6"/>
                                        </p:tgtEl>
                                      </p:cBhvr>
                                    </p:animEffect>
                                    <p:set>
                                      <p:cBhvr>
                                        <p:cTn id="85" dur="1" fill="hold">
                                          <p:stCondLst>
                                            <p:cond delay="499"/>
                                          </p:stCondLst>
                                        </p:cTn>
                                        <p:tgtEl>
                                          <p:spTgt spid="16"/>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18"/>
                                        </p:tgtEl>
                                      </p:cBhvr>
                                    </p:animEffect>
                                    <p:set>
                                      <p:cBhvr>
                                        <p:cTn id="91" dur="1" fill="hold">
                                          <p:stCondLst>
                                            <p:cond delay="499"/>
                                          </p:stCondLst>
                                        </p:cTn>
                                        <p:tgtEl>
                                          <p:spTgt spid="18"/>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20"/>
                                        </p:tgtEl>
                                      </p:cBhvr>
                                    </p:animEffect>
                                    <p:set>
                                      <p:cBhvr>
                                        <p:cTn id="94" dur="1" fill="hold">
                                          <p:stCondLst>
                                            <p:cond delay="499"/>
                                          </p:stCondLst>
                                        </p:cTn>
                                        <p:tgtEl>
                                          <p:spTgt spid="20"/>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17"/>
                                        </p:tgtEl>
                                      </p:cBhvr>
                                    </p:animEffect>
                                    <p:set>
                                      <p:cBhvr>
                                        <p:cTn id="97" dur="1" fill="hold">
                                          <p:stCondLst>
                                            <p:cond delay="499"/>
                                          </p:stCondLst>
                                        </p:cTn>
                                        <p:tgtEl>
                                          <p:spTgt spid="17"/>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21"/>
                                        </p:tgtEl>
                                      </p:cBhvr>
                                    </p:animEffect>
                                    <p:set>
                                      <p:cBhvr>
                                        <p:cTn id="100" dur="1" fill="hold">
                                          <p:stCondLst>
                                            <p:cond delay="499"/>
                                          </p:stCondLst>
                                        </p:cTn>
                                        <p:tgtEl>
                                          <p:spTgt spid="2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19"/>
                                        </p:tgtEl>
                                      </p:cBhvr>
                                    </p:animEffect>
                                    <p:set>
                                      <p:cBhvr>
                                        <p:cTn id="103" dur="1" fill="hold">
                                          <p:stCondLst>
                                            <p:cond delay="499"/>
                                          </p:stCondLst>
                                        </p:cTn>
                                        <p:tgtEl>
                                          <p:spTgt spid="19"/>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4"/>
                                        </p:tgtEl>
                                      </p:cBhvr>
                                    </p:animEffect>
                                    <p:set>
                                      <p:cBhvr>
                                        <p:cTn id="106" dur="1" fill="hold">
                                          <p:stCondLst>
                                            <p:cond delay="499"/>
                                          </p:stCondLst>
                                        </p:cTn>
                                        <p:tgtEl>
                                          <p:spTgt spid="4"/>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6"/>
                                        </p:tgtEl>
                                      </p:cBhvr>
                                    </p:animEffect>
                                    <p:set>
                                      <p:cBhvr>
                                        <p:cTn id="109"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
                  </p:tgtEl>
                </p:cond>
              </p:nextCondLst>
            </p:seq>
            <p:seq concurrent="1" nextAc="seek">
              <p:cTn id="110" restart="whenNotActive" fill="hold" evtFilter="cancelBubble" nodeType="interactiveSeq">
                <p:stCondLst>
                  <p:cond evt="onClick" delay="0">
                    <p:tgtEl>
                      <p:spTgt spid="68"/>
                    </p:tgtEl>
                  </p:cond>
                </p:stCondLst>
                <p:endSync evt="end" delay="0">
                  <p:rtn val="all"/>
                </p:endSync>
                <p:childTnLst>
                  <p:par>
                    <p:cTn id="111" fill="hold">
                      <p:stCondLst>
                        <p:cond delay="0"/>
                      </p:stCondLst>
                      <p:childTnLst>
                        <p:par>
                          <p:cTn id="112" fill="hold">
                            <p:stCondLst>
                              <p:cond delay="0"/>
                            </p:stCondLst>
                            <p:childTnLst>
                              <p:par>
                                <p:cTn id="113" presetID="26" presetClass="emph" presetSubtype="0" fill="hold" nodeType="clickEffect">
                                  <p:stCondLst>
                                    <p:cond delay="0"/>
                                  </p:stCondLst>
                                  <p:childTnLst>
                                    <p:animEffect transition="out" filter="fade">
                                      <p:cBhvr>
                                        <p:cTn id="114" dur="500" tmFilter="0, 0; .2, .5; .8, .5; 1, 0"/>
                                        <p:tgtEl>
                                          <p:spTgt spid="68"/>
                                        </p:tgtEl>
                                      </p:cBhvr>
                                    </p:animEffect>
                                    <p:animScale>
                                      <p:cBhvr>
                                        <p:cTn id="115" dur="250" autoRev="1" fill="hold"/>
                                        <p:tgtEl>
                                          <p:spTgt spid="68"/>
                                        </p:tgtEl>
                                      </p:cBhvr>
                                      <p:by x="105000" y="105000"/>
                                    </p:animScale>
                                  </p:childTnLst>
                                  <p:subTnLst>
                                    <p:audio>
                                      <p:cMediaNode>
                                        <p:cTn display="0" masterRel="sameClick">
                                          <p:stCondLst>
                                            <p:cond evt="begin" delay="0">
                                              <p:tn val="113"/>
                                            </p:cond>
                                          </p:stCondLst>
                                          <p:endCondLst>
                                            <p:cond evt="onStopAudio" delay="0">
                                              <p:tgtEl>
                                                <p:sldTgt/>
                                              </p:tgtEl>
                                            </p:cond>
                                          </p:endCondLst>
                                        </p:cTn>
                                        <p:tgtEl>
                                          <p:sndTgt r:embed="rId7" name="click.wav"/>
                                        </p:tgtEl>
                                      </p:cMediaNode>
                                    </p:audio>
                                  </p:subTnLst>
                                </p:cTn>
                              </p:par>
                            </p:childTnLst>
                          </p:cTn>
                        </p:par>
                        <p:par>
                          <p:cTn id="116" fill="hold">
                            <p:stCondLst>
                              <p:cond delay="500"/>
                            </p:stCondLst>
                            <p:childTnLst>
                              <p:par>
                                <p:cTn id="117" presetID="10" presetClass="exit" presetSubtype="0" fill="hold" nodeType="afterEffect">
                                  <p:stCondLst>
                                    <p:cond delay="0"/>
                                  </p:stCondLst>
                                  <p:childTnLst>
                                    <p:animEffect transition="out" filter="fade">
                                      <p:cBhvr>
                                        <p:cTn id="118" dur="500"/>
                                        <p:tgtEl>
                                          <p:spTgt spid="33"/>
                                        </p:tgtEl>
                                      </p:cBhvr>
                                    </p:animEffect>
                                    <p:set>
                                      <p:cBhvr>
                                        <p:cTn id="119" dur="1" fill="hold">
                                          <p:stCondLst>
                                            <p:cond delay="499"/>
                                          </p:stCondLst>
                                        </p:cTn>
                                        <p:tgtEl>
                                          <p:spTgt spid="33"/>
                                        </p:tgtEl>
                                        <p:attrNameLst>
                                          <p:attrName>style.visibility</p:attrName>
                                        </p:attrNameLst>
                                      </p:cBhvr>
                                      <p:to>
                                        <p:strVal val="hidden"/>
                                      </p:to>
                                    </p:set>
                                  </p:childTnLst>
                                </p:cTn>
                              </p:par>
                              <p:par>
                                <p:cTn id="120" presetID="35" presetClass="path" presetSubtype="0" accel="50000" decel="50000" fill="hold" nodeType="withEffect">
                                  <p:stCondLst>
                                    <p:cond delay="0"/>
                                  </p:stCondLst>
                                  <p:childTnLst>
                                    <p:animMotion origin="layout" path="M 0.1599 -4.81481E-6 L -1.04167E-6 -4.81481E-6 " pathEditMode="relative" rAng="0" ptsTypes="AA">
                                      <p:cBhvr>
                                        <p:cTn id="121" dur="500" fill="hold"/>
                                        <p:tgtEl>
                                          <p:spTgt spid="68"/>
                                        </p:tgtEl>
                                        <p:attrNameLst>
                                          <p:attrName>ppt_x</p:attrName>
                                          <p:attrName>ppt_y</p:attrName>
                                        </p:attrNameLst>
                                      </p:cBhvr>
                                      <p:rCtr x="-7995" y="0"/>
                                    </p:animMotion>
                                  </p:childTnLst>
                                </p:cTn>
                              </p:par>
                              <p:par>
                                <p:cTn id="122" presetID="10" presetClass="entr" presetSubtype="0" fill="hold" nodeType="withEffect">
                                  <p:stCondLst>
                                    <p:cond delay="0"/>
                                  </p:stCondLst>
                                  <p:childTnLst>
                                    <p:set>
                                      <p:cBhvr>
                                        <p:cTn id="123" dur="1" fill="hold">
                                          <p:stCondLst>
                                            <p:cond delay="0"/>
                                          </p:stCondLst>
                                        </p:cTn>
                                        <p:tgtEl>
                                          <p:spTgt spid="31"/>
                                        </p:tgtEl>
                                        <p:attrNameLst>
                                          <p:attrName>style.visibility</p:attrName>
                                        </p:attrNameLst>
                                      </p:cBhvr>
                                      <p:to>
                                        <p:strVal val="visible"/>
                                      </p:to>
                                    </p:set>
                                    <p:animEffect transition="in" filter="fade">
                                      <p:cBhvr>
                                        <p:cTn id="124" dur="500"/>
                                        <p:tgtEl>
                                          <p:spTgt spid="31"/>
                                        </p:tgtEl>
                                      </p:cBhvr>
                                    </p:animEffect>
                                  </p:childTnLst>
                                </p:cTn>
                              </p:par>
                              <p:par>
                                <p:cTn id="125" presetID="10" presetClass="entr" presetSubtype="0" fill="hold" nodeType="withEffect">
                                  <p:stCondLst>
                                    <p:cond delay="0"/>
                                  </p:stCondLst>
                                  <p:childTnLst>
                                    <p:set>
                                      <p:cBhvr>
                                        <p:cTn id="126" dur="1" fill="hold">
                                          <p:stCondLst>
                                            <p:cond delay="0"/>
                                          </p:stCondLst>
                                        </p:cTn>
                                        <p:tgtEl>
                                          <p:spTgt spid="12"/>
                                        </p:tgtEl>
                                        <p:attrNameLst>
                                          <p:attrName>style.visibility</p:attrName>
                                        </p:attrNameLst>
                                      </p:cBhvr>
                                      <p:to>
                                        <p:strVal val="visible"/>
                                      </p:to>
                                    </p:set>
                                    <p:animEffect transition="in" filter="fade">
                                      <p:cBhvr>
                                        <p:cTn id="127" dur="500"/>
                                        <p:tgtEl>
                                          <p:spTgt spid="12"/>
                                        </p:tgtEl>
                                      </p:cBhvr>
                                    </p:animEffect>
                                  </p:childTnLst>
                                </p:cTn>
                              </p:par>
                              <p:par>
                                <p:cTn id="128" presetID="10" presetClass="entr" presetSubtype="0" fill="hold" nodeType="withEffect">
                                  <p:stCondLst>
                                    <p:cond delay="0"/>
                                  </p:stCondLst>
                                  <p:childTnLst>
                                    <p:set>
                                      <p:cBhvr>
                                        <p:cTn id="129" dur="1" fill="hold">
                                          <p:stCondLst>
                                            <p:cond delay="0"/>
                                          </p:stCondLst>
                                        </p:cTn>
                                        <p:tgtEl>
                                          <p:spTgt spid="2"/>
                                        </p:tgtEl>
                                        <p:attrNameLst>
                                          <p:attrName>style.visibility</p:attrName>
                                        </p:attrNameLst>
                                      </p:cBhvr>
                                      <p:to>
                                        <p:strVal val="visible"/>
                                      </p:to>
                                    </p:set>
                                    <p:animEffect transition="in" filter="fade">
                                      <p:cBhvr>
                                        <p:cTn id="130" dur="500"/>
                                        <p:tgtEl>
                                          <p:spTgt spid="2"/>
                                        </p:tgtEl>
                                      </p:cBhvr>
                                    </p:animEffect>
                                  </p:childTnLst>
                                </p:cTn>
                              </p:par>
                              <p:par>
                                <p:cTn id="131" presetID="10" presetClass="entr" presetSubtype="0" fill="hold" nodeType="with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500"/>
                                        <p:tgtEl>
                                          <p:spTgt spid="16"/>
                                        </p:tgtEl>
                                      </p:cBhvr>
                                    </p:animEffect>
                                  </p:childTnLst>
                                </p:cTn>
                              </p:par>
                              <p:par>
                                <p:cTn id="134" presetID="10" presetClass="entr" presetSubtype="0" fill="hold" nodeType="withEffect">
                                  <p:stCondLst>
                                    <p:cond delay="0"/>
                                  </p:stCondLst>
                                  <p:childTnLst>
                                    <p:set>
                                      <p:cBhvr>
                                        <p:cTn id="135" dur="1" fill="hold">
                                          <p:stCondLst>
                                            <p:cond delay="0"/>
                                          </p:stCondLst>
                                        </p:cTn>
                                        <p:tgtEl>
                                          <p:spTgt spid="4"/>
                                        </p:tgtEl>
                                        <p:attrNameLst>
                                          <p:attrName>style.visibility</p:attrName>
                                        </p:attrNameLst>
                                      </p:cBhvr>
                                      <p:to>
                                        <p:strVal val="visible"/>
                                      </p:to>
                                    </p:set>
                                    <p:animEffect transition="in" filter="fade">
                                      <p:cBhvr>
                                        <p:cTn id="136" dur="500"/>
                                        <p:tgtEl>
                                          <p:spTgt spid="4"/>
                                        </p:tgtEl>
                                      </p:cBhvr>
                                    </p:animEffect>
                                  </p:childTnLst>
                                </p:cTn>
                              </p:par>
                              <p:par>
                                <p:cTn id="137" presetID="10" presetClass="entr" presetSubtype="0" fill="hold" nodeType="withEffect">
                                  <p:stCondLst>
                                    <p:cond delay="0"/>
                                  </p:stCondLst>
                                  <p:childTnLst>
                                    <p:set>
                                      <p:cBhvr>
                                        <p:cTn id="138" dur="1" fill="hold">
                                          <p:stCondLst>
                                            <p:cond delay="0"/>
                                          </p:stCondLst>
                                        </p:cTn>
                                        <p:tgtEl>
                                          <p:spTgt spid="6"/>
                                        </p:tgtEl>
                                        <p:attrNameLst>
                                          <p:attrName>style.visibility</p:attrName>
                                        </p:attrNameLst>
                                      </p:cBhvr>
                                      <p:to>
                                        <p:strVal val="visible"/>
                                      </p:to>
                                    </p:set>
                                    <p:animEffect transition="in" filter="fade">
                                      <p:cBhvr>
                                        <p:cTn id="139" dur="500"/>
                                        <p:tgtEl>
                                          <p:spTgt spid="6"/>
                                        </p:tgtEl>
                                      </p:cBhvr>
                                    </p:animEffect>
                                  </p:childTnLst>
                                </p:cTn>
                              </p:par>
                            </p:childTnLst>
                          </p:cTn>
                        </p:par>
                      </p:childTnLst>
                    </p:cTn>
                  </p:par>
                </p:childTnLst>
              </p:cTn>
              <p:nextCondLst>
                <p:cond evt="onClick" delay="0">
                  <p:tgtEl>
                    <p:spTgt spid="68"/>
                  </p:tgtEl>
                </p:cond>
              </p:nextCondLst>
            </p:seq>
            <p:seq concurrent="1" nextAc="seek">
              <p:cTn id="140" restart="whenNotActive" fill="hold" evtFilter="cancelBubble" nodeType="interactiveSeq">
                <p:stCondLst>
                  <p:cond evt="onClick" delay="0">
                    <p:tgtEl>
                      <p:spTgt spid="15"/>
                    </p:tgtEl>
                  </p:cond>
                </p:stCondLst>
                <p:endSync evt="end" delay="0">
                  <p:rtn val="all"/>
                </p:endSync>
                <p:childTnLst>
                  <p:par>
                    <p:cTn id="141" fill="hold">
                      <p:stCondLst>
                        <p:cond delay="0"/>
                      </p:stCondLst>
                      <p:childTnLst>
                        <p:par>
                          <p:cTn id="142" fill="hold">
                            <p:stCondLst>
                              <p:cond delay="0"/>
                            </p:stCondLst>
                            <p:childTnLst>
                              <p:par>
                                <p:cTn id="143" presetID="26" presetClass="emph" presetSubtype="0" fill="hold" nodeType="clickEffect">
                                  <p:stCondLst>
                                    <p:cond delay="0"/>
                                  </p:stCondLst>
                                  <p:childTnLst>
                                    <p:animEffect transition="out" filter="fade">
                                      <p:cBhvr>
                                        <p:cTn id="144" dur="500" tmFilter="0, 0; .2, .5; .8, .5; 1, 0"/>
                                        <p:tgtEl>
                                          <p:spTgt spid="15"/>
                                        </p:tgtEl>
                                      </p:cBhvr>
                                    </p:animEffect>
                                    <p:animScale>
                                      <p:cBhvr>
                                        <p:cTn id="145" dur="250" autoRev="1" fill="hold"/>
                                        <p:tgtEl>
                                          <p:spTgt spid="15"/>
                                        </p:tgtEl>
                                      </p:cBhvr>
                                      <p:by x="105000" y="105000"/>
                                    </p:animScale>
                                  </p:childTnLst>
                                  <p:subTnLst>
                                    <p:audio>
                                      <p:cMediaNode>
                                        <p:cTn display="0" masterRel="sameClick">
                                          <p:stCondLst>
                                            <p:cond evt="begin" delay="0">
                                              <p:tn val="143"/>
                                            </p:cond>
                                          </p:stCondLst>
                                          <p:endCondLst>
                                            <p:cond evt="onStopAudio" delay="0">
                                              <p:tgtEl>
                                                <p:sldTgt/>
                                              </p:tgtEl>
                                            </p:cond>
                                          </p:endCondLst>
                                        </p:cTn>
                                        <p:tgtEl>
                                          <p:sndTgt r:embed="rId7" name="click.wav"/>
                                        </p:tgtEl>
                                      </p:cMediaNode>
                                    </p:audio>
                                  </p:subTnLst>
                                </p:cTn>
                              </p:par>
                            </p:childTnLst>
                          </p:cTn>
                        </p:par>
                        <p:par>
                          <p:cTn id="146" fill="hold">
                            <p:stCondLst>
                              <p:cond delay="500"/>
                            </p:stCondLst>
                            <p:childTnLst>
                              <p:par>
                                <p:cTn id="147" presetID="1" presetClass="mediacall" presetSubtype="0" fill="hold" nodeType="afterEffect">
                                  <p:stCondLst>
                                    <p:cond delay="0"/>
                                  </p:stCondLst>
                                  <p:childTnLst>
                                    <p:cmd type="call" cmd="playFrom(0.0)">
                                      <p:cBhvr>
                                        <p:cTn id="148" dur="4995" fill="hold"/>
                                        <p:tgtEl>
                                          <p:spTgt spid="7"/>
                                        </p:tgtEl>
                                      </p:cBhvr>
                                    </p:cmd>
                                  </p:childTnLst>
                                </p:cTn>
                              </p:par>
                              <p:par>
                                <p:cTn id="149" presetID="1" presetClass="entr" presetSubtype="0" fill="hold" nodeType="withEffect">
                                  <p:stCondLst>
                                    <p:cond delay="0"/>
                                  </p:stCondLst>
                                  <p:childTnLst>
                                    <p:set>
                                      <p:cBhvr>
                                        <p:cTn id="150" dur="1" fill="hold">
                                          <p:stCondLst>
                                            <p:cond delay="0"/>
                                          </p:stCondLst>
                                        </p:cTn>
                                        <p:tgtEl>
                                          <p:spTgt spid="13"/>
                                        </p:tgtEl>
                                        <p:attrNameLst>
                                          <p:attrName>style.visibility</p:attrName>
                                        </p:attrNameLst>
                                      </p:cBhvr>
                                      <p:to>
                                        <p:strVal val="visible"/>
                                      </p:to>
                                    </p:set>
                                  </p:childTnLst>
                                </p:cTn>
                              </p:par>
                              <p:par>
                                <p:cTn id="151" presetID="63" presetClass="path" presetSubtype="0" accel="50000" decel="50000" fill="hold" nodeType="withEffect">
                                  <p:stCondLst>
                                    <p:cond delay="0"/>
                                  </p:stCondLst>
                                  <p:childTnLst>
                                    <p:animMotion origin="layout" path="M 6.25E-7 -4.81481E-6 L 0.1599 -4.81481E-6 " pathEditMode="relative" rAng="0" ptsTypes="AA">
                                      <p:cBhvr>
                                        <p:cTn id="152" dur="500" fill="hold"/>
                                        <p:tgtEl>
                                          <p:spTgt spid="14"/>
                                        </p:tgtEl>
                                        <p:attrNameLst>
                                          <p:attrName>ppt_x</p:attrName>
                                          <p:attrName>ppt_y</p:attrName>
                                        </p:attrNameLst>
                                      </p:cBhvr>
                                      <p:rCtr x="7995" y="0"/>
                                    </p:animMotion>
                                  </p:childTnLst>
                                </p:cTn>
                              </p:par>
                              <p:par>
                                <p:cTn id="153" presetID="10" presetClass="exit" presetSubtype="0" fill="hold" nodeType="withEffect">
                                  <p:stCondLst>
                                    <p:cond delay="0"/>
                                  </p:stCondLst>
                                  <p:childTnLst>
                                    <p:animEffect transition="out" filter="fade">
                                      <p:cBhvr>
                                        <p:cTn id="154" dur="500"/>
                                        <p:tgtEl>
                                          <p:spTgt spid="31"/>
                                        </p:tgtEl>
                                      </p:cBhvr>
                                    </p:animEffect>
                                    <p:set>
                                      <p:cBhvr>
                                        <p:cTn id="155" dur="1" fill="hold">
                                          <p:stCondLst>
                                            <p:cond delay="499"/>
                                          </p:stCondLst>
                                        </p:cTn>
                                        <p:tgtEl>
                                          <p:spTgt spid="31"/>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12"/>
                                        </p:tgtEl>
                                      </p:cBhvr>
                                    </p:animEffect>
                                    <p:set>
                                      <p:cBhvr>
                                        <p:cTn id="158" dur="1" fill="hold">
                                          <p:stCondLst>
                                            <p:cond delay="499"/>
                                          </p:stCondLst>
                                        </p:cTn>
                                        <p:tgtEl>
                                          <p:spTgt spid="12"/>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2"/>
                                        </p:tgtEl>
                                      </p:cBhvr>
                                    </p:animEffect>
                                    <p:set>
                                      <p:cBhvr>
                                        <p:cTn id="161" dur="1" fill="hold">
                                          <p:stCondLst>
                                            <p:cond delay="499"/>
                                          </p:stCondLst>
                                        </p:cTn>
                                        <p:tgtEl>
                                          <p:spTgt spid="2"/>
                                        </p:tgtEl>
                                        <p:attrNameLst>
                                          <p:attrName>style.visibility</p:attrName>
                                        </p:attrNameLst>
                                      </p:cBhvr>
                                      <p:to>
                                        <p:strVal val="hidden"/>
                                      </p:to>
                                    </p:set>
                                  </p:childTnLst>
                                </p:cTn>
                              </p:par>
                              <p:par>
                                <p:cTn id="162" presetID="10" presetClass="exit" presetSubtype="0" fill="hold" nodeType="withEffect">
                                  <p:stCondLst>
                                    <p:cond delay="0"/>
                                  </p:stCondLst>
                                  <p:childTnLst>
                                    <p:animEffect transition="out" filter="fade">
                                      <p:cBhvr>
                                        <p:cTn id="163" dur="500"/>
                                        <p:tgtEl>
                                          <p:spTgt spid="16"/>
                                        </p:tgtEl>
                                      </p:cBhvr>
                                    </p:animEffect>
                                    <p:set>
                                      <p:cBhvr>
                                        <p:cTn id="164" dur="1" fill="hold">
                                          <p:stCondLst>
                                            <p:cond delay="499"/>
                                          </p:stCondLst>
                                        </p:cTn>
                                        <p:tgtEl>
                                          <p:spTgt spid="16"/>
                                        </p:tgtEl>
                                        <p:attrNameLst>
                                          <p:attrName>style.visibility</p:attrName>
                                        </p:attrNameLst>
                                      </p:cBhvr>
                                      <p:to>
                                        <p:strVal val="hidden"/>
                                      </p:to>
                                    </p:set>
                                  </p:childTnLst>
                                </p:cTn>
                              </p:par>
                              <p:par>
                                <p:cTn id="165" presetID="10" presetClass="exit" presetSubtype="0" fill="hold" nodeType="withEffect">
                                  <p:stCondLst>
                                    <p:cond delay="0"/>
                                  </p:stCondLst>
                                  <p:childTnLst>
                                    <p:animEffect transition="out" filter="fade">
                                      <p:cBhvr>
                                        <p:cTn id="166" dur="500"/>
                                        <p:tgtEl>
                                          <p:spTgt spid="15"/>
                                        </p:tgtEl>
                                      </p:cBhvr>
                                    </p:animEffect>
                                    <p:set>
                                      <p:cBhvr>
                                        <p:cTn id="167" dur="1" fill="hold">
                                          <p:stCondLst>
                                            <p:cond delay="499"/>
                                          </p:stCondLst>
                                        </p:cTn>
                                        <p:tgtEl>
                                          <p:spTgt spid="15"/>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18"/>
                                        </p:tgtEl>
                                      </p:cBhvr>
                                    </p:animEffect>
                                    <p:set>
                                      <p:cBhvr>
                                        <p:cTn id="170" dur="1" fill="hold">
                                          <p:stCondLst>
                                            <p:cond delay="499"/>
                                          </p:stCondLst>
                                        </p:cTn>
                                        <p:tgtEl>
                                          <p:spTgt spid="18"/>
                                        </p:tgtEl>
                                        <p:attrNameLst>
                                          <p:attrName>style.visibility</p:attrName>
                                        </p:attrNameLst>
                                      </p:cBhvr>
                                      <p:to>
                                        <p:strVal val="hidden"/>
                                      </p:to>
                                    </p:set>
                                  </p:childTnLst>
                                </p:cTn>
                              </p:par>
                              <p:par>
                                <p:cTn id="171" presetID="10" presetClass="exit" presetSubtype="0" fill="hold" nodeType="withEffect">
                                  <p:stCondLst>
                                    <p:cond delay="0"/>
                                  </p:stCondLst>
                                  <p:childTnLst>
                                    <p:animEffect transition="out" filter="fade">
                                      <p:cBhvr>
                                        <p:cTn id="172" dur="500"/>
                                        <p:tgtEl>
                                          <p:spTgt spid="20"/>
                                        </p:tgtEl>
                                      </p:cBhvr>
                                    </p:animEffect>
                                    <p:set>
                                      <p:cBhvr>
                                        <p:cTn id="173" dur="1" fill="hold">
                                          <p:stCondLst>
                                            <p:cond delay="499"/>
                                          </p:stCondLst>
                                        </p:cTn>
                                        <p:tgtEl>
                                          <p:spTgt spid="20"/>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17"/>
                                        </p:tgtEl>
                                      </p:cBhvr>
                                    </p:animEffect>
                                    <p:set>
                                      <p:cBhvr>
                                        <p:cTn id="176" dur="1" fill="hold">
                                          <p:stCondLst>
                                            <p:cond delay="499"/>
                                          </p:stCondLst>
                                        </p:cTn>
                                        <p:tgtEl>
                                          <p:spTgt spid="17"/>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500"/>
                                        <p:tgtEl>
                                          <p:spTgt spid="21"/>
                                        </p:tgtEl>
                                      </p:cBhvr>
                                    </p:animEffect>
                                    <p:set>
                                      <p:cBhvr>
                                        <p:cTn id="179" dur="1" fill="hold">
                                          <p:stCondLst>
                                            <p:cond delay="499"/>
                                          </p:stCondLst>
                                        </p:cTn>
                                        <p:tgtEl>
                                          <p:spTgt spid="21"/>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500"/>
                                        <p:tgtEl>
                                          <p:spTgt spid="19"/>
                                        </p:tgtEl>
                                      </p:cBhvr>
                                    </p:animEffect>
                                    <p:set>
                                      <p:cBhvr>
                                        <p:cTn id="182" dur="1" fill="hold">
                                          <p:stCondLst>
                                            <p:cond delay="499"/>
                                          </p:stCondLst>
                                        </p:cTn>
                                        <p:tgtEl>
                                          <p:spTgt spid="19"/>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4"/>
                                        </p:tgtEl>
                                      </p:cBhvr>
                                    </p:animEffect>
                                    <p:set>
                                      <p:cBhvr>
                                        <p:cTn id="185" dur="1" fill="hold">
                                          <p:stCondLst>
                                            <p:cond delay="499"/>
                                          </p:stCondLst>
                                        </p:cTn>
                                        <p:tgtEl>
                                          <p:spTgt spid="4"/>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6"/>
                                        </p:tgtEl>
                                      </p:cBhvr>
                                    </p:animEffect>
                                    <p:set>
                                      <p:cBhvr>
                                        <p:cTn id="18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89" restart="whenNotActive" fill="hold" evtFilter="cancelBubble" nodeType="interactiveSeq">
                <p:stCondLst>
                  <p:cond evt="onClick" delay="0">
                    <p:tgtEl>
                      <p:spTgt spid="14"/>
                    </p:tgtEl>
                  </p:cond>
                </p:stCondLst>
                <p:endSync evt="end" delay="0">
                  <p:rtn val="all"/>
                </p:endSync>
                <p:childTnLst>
                  <p:par>
                    <p:cTn id="190" fill="hold">
                      <p:stCondLst>
                        <p:cond delay="0"/>
                      </p:stCondLst>
                      <p:childTnLst>
                        <p:par>
                          <p:cTn id="191" fill="hold">
                            <p:stCondLst>
                              <p:cond delay="0"/>
                            </p:stCondLst>
                            <p:childTnLst>
                              <p:par>
                                <p:cTn id="192" presetID="26" presetClass="emph" presetSubtype="0" fill="hold" nodeType="clickEffect">
                                  <p:stCondLst>
                                    <p:cond delay="0"/>
                                  </p:stCondLst>
                                  <p:childTnLst>
                                    <p:animEffect transition="out" filter="fade">
                                      <p:cBhvr>
                                        <p:cTn id="193" dur="500" tmFilter="0, 0; .2, .5; .8, .5; 1, 0"/>
                                        <p:tgtEl>
                                          <p:spTgt spid="14"/>
                                        </p:tgtEl>
                                      </p:cBhvr>
                                    </p:animEffect>
                                    <p:animScale>
                                      <p:cBhvr>
                                        <p:cTn id="194" dur="250" autoRev="1" fill="hold"/>
                                        <p:tgtEl>
                                          <p:spTgt spid="14"/>
                                        </p:tgtEl>
                                      </p:cBhvr>
                                      <p:by x="105000" y="105000"/>
                                    </p:animScale>
                                  </p:childTnLst>
                                  <p:subTnLst>
                                    <p:audio>
                                      <p:cMediaNode>
                                        <p:cTn display="0" masterRel="sameClick">
                                          <p:stCondLst>
                                            <p:cond evt="begin" delay="0">
                                              <p:tn val="192"/>
                                            </p:cond>
                                          </p:stCondLst>
                                          <p:endCondLst>
                                            <p:cond evt="onStopAudio" delay="0">
                                              <p:tgtEl>
                                                <p:sldTgt/>
                                              </p:tgtEl>
                                            </p:cond>
                                          </p:endCondLst>
                                        </p:cTn>
                                        <p:tgtEl>
                                          <p:sndTgt r:embed="rId7" name="click.wav"/>
                                        </p:tgtEl>
                                      </p:cMediaNode>
                                    </p:audio>
                                  </p:subTnLst>
                                </p:cTn>
                              </p:par>
                              <p:par>
                                <p:cTn id="195" presetID="35" presetClass="path" presetSubtype="0" accel="50000" decel="50000" fill="hold" nodeType="withEffect">
                                  <p:stCondLst>
                                    <p:cond delay="0"/>
                                  </p:stCondLst>
                                  <p:childTnLst>
                                    <p:animMotion origin="layout" path="M 0.1599 -4.81481E-6 L 6.25E-7 -4.81481E-6 " pathEditMode="relative" rAng="0" ptsTypes="AA">
                                      <p:cBhvr>
                                        <p:cTn id="196" dur="500" fill="hold"/>
                                        <p:tgtEl>
                                          <p:spTgt spid="14"/>
                                        </p:tgtEl>
                                        <p:attrNameLst>
                                          <p:attrName>ppt_x</p:attrName>
                                          <p:attrName>ppt_y</p:attrName>
                                        </p:attrNameLst>
                                      </p:cBhvr>
                                      <p:rCtr x="-7995" y="0"/>
                                    </p:animMotion>
                                  </p:childTnLst>
                                </p:cTn>
                              </p:par>
                            </p:childTnLst>
                          </p:cTn>
                        </p:par>
                        <p:par>
                          <p:cTn id="197" fill="hold">
                            <p:stCondLst>
                              <p:cond delay="500"/>
                            </p:stCondLst>
                            <p:childTnLst>
                              <p:par>
                                <p:cTn id="198" presetID="1" presetClass="exit" presetSubtype="0" fill="hold" nodeType="afterEffect">
                                  <p:stCondLst>
                                    <p:cond delay="0"/>
                                  </p:stCondLst>
                                  <p:childTnLst>
                                    <p:set>
                                      <p:cBhvr>
                                        <p:cTn id="199" dur="1" fill="hold">
                                          <p:stCondLst>
                                            <p:cond delay="0"/>
                                          </p:stCondLst>
                                        </p:cTn>
                                        <p:tgtEl>
                                          <p:spTgt spid="13"/>
                                        </p:tgtEl>
                                        <p:attrNameLst>
                                          <p:attrName>style.visibility</p:attrName>
                                        </p:attrNameLst>
                                      </p:cBhvr>
                                      <p:to>
                                        <p:strVal val="hidden"/>
                                      </p:to>
                                    </p:set>
                                  </p:childTnLst>
                                </p:cTn>
                              </p:par>
                              <p:par>
                                <p:cTn id="200" presetID="10" presetClass="entr" presetSubtype="0" fill="hold" nodeType="withEffect">
                                  <p:stCondLst>
                                    <p:cond delay="0"/>
                                  </p:stCondLst>
                                  <p:childTnLst>
                                    <p:set>
                                      <p:cBhvr>
                                        <p:cTn id="201" dur="1" fill="hold">
                                          <p:stCondLst>
                                            <p:cond delay="0"/>
                                          </p:stCondLst>
                                        </p:cTn>
                                        <p:tgtEl>
                                          <p:spTgt spid="31"/>
                                        </p:tgtEl>
                                        <p:attrNameLst>
                                          <p:attrName>style.visibility</p:attrName>
                                        </p:attrNameLst>
                                      </p:cBhvr>
                                      <p:to>
                                        <p:strVal val="visible"/>
                                      </p:to>
                                    </p:set>
                                    <p:animEffect transition="in" filter="fade">
                                      <p:cBhvr>
                                        <p:cTn id="202" dur="500"/>
                                        <p:tgtEl>
                                          <p:spTgt spid="31"/>
                                        </p:tgtEl>
                                      </p:cBhvr>
                                    </p:animEffect>
                                  </p:childTnLst>
                                </p:cTn>
                              </p:par>
                              <p:par>
                                <p:cTn id="203" presetID="10" presetClass="entr" presetSubtype="0" fill="hold" nodeType="withEffect">
                                  <p:stCondLst>
                                    <p:cond delay="0"/>
                                  </p:stCondLst>
                                  <p:childTnLst>
                                    <p:set>
                                      <p:cBhvr>
                                        <p:cTn id="204" dur="1" fill="hold">
                                          <p:stCondLst>
                                            <p:cond delay="0"/>
                                          </p:stCondLst>
                                        </p:cTn>
                                        <p:tgtEl>
                                          <p:spTgt spid="12"/>
                                        </p:tgtEl>
                                        <p:attrNameLst>
                                          <p:attrName>style.visibility</p:attrName>
                                        </p:attrNameLst>
                                      </p:cBhvr>
                                      <p:to>
                                        <p:strVal val="visible"/>
                                      </p:to>
                                    </p:set>
                                    <p:animEffect transition="in" filter="fade">
                                      <p:cBhvr>
                                        <p:cTn id="205" dur="500"/>
                                        <p:tgtEl>
                                          <p:spTgt spid="12"/>
                                        </p:tgtEl>
                                      </p:cBhvr>
                                    </p:animEffect>
                                  </p:childTnLst>
                                </p:cTn>
                              </p:par>
                              <p:par>
                                <p:cTn id="206" presetID="10" presetClass="entr" presetSubtype="0" fill="hold" nodeType="withEffect">
                                  <p:stCondLst>
                                    <p:cond delay="0"/>
                                  </p:stCondLst>
                                  <p:childTnLst>
                                    <p:set>
                                      <p:cBhvr>
                                        <p:cTn id="207" dur="1" fill="hold">
                                          <p:stCondLst>
                                            <p:cond delay="0"/>
                                          </p:stCondLst>
                                        </p:cTn>
                                        <p:tgtEl>
                                          <p:spTgt spid="2"/>
                                        </p:tgtEl>
                                        <p:attrNameLst>
                                          <p:attrName>style.visibility</p:attrName>
                                        </p:attrNameLst>
                                      </p:cBhvr>
                                      <p:to>
                                        <p:strVal val="visible"/>
                                      </p:to>
                                    </p:set>
                                    <p:animEffect transition="in" filter="fade">
                                      <p:cBhvr>
                                        <p:cTn id="208" dur="500"/>
                                        <p:tgtEl>
                                          <p:spTgt spid="2"/>
                                        </p:tgtEl>
                                      </p:cBhvr>
                                    </p:animEffect>
                                  </p:childTnLst>
                                </p:cTn>
                              </p:par>
                              <p:par>
                                <p:cTn id="209" presetID="10" presetClass="entr" presetSubtype="0" fill="hold" nodeType="withEffect">
                                  <p:stCondLst>
                                    <p:cond delay="0"/>
                                  </p:stCondLst>
                                  <p:childTnLst>
                                    <p:set>
                                      <p:cBhvr>
                                        <p:cTn id="210" dur="1" fill="hold">
                                          <p:stCondLst>
                                            <p:cond delay="0"/>
                                          </p:stCondLst>
                                        </p:cTn>
                                        <p:tgtEl>
                                          <p:spTgt spid="16"/>
                                        </p:tgtEl>
                                        <p:attrNameLst>
                                          <p:attrName>style.visibility</p:attrName>
                                        </p:attrNameLst>
                                      </p:cBhvr>
                                      <p:to>
                                        <p:strVal val="visible"/>
                                      </p:to>
                                    </p:set>
                                    <p:animEffect transition="in" filter="fade">
                                      <p:cBhvr>
                                        <p:cTn id="211" dur="500"/>
                                        <p:tgtEl>
                                          <p:spTgt spid="16"/>
                                        </p:tgtEl>
                                      </p:cBhvr>
                                    </p:animEffect>
                                  </p:childTnLst>
                                </p:cTn>
                              </p:par>
                              <p:par>
                                <p:cTn id="212" presetID="10" presetClass="entr" presetSubtype="0" fill="hold" nodeType="withEffect">
                                  <p:stCondLst>
                                    <p:cond delay="0"/>
                                  </p:stCondLst>
                                  <p:childTnLst>
                                    <p:set>
                                      <p:cBhvr>
                                        <p:cTn id="213" dur="1" fill="hold">
                                          <p:stCondLst>
                                            <p:cond delay="0"/>
                                          </p:stCondLst>
                                        </p:cTn>
                                        <p:tgtEl>
                                          <p:spTgt spid="15"/>
                                        </p:tgtEl>
                                        <p:attrNameLst>
                                          <p:attrName>style.visibility</p:attrName>
                                        </p:attrNameLst>
                                      </p:cBhvr>
                                      <p:to>
                                        <p:strVal val="visible"/>
                                      </p:to>
                                    </p:set>
                                    <p:animEffect transition="in" filter="fade">
                                      <p:cBhvr>
                                        <p:cTn id="214" dur="500"/>
                                        <p:tgtEl>
                                          <p:spTgt spid="15"/>
                                        </p:tgtEl>
                                      </p:cBhvr>
                                    </p:animEffect>
                                  </p:childTnLst>
                                </p:cTn>
                              </p:par>
                              <p:par>
                                <p:cTn id="215" presetID="10" presetClass="entr" presetSubtype="0" fill="hold" nodeType="withEffect">
                                  <p:stCondLst>
                                    <p:cond delay="0"/>
                                  </p:stCondLst>
                                  <p:childTnLst>
                                    <p:set>
                                      <p:cBhvr>
                                        <p:cTn id="216" dur="1" fill="hold">
                                          <p:stCondLst>
                                            <p:cond delay="0"/>
                                          </p:stCondLst>
                                        </p:cTn>
                                        <p:tgtEl>
                                          <p:spTgt spid="18"/>
                                        </p:tgtEl>
                                        <p:attrNameLst>
                                          <p:attrName>style.visibility</p:attrName>
                                        </p:attrNameLst>
                                      </p:cBhvr>
                                      <p:to>
                                        <p:strVal val="visible"/>
                                      </p:to>
                                    </p:set>
                                    <p:animEffect transition="in" filter="fade">
                                      <p:cBhvr>
                                        <p:cTn id="217" dur="500"/>
                                        <p:tgtEl>
                                          <p:spTgt spid="18"/>
                                        </p:tgtEl>
                                      </p:cBhvr>
                                    </p:animEffect>
                                  </p:childTnLst>
                                </p:cTn>
                              </p:par>
                              <p:par>
                                <p:cTn id="218" presetID="10" presetClass="entr" presetSubtype="0" fill="hold" nodeType="withEffect">
                                  <p:stCondLst>
                                    <p:cond delay="0"/>
                                  </p:stCondLst>
                                  <p:childTnLst>
                                    <p:set>
                                      <p:cBhvr>
                                        <p:cTn id="219" dur="1" fill="hold">
                                          <p:stCondLst>
                                            <p:cond delay="0"/>
                                          </p:stCondLst>
                                        </p:cTn>
                                        <p:tgtEl>
                                          <p:spTgt spid="20"/>
                                        </p:tgtEl>
                                        <p:attrNameLst>
                                          <p:attrName>style.visibility</p:attrName>
                                        </p:attrNameLst>
                                      </p:cBhvr>
                                      <p:to>
                                        <p:strVal val="visible"/>
                                      </p:to>
                                    </p:set>
                                    <p:animEffect transition="in" filter="fade">
                                      <p:cBhvr>
                                        <p:cTn id="220" dur="500"/>
                                        <p:tgtEl>
                                          <p:spTgt spid="20"/>
                                        </p:tgtEl>
                                      </p:cBhvr>
                                    </p:animEffect>
                                  </p:childTnLst>
                                </p:cTn>
                              </p:par>
                              <p:par>
                                <p:cTn id="221" presetID="10" presetClass="entr" presetSubtype="0" fill="hold" nodeType="withEffect">
                                  <p:stCondLst>
                                    <p:cond delay="0"/>
                                  </p:stCondLst>
                                  <p:childTnLst>
                                    <p:set>
                                      <p:cBhvr>
                                        <p:cTn id="222" dur="1" fill="hold">
                                          <p:stCondLst>
                                            <p:cond delay="0"/>
                                          </p:stCondLst>
                                        </p:cTn>
                                        <p:tgtEl>
                                          <p:spTgt spid="17"/>
                                        </p:tgtEl>
                                        <p:attrNameLst>
                                          <p:attrName>style.visibility</p:attrName>
                                        </p:attrNameLst>
                                      </p:cBhvr>
                                      <p:to>
                                        <p:strVal val="visible"/>
                                      </p:to>
                                    </p:set>
                                    <p:animEffect transition="in" filter="fade">
                                      <p:cBhvr>
                                        <p:cTn id="223" dur="500"/>
                                        <p:tgtEl>
                                          <p:spTgt spid="17"/>
                                        </p:tgtEl>
                                      </p:cBhvr>
                                    </p:animEffect>
                                  </p:childTnLst>
                                </p:cTn>
                              </p:par>
                              <p:par>
                                <p:cTn id="224" presetID="10" presetClass="entr" presetSubtype="0" fill="hold" nodeType="withEffect">
                                  <p:stCondLst>
                                    <p:cond delay="0"/>
                                  </p:stCondLst>
                                  <p:childTnLst>
                                    <p:set>
                                      <p:cBhvr>
                                        <p:cTn id="225" dur="1" fill="hold">
                                          <p:stCondLst>
                                            <p:cond delay="0"/>
                                          </p:stCondLst>
                                        </p:cTn>
                                        <p:tgtEl>
                                          <p:spTgt spid="21"/>
                                        </p:tgtEl>
                                        <p:attrNameLst>
                                          <p:attrName>style.visibility</p:attrName>
                                        </p:attrNameLst>
                                      </p:cBhvr>
                                      <p:to>
                                        <p:strVal val="visible"/>
                                      </p:to>
                                    </p:set>
                                    <p:animEffect transition="in" filter="fade">
                                      <p:cBhvr>
                                        <p:cTn id="226" dur="500"/>
                                        <p:tgtEl>
                                          <p:spTgt spid="21"/>
                                        </p:tgtEl>
                                      </p:cBhvr>
                                    </p:animEffect>
                                  </p:childTnLst>
                                </p:cTn>
                              </p:par>
                              <p:par>
                                <p:cTn id="227" presetID="10" presetClass="entr" presetSubtype="0" fill="hold" nodeType="withEffect">
                                  <p:stCondLst>
                                    <p:cond delay="0"/>
                                  </p:stCondLst>
                                  <p:childTnLst>
                                    <p:set>
                                      <p:cBhvr>
                                        <p:cTn id="228" dur="1" fill="hold">
                                          <p:stCondLst>
                                            <p:cond delay="0"/>
                                          </p:stCondLst>
                                        </p:cTn>
                                        <p:tgtEl>
                                          <p:spTgt spid="19"/>
                                        </p:tgtEl>
                                        <p:attrNameLst>
                                          <p:attrName>style.visibility</p:attrName>
                                        </p:attrNameLst>
                                      </p:cBhvr>
                                      <p:to>
                                        <p:strVal val="visible"/>
                                      </p:to>
                                    </p:set>
                                    <p:animEffect transition="in" filter="fade">
                                      <p:cBhvr>
                                        <p:cTn id="229" dur="500"/>
                                        <p:tgtEl>
                                          <p:spTgt spid="19"/>
                                        </p:tgtEl>
                                      </p:cBhvr>
                                    </p:animEffect>
                                  </p:childTnLst>
                                </p:cTn>
                              </p:par>
                              <p:par>
                                <p:cTn id="230" presetID="10" presetClass="entr" presetSubtype="0" fill="hold" nodeType="withEffect">
                                  <p:stCondLst>
                                    <p:cond delay="0"/>
                                  </p:stCondLst>
                                  <p:childTnLst>
                                    <p:set>
                                      <p:cBhvr>
                                        <p:cTn id="231" dur="1" fill="hold">
                                          <p:stCondLst>
                                            <p:cond delay="0"/>
                                          </p:stCondLst>
                                        </p:cTn>
                                        <p:tgtEl>
                                          <p:spTgt spid="4"/>
                                        </p:tgtEl>
                                        <p:attrNameLst>
                                          <p:attrName>style.visibility</p:attrName>
                                        </p:attrNameLst>
                                      </p:cBhvr>
                                      <p:to>
                                        <p:strVal val="visible"/>
                                      </p:to>
                                    </p:set>
                                    <p:animEffect transition="in" filter="fade">
                                      <p:cBhvr>
                                        <p:cTn id="232" dur="500"/>
                                        <p:tgtEl>
                                          <p:spTgt spid="4"/>
                                        </p:tgtEl>
                                      </p:cBhvr>
                                    </p:animEffect>
                                  </p:childTnLst>
                                </p:cTn>
                              </p:par>
                              <p:par>
                                <p:cTn id="233" presetID="10" presetClass="entr" presetSubtype="0" fill="hold" nodeType="withEffect">
                                  <p:stCondLst>
                                    <p:cond delay="0"/>
                                  </p:stCondLst>
                                  <p:childTnLst>
                                    <p:set>
                                      <p:cBhvr>
                                        <p:cTn id="234" dur="1" fill="hold">
                                          <p:stCondLst>
                                            <p:cond delay="0"/>
                                          </p:stCondLst>
                                        </p:cTn>
                                        <p:tgtEl>
                                          <p:spTgt spid="6"/>
                                        </p:tgtEl>
                                        <p:attrNameLst>
                                          <p:attrName>style.visibility</p:attrName>
                                        </p:attrNameLst>
                                      </p:cBhvr>
                                      <p:to>
                                        <p:strVal val="visible"/>
                                      </p:to>
                                    </p:set>
                                    <p:animEffect transition="in" filter="fade">
                                      <p:cBhvr>
                                        <p:cTn id="235" dur="500"/>
                                        <p:tgtEl>
                                          <p:spTgt spid="6"/>
                                        </p:tgtEl>
                                      </p:cBhvr>
                                    </p:animEffect>
                                  </p:childTnLst>
                                </p:cTn>
                              </p:par>
                            </p:childTnLst>
                          </p:cTn>
                        </p:par>
                      </p:childTnLst>
                    </p:cTn>
                  </p:par>
                </p:childTnLst>
              </p:cTn>
              <p:nextCondLst>
                <p:cond evt="onClick" delay="0">
                  <p:tgtEl>
                    <p:spTgt spid="14"/>
                  </p:tgtEl>
                </p:cond>
              </p:nextCondLst>
            </p:seq>
            <p:seq concurrent="1" nextAc="seek">
              <p:cTn id="236" restart="whenNotActive" fill="hold" evtFilter="cancelBubble" nodeType="interactiveSeq">
                <p:stCondLst>
                  <p:cond evt="onClick" delay="0">
                    <p:tgtEl>
                      <p:spTgt spid="20"/>
                    </p:tgtEl>
                  </p:cond>
                </p:stCondLst>
                <p:endSync evt="end" delay="0">
                  <p:rtn val="all"/>
                </p:endSync>
                <p:childTnLst>
                  <p:par>
                    <p:cTn id="237" fill="hold">
                      <p:stCondLst>
                        <p:cond delay="0"/>
                      </p:stCondLst>
                      <p:childTnLst>
                        <p:par>
                          <p:cTn id="238" fill="hold">
                            <p:stCondLst>
                              <p:cond delay="0"/>
                            </p:stCondLst>
                            <p:childTnLst>
                              <p:par>
                                <p:cTn id="239" presetID="26" presetClass="emph" presetSubtype="0" fill="hold" nodeType="clickEffect">
                                  <p:stCondLst>
                                    <p:cond delay="0"/>
                                  </p:stCondLst>
                                  <p:childTnLst>
                                    <p:animEffect transition="out" filter="fade">
                                      <p:cBhvr>
                                        <p:cTn id="240" dur="500" tmFilter="0, 0; .2, .5; .8, .5; 1, 0"/>
                                        <p:tgtEl>
                                          <p:spTgt spid="20"/>
                                        </p:tgtEl>
                                      </p:cBhvr>
                                    </p:animEffect>
                                    <p:animScale>
                                      <p:cBhvr>
                                        <p:cTn id="241" dur="250" autoRev="1" fill="hold"/>
                                        <p:tgtEl>
                                          <p:spTgt spid="20"/>
                                        </p:tgtEl>
                                      </p:cBhvr>
                                      <p:by x="105000" y="105000"/>
                                    </p:animScale>
                                  </p:childTnLst>
                                  <p:subTnLst>
                                    <p:audio>
                                      <p:cMediaNode>
                                        <p:cTn display="0" masterRel="sameClick">
                                          <p:stCondLst>
                                            <p:cond evt="begin" delay="0">
                                              <p:tn val="239"/>
                                            </p:cond>
                                          </p:stCondLst>
                                          <p:endCondLst>
                                            <p:cond evt="onStopAudio" delay="0">
                                              <p:tgtEl>
                                                <p:sldTgt/>
                                              </p:tgtEl>
                                            </p:cond>
                                          </p:endCondLst>
                                        </p:cTn>
                                        <p:tgtEl>
                                          <p:sndTgt r:embed="rId7" name="click.wav"/>
                                        </p:tgtEl>
                                      </p:cMediaNode>
                                    </p:audio>
                                  </p:subTnLst>
                                </p:cTn>
                              </p:par>
                            </p:childTnLst>
                          </p:cTn>
                        </p:par>
                        <p:par>
                          <p:cTn id="242" fill="hold">
                            <p:stCondLst>
                              <p:cond delay="500"/>
                            </p:stCondLst>
                            <p:childTnLst>
                              <p:par>
                                <p:cTn id="243" presetID="1" presetClass="mediacall" presetSubtype="0" fill="hold" nodeType="afterEffect">
                                  <p:stCondLst>
                                    <p:cond delay="0"/>
                                  </p:stCondLst>
                                  <p:childTnLst>
                                    <p:cmd type="call" cmd="playFrom(0.0)">
                                      <p:cBhvr>
                                        <p:cTn id="244" dur="4995" fill="hold"/>
                                        <p:tgtEl>
                                          <p:spTgt spid="7"/>
                                        </p:tgtEl>
                                      </p:cBhvr>
                                    </p:cmd>
                                  </p:childTnLst>
                                </p:cTn>
                              </p:par>
                              <p:par>
                                <p:cTn id="245" presetID="1" presetClass="entr" presetSubtype="0" fill="hold" nodeType="withEffect">
                                  <p:stCondLst>
                                    <p:cond delay="0"/>
                                  </p:stCondLst>
                                  <p:childTnLst>
                                    <p:set>
                                      <p:cBhvr>
                                        <p:cTn id="246" dur="1" fill="hold">
                                          <p:stCondLst>
                                            <p:cond delay="0"/>
                                          </p:stCondLst>
                                        </p:cTn>
                                        <p:tgtEl>
                                          <p:spTgt spid="13"/>
                                        </p:tgtEl>
                                        <p:attrNameLst>
                                          <p:attrName>style.visibility</p:attrName>
                                        </p:attrNameLst>
                                      </p:cBhvr>
                                      <p:to>
                                        <p:strVal val="visible"/>
                                      </p:to>
                                    </p:set>
                                  </p:childTnLst>
                                </p:cTn>
                              </p:par>
                              <p:par>
                                <p:cTn id="247" presetID="63" presetClass="path" presetSubtype="0" accel="50000" decel="50000" fill="hold" nodeType="withEffect">
                                  <p:stCondLst>
                                    <p:cond delay="0"/>
                                  </p:stCondLst>
                                  <p:childTnLst>
                                    <p:animMotion origin="layout" path="M 6.25E-7 -4.81481E-6 L 0.16094 -4.81481E-6 " pathEditMode="relative" rAng="0" ptsTypes="AA">
                                      <p:cBhvr>
                                        <p:cTn id="248" dur="500" fill="hold"/>
                                        <p:tgtEl>
                                          <p:spTgt spid="14"/>
                                        </p:tgtEl>
                                        <p:attrNameLst>
                                          <p:attrName>ppt_x</p:attrName>
                                          <p:attrName>ppt_y</p:attrName>
                                        </p:attrNameLst>
                                      </p:cBhvr>
                                      <p:rCtr x="7591" y="0"/>
                                    </p:animMotion>
                                  </p:childTnLst>
                                </p:cTn>
                              </p:par>
                              <p:par>
                                <p:cTn id="249" presetID="10" presetClass="exit" presetSubtype="0" fill="hold" nodeType="withEffect">
                                  <p:stCondLst>
                                    <p:cond delay="0"/>
                                  </p:stCondLst>
                                  <p:childTnLst>
                                    <p:animEffect transition="out" filter="fade">
                                      <p:cBhvr>
                                        <p:cTn id="250" dur="500"/>
                                        <p:tgtEl>
                                          <p:spTgt spid="31"/>
                                        </p:tgtEl>
                                      </p:cBhvr>
                                    </p:animEffect>
                                    <p:set>
                                      <p:cBhvr>
                                        <p:cTn id="251" dur="1" fill="hold">
                                          <p:stCondLst>
                                            <p:cond delay="499"/>
                                          </p:stCondLst>
                                        </p:cTn>
                                        <p:tgtEl>
                                          <p:spTgt spid="31"/>
                                        </p:tgtEl>
                                        <p:attrNameLst>
                                          <p:attrName>style.visibility</p:attrName>
                                        </p:attrNameLst>
                                      </p:cBhvr>
                                      <p:to>
                                        <p:strVal val="hidden"/>
                                      </p:to>
                                    </p:set>
                                  </p:childTnLst>
                                </p:cTn>
                              </p:par>
                              <p:par>
                                <p:cTn id="252" presetID="10" presetClass="exit" presetSubtype="0" fill="hold" nodeType="withEffect">
                                  <p:stCondLst>
                                    <p:cond delay="0"/>
                                  </p:stCondLst>
                                  <p:childTnLst>
                                    <p:animEffect transition="out" filter="fade">
                                      <p:cBhvr>
                                        <p:cTn id="253" dur="500"/>
                                        <p:tgtEl>
                                          <p:spTgt spid="12"/>
                                        </p:tgtEl>
                                      </p:cBhvr>
                                    </p:animEffect>
                                    <p:set>
                                      <p:cBhvr>
                                        <p:cTn id="254" dur="1" fill="hold">
                                          <p:stCondLst>
                                            <p:cond delay="499"/>
                                          </p:stCondLst>
                                        </p:cTn>
                                        <p:tgtEl>
                                          <p:spTgt spid="12"/>
                                        </p:tgtEl>
                                        <p:attrNameLst>
                                          <p:attrName>style.visibility</p:attrName>
                                        </p:attrNameLst>
                                      </p:cBhvr>
                                      <p:to>
                                        <p:strVal val="hidden"/>
                                      </p:to>
                                    </p:set>
                                  </p:childTnLst>
                                </p:cTn>
                              </p:par>
                              <p:par>
                                <p:cTn id="255" presetID="10" presetClass="exit" presetSubtype="0" fill="hold" nodeType="withEffect">
                                  <p:stCondLst>
                                    <p:cond delay="0"/>
                                  </p:stCondLst>
                                  <p:childTnLst>
                                    <p:animEffect transition="out" filter="fade">
                                      <p:cBhvr>
                                        <p:cTn id="256" dur="500"/>
                                        <p:tgtEl>
                                          <p:spTgt spid="2"/>
                                        </p:tgtEl>
                                      </p:cBhvr>
                                    </p:animEffect>
                                    <p:set>
                                      <p:cBhvr>
                                        <p:cTn id="257" dur="1" fill="hold">
                                          <p:stCondLst>
                                            <p:cond delay="499"/>
                                          </p:stCondLst>
                                        </p:cTn>
                                        <p:tgtEl>
                                          <p:spTgt spid="2"/>
                                        </p:tgtEl>
                                        <p:attrNameLst>
                                          <p:attrName>style.visibility</p:attrName>
                                        </p:attrNameLst>
                                      </p:cBhvr>
                                      <p:to>
                                        <p:strVal val="hidden"/>
                                      </p:to>
                                    </p:set>
                                  </p:childTnLst>
                                </p:cTn>
                              </p:par>
                              <p:par>
                                <p:cTn id="258" presetID="10" presetClass="exit" presetSubtype="0" fill="hold" nodeType="withEffect">
                                  <p:stCondLst>
                                    <p:cond delay="0"/>
                                  </p:stCondLst>
                                  <p:childTnLst>
                                    <p:animEffect transition="out" filter="fade">
                                      <p:cBhvr>
                                        <p:cTn id="259" dur="500"/>
                                        <p:tgtEl>
                                          <p:spTgt spid="16"/>
                                        </p:tgtEl>
                                      </p:cBhvr>
                                    </p:animEffect>
                                    <p:set>
                                      <p:cBhvr>
                                        <p:cTn id="260" dur="1" fill="hold">
                                          <p:stCondLst>
                                            <p:cond delay="499"/>
                                          </p:stCondLst>
                                        </p:cTn>
                                        <p:tgtEl>
                                          <p:spTgt spid="16"/>
                                        </p:tgtEl>
                                        <p:attrNameLst>
                                          <p:attrName>style.visibility</p:attrName>
                                        </p:attrNameLst>
                                      </p:cBhvr>
                                      <p:to>
                                        <p:strVal val="hidden"/>
                                      </p:to>
                                    </p:set>
                                  </p:childTnLst>
                                </p:cTn>
                              </p:par>
                              <p:par>
                                <p:cTn id="261" presetID="10" presetClass="exit" presetSubtype="0" fill="hold" nodeType="withEffect">
                                  <p:stCondLst>
                                    <p:cond delay="0"/>
                                  </p:stCondLst>
                                  <p:childTnLst>
                                    <p:animEffect transition="out" filter="fade">
                                      <p:cBhvr>
                                        <p:cTn id="262" dur="500"/>
                                        <p:tgtEl>
                                          <p:spTgt spid="15"/>
                                        </p:tgtEl>
                                      </p:cBhvr>
                                    </p:animEffect>
                                    <p:set>
                                      <p:cBhvr>
                                        <p:cTn id="263" dur="1" fill="hold">
                                          <p:stCondLst>
                                            <p:cond delay="499"/>
                                          </p:stCondLst>
                                        </p:cTn>
                                        <p:tgtEl>
                                          <p:spTgt spid="15"/>
                                        </p:tgtEl>
                                        <p:attrNameLst>
                                          <p:attrName>style.visibility</p:attrName>
                                        </p:attrNameLst>
                                      </p:cBhvr>
                                      <p:to>
                                        <p:strVal val="hidden"/>
                                      </p:to>
                                    </p:set>
                                  </p:childTnLst>
                                </p:cTn>
                              </p:par>
                              <p:par>
                                <p:cTn id="264" presetID="10" presetClass="exit" presetSubtype="0" fill="hold" nodeType="withEffect">
                                  <p:stCondLst>
                                    <p:cond delay="0"/>
                                  </p:stCondLst>
                                  <p:childTnLst>
                                    <p:animEffect transition="out" filter="fade">
                                      <p:cBhvr>
                                        <p:cTn id="265" dur="500"/>
                                        <p:tgtEl>
                                          <p:spTgt spid="18"/>
                                        </p:tgtEl>
                                      </p:cBhvr>
                                    </p:animEffect>
                                    <p:set>
                                      <p:cBhvr>
                                        <p:cTn id="266" dur="1" fill="hold">
                                          <p:stCondLst>
                                            <p:cond delay="499"/>
                                          </p:stCondLst>
                                        </p:cTn>
                                        <p:tgtEl>
                                          <p:spTgt spid="18"/>
                                        </p:tgtEl>
                                        <p:attrNameLst>
                                          <p:attrName>style.visibility</p:attrName>
                                        </p:attrNameLst>
                                      </p:cBhvr>
                                      <p:to>
                                        <p:strVal val="hidden"/>
                                      </p:to>
                                    </p:set>
                                  </p:childTnLst>
                                </p:cTn>
                              </p:par>
                              <p:par>
                                <p:cTn id="267" presetID="10" presetClass="exit" presetSubtype="0" fill="hold" nodeType="withEffect">
                                  <p:stCondLst>
                                    <p:cond delay="0"/>
                                  </p:stCondLst>
                                  <p:childTnLst>
                                    <p:animEffect transition="out" filter="fade">
                                      <p:cBhvr>
                                        <p:cTn id="268" dur="500"/>
                                        <p:tgtEl>
                                          <p:spTgt spid="20"/>
                                        </p:tgtEl>
                                      </p:cBhvr>
                                    </p:animEffect>
                                    <p:set>
                                      <p:cBhvr>
                                        <p:cTn id="269" dur="1" fill="hold">
                                          <p:stCondLst>
                                            <p:cond delay="499"/>
                                          </p:stCondLst>
                                        </p:cTn>
                                        <p:tgtEl>
                                          <p:spTgt spid="20"/>
                                        </p:tgtEl>
                                        <p:attrNameLst>
                                          <p:attrName>style.visibility</p:attrName>
                                        </p:attrNameLst>
                                      </p:cBhvr>
                                      <p:to>
                                        <p:strVal val="hidden"/>
                                      </p:to>
                                    </p:set>
                                  </p:childTnLst>
                                </p:cTn>
                              </p:par>
                              <p:par>
                                <p:cTn id="270" presetID="10" presetClass="exit" presetSubtype="0" fill="hold" nodeType="withEffect">
                                  <p:stCondLst>
                                    <p:cond delay="0"/>
                                  </p:stCondLst>
                                  <p:childTnLst>
                                    <p:animEffect transition="out" filter="fade">
                                      <p:cBhvr>
                                        <p:cTn id="271" dur="500"/>
                                        <p:tgtEl>
                                          <p:spTgt spid="17"/>
                                        </p:tgtEl>
                                      </p:cBhvr>
                                    </p:animEffect>
                                    <p:set>
                                      <p:cBhvr>
                                        <p:cTn id="272" dur="1" fill="hold">
                                          <p:stCondLst>
                                            <p:cond delay="499"/>
                                          </p:stCondLst>
                                        </p:cTn>
                                        <p:tgtEl>
                                          <p:spTgt spid="17"/>
                                        </p:tgtEl>
                                        <p:attrNameLst>
                                          <p:attrName>style.visibility</p:attrName>
                                        </p:attrNameLst>
                                      </p:cBhvr>
                                      <p:to>
                                        <p:strVal val="hidden"/>
                                      </p:to>
                                    </p:set>
                                  </p:childTnLst>
                                </p:cTn>
                              </p:par>
                              <p:par>
                                <p:cTn id="273" presetID="10" presetClass="exit" presetSubtype="0" fill="hold" nodeType="withEffect">
                                  <p:stCondLst>
                                    <p:cond delay="0"/>
                                  </p:stCondLst>
                                  <p:childTnLst>
                                    <p:animEffect transition="out" filter="fade">
                                      <p:cBhvr>
                                        <p:cTn id="274" dur="500"/>
                                        <p:tgtEl>
                                          <p:spTgt spid="21"/>
                                        </p:tgtEl>
                                      </p:cBhvr>
                                    </p:animEffect>
                                    <p:set>
                                      <p:cBhvr>
                                        <p:cTn id="275" dur="1" fill="hold">
                                          <p:stCondLst>
                                            <p:cond delay="499"/>
                                          </p:stCondLst>
                                        </p:cTn>
                                        <p:tgtEl>
                                          <p:spTgt spid="21"/>
                                        </p:tgtEl>
                                        <p:attrNameLst>
                                          <p:attrName>style.visibility</p:attrName>
                                        </p:attrNameLst>
                                      </p:cBhvr>
                                      <p:to>
                                        <p:strVal val="hidden"/>
                                      </p:to>
                                    </p:set>
                                  </p:childTnLst>
                                </p:cTn>
                              </p:par>
                              <p:par>
                                <p:cTn id="276" presetID="10" presetClass="exit" presetSubtype="0" fill="hold" nodeType="withEffect">
                                  <p:stCondLst>
                                    <p:cond delay="0"/>
                                  </p:stCondLst>
                                  <p:childTnLst>
                                    <p:animEffect transition="out" filter="fade">
                                      <p:cBhvr>
                                        <p:cTn id="277" dur="500"/>
                                        <p:tgtEl>
                                          <p:spTgt spid="19"/>
                                        </p:tgtEl>
                                      </p:cBhvr>
                                    </p:animEffect>
                                    <p:set>
                                      <p:cBhvr>
                                        <p:cTn id="278" dur="1" fill="hold">
                                          <p:stCondLst>
                                            <p:cond delay="499"/>
                                          </p:stCondLst>
                                        </p:cTn>
                                        <p:tgtEl>
                                          <p:spTgt spid="19"/>
                                        </p:tgtEl>
                                        <p:attrNameLst>
                                          <p:attrName>style.visibility</p:attrName>
                                        </p:attrNameLst>
                                      </p:cBhvr>
                                      <p:to>
                                        <p:strVal val="hidden"/>
                                      </p:to>
                                    </p:set>
                                  </p:childTnLst>
                                </p:cTn>
                              </p:par>
                              <p:par>
                                <p:cTn id="279" presetID="10" presetClass="exit" presetSubtype="0" fill="hold" nodeType="withEffect">
                                  <p:stCondLst>
                                    <p:cond delay="0"/>
                                  </p:stCondLst>
                                  <p:childTnLst>
                                    <p:animEffect transition="out" filter="fade">
                                      <p:cBhvr>
                                        <p:cTn id="280" dur="500"/>
                                        <p:tgtEl>
                                          <p:spTgt spid="4"/>
                                        </p:tgtEl>
                                      </p:cBhvr>
                                    </p:animEffect>
                                    <p:set>
                                      <p:cBhvr>
                                        <p:cTn id="281" dur="1" fill="hold">
                                          <p:stCondLst>
                                            <p:cond delay="499"/>
                                          </p:stCondLst>
                                        </p:cTn>
                                        <p:tgtEl>
                                          <p:spTgt spid="4"/>
                                        </p:tgtEl>
                                        <p:attrNameLst>
                                          <p:attrName>style.visibility</p:attrName>
                                        </p:attrNameLst>
                                      </p:cBhvr>
                                      <p:to>
                                        <p:strVal val="hidden"/>
                                      </p:to>
                                    </p:set>
                                  </p:childTnLst>
                                </p:cTn>
                              </p:par>
                              <p:par>
                                <p:cTn id="282" presetID="10" presetClass="exit" presetSubtype="0" fill="hold" nodeType="withEffect">
                                  <p:stCondLst>
                                    <p:cond delay="0"/>
                                  </p:stCondLst>
                                  <p:childTnLst>
                                    <p:animEffect transition="out" filter="fade">
                                      <p:cBhvr>
                                        <p:cTn id="283" dur="500"/>
                                        <p:tgtEl>
                                          <p:spTgt spid="6"/>
                                        </p:tgtEl>
                                      </p:cBhvr>
                                    </p:animEffect>
                                    <p:set>
                                      <p:cBhvr>
                                        <p:cTn id="284"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285" restart="whenNotActive" fill="hold" evtFilter="cancelBubble" nodeType="interactiveSeq">
                <p:stCondLst>
                  <p:cond evt="onClick" delay="0">
                    <p:tgtEl>
                      <p:spTgt spid="21"/>
                    </p:tgtEl>
                  </p:cond>
                </p:stCondLst>
                <p:endSync evt="end" delay="0">
                  <p:rtn val="all"/>
                </p:endSync>
                <p:childTnLst>
                  <p:par>
                    <p:cTn id="286" fill="hold">
                      <p:stCondLst>
                        <p:cond delay="0"/>
                      </p:stCondLst>
                      <p:childTnLst>
                        <p:par>
                          <p:cTn id="287" fill="hold">
                            <p:stCondLst>
                              <p:cond delay="0"/>
                            </p:stCondLst>
                            <p:childTnLst>
                              <p:par>
                                <p:cTn id="288" presetID="26" presetClass="emph" presetSubtype="0" fill="hold" nodeType="clickEffect">
                                  <p:stCondLst>
                                    <p:cond delay="0"/>
                                  </p:stCondLst>
                                  <p:childTnLst>
                                    <p:animEffect transition="out" filter="fade">
                                      <p:cBhvr>
                                        <p:cTn id="289" dur="500" tmFilter="0, 0; .2, .5; .8, .5; 1, 0"/>
                                        <p:tgtEl>
                                          <p:spTgt spid="21"/>
                                        </p:tgtEl>
                                      </p:cBhvr>
                                    </p:animEffect>
                                    <p:animScale>
                                      <p:cBhvr>
                                        <p:cTn id="290" dur="250" autoRev="1" fill="hold"/>
                                        <p:tgtEl>
                                          <p:spTgt spid="21"/>
                                        </p:tgtEl>
                                      </p:cBhvr>
                                      <p:by x="105000" y="105000"/>
                                    </p:animScale>
                                  </p:childTnLst>
                                  <p:subTnLst>
                                    <p:audio>
                                      <p:cMediaNode>
                                        <p:cTn display="0" masterRel="sameClick">
                                          <p:stCondLst>
                                            <p:cond evt="begin" delay="0">
                                              <p:tn val="288"/>
                                            </p:cond>
                                          </p:stCondLst>
                                          <p:endCondLst>
                                            <p:cond evt="onStopAudio" delay="0">
                                              <p:tgtEl>
                                                <p:sldTgt/>
                                              </p:tgtEl>
                                            </p:cond>
                                          </p:endCondLst>
                                        </p:cTn>
                                        <p:tgtEl>
                                          <p:sndTgt r:embed="rId7" name="click.wav"/>
                                        </p:tgtEl>
                                      </p:cMediaNode>
                                    </p:audio>
                                  </p:subTnLst>
                                </p:cTn>
                              </p:par>
                            </p:childTnLst>
                          </p:cTn>
                        </p:par>
                        <p:par>
                          <p:cTn id="291" fill="hold">
                            <p:stCondLst>
                              <p:cond delay="500"/>
                            </p:stCondLst>
                            <p:childTnLst>
                              <p:par>
                                <p:cTn id="292" presetID="1" presetClass="mediacall" presetSubtype="0" fill="hold" nodeType="afterEffect">
                                  <p:stCondLst>
                                    <p:cond delay="0"/>
                                  </p:stCondLst>
                                  <p:childTnLst>
                                    <p:cmd type="call" cmd="playFrom(0.0)">
                                      <p:cBhvr>
                                        <p:cTn id="293" dur="4995" fill="hold"/>
                                        <p:tgtEl>
                                          <p:spTgt spid="7"/>
                                        </p:tgtEl>
                                      </p:cBhvr>
                                    </p:cmd>
                                  </p:childTnLst>
                                </p:cTn>
                              </p:par>
                              <p:par>
                                <p:cTn id="294" presetID="1" presetClass="entr" presetSubtype="0" fill="hold" nodeType="withEffect">
                                  <p:stCondLst>
                                    <p:cond delay="0"/>
                                  </p:stCondLst>
                                  <p:childTnLst>
                                    <p:set>
                                      <p:cBhvr>
                                        <p:cTn id="295" dur="1" fill="hold">
                                          <p:stCondLst>
                                            <p:cond delay="0"/>
                                          </p:stCondLst>
                                        </p:cTn>
                                        <p:tgtEl>
                                          <p:spTgt spid="13"/>
                                        </p:tgtEl>
                                        <p:attrNameLst>
                                          <p:attrName>style.visibility</p:attrName>
                                        </p:attrNameLst>
                                      </p:cBhvr>
                                      <p:to>
                                        <p:strVal val="visible"/>
                                      </p:to>
                                    </p:set>
                                  </p:childTnLst>
                                </p:cTn>
                              </p:par>
                              <p:par>
                                <p:cTn id="296" presetID="63" presetClass="path" presetSubtype="0" accel="50000" decel="50000" fill="hold" nodeType="withEffect">
                                  <p:stCondLst>
                                    <p:cond delay="0"/>
                                  </p:stCondLst>
                                  <p:childTnLst>
                                    <p:animMotion origin="layout" path="M 6.25E-7 -4.81481E-6 L 0.16093 -4.81481E-6 " pathEditMode="relative" rAng="0" ptsTypes="AA">
                                      <p:cBhvr>
                                        <p:cTn id="297" dur="500" fill="hold"/>
                                        <p:tgtEl>
                                          <p:spTgt spid="14"/>
                                        </p:tgtEl>
                                        <p:attrNameLst>
                                          <p:attrName>ppt_x</p:attrName>
                                          <p:attrName>ppt_y</p:attrName>
                                        </p:attrNameLst>
                                      </p:cBhvr>
                                      <p:rCtr x="7956" y="0"/>
                                    </p:animMotion>
                                  </p:childTnLst>
                                </p:cTn>
                              </p:par>
                              <p:par>
                                <p:cTn id="298" presetID="10" presetClass="exit" presetSubtype="0" fill="hold" nodeType="withEffect">
                                  <p:stCondLst>
                                    <p:cond delay="0"/>
                                  </p:stCondLst>
                                  <p:childTnLst>
                                    <p:animEffect transition="out" filter="fade">
                                      <p:cBhvr>
                                        <p:cTn id="299" dur="500"/>
                                        <p:tgtEl>
                                          <p:spTgt spid="31"/>
                                        </p:tgtEl>
                                      </p:cBhvr>
                                    </p:animEffect>
                                    <p:set>
                                      <p:cBhvr>
                                        <p:cTn id="300" dur="1" fill="hold">
                                          <p:stCondLst>
                                            <p:cond delay="499"/>
                                          </p:stCondLst>
                                        </p:cTn>
                                        <p:tgtEl>
                                          <p:spTgt spid="31"/>
                                        </p:tgtEl>
                                        <p:attrNameLst>
                                          <p:attrName>style.visibility</p:attrName>
                                        </p:attrNameLst>
                                      </p:cBhvr>
                                      <p:to>
                                        <p:strVal val="hidden"/>
                                      </p:to>
                                    </p:set>
                                  </p:childTnLst>
                                </p:cTn>
                              </p:par>
                              <p:par>
                                <p:cTn id="301" presetID="10" presetClass="exit" presetSubtype="0" fill="hold" nodeType="withEffect">
                                  <p:stCondLst>
                                    <p:cond delay="0"/>
                                  </p:stCondLst>
                                  <p:childTnLst>
                                    <p:animEffect transition="out" filter="fade">
                                      <p:cBhvr>
                                        <p:cTn id="302" dur="500"/>
                                        <p:tgtEl>
                                          <p:spTgt spid="12"/>
                                        </p:tgtEl>
                                      </p:cBhvr>
                                    </p:animEffect>
                                    <p:set>
                                      <p:cBhvr>
                                        <p:cTn id="303" dur="1" fill="hold">
                                          <p:stCondLst>
                                            <p:cond delay="499"/>
                                          </p:stCondLst>
                                        </p:cTn>
                                        <p:tgtEl>
                                          <p:spTgt spid="12"/>
                                        </p:tgtEl>
                                        <p:attrNameLst>
                                          <p:attrName>style.visibility</p:attrName>
                                        </p:attrNameLst>
                                      </p:cBhvr>
                                      <p:to>
                                        <p:strVal val="hidden"/>
                                      </p:to>
                                    </p:set>
                                  </p:childTnLst>
                                </p:cTn>
                              </p:par>
                              <p:par>
                                <p:cTn id="304" presetID="10" presetClass="exit" presetSubtype="0" fill="hold" nodeType="withEffect">
                                  <p:stCondLst>
                                    <p:cond delay="0"/>
                                  </p:stCondLst>
                                  <p:childTnLst>
                                    <p:animEffect transition="out" filter="fade">
                                      <p:cBhvr>
                                        <p:cTn id="305" dur="500"/>
                                        <p:tgtEl>
                                          <p:spTgt spid="2"/>
                                        </p:tgtEl>
                                      </p:cBhvr>
                                    </p:animEffect>
                                    <p:set>
                                      <p:cBhvr>
                                        <p:cTn id="306" dur="1" fill="hold">
                                          <p:stCondLst>
                                            <p:cond delay="499"/>
                                          </p:stCondLst>
                                        </p:cTn>
                                        <p:tgtEl>
                                          <p:spTgt spid="2"/>
                                        </p:tgtEl>
                                        <p:attrNameLst>
                                          <p:attrName>style.visibility</p:attrName>
                                        </p:attrNameLst>
                                      </p:cBhvr>
                                      <p:to>
                                        <p:strVal val="hidden"/>
                                      </p:to>
                                    </p:set>
                                  </p:childTnLst>
                                </p:cTn>
                              </p:par>
                              <p:par>
                                <p:cTn id="307" presetID="10" presetClass="exit" presetSubtype="0" fill="hold" nodeType="withEffect">
                                  <p:stCondLst>
                                    <p:cond delay="0"/>
                                  </p:stCondLst>
                                  <p:childTnLst>
                                    <p:animEffect transition="out" filter="fade">
                                      <p:cBhvr>
                                        <p:cTn id="308" dur="500"/>
                                        <p:tgtEl>
                                          <p:spTgt spid="16"/>
                                        </p:tgtEl>
                                      </p:cBhvr>
                                    </p:animEffect>
                                    <p:set>
                                      <p:cBhvr>
                                        <p:cTn id="309" dur="1" fill="hold">
                                          <p:stCondLst>
                                            <p:cond delay="499"/>
                                          </p:stCondLst>
                                        </p:cTn>
                                        <p:tgtEl>
                                          <p:spTgt spid="16"/>
                                        </p:tgtEl>
                                        <p:attrNameLst>
                                          <p:attrName>style.visibility</p:attrName>
                                        </p:attrNameLst>
                                      </p:cBhvr>
                                      <p:to>
                                        <p:strVal val="hidden"/>
                                      </p:to>
                                    </p:set>
                                  </p:childTnLst>
                                </p:cTn>
                              </p:par>
                              <p:par>
                                <p:cTn id="310" presetID="10" presetClass="exit" presetSubtype="0" fill="hold" nodeType="withEffect">
                                  <p:stCondLst>
                                    <p:cond delay="0"/>
                                  </p:stCondLst>
                                  <p:childTnLst>
                                    <p:animEffect transition="out" filter="fade">
                                      <p:cBhvr>
                                        <p:cTn id="311" dur="500"/>
                                        <p:tgtEl>
                                          <p:spTgt spid="15"/>
                                        </p:tgtEl>
                                      </p:cBhvr>
                                    </p:animEffect>
                                    <p:set>
                                      <p:cBhvr>
                                        <p:cTn id="312" dur="1" fill="hold">
                                          <p:stCondLst>
                                            <p:cond delay="499"/>
                                          </p:stCondLst>
                                        </p:cTn>
                                        <p:tgtEl>
                                          <p:spTgt spid="15"/>
                                        </p:tgtEl>
                                        <p:attrNameLst>
                                          <p:attrName>style.visibility</p:attrName>
                                        </p:attrNameLst>
                                      </p:cBhvr>
                                      <p:to>
                                        <p:strVal val="hidden"/>
                                      </p:to>
                                    </p:set>
                                  </p:childTnLst>
                                </p:cTn>
                              </p:par>
                              <p:par>
                                <p:cTn id="313" presetID="10" presetClass="exit" presetSubtype="0" fill="hold" nodeType="withEffect">
                                  <p:stCondLst>
                                    <p:cond delay="0"/>
                                  </p:stCondLst>
                                  <p:childTnLst>
                                    <p:animEffect transition="out" filter="fade">
                                      <p:cBhvr>
                                        <p:cTn id="314" dur="500"/>
                                        <p:tgtEl>
                                          <p:spTgt spid="18"/>
                                        </p:tgtEl>
                                      </p:cBhvr>
                                    </p:animEffect>
                                    <p:set>
                                      <p:cBhvr>
                                        <p:cTn id="315" dur="1" fill="hold">
                                          <p:stCondLst>
                                            <p:cond delay="499"/>
                                          </p:stCondLst>
                                        </p:cTn>
                                        <p:tgtEl>
                                          <p:spTgt spid="18"/>
                                        </p:tgtEl>
                                        <p:attrNameLst>
                                          <p:attrName>style.visibility</p:attrName>
                                        </p:attrNameLst>
                                      </p:cBhvr>
                                      <p:to>
                                        <p:strVal val="hidden"/>
                                      </p:to>
                                    </p:set>
                                  </p:childTnLst>
                                </p:cTn>
                              </p:par>
                              <p:par>
                                <p:cTn id="316" presetID="10" presetClass="exit" presetSubtype="0" fill="hold" nodeType="withEffect">
                                  <p:stCondLst>
                                    <p:cond delay="0"/>
                                  </p:stCondLst>
                                  <p:childTnLst>
                                    <p:animEffect transition="out" filter="fade">
                                      <p:cBhvr>
                                        <p:cTn id="317" dur="500"/>
                                        <p:tgtEl>
                                          <p:spTgt spid="20"/>
                                        </p:tgtEl>
                                      </p:cBhvr>
                                    </p:animEffect>
                                    <p:set>
                                      <p:cBhvr>
                                        <p:cTn id="318" dur="1" fill="hold">
                                          <p:stCondLst>
                                            <p:cond delay="499"/>
                                          </p:stCondLst>
                                        </p:cTn>
                                        <p:tgtEl>
                                          <p:spTgt spid="20"/>
                                        </p:tgtEl>
                                        <p:attrNameLst>
                                          <p:attrName>style.visibility</p:attrName>
                                        </p:attrNameLst>
                                      </p:cBhvr>
                                      <p:to>
                                        <p:strVal val="hidden"/>
                                      </p:to>
                                    </p:set>
                                  </p:childTnLst>
                                </p:cTn>
                              </p:par>
                              <p:par>
                                <p:cTn id="319" presetID="10" presetClass="exit" presetSubtype="0" fill="hold" nodeType="withEffect">
                                  <p:stCondLst>
                                    <p:cond delay="0"/>
                                  </p:stCondLst>
                                  <p:childTnLst>
                                    <p:animEffect transition="out" filter="fade">
                                      <p:cBhvr>
                                        <p:cTn id="320" dur="500"/>
                                        <p:tgtEl>
                                          <p:spTgt spid="17"/>
                                        </p:tgtEl>
                                      </p:cBhvr>
                                    </p:animEffect>
                                    <p:set>
                                      <p:cBhvr>
                                        <p:cTn id="321" dur="1" fill="hold">
                                          <p:stCondLst>
                                            <p:cond delay="499"/>
                                          </p:stCondLst>
                                        </p:cTn>
                                        <p:tgtEl>
                                          <p:spTgt spid="17"/>
                                        </p:tgtEl>
                                        <p:attrNameLst>
                                          <p:attrName>style.visibility</p:attrName>
                                        </p:attrNameLst>
                                      </p:cBhvr>
                                      <p:to>
                                        <p:strVal val="hidden"/>
                                      </p:to>
                                    </p:set>
                                  </p:childTnLst>
                                </p:cTn>
                              </p:par>
                              <p:par>
                                <p:cTn id="322" presetID="10" presetClass="exit" presetSubtype="0" fill="hold" nodeType="withEffect">
                                  <p:stCondLst>
                                    <p:cond delay="0"/>
                                  </p:stCondLst>
                                  <p:childTnLst>
                                    <p:animEffect transition="out" filter="fade">
                                      <p:cBhvr>
                                        <p:cTn id="323" dur="500"/>
                                        <p:tgtEl>
                                          <p:spTgt spid="21"/>
                                        </p:tgtEl>
                                      </p:cBhvr>
                                    </p:animEffect>
                                    <p:set>
                                      <p:cBhvr>
                                        <p:cTn id="324" dur="1" fill="hold">
                                          <p:stCondLst>
                                            <p:cond delay="499"/>
                                          </p:stCondLst>
                                        </p:cTn>
                                        <p:tgtEl>
                                          <p:spTgt spid="21"/>
                                        </p:tgtEl>
                                        <p:attrNameLst>
                                          <p:attrName>style.visibility</p:attrName>
                                        </p:attrNameLst>
                                      </p:cBhvr>
                                      <p:to>
                                        <p:strVal val="hidden"/>
                                      </p:to>
                                    </p:set>
                                  </p:childTnLst>
                                </p:cTn>
                              </p:par>
                              <p:par>
                                <p:cTn id="325" presetID="10" presetClass="exit" presetSubtype="0" fill="hold" nodeType="withEffect">
                                  <p:stCondLst>
                                    <p:cond delay="0"/>
                                  </p:stCondLst>
                                  <p:childTnLst>
                                    <p:animEffect transition="out" filter="fade">
                                      <p:cBhvr>
                                        <p:cTn id="326" dur="500"/>
                                        <p:tgtEl>
                                          <p:spTgt spid="19"/>
                                        </p:tgtEl>
                                      </p:cBhvr>
                                    </p:animEffect>
                                    <p:set>
                                      <p:cBhvr>
                                        <p:cTn id="327" dur="1" fill="hold">
                                          <p:stCondLst>
                                            <p:cond delay="499"/>
                                          </p:stCondLst>
                                        </p:cTn>
                                        <p:tgtEl>
                                          <p:spTgt spid="19"/>
                                        </p:tgtEl>
                                        <p:attrNameLst>
                                          <p:attrName>style.visibility</p:attrName>
                                        </p:attrNameLst>
                                      </p:cBhvr>
                                      <p:to>
                                        <p:strVal val="hidden"/>
                                      </p:to>
                                    </p:set>
                                  </p:childTnLst>
                                </p:cTn>
                              </p:par>
                              <p:par>
                                <p:cTn id="328" presetID="10" presetClass="exit" presetSubtype="0" fill="hold" nodeType="withEffect">
                                  <p:stCondLst>
                                    <p:cond delay="0"/>
                                  </p:stCondLst>
                                  <p:childTnLst>
                                    <p:animEffect transition="out" filter="fade">
                                      <p:cBhvr>
                                        <p:cTn id="329" dur="500"/>
                                        <p:tgtEl>
                                          <p:spTgt spid="4"/>
                                        </p:tgtEl>
                                      </p:cBhvr>
                                    </p:animEffect>
                                    <p:set>
                                      <p:cBhvr>
                                        <p:cTn id="330" dur="1" fill="hold">
                                          <p:stCondLst>
                                            <p:cond delay="499"/>
                                          </p:stCondLst>
                                        </p:cTn>
                                        <p:tgtEl>
                                          <p:spTgt spid="4"/>
                                        </p:tgtEl>
                                        <p:attrNameLst>
                                          <p:attrName>style.visibility</p:attrName>
                                        </p:attrNameLst>
                                      </p:cBhvr>
                                      <p:to>
                                        <p:strVal val="hidden"/>
                                      </p:to>
                                    </p:set>
                                  </p:childTnLst>
                                </p:cTn>
                              </p:par>
                              <p:par>
                                <p:cTn id="331" presetID="10" presetClass="exit" presetSubtype="0" fill="hold" nodeType="withEffect">
                                  <p:stCondLst>
                                    <p:cond delay="0"/>
                                  </p:stCondLst>
                                  <p:childTnLst>
                                    <p:animEffect transition="out" filter="fade">
                                      <p:cBhvr>
                                        <p:cTn id="332" dur="500"/>
                                        <p:tgtEl>
                                          <p:spTgt spid="6"/>
                                        </p:tgtEl>
                                      </p:cBhvr>
                                    </p:animEffect>
                                    <p:set>
                                      <p:cBhvr>
                                        <p:cTn id="33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audio>
              <p:cMediaNode vol="80000">
                <p:cTn id="334" fill="hold" display="0">
                  <p:stCondLst>
                    <p:cond delay="indefinite"/>
                  </p:stCondLst>
                  <p:endCondLst>
                    <p:cond evt="onStopAudio" delay="0">
                      <p:tgtEl>
                        <p:sldTgt/>
                      </p:tgtEl>
                    </p:cond>
                  </p:endCondLst>
                </p:cTn>
                <p:tgtEl>
                  <p:spTgt spid="7"/>
                </p:tgtEl>
              </p:cMediaNode>
            </p:audio>
            <p:audio>
              <p:cMediaNode vol="80000">
                <p:cTn id="335" fill="hold" display="0">
                  <p:stCondLst>
                    <p:cond delay="indefinite"/>
                  </p:stCondLst>
                  <p:endCondLst>
                    <p:cond evt="onStopAudio" delay="0">
                      <p:tgtEl>
                        <p:sldTgt/>
                      </p:tgtEl>
                    </p:cond>
                  </p:endCondLst>
                </p:cTn>
                <p:tgtEl>
                  <p:spTgt spid="22"/>
                </p:tgtEl>
              </p:cMediaNode>
            </p:audio>
            <p:seq concurrent="1" nextAc="seek">
              <p:cTn id="336" restart="whenNotActive" fill="hold" evtFilter="cancelBubble" nodeType="interactiveSeq">
                <p:stCondLst>
                  <p:cond evt="onClick" delay="0">
                    <p:tgtEl>
                      <p:spTgt spid="43"/>
                    </p:tgtEl>
                  </p:cond>
                </p:stCondLst>
                <p:endSync evt="end" delay="0">
                  <p:rtn val="all"/>
                </p:endSync>
                <p:childTnLst>
                  <p:par>
                    <p:cTn id="337" fill="hold">
                      <p:stCondLst>
                        <p:cond delay="0"/>
                      </p:stCondLst>
                      <p:childTnLst>
                        <p:par>
                          <p:cTn id="338" fill="hold">
                            <p:stCondLst>
                              <p:cond delay="0"/>
                            </p:stCondLst>
                            <p:childTnLst>
                              <p:par>
                                <p:cTn id="339" presetID="26" presetClass="emph" presetSubtype="0" fill="hold" nodeType="clickEffect">
                                  <p:stCondLst>
                                    <p:cond delay="0"/>
                                  </p:stCondLst>
                                  <p:childTnLst>
                                    <p:animEffect transition="out" filter="fade">
                                      <p:cBhvr>
                                        <p:cTn id="340" dur="500" tmFilter="0, 0; .2, .5; .8, .5; 1, 0"/>
                                        <p:tgtEl>
                                          <p:spTgt spid="43"/>
                                        </p:tgtEl>
                                      </p:cBhvr>
                                    </p:animEffect>
                                    <p:animScale>
                                      <p:cBhvr>
                                        <p:cTn id="341" dur="250" autoRev="1" fill="hold"/>
                                        <p:tgtEl>
                                          <p:spTgt spid="43"/>
                                        </p:tgtEl>
                                      </p:cBhvr>
                                      <p:by x="105000" y="105000"/>
                                    </p:animScale>
                                  </p:childTnLst>
                                  <p:subTnLst>
                                    <p:audio>
                                      <p:cMediaNode>
                                        <p:cTn display="0" masterRel="sameClick">
                                          <p:stCondLst>
                                            <p:cond evt="begin" delay="0">
                                              <p:tn val="339"/>
                                            </p:cond>
                                          </p:stCondLst>
                                          <p:endCondLst>
                                            <p:cond evt="onStopAudio" delay="0">
                                              <p:tgtEl>
                                                <p:sldTgt/>
                                              </p:tgtEl>
                                            </p:cond>
                                          </p:endCondLst>
                                        </p:cTn>
                                        <p:tgtEl>
                                          <p:sndTgt r:embed="rId7" name="click.wav"/>
                                        </p:tgtEl>
                                      </p:cMediaNode>
                                    </p:audio>
                                  </p:subTnLst>
                                </p:cTn>
                              </p:par>
                            </p:childTnLst>
                          </p:cTn>
                        </p:par>
                      </p:childTnLst>
                    </p:cTn>
                  </p:par>
                </p:childTnLst>
              </p:cTn>
              <p:nextCondLst>
                <p:cond evt="onClick" delay="0">
                  <p:tgtEl>
                    <p:spTgt spid="43"/>
                  </p:tgtEl>
                </p:cond>
              </p:nextCondLst>
            </p:seq>
            <p:seq concurrent="1" nextAc="seek">
              <p:cTn id="342" restart="whenNotActive" fill="hold" evtFilter="cancelBubble" nodeType="interactiveSeq">
                <p:stCondLst>
                  <p:cond evt="onClick" delay="0">
                    <p:tgtEl>
                      <p:spTgt spid="25"/>
                    </p:tgtEl>
                  </p:cond>
                </p:stCondLst>
                <p:endSync evt="end" delay="0">
                  <p:rtn val="all"/>
                </p:endSync>
                <p:childTnLst>
                  <p:par>
                    <p:cTn id="343" fill="hold">
                      <p:stCondLst>
                        <p:cond delay="0"/>
                      </p:stCondLst>
                      <p:childTnLst>
                        <p:par>
                          <p:cTn id="344" fill="hold">
                            <p:stCondLst>
                              <p:cond delay="0"/>
                            </p:stCondLst>
                            <p:childTnLst>
                              <p:par>
                                <p:cTn id="345" presetID="26" presetClass="emph" presetSubtype="0" fill="hold" nodeType="clickEffect">
                                  <p:stCondLst>
                                    <p:cond delay="0"/>
                                  </p:stCondLst>
                                  <p:childTnLst>
                                    <p:animEffect transition="out" filter="fade">
                                      <p:cBhvr>
                                        <p:cTn id="346" dur="500" tmFilter="0, 0; .2, .5; .8, .5; 1, 0"/>
                                        <p:tgtEl>
                                          <p:spTgt spid="25"/>
                                        </p:tgtEl>
                                      </p:cBhvr>
                                    </p:animEffect>
                                    <p:animScale>
                                      <p:cBhvr>
                                        <p:cTn id="347" dur="250" autoRev="1" fill="hold"/>
                                        <p:tgtEl>
                                          <p:spTgt spid="25"/>
                                        </p:tgtEl>
                                      </p:cBhvr>
                                      <p:by x="105000" y="105000"/>
                                    </p:animScale>
                                  </p:childTnLst>
                                  <p:subTnLst>
                                    <p:audio>
                                      <p:cMediaNode>
                                        <p:cTn display="0" masterRel="sameClick">
                                          <p:stCondLst>
                                            <p:cond evt="begin" delay="0">
                                              <p:tn val="345"/>
                                            </p:cond>
                                          </p:stCondLst>
                                          <p:endCondLst>
                                            <p:cond evt="onStopAudio" delay="0">
                                              <p:tgtEl>
                                                <p:sldTgt/>
                                              </p:tgtEl>
                                            </p:cond>
                                          </p:endCondLst>
                                        </p:cTn>
                                        <p:tgtEl>
                                          <p:sndTgt r:embed="rId7" name="click.wav"/>
                                        </p:tgtEl>
                                      </p:cMediaNode>
                                    </p:audio>
                                  </p:subTnLst>
                                </p:cTn>
                              </p:par>
                            </p:childTnLst>
                          </p:cTn>
                        </p:par>
                      </p:childTnLst>
                    </p:cTn>
                  </p:par>
                </p:childTnLst>
              </p:cTn>
              <p:nextCondLst>
                <p:cond evt="onClick" delay="0">
                  <p:tgtEl>
                    <p:spTgt spid="25"/>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55CA96DE-78A4-4D71-9018-4AC46FF435DE}"/>
              </a:ext>
            </a:extLst>
          </p:cNvPr>
          <p:cNvPicPr>
            <a:picLocks noChangeAspect="1"/>
          </p:cNvPicPr>
          <p:nvPr/>
        </p:nvPicPr>
        <p:blipFill>
          <a:blip r:embed="rId8"/>
          <a:stretch>
            <a:fillRect/>
          </a:stretch>
        </p:blipFill>
        <p:spPr>
          <a:xfrm>
            <a:off x="-7503" y="-1393286"/>
            <a:ext cx="9151502" cy="6536787"/>
          </a:xfrm>
          <a:prstGeom prst="rect">
            <a:avLst/>
          </a:prstGeom>
        </p:spPr>
      </p:pic>
      <p:pic>
        <p:nvPicPr>
          <p:cNvPr id="33" name="Picture 32">
            <a:extLst>
              <a:ext uri="{FF2B5EF4-FFF2-40B4-BE49-F238E27FC236}">
                <a16:creationId xmlns:a16="http://schemas.microsoft.com/office/drawing/2014/main" id="{734ECCA8-0C93-4070-BC07-21CD5B1A208E}"/>
              </a:ext>
            </a:extLst>
          </p:cNvPr>
          <p:cNvPicPr>
            <a:picLocks noChangeAspect="1"/>
          </p:cNvPicPr>
          <p:nvPr/>
        </p:nvPicPr>
        <p:blipFill>
          <a:blip r:embed="rId9"/>
          <a:stretch>
            <a:fillRect/>
          </a:stretch>
        </p:blipFill>
        <p:spPr>
          <a:xfrm>
            <a:off x="0" y="-1387928"/>
            <a:ext cx="9144000" cy="6531428"/>
          </a:xfrm>
          <a:prstGeom prst="rect">
            <a:avLst/>
          </a:prstGeom>
        </p:spPr>
      </p:pic>
      <p:pic>
        <p:nvPicPr>
          <p:cNvPr id="4" name="Picture 3">
            <a:extLst>
              <a:ext uri="{FF2B5EF4-FFF2-40B4-BE49-F238E27FC236}">
                <a16:creationId xmlns:a16="http://schemas.microsoft.com/office/drawing/2014/main" id="{BDC1A603-354F-435D-AEB7-58626DEC55F5}"/>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 y="-1387091"/>
            <a:ext cx="9151502" cy="6535951"/>
          </a:xfrm>
          <a:prstGeom prst="rect">
            <a:avLst/>
          </a:prstGeom>
        </p:spPr>
      </p:pic>
      <p:pic>
        <p:nvPicPr>
          <p:cNvPr id="21" name="Picture 20">
            <a:extLst>
              <a:ext uri="{FF2B5EF4-FFF2-40B4-BE49-F238E27FC236}">
                <a16:creationId xmlns:a16="http://schemas.microsoft.com/office/drawing/2014/main" id="{101CE774-744F-4C7A-9955-F73491C34842}"/>
              </a:ext>
            </a:extLst>
          </p:cNvPr>
          <p:cNvPicPr>
            <a:picLocks noChangeAspect="1"/>
          </p:cNvPicPr>
          <p:nvPr/>
        </p:nvPicPr>
        <p:blipFill>
          <a:blip r:embed="rId11"/>
          <a:stretch>
            <a:fillRect/>
          </a:stretch>
        </p:blipFill>
        <p:spPr>
          <a:xfrm>
            <a:off x="4623315" y="3911986"/>
            <a:ext cx="1010500" cy="727011"/>
          </a:xfrm>
          <a:prstGeom prst="rect">
            <a:avLst/>
          </a:prstGeom>
        </p:spPr>
      </p:pic>
      <p:pic>
        <p:nvPicPr>
          <p:cNvPr id="20" name="Picture 19">
            <a:extLst>
              <a:ext uri="{FF2B5EF4-FFF2-40B4-BE49-F238E27FC236}">
                <a16:creationId xmlns:a16="http://schemas.microsoft.com/office/drawing/2014/main" id="{DB788A32-C95B-4003-9294-ED973E5BF647}"/>
              </a:ext>
            </a:extLst>
          </p:cNvPr>
          <p:cNvPicPr>
            <a:picLocks noChangeAspect="1"/>
          </p:cNvPicPr>
          <p:nvPr/>
        </p:nvPicPr>
        <p:blipFill>
          <a:blip r:embed="rId12"/>
          <a:stretch>
            <a:fillRect/>
          </a:stretch>
        </p:blipFill>
        <p:spPr>
          <a:xfrm>
            <a:off x="3404328" y="3914272"/>
            <a:ext cx="1010500" cy="722438"/>
          </a:xfrm>
          <a:prstGeom prst="rect">
            <a:avLst/>
          </a:prstGeom>
        </p:spPr>
      </p:pic>
      <p:pic>
        <p:nvPicPr>
          <p:cNvPr id="15" name="Picture 14">
            <a:extLst>
              <a:ext uri="{FF2B5EF4-FFF2-40B4-BE49-F238E27FC236}">
                <a16:creationId xmlns:a16="http://schemas.microsoft.com/office/drawing/2014/main" id="{C9D7EF65-CD86-4DEA-82CE-78B4750B4F6D}"/>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3405732" y="2279447"/>
            <a:ext cx="1007692" cy="727011"/>
          </a:xfrm>
          <a:prstGeom prst="rect">
            <a:avLst/>
          </a:prstGeom>
        </p:spPr>
      </p:pic>
      <p:pic>
        <p:nvPicPr>
          <p:cNvPr id="2" name="Picture 1">
            <a:extLst>
              <a:ext uri="{FF2B5EF4-FFF2-40B4-BE49-F238E27FC236}">
                <a16:creationId xmlns:a16="http://schemas.microsoft.com/office/drawing/2014/main" id="{CD62D86A-FAC6-4AAB-B7AD-13AF6333299A}"/>
              </a:ext>
            </a:extLst>
          </p:cNvPr>
          <p:cNvPicPr>
            <a:picLocks noChangeAspect="1"/>
          </p:cNvPicPr>
          <p:nvPr/>
        </p:nvPicPr>
        <p:blipFill>
          <a:blip r:embed="rId14">
            <a:extLst>
              <a:ext uri="{28A0092B-C50C-407E-A947-70E740481C1C}">
                <a14:useLocalDpi xmlns:a14="http://schemas.microsoft.com/office/drawing/2010/main" val="0"/>
              </a:ext>
            </a:extLst>
          </a:blip>
          <a:srcRect/>
          <a:stretch/>
        </p:blipFill>
        <p:spPr>
          <a:xfrm>
            <a:off x="4637155" y="2279447"/>
            <a:ext cx="1001354" cy="727011"/>
          </a:xfrm>
          <a:prstGeom prst="rect">
            <a:avLst/>
          </a:prstGeom>
        </p:spPr>
      </p:pic>
      <p:cxnSp>
        <p:nvCxnSpPr>
          <p:cNvPr id="6" name="Straight Connector 5">
            <a:extLst>
              <a:ext uri="{FF2B5EF4-FFF2-40B4-BE49-F238E27FC236}">
                <a16:creationId xmlns:a16="http://schemas.microsoft.com/office/drawing/2014/main" id="{3EF2F97A-9E2C-4C1B-9BA8-A29231423BAA}"/>
              </a:ext>
            </a:extLst>
          </p:cNvPr>
          <p:cNvCxnSpPr>
            <a:cxnSpLocks/>
          </p:cNvCxnSpPr>
          <p:nvPr/>
        </p:nvCxnSpPr>
        <p:spPr>
          <a:xfrm>
            <a:off x="0" y="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DBC6A1B7-E8F3-46D7-A22A-84F8AB3A969A}"/>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081638" y="2814360"/>
            <a:ext cx="877141" cy="1097626"/>
          </a:xfrm>
          <a:prstGeom prst="rect">
            <a:avLst/>
          </a:prstGeom>
        </p:spPr>
      </p:pic>
      <p:grpSp>
        <p:nvGrpSpPr>
          <p:cNvPr id="16" name="Group 15">
            <a:extLst>
              <a:ext uri="{FF2B5EF4-FFF2-40B4-BE49-F238E27FC236}">
                <a16:creationId xmlns:a16="http://schemas.microsoft.com/office/drawing/2014/main" id="{2125B487-0096-4B93-AE2A-35F664CA4945}"/>
              </a:ext>
            </a:extLst>
          </p:cNvPr>
          <p:cNvGrpSpPr/>
          <p:nvPr/>
        </p:nvGrpSpPr>
        <p:grpSpPr>
          <a:xfrm>
            <a:off x="5531751" y="1841981"/>
            <a:ext cx="3297456" cy="1403313"/>
            <a:chOff x="418429" y="2465042"/>
            <a:chExt cx="4396608" cy="1871084"/>
          </a:xfrm>
        </p:grpSpPr>
        <p:sp>
          <p:nvSpPr>
            <p:cNvPr id="26" name="Freeform: Shape 25">
              <a:extLst>
                <a:ext uri="{FF2B5EF4-FFF2-40B4-BE49-F238E27FC236}">
                  <a16:creationId xmlns:a16="http://schemas.microsoft.com/office/drawing/2014/main" id="{DE107CBF-D45A-4821-9AF9-91E811B920BF}"/>
                </a:ext>
              </a:extLst>
            </p:cNvPr>
            <p:cNvSpPr/>
            <p:nvPr/>
          </p:nvSpPr>
          <p:spPr>
            <a:xfrm>
              <a:off x="418429"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783">
                <a:buClrTx/>
                <a:defRPr/>
              </a:pPr>
              <a:endParaRPr lang="en-US" sz="2800" b="1" kern="1200" dirty="0">
                <a:solidFill>
                  <a:prstClr val="white"/>
                </a:solidFill>
                <a:latin typeface="Times New Roman" panose="02020603050405020304" pitchFamily="18" charset="0"/>
                <a:cs typeface="Times New Roman" panose="02020603050405020304" pitchFamily="18" charset="0"/>
              </a:endParaRPr>
            </a:p>
          </p:txBody>
        </p:sp>
        <p:sp>
          <p:nvSpPr>
            <p:cNvPr id="11" name="Rectangle: Rounded Corners 10">
              <a:extLst>
                <a:ext uri="{FF2B5EF4-FFF2-40B4-BE49-F238E27FC236}">
                  <a16:creationId xmlns:a16="http://schemas.microsoft.com/office/drawing/2014/main" id="{2D476256-F649-440E-8CB6-34553EE46959}"/>
                </a:ext>
              </a:extLst>
            </p:cNvPr>
            <p:cNvSpPr/>
            <p:nvPr/>
          </p:nvSpPr>
          <p:spPr>
            <a:xfrm>
              <a:off x="765958" y="249201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defRPr/>
              </a:pPr>
              <a:r>
                <a:rPr lang="vi-VN" sz="2800" b="1" kern="1200" dirty="0">
                  <a:solidFill>
                    <a:srgbClr val="0070C0"/>
                  </a:solidFill>
                  <a:latin typeface="Times New Roman" panose="02020603050405020304" pitchFamily="18" charset="0"/>
                  <a:ea typeface="Tahoma" panose="020B0604030504040204" pitchFamily="34" charset="0"/>
                  <a:cs typeface="Times New Roman" panose="02020603050405020304" pitchFamily="18" charset="0"/>
                </a:rPr>
                <a:t>Giữ nguyên các phong tục của dân Việt</a:t>
              </a:r>
            </a:p>
          </p:txBody>
        </p:sp>
      </p:grpSp>
      <p:grpSp>
        <p:nvGrpSpPr>
          <p:cNvPr id="17" name="Group 16">
            <a:extLst>
              <a:ext uri="{FF2B5EF4-FFF2-40B4-BE49-F238E27FC236}">
                <a16:creationId xmlns:a16="http://schemas.microsoft.com/office/drawing/2014/main" id="{3F6095D1-5BDA-4028-80BF-CF720429106A}"/>
              </a:ext>
            </a:extLst>
          </p:cNvPr>
          <p:cNvGrpSpPr/>
          <p:nvPr/>
        </p:nvGrpSpPr>
        <p:grpSpPr>
          <a:xfrm>
            <a:off x="315435" y="3488704"/>
            <a:ext cx="3300980" cy="1397954"/>
            <a:chOff x="413731" y="4651606"/>
            <a:chExt cx="4401306" cy="1863939"/>
          </a:xfrm>
        </p:grpSpPr>
        <p:sp>
          <p:nvSpPr>
            <p:cNvPr id="30" name="Freeform: Shape 29">
              <a:extLst>
                <a:ext uri="{FF2B5EF4-FFF2-40B4-BE49-F238E27FC236}">
                  <a16:creationId xmlns:a16="http://schemas.microsoft.com/office/drawing/2014/main" id="{18151A68-8ABC-4A1D-8A5B-E03CCFBD3F59}"/>
                </a:ext>
              </a:extLst>
            </p:cNvPr>
            <p:cNvSpPr/>
            <p:nvPr/>
          </p:nvSpPr>
          <p:spPr>
            <a:xfrm flipH="1">
              <a:off x="428436" y="4651606"/>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783">
                <a:buClrTx/>
                <a:defRPr/>
              </a:pPr>
              <a:endParaRPr lang="en-US" sz="2800" b="1" kern="1200">
                <a:solidFill>
                  <a:prstClr val="white"/>
                </a:solidFill>
                <a:latin typeface="Times New Roman" panose="02020603050405020304" pitchFamily="18" charset="0"/>
                <a:cs typeface="Times New Roman" panose="02020603050405020304" pitchFamily="18" charset="0"/>
              </a:endParaRPr>
            </a:p>
          </p:txBody>
        </p:sp>
        <p:sp>
          <p:nvSpPr>
            <p:cNvPr id="37" name="Rectangle: Rounded Corners 36">
              <a:extLst>
                <a:ext uri="{FF2B5EF4-FFF2-40B4-BE49-F238E27FC236}">
                  <a16:creationId xmlns:a16="http://schemas.microsoft.com/office/drawing/2014/main" id="{E5506EB0-83F9-49CB-A1BA-DE0BD904E95B}"/>
                </a:ext>
              </a:extLst>
            </p:cNvPr>
            <p:cNvSpPr/>
            <p:nvPr/>
          </p:nvSpPr>
          <p:spPr>
            <a:xfrm>
              <a:off x="413731" y="465195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pPr>
              <a:r>
                <a:rPr lang="en-US" sz="2800" b="1" kern="1200" dirty="0" err="1">
                  <a:solidFill>
                    <a:srgbClr val="0070C0"/>
                  </a:solidFill>
                  <a:latin typeface="Times New Roman" panose="02020603050405020304" pitchFamily="18" charset="0"/>
                  <a:ea typeface="Tahoma" panose="020B0604030504040204" pitchFamily="34" charset="0"/>
                  <a:cs typeface="Times New Roman" panose="02020603050405020304" pitchFamily="18" charset="0"/>
                </a:rPr>
                <a:t>Mở</a:t>
              </a:r>
              <a:r>
                <a:rPr lang="en-US" sz="2800" b="1" kern="1200" dirty="0">
                  <a:solidFill>
                    <a:srgbClr val="0070C0"/>
                  </a:solidFill>
                  <a:latin typeface="Times New Roman" panose="02020603050405020304" pitchFamily="18" charset="0"/>
                  <a:ea typeface="Tahoma" panose="020B0604030504040204" pitchFamily="34" charset="0"/>
                  <a:cs typeface="Times New Roman" panose="02020603050405020304" pitchFamily="18" charset="0"/>
                </a:rPr>
                <a:t> </a:t>
              </a:r>
              <a:r>
                <a:rPr lang="en-US" sz="2800" b="1" kern="1200" dirty="0" err="1">
                  <a:solidFill>
                    <a:srgbClr val="0070C0"/>
                  </a:solidFill>
                  <a:latin typeface="Times New Roman" panose="02020603050405020304" pitchFamily="18" charset="0"/>
                  <a:ea typeface="Tahoma" panose="020B0604030504040204" pitchFamily="34" charset="0"/>
                  <a:cs typeface="Times New Roman" panose="02020603050405020304" pitchFamily="18" charset="0"/>
                </a:rPr>
                <a:t>trường</a:t>
              </a:r>
              <a:r>
                <a:rPr lang="en-US" sz="2800" b="1" kern="1200" dirty="0">
                  <a:solidFill>
                    <a:srgbClr val="0070C0"/>
                  </a:solidFill>
                  <a:latin typeface="Times New Roman" panose="02020603050405020304" pitchFamily="18" charset="0"/>
                  <a:ea typeface="Tahoma" panose="020B0604030504040204" pitchFamily="34" charset="0"/>
                  <a:cs typeface="Times New Roman" panose="02020603050405020304" pitchFamily="18" charset="0"/>
                </a:rPr>
                <a:t> </a:t>
              </a:r>
              <a:r>
                <a:rPr lang="en-US" sz="2800" b="1" kern="1200" dirty="0" err="1">
                  <a:solidFill>
                    <a:srgbClr val="0070C0"/>
                  </a:solidFill>
                  <a:latin typeface="Times New Roman" panose="02020603050405020304" pitchFamily="18" charset="0"/>
                  <a:ea typeface="Tahoma" panose="020B0604030504040204" pitchFamily="34" charset="0"/>
                  <a:cs typeface="Times New Roman" panose="02020603050405020304" pitchFamily="18" charset="0"/>
                </a:rPr>
                <a:t>dạy</a:t>
              </a:r>
              <a:r>
                <a:rPr lang="en-US" sz="2800" b="1" kern="1200" dirty="0">
                  <a:solidFill>
                    <a:srgbClr val="0070C0"/>
                  </a:solidFill>
                  <a:latin typeface="Times New Roman" panose="02020603050405020304" pitchFamily="18" charset="0"/>
                  <a:ea typeface="Tahoma" panose="020B0604030504040204" pitchFamily="34" charset="0"/>
                  <a:cs typeface="Times New Roman" panose="02020603050405020304" pitchFamily="18" charset="0"/>
                </a:rPr>
                <a:t> </a:t>
              </a:r>
              <a:r>
                <a:rPr lang="en-US" sz="2800" b="1" kern="1200" dirty="0" err="1">
                  <a:solidFill>
                    <a:srgbClr val="0070C0"/>
                  </a:solidFill>
                  <a:latin typeface="Times New Roman" panose="02020603050405020304" pitchFamily="18" charset="0"/>
                  <a:ea typeface="Tahoma" panose="020B0604030504040204" pitchFamily="34" charset="0"/>
                  <a:cs typeface="Times New Roman" panose="02020603050405020304" pitchFamily="18" charset="0"/>
                </a:rPr>
                <a:t>chữ</a:t>
              </a:r>
              <a:r>
                <a:rPr lang="en-US" sz="2800" b="1" kern="1200" dirty="0">
                  <a:solidFill>
                    <a:srgbClr val="0070C0"/>
                  </a:solidFill>
                  <a:latin typeface="Times New Roman" panose="02020603050405020304" pitchFamily="18" charset="0"/>
                  <a:ea typeface="Tahoma" panose="020B0604030504040204" pitchFamily="34" charset="0"/>
                  <a:cs typeface="Times New Roman" panose="02020603050405020304" pitchFamily="18" charset="0"/>
                </a:rPr>
                <a:t> </a:t>
              </a:r>
              <a:r>
                <a:rPr lang="en-US" sz="2800" b="1" kern="1200" dirty="0" err="1">
                  <a:solidFill>
                    <a:srgbClr val="0070C0"/>
                  </a:solidFill>
                  <a:latin typeface="Times New Roman" panose="02020603050405020304" pitchFamily="18" charset="0"/>
                  <a:ea typeface="Tahoma" panose="020B0604030504040204" pitchFamily="34" charset="0"/>
                  <a:cs typeface="Times New Roman" panose="02020603050405020304" pitchFamily="18" charset="0"/>
                </a:rPr>
                <a:t>Hán</a:t>
              </a:r>
              <a:endParaRPr lang="en-US" sz="2800" b="1" kern="1200" dirty="0">
                <a:solidFill>
                  <a:srgbClr val="0070C0"/>
                </a:solidFill>
                <a:latin typeface="Times New Roman" panose="02020603050405020304" pitchFamily="18" charset="0"/>
                <a:ea typeface="Tahoma" panose="020B0604030504040204" pitchFamily="34" charset="0"/>
                <a:cs typeface="Times New Roman" panose="02020603050405020304" pitchFamily="18" charset="0"/>
              </a:endParaRPr>
            </a:p>
          </p:txBody>
        </p:sp>
      </p:grpSp>
      <p:grpSp>
        <p:nvGrpSpPr>
          <p:cNvPr id="18" name="Group 17">
            <a:extLst>
              <a:ext uri="{FF2B5EF4-FFF2-40B4-BE49-F238E27FC236}">
                <a16:creationId xmlns:a16="http://schemas.microsoft.com/office/drawing/2014/main" id="{3B4C7E7A-5F81-463B-9FDA-5F8A47FCDC1D}"/>
              </a:ext>
            </a:extLst>
          </p:cNvPr>
          <p:cNvGrpSpPr/>
          <p:nvPr/>
        </p:nvGrpSpPr>
        <p:grpSpPr>
          <a:xfrm>
            <a:off x="312033" y="1844494"/>
            <a:ext cx="3307782" cy="1398290"/>
            <a:chOff x="7363195" y="2465042"/>
            <a:chExt cx="4410376" cy="1864387"/>
          </a:xfrm>
        </p:grpSpPr>
        <p:sp>
          <p:nvSpPr>
            <p:cNvPr id="58" name="Freeform: Shape 57">
              <a:extLst>
                <a:ext uri="{FF2B5EF4-FFF2-40B4-BE49-F238E27FC236}">
                  <a16:creationId xmlns:a16="http://schemas.microsoft.com/office/drawing/2014/main" id="{F2A6F710-A8CF-4338-BF74-99DD36D700F5}"/>
                </a:ext>
              </a:extLst>
            </p:cNvPr>
            <p:cNvSpPr/>
            <p:nvPr/>
          </p:nvSpPr>
          <p:spPr>
            <a:xfrm flipH="1">
              <a:off x="7376963"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783">
                <a:buClrTx/>
                <a:defRPr/>
              </a:pPr>
              <a:endParaRPr lang="en-US" sz="2800" b="1" kern="1200" dirty="0">
                <a:solidFill>
                  <a:prstClr val="white"/>
                </a:solidFill>
                <a:latin typeface="Times New Roman" panose="02020603050405020304" pitchFamily="18" charset="0"/>
                <a:cs typeface="Times New Roman" panose="02020603050405020304" pitchFamily="18" charset="0"/>
              </a:endParaRPr>
            </a:p>
          </p:txBody>
        </p:sp>
        <p:sp>
          <p:nvSpPr>
            <p:cNvPr id="38" name="Rectangle: Rounded Corners 37">
              <a:extLst>
                <a:ext uri="{FF2B5EF4-FFF2-40B4-BE49-F238E27FC236}">
                  <a16:creationId xmlns:a16="http://schemas.microsoft.com/office/drawing/2014/main" id="{556501E9-9FDB-43AC-A584-2F09815162C2}"/>
                </a:ext>
              </a:extLst>
            </p:cNvPr>
            <p:cNvSpPr/>
            <p:nvPr/>
          </p:nvSpPr>
          <p:spPr>
            <a:xfrm>
              <a:off x="7363195" y="2485320"/>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defRPr/>
              </a:pPr>
              <a:r>
                <a:rPr lang="vi-VN" sz="2800" b="1" kern="1200" dirty="0">
                  <a:solidFill>
                    <a:srgbClr val="0070C0"/>
                  </a:solidFill>
                  <a:latin typeface="Times New Roman" panose="02020603050405020304" pitchFamily="18" charset="0"/>
                  <a:ea typeface="Tahoma" panose="020B0604030504040204" pitchFamily="34" charset="0"/>
                  <a:cs typeface="Times New Roman" panose="02020603050405020304" pitchFamily="18" charset="0"/>
                </a:rPr>
                <a:t>Xoá bỏ các phong tục của dân Việt</a:t>
              </a:r>
            </a:p>
          </p:txBody>
        </p:sp>
      </p:grpSp>
      <p:grpSp>
        <p:nvGrpSpPr>
          <p:cNvPr id="19" name="Group 18">
            <a:extLst>
              <a:ext uri="{FF2B5EF4-FFF2-40B4-BE49-F238E27FC236}">
                <a16:creationId xmlns:a16="http://schemas.microsoft.com/office/drawing/2014/main" id="{F1EA9857-F9FD-46FE-98C0-E0E88372E3CE}"/>
              </a:ext>
            </a:extLst>
          </p:cNvPr>
          <p:cNvGrpSpPr/>
          <p:nvPr/>
        </p:nvGrpSpPr>
        <p:grpSpPr>
          <a:xfrm>
            <a:off x="5529081" y="3488704"/>
            <a:ext cx="3302796" cy="1397954"/>
            <a:chOff x="7386970" y="4651605"/>
            <a:chExt cx="4403728" cy="1863939"/>
          </a:xfrm>
        </p:grpSpPr>
        <p:sp>
          <p:nvSpPr>
            <p:cNvPr id="59" name="Freeform: Shape 58">
              <a:extLst>
                <a:ext uri="{FF2B5EF4-FFF2-40B4-BE49-F238E27FC236}">
                  <a16:creationId xmlns:a16="http://schemas.microsoft.com/office/drawing/2014/main" id="{D460C3EE-DC44-4D12-870D-2DE09B68AF9B}"/>
                </a:ext>
              </a:extLst>
            </p:cNvPr>
            <p:cNvSpPr/>
            <p:nvPr/>
          </p:nvSpPr>
          <p:spPr>
            <a:xfrm>
              <a:off x="7386970"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783">
                <a:buClrTx/>
                <a:defRPr/>
              </a:pPr>
              <a:endParaRPr lang="en-US" sz="2800" b="1" kern="1200">
                <a:solidFill>
                  <a:prstClr val="white"/>
                </a:solidFill>
                <a:latin typeface="Times New Roman" panose="02020603050405020304" pitchFamily="18" charset="0"/>
                <a:cs typeface="Times New Roman" panose="02020603050405020304" pitchFamily="18" charset="0"/>
              </a:endParaRPr>
            </a:p>
          </p:txBody>
        </p:sp>
        <p:sp>
          <p:nvSpPr>
            <p:cNvPr id="39" name="Rectangle: Rounded Corners 38">
              <a:extLst>
                <a:ext uri="{FF2B5EF4-FFF2-40B4-BE49-F238E27FC236}">
                  <a16:creationId xmlns:a16="http://schemas.microsoft.com/office/drawing/2014/main" id="{007442A2-F9C5-43FF-810D-EFCA0A5691BC}"/>
                </a:ext>
              </a:extLst>
            </p:cNvPr>
            <p:cNvSpPr/>
            <p:nvPr/>
          </p:nvSpPr>
          <p:spPr>
            <a:xfrm>
              <a:off x="7755387" y="4651791"/>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pPr>
              <a:r>
                <a:rPr lang="vi-VN" sz="2800" b="1" kern="1200" dirty="0">
                  <a:solidFill>
                    <a:srgbClr val="0070C0"/>
                  </a:solidFill>
                  <a:latin typeface="Times New Roman" panose="02020603050405020304" pitchFamily="18" charset="0"/>
                  <a:ea typeface="Tahoma" panose="020B0604030504040204" pitchFamily="34" charset="0"/>
                  <a:cs typeface="Times New Roman" panose="02020603050405020304" pitchFamily="18" charset="0"/>
                </a:rPr>
                <a:t>Đưa người Hán sang ở cùng với dân Việt</a:t>
              </a:r>
            </a:p>
          </p:txBody>
        </p:sp>
      </p:grpSp>
      <p:grpSp>
        <p:nvGrpSpPr>
          <p:cNvPr id="31" name="Group 30">
            <a:extLst>
              <a:ext uri="{FF2B5EF4-FFF2-40B4-BE49-F238E27FC236}">
                <a16:creationId xmlns:a16="http://schemas.microsoft.com/office/drawing/2014/main" id="{7FE0546E-6488-491E-8AA1-277B5CEB2FD6}"/>
              </a:ext>
            </a:extLst>
          </p:cNvPr>
          <p:cNvGrpSpPr/>
          <p:nvPr/>
        </p:nvGrpSpPr>
        <p:grpSpPr>
          <a:xfrm>
            <a:off x="116365" y="119285"/>
            <a:ext cx="8345605" cy="1507050"/>
            <a:chOff x="150128" y="102542"/>
            <a:chExt cx="11127473" cy="2009400"/>
          </a:xfrm>
        </p:grpSpPr>
        <p:grpSp>
          <p:nvGrpSpPr>
            <p:cNvPr id="10" name="Group 9">
              <a:extLst>
                <a:ext uri="{FF2B5EF4-FFF2-40B4-BE49-F238E27FC236}">
                  <a16:creationId xmlns:a16="http://schemas.microsoft.com/office/drawing/2014/main" id="{F8E54022-CBBB-4124-B256-472085A25CC7}"/>
                </a:ext>
              </a:extLst>
            </p:cNvPr>
            <p:cNvGrpSpPr/>
            <p:nvPr/>
          </p:nvGrpSpPr>
          <p:grpSpPr>
            <a:xfrm>
              <a:off x="1107065" y="248000"/>
              <a:ext cx="10170536" cy="1863939"/>
              <a:chOff x="1107064" y="247999"/>
              <a:chExt cx="10404597" cy="1863939"/>
            </a:xfrm>
          </p:grpSpPr>
          <p:pic>
            <p:nvPicPr>
              <p:cNvPr id="3" name="Picture 2">
                <a:extLst>
                  <a:ext uri="{FF2B5EF4-FFF2-40B4-BE49-F238E27FC236}">
                    <a16:creationId xmlns:a16="http://schemas.microsoft.com/office/drawing/2014/main" id="{CBD9B5C9-CA06-4115-934D-476E7C9299B8}"/>
                  </a:ext>
                </a:extLst>
              </p:cNvPr>
              <p:cNvPicPr>
                <a:picLocks noChangeAspect="1"/>
              </p:cNvPicPr>
              <p:nvPr/>
            </p:nvPicPr>
            <p:blipFill>
              <a:blip r:embed="rId16"/>
              <a:stretch>
                <a:fillRect/>
              </a:stretch>
            </p:blipFill>
            <p:spPr>
              <a:xfrm>
                <a:off x="1107064" y="247999"/>
                <a:ext cx="10404597" cy="1863939"/>
              </a:xfrm>
              <a:prstGeom prst="rect">
                <a:avLst/>
              </a:prstGeom>
            </p:spPr>
          </p:pic>
          <p:sp>
            <p:nvSpPr>
              <p:cNvPr id="5" name="Rectangle 4">
                <a:extLst>
                  <a:ext uri="{FF2B5EF4-FFF2-40B4-BE49-F238E27FC236}">
                    <a16:creationId xmlns:a16="http://schemas.microsoft.com/office/drawing/2014/main" id="{68CCCB1E-5D6D-4B1D-94ED-906BCD4A2D0C}"/>
                  </a:ext>
                </a:extLst>
              </p:cNvPr>
              <p:cNvSpPr/>
              <p:nvPr/>
            </p:nvSpPr>
            <p:spPr>
              <a:xfrm>
                <a:off x="1527388" y="359923"/>
                <a:ext cx="9698331" cy="1620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pPr>
                <a:r>
                  <a:rPr lang="vi-VN" sz="3000" b="1" kern="1200" dirty="0">
                    <a:solidFill>
                      <a:prstClr val="white"/>
                    </a:solidFill>
                    <a:latin typeface="Times New Roman" panose="02020603050405020304" pitchFamily="18" charset="0"/>
                    <a:cs typeface="Times New Roman" panose="02020603050405020304" pitchFamily="18" charset="0"/>
                  </a:rPr>
                  <a:t>Đâu </a:t>
                </a:r>
                <a:r>
                  <a:rPr lang="vi-VN" sz="3000" b="1" u="sng" kern="1200" dirty="0">
                    <a:solidFill>
                      <a:srgbClr val="FFFF00"/>
                    </a:solidFill>
                    <a:latin typeface="Times New Roman" panose="02020603050405020304" pitchFamily="18" charset="0"/>
                    <a:cs typeface="Times New Roman" panose="02020603050405020304" pitchFamily="18" charset="0"/>
                  </a:rPr>
                  <a:t>không phải</a:t>
                </a:r>
                <a:r>
                  <a:rPr lang="vi-VN" sz="3000" b="1" kern="1200" dirty="0">
                    <a:solidFill>
                      <a:prstClr val="white"/>
                    </a:solidFill>
                    <a:latin typeface="Times New Roman" panose="02020603050405020304" pitchFamily="18" charset="0"/>
                    <a:cs typeface="Times New Roman" panose="02020603050405020304" pitchFamily="18" charset="0"/>
                  </a:rPr>
                  <a:t> là chính sách đồng hoá của chính quyền phong kiến phương Bắc?</a:t>
                </a:r>
                <a:endParaRPr lang="en-US" sz="3000" b="1" kern="1200" dirty="0">
                  <a:solidFill>
                    <a:prstClr val="white"/>
                  </a:solidFill>
                  <a:latin typeface="Times New Roman" panose="02020603050405020304" pitchFamily="18" charset="0"/>
                  <a:ea typeface="Tahoma" panose="020B0604030504040204" pitchFamily="34" charset="0"/>
                  <a:cs typeface="Times New Roman" panose="02020603050405020304" pitchFamily="18" charset="0"/>
                </a:endParaRPr>
              </a:p>
            </p:txBody>
          </p:sp>
        </p:grpSp>
        <p:pic>
          <p:nvPicPr>
            <p:cNvPr id="9" name="Picture 8">
              <a:extLst>
                <a:ext uri="{FF2B5EF4-FFF2-40B4-BE49-F238E27FC236}">
                  <a16:creationId xmlns:a16="http://schemas.microsoft.com/office/drawing/2014/main" id="{BA90CF18-B31B-4FFE-AF8E-D970FEA1326C}"/>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rot="16200000">
              <a:off x="-165942" y="418612"/>
              <a:ext cx="2009400" cy="1377259"/>
            </a:xfrm>
            <a:prstGeom prst="rect">
              <a:avLst/>
            </a:prstGeom>
          </p:spPr>
        </p:pic>
        <p:sp>
          <p:nvSpPr>
            <p:cNvPr id="29" name="TextBox 28">
              <a:extLst>
                <a:ext uri="{FF2B5EF4-FFF2-40B4-BE49-F238E27FC236}">
                  <a16:creationId xmlns:a16="http://schemas.microsoft.com/office/drawing/2014/main" id="{784446D1-0083-4268-9941-8C7553FD46F9}"/>
                </a:ext>
              </a:extLst>
            </p:cNvPr>
            <p:cNvSpPr txBox="1"/>
            <p:nvPr/>
          </p:nvSpPr>
          <p:spPr>
            <a:xfrm>
              <a:off x="506731" y="795159"/>
              <a:ext cx="909211" cy="584776"/>
            </a:xfrm>
            <a:prstGeom prst="rect">
              <a:avLst/>
            </a:prstGeom>
            <a:noFill/>
          </p:spPr>
          <p:txBody>
            <a:bodyPr wrap="square" rtlCol="0" anchor="ctr">
              <a:spAutoFit/>
            </a:bodyPr>
            <a:lstStyle/>
            <a:p>
              <a:pPr algn="ctr" defTabSz="685783">
                <a:buClrTx/>
                <a:defRPr/>
              </a:pPr>
              <a:r>
                <a:rPr lang="en-US" sz="2250" kern="1200" dirty="0">
                  <a:solidFill>
                    <a:prstClr val="white"/>
                  </a:solidFill>
                  <a:latin typeface="Times New Roman" panose="02020603050405020304" pitchFamily="18" charset="0"/>
                  <a:ea typeface="+mn-ea"/>
                  <a:cs typeface="Times New Roman" panose="02020603050405020304" pitchFamily="18" charset="0"/>
                </a:rPr>
                <a:t>02</a:t>
              </a:r>
            </a:p>
          </p:txBody>
        </p:sp>
      </p:grpSp>
      <p:pic>
        <p:nvPicPr>
          <p:cNvPr id="68" name="Picture 67">
            <a:extLst>
              <a:ext uri="{FF2B5EF4-FFF2-40B4-BE49-F238E27FC236}">
                <a16:creationId xmlns:a16="http://schemas.microsoft.com/office/drawing/2014/main" id="{F8ECF37D-87DA-4037-9AD8-19A7885886B6}"/>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235441" y="317603"/>
            <a:ext cx="996114" cy="996114"/>
          </a:xfrm>
          <a:prstGeom prst="rect">
            <a:avLst/>
          </a:prstGeom>
        </p:spPr>
      </p:pic>
      <p:pic>
        <p:nvPicPr>
          <p:cNvPr id="14" name="Picture 13">
            <a:extLst>
              <a:ext uri="{FF2B5EF4-FFF2-40B4-BE49-F238E27FC236}">
                <a16:creationId xmlns:a16="http://schemas.microsoft.com/office/drawing/2014/main" id="{ECFDE3CD-C082-47B5-9D9B-98E503415D3F}"/>
              </a:ext>
            </a:extLst>
          </p:cNvPr>
          <p:cNvPicPr>
            <a:picLocks noChangeAspect="1"/>
          </p:cNvPicPr>
          <p:nvPr/>
        </p:nvPicPr>
        <p:blipFill>
          <a:blip r:embed="rId19"/>
          <a:stretch>
            <a:fillRect/>
          </a:stretch>
        </p:blipFill>
        <p:spPr>
          <a:xfrm>
            <a:off x="-1245083" y="317604"/>
            <a:ext cx="996782" cy="996782"/>
          </a:xfrm>
          <a:prstGeom prst="rect">
            <a:avLst/>
          </a:prstGeom>
        </p:spPr>
      </p:pic>
      <p:pic>
        <p:nvPicPr>
          <p:cNvPr id="7" name="AmthanhThua">
            <a:hlinkClick r:id="" action="ppaction://media"/>
            <a:extLst>
              <a:ext uri="{FF2B5EF4-FFF2-40B4-BE49-F238E27FC236}">
                <a16:creationId xmlns:a16="http://schemas.microsoft.com/office/drawing/2014/main" id="{6A298B67-43A1-4AC9-AFD5-E52AFF7EC3B7}"/>
              </a:ext>
            </a:extLst>
          </p:cNvPr>
          <p:cNvPicPr>
            <a:picLocks noChangeAspect="1"/>
          </p:cNvPicPr>
          <p:nvPr>
            <a:audioFile r:link="rId2"/>
            <p:extLst>
              <p:ext uri="{DAA4B4D4-6D71-4841-9C94-3DE7FCFB9230}">
                <p14:media xmlns:p14="http://schemas.microsoft.com/office/powerpoint/2010/main" r:embed="rId1"/>
              </p:ext>
            </p:extLst>
          </p:nvPr>
        </p:nvPicPr>
        <p:blipFill>
          <a:blip r:embed="rId20"/>
          <a:stretch>
            <a:fillRect/>
          </a:stretch>
        </p:blipFill>
        <p:spPr>
          <a:xfrm>
            <a:off x="-927346" y="3305944"/>
            <a:ext cx="365522" cy="365522"/>
          </a:xfrm>
          <a:prstGeom prst="rect">
            <a:avLst/>
          </a:prstGeom>
        </p:spPr>
      </p:pic>
      <p:pic>
        <p:nvPicPr>
          <p:cNvPr id="22" name="nhacthang">
            <a:hlinkClick r:id="" action="ppaction://media"/>
            <a:extLst>
              <a:ext uri="{FF2B5EF4-FFF2-40B4-BE49-F238E27FC236}">
                <a16:creationId xmlns:a16="http://schemas.microsoft.com/office/drawing/2014/main" id="{7F4D256B-EBEA-4BF4-94EE-9E076C8DB254}"/>
              </a:ext>
            </a:extLst>
          </p:cNvPr>
          <p:cNvPicPr>
            <a:picLocks noChangeAspect="1"/>
          </p:cNvPicPr>
          <p:nvPr>
            <a:audioFile r:link="rId4"/>
            <p:extLst>
              <p:ext uri="{DAA4B4D4-6D71-4841-9C94-3DE7FCFB9230}">
                <p14:media xmlns:p14="http://schemas.microsoft.com/office/powerpoint/2010/main" r:embed="rId3"/>
              </p:ext>
            </p:extLst>
          </p:nvPr>
        </p:nvPicPr>
        <p:blipFill>
          <a:blip r:embed="rId20"/>
          <a:stretch>
            <a:fillRect/>
          </a:stretch>
        </p:blipFill>
        <p:spPr>
          <a:xfrm>
            <a:off x="-920951" y="2084349"/>
            <a:ext cx="365522" cy="365522"/>
          </a:xfrm>
          <a:prstGeom prst="rect">
            <a:avLst/>
          </a:prstGeom>
        </p:spPr>
      </p:pic>
      <p:pic>
        <p:nvPicPr>
          <p:cNvPr id="45" name="Picture 44">
            <a:hlinkClick r:id="" action="ppaction://hlinkshowjump?jump=previousslide"/>
            <a:extLst>
              <a:ext uri="{FF2B5EF4-FFF2-40B4-BE49-F238E27FC236}">
                <a16:creationId xmlns:a16="http://schemas.microsoft.com/office/drawing/2014/main" id="{D2114C23-4EA2-4CCF-B588-DC8089003EDB}"/>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542512" y="973747"/>
            <a:ext cx="470917" cy="470917"/>
          </a:xfrm>
          <a:prstGeom prst="rect">
            <a:avLst/>
          </a:prstGeom>
        </p:spPr>
      </p:pic>
      <p:pic>
        <p:nvPicPr>
          <p:cNvPr id="46" name="Picture 45">
            <a:hlinkClick r:id="" action="ppaction://hlinkshowjump?jump=nextslide"/>
            <a:extLst>
              <a:ext uri="{FF2B5EF4-FFF2-40B4-BE49-F238E27FC236}">
                <a16:creationId xmlns:a16="http://schemas.microsoft.com/office/drawing/2014/main" id="{511111AB-EF03-4E46-BEE1-F19A9BB1EA27}"/>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flipH="1">
            <a:off x="8542512" y="370417"/>
            <a:ext cx="470917" cy="470917"/>
          </a:xfrm>
          <a:prstGeom prst="rect">
            <a:avLst/>
          </a:prstGeom>
        </p:spPr>
      </p:pic>
      <p:sp>
        <p:nvSpPr>
          <p:cNvPr id="8" name="TextBox 7">
            <a:extLst>
              <a:ext uri="{FF2B5EF4-FFF2-40B4-BE49-F238E27FC236}">
                <a16:creationId xmlns:a16="http://schemas.microsoft.com/office/drawing/2014/main" id="{44FBAE7B-FFBC-474D-9562-EEE690ED6027}"/>
              </a:ext>
            </a:extLst>
          </p:cNvPr>
          <p:cNvSpPr txBox="1"/>
          <p:nvPr/>
        </p:nvSpPr>
        <p:spPr>
          <a:xfrm>
            <a:off x="-1343483" y="1527750"/>
            <a:ext cx="1210588" cy="507831"/>
          </a:xfrm>
          <a:prstGeom prst="rect">
            <a:avLst/>
          </a:prstGeom>
          <a:noFill/>
        </p:spPr>
        <p:txBody>
          <a:bodyPr wrap="none" rtlCol="0">
            <a:spAutoFit/>
          </a:bodyPr>
          <a:lstStyle/>
          <a:p>
            <a:pPr algn="ctr" defTabSz="685783">
              <a:buClrTx/>
              <a:defRPr/>
            </a:pPr>
            <a:r>
              <a:rPr lang="en-US" sz="1350" b="1" kern="1200" dirty="0" err="1">
                <a:solidFill>
                  <a:prstClr val="black"/>
                </a:solidFill>
                <a:latin typeface="Calibri" panose="020F0502020204030204"/>
                <a:ea typeface="+mn-ea"/>
              </a:rPr>
              <a:t>Âm</a:t>
            </a:r>
            <a:r>
              <a:rPr lang="en-US" sz="1350" b="1" kern="1200" dirty="0">
                <a:solidFill>
                  <a:prstClr val="black"/>
                </a:solidFill>
                <a:latin typeface="Calibri" panose="020F0502020204030204"/>
                <a:ea typeface="+mn-ea"/>
              </a:rPr>
              <a:t> </a:t>
            </a:r>
            <a:r>
              <a:rPr lang="en-US" sz="1350" b="1" kern="1200" dirty="0" err="1">
                <a:solidFill>
                  <a:prstClr val="black"/>
                </a:solidFill>
                <a:latin typeface="Calibri" panose="020F0502020204030204"/>
                <a:ea typeface="+mn-ea"/>
              </a:rPr>
              <a:t>thanh</a:t>
            </a:r>
            <a:r>
              <a:rPr lang="en-US" sz="1350" b="1" kern="1200" dirty="0">
                <a:solidFill>
                  <a:prstClr val="black"/>
                </a:solidFill>
                <a:latin typeface="Calibri" panose="020F0502020204030204"/>
                <a:ea typeface="+mn-ea"/>
              </a:rPr>
              <a:t> </a:t>
            </a:r>
          </a:p>
          <a:p>
            <a:pPr algn="ctr" defTabSz="685783">
              <a:buClrTx/>
              <a:defRPr/>
            </a:pPr>
            <a:r>
              <a:rPr lang="en-US" sz="1350" b="1" kern="1200" dirty="0" err="1">
                <a:solidFill>
                  <a:prstClr val="black"/>
                </a:solidFill>
                <a:latin typeface="Calibri" panose="020F0502020204030204"/>
                <a:ea typeface="+mn-ea"/>
              </a:rPr>
              <a:t>khi</a:t>
            </a:r>
            <a:r>
              <a:rPr lang="en-US" sz="1350" b="1" kern="1200" dirty="0">
                <a:solidFill>
                  <a:prstClr val="black"/>
                </a:solidFill>
                <a:latin typeface="Calibri" panose="020F0502020204030204"/>
                <a:ea typeface="+mn-ea"/>
              </a:rPr>
              <a:t> </a:t>
            </a:r>
            <a:r>
              <a:rPr lang="en-US" sz="1350" b="1" kern="1200" dirty="0" err="1">
                <a:solidFill>
                  <a:prstClr val="black"/>
                </a:solidFill>
                <a:latin typeface="Calibri" panose="020F0502020204030204"/>
                <a:ea typeface="+mn-ea"/>
              </a:rPr>
              <a:t>chọn</a:t>
            </a:r>
            <a:r>
              <a:rPr lang="en-US" sz="1350" b="1" kern="1200" dirty="0">
                <a:solidFill>
                  <a:prstClr val="black"/>
                </a:solidFill>
                <a:latin typeface="Calibri" panose="020F0502020204030204"/>
                <a:ea typeface="+mn-ea"/>
              </a:rPr>
              <a:t> </a:t>
            </a:r>
            <a:r>
              <a:rPr lang="en-US" sz="1350" b="1" kern="1200" dirty="0" err="1">
                <a:solidFill>
                  <a:prstClr val="black"/>
                </a:solidFill>
                <a:latin typeface="Calibri" panose="020F0502020204030204"/>
                <a:ea typeface="+mn-ea"/>
              </a:rPr>
              <a:t>Đúng</a:t>
            </a:r>
            <a:endParaRPr lang="en-US" sz="1350" b="1" kern="1200" dirty="0">
              <a:solidFill>
                <a:prstClr val="black"/>
              </a:solidFill>
              <a:latin typeface="Calibri" panose="020F0502020204030204"/>
              <a:ea typeface="+mn-ea"/>
            </a:endParaRPr>
          </a:p>
        </p:txBody>
      </p:sp>
      <p:sp>
        <p:nvSpPr>
          <p:cNvPr id="36" name="TextBox 35">
            <a:extLst>
              <a:ext uri="{FF2B5EF4-FFF2-40B4-BE49-F238E27FC236}">
                <a16:creationId xmlns:a16="http://schemas.microsoft.com/office/drawing/2014/main" id="{096E381D-D2B1-4C19-B9E9-15E0466E4979}"/>
              </a:ext>
            </a:extLst>
          </p:cNvPr>
          <p:cNvSpPr txBox="1"/>
          <p:nvPr/>
        </p:nvSpPr>
        <p:spPr>
          <a:xfrm>
            <a:off x="-1275752" y="2646257"/>
            <a:ext cx="1042273" cy="507831"/>
          </a:xfrm>
          <a:prstGeom prst="rect">
            <a:avLst/>
          </a:prstGeom>
          <a:noFill/>
        </p:spPr>
        <p:txBody>
          <a:bodyPr wrap="none" rtlCol="0">
            <a:spAutoFit/>
          </a:bodyPr>
          <a:lstStyle/>
          <a:p>
            <a:pPr algn="ctr" defTabSz="685783">
              <a:buClrTx/>
              <a:defRPr/>
            </a:pPr>
            <a:r>
              <a:rPr lang="en-US" sz="1350" b="1" kern="1200" dirty="0" err="1">
                <a:solidFill>
                  <a:prstClr val="black"/>
                </a:solidFill>
                <a:latin typeface="Calibri" panose="020F0502020204030204"/>
                <a:ea typeface="+mn-ea"/>
              </a:rPr>
              <a:t>Âm</a:t>
            </a:r>
            <a:r>
              <a:rPr lang="en-US" sz="1350" b="1" kern="1200" dirty="0">
                <a:solidFill>
                  <a:prstClr val="black"/>
                </a:solidFill>
                <a:latin typeface="Calibri" panose="020F0502020204030204"/>
                <a:ea typeface="+mn-ea"/>
              </a:rPr>
              <a:t> </a:t>
            </a:r>
            <a:r>
              <a:rPr lang="en-US" sz="1350" b="1" kern="1200" dirty="0" err="1">
                <a:solidFill>
                  <a:prstClr val="black"/>
                </a:solidFill>
                <a:latin typeface="Calibri" panose="020F0502020204030204"/>
                <a:ea typeface="+mn-ea"/>
              </a:rPr>
              <a:t>thanh</a:t>
            </a:r>
            <a:r>
              <a:rPr lang="en-US" sz="1350" b="1" kern="1200" dirty="0">
                <a:solidFill>
                  <a:prstClr val="black"/>
                </a:solidFill>
                <a:latin typeface="Calibri" panose="020F0502020204030204"/>
                <a:ea typeface="+mn-ea"/>
              </a:rPr>
              <a:t> </a:t>
            </a:r>
          </a:p>
          <a:p>
            <a:pPr algn="ctr" defTabSz="685783">
              <a:buClrTx/>
              <a:defRPr/>
            </a:pPr>
            <a:r>
              <a:rPr lang="en-US" sz="1350" b="1" kern="1200" dirty="0" err="1">
                <a:solidFill>
                  <a:prstClr val="black"/>
                </a:solidFill>
                <a:latin typeface="Calibri" panose="020F0502020204030204"/>
                <a:ea typeface="+mn-ea"/>
              </a:rPr>
              <a:t>khi</a:t>
            </a:r>
            <a:r>
              <a:rPr lang="en-US" sz="1350" b="1" kern="1200" dirty="0">
                <a:solidFill>
                  <a:prstClr val="black"/>
                </a:solidFill>
                <a:latin typeface="Calibri" panose="020F0502020204030204"/>
                <a:ea typeface="+mn-ea"/>
              </a:rPr>
              <a:t> </a:t>
            </a:r>
            <a:r>
              <a:rPr lang="en-US" sz="1350" b="1" kern="1200" dirty="0" err="1">
                <a:solidFill>
                  <a:prstClr val="black"/>
                </a:solidFill>
                <a:latin typeface="Calibri" panose="020F0502020204030204"/>
                <a:ea typeface="+mn-ea"/>
              </a:rPr>
              <a:t>chọn</a:t>
            </a:r>
            <a:r>
              <a:rPr lang="en-US" sz="1350" b="1" kern="1200" dirty="0">
                <a:solidFill>
                  <a:prstClr val="black"/>
                </a:solidFill>
                <a:latin typeface="Calibri" panose="020F0502020204030204"/>
                <a:ea typeface="+mn-ea"/>
              </a:rPr>
              <a:t> Sai</a:t>
            </a:r>
          </a:p>
        </p:txBody>
      </p:sp>
    </p:spTree>
    <p:extLst>
      <p:ext uri="{BB962C8B-B14F-4D97-AF65-F5344CB8AC3E}">
        <p14:creationId xmlns:p14="http://schemas.microsoft.com/office/powerpoint/2010/main" val="20195888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1000"/>
                            </p:stCondLst>
                            <p:childTnLst>
                              <p:par>
                                <p:cTn id="14" presetID="53" presetClass="entr" presetSubtype="528"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anim calcmode="lin" valueType="num">
                                      <p:cBhvr>
                                        <p:cTn id="19" dur="500" fill="hold"/>
                                        <p:tgtEl>
                                          <p:spTgt spid="15"/>
                                        </p:tgtEl>
                                        <p:attrNameLst>
                                          <p:attrName>ppt_x</p:attrName>
                                        </p:attrNameLst>
                                      </p:cBhvr>
                                      <p:tavLst>
                                        <p:tav tm="0">
                                          <p:val>
                                            <p:fltVal val="0.5"/>
                                          </p:val>
                                        </p:tav>
                                        <p:tav tm="100000">
                                          <p:val>
                                            <p:strVal val="#ppt_x"/>
                                          </p:val>
                                        </p:tav>
                                      </p:tavLst>
                                    </p:anim>
                                    <p:anim calcmode="lin" valueType="num">
                                      <p:cBhvr>
                                        <p:cTn id="20" dur="500" fill="hold"/>
                                        <p:tgtEl>
                                          <p:spTgt spid="15"/>
                                        </p:tgtEl>
                                        <p:attrNameLst>
                                          <p:attrName>ppt_y</p:attrName>
                                        </p:attrNameLst>
                                      </p:cBhvr>
                                      <p:tavLst>
                                        <p:tav tm="0">
                                          <p:val>
                                            <p:fltVal val="0.5"/>
                                          </p:val>
                                        </p:tav>
                                        <p:tav tm="100000">
                                          <p:val>
                                            <p:strVal val="#ppt_y"/>
                                          </p:val>
                                        </p:tav>
                                      </p:tavLst>
                                    </p:anim>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par>
                          <p:cTn id="25" fill="hold">
                            <p:stCondLst>
                              <p:cond delay="2000"/>
                            </p:stCondLst>
                            <p:childTnLst>
                              <p:par>
                                <p:cTn id="26" presetID="53" presetClass="entr" presetSubtype="528"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Effect transition="in" filter="fade">
                                      <p:cBhvr>
                                        <p:cTn id="30" dur="500"/>
                                        <p:tgtEl>
                                          <p:spTgt spid="2"/>
                                        </p:tgtEl>
                                      </p:cBhvr>
                                    </p:animEffect>
                                    <p:anim calcmode="lin" valueType="num">
                                      <p:cBhvr>
                                        <p:cTn id="31" dur="500" fill="hold"/>
                                        <p:tgtEl>
                                          <p:spTgt spid="2"/>
                                        </p:tgtEl>
                                        <p:attrNameLst>
                                          <p:attrName>ppt_x</p:attrName>
                                        </p:attrNameLst>
                                      </p:cBhvr>
                                      <p:tavLst>
                                        <p:tav tm="0">
                                          <p:val>
                                            <p:fltVal val="0.5"/>
                                          </p:val>
                                        </p:tav>
                                        <p:tav tm="100000">
                                          <p:val>
                                            <p:strVal val="#ppt_x"/>
                                          </p:val>
                                        </p:tav>
                                      </p:tavLst>
                                    </p:anim>
                                    <p:anim calcmode="lin" valueType="num">
                                      <p:cBhvr>
                                        <p:cTn id="32" dur="500" fill="hold"/>
                                        <p:tgtEl>
                                          <p:spTgt spid="2"/>
                                        </p:tgtEl>
                                        <p:attrNameLst>
                                          <p:attrName>ppt_y</p:attrName>
                                        </p:attrNameLst>
                                      </p:cBhvr>
                                      <p:tavLst>
                                        <p:tav tm="0">
                                          <p:val>
                                            <p:fltVal val="0.5"/>
                                          </p:val>
                                        </p:tav>
                                        <p:tav tm="100000">
                                          <p:val>
                                            <p:strVal val="#ppt_y"/>
                                          </p:val>
                                        </p:tav>
                                      </p:tavLst>
                                    </p:anim>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par>
                          <p:cTn id="37" fill="hold">
                            <p:stCondLst>
                              <p:cond delay="3000"/>
                            </p:stCondLst>
                            <p:childTnLst>
                              <p:par>
                                <p:cTn id="38" presetID="53" presetClass="entr" presetSubtype="52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fltVal val="0.5"/>
                                          </p:val>
                                        </p:tav>
                                        <p:tav tm="100000">
                                          <p:val>
                                            <p:strVal val="#ppt_x"/>
                                          </p:val>
                                        </p:tav>
                                      </p:tavLst>
                                    </p:anim>
                                    <p:anim calcmode="lin" valueType="num">
                                      <p:cBhvr>
                                        <p:cTn id="44" dur="500" fill="hold"/>
                                        <p:tgtEl>
                                          <p:spTgt spid="20"/>
                                        </p:tgtEl>
                                        <p:attrNameLst>
                                          <p:attrName>ppt_y</p:attrName>
                                        </p:attrNameLst>
                                      </p:cBhvr>
                                      <p:tavLst>
                                        <p:tav tm="0">
                                          <p:val>
                                            <p:fltVal val="0.5"/>
                                          </p:val>
                                        </p:tav>
                                        <p:tav tm="100000">
                                          <p:val>
                                            <p:strVal val="#ppt_y"/>
                                          </p:val>
                                        </p:tav>
                                      </p:tavLst>
                                    </p:anim>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par>
                          <p:cTn id="49" fill="hold">
                            <p:stCondLst>
                              <p:cond delay="4000"/>
                            </p:stCondLst>
                            <p:childTnLst>
                              <p:par>
                                <p:cTn id="50" presetID="53" presetClass="entr" presetSubtype="52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anim calcmode="lin" valueType="num">
                                      <p:cBhvr>
                                        <p:cTn id="55" dur="500" fill="hold"/>
                                        <p:tgtEl>
                                          <p:spTgt spid="21"/>
                                        </p:tgtEl>
                                        <p:attrNameLst>
                                          <p:attrName>ppt_x</p:attrName>
                                        </p:attrNameLst>
                                      </p:cBhvr>
                                      <p:tavLst>
                                        <p:tav tm="0">
                                          <p:val>
                                            <p:fltVal val="0.5"/>
                                          </p:val>
                                        </p:tav>
                                        <p:tav tm="100000">
                                          <p:val>
                                            <p:strVal val="#ppt_x"/>
                                          </p:val>
                                        </p:tav>
                                      </p:tavLst>
                                    </p:anim>
                                    <p:anim calcmode="lin" valueType="num">
                                      <p:cBhvr>
                                        <p:cTn id="56" dur="500" fill="hold"/>
                                        <p:tgtEl>
                                          <p:spTgt spid="21"/>
                                        </p:tgtEl>
                                        <p:attrNameLst>
                                          <p:attrName>ppt_y</p:attrName>
                                        </p:attrNameLst>
                                      </p:cBhvr>
                                      <p:tavLst>
                                        <p:tav tm="0">
                                          <p:val>
                                            <p:fltVal val="0.5"/>
                                          </p:val>
                                        </p:tav>
                                        <p:tav tm="100000">
                                          <p:val>
                                            <p:strVal val="#ppt_y"/>
                                          </p:val>
                                        </p:tav>
                                      </p:tavLst>
                                    </p:anim>
                                  </p:childTnLst>
                                </p:cTn>
                              </p:par>
                            </p:childTnLst>
                          </p:cTn>
                        </p:par>
                        <p:par>
                          <p:cTn id="57" fill="hold">
                            <p:stCondLst>
                              <p:cond delay="4500"/>
                            </p:stCondLst>
                            <p:childTnLst>
                              <p:par>
                                <p:cTn id="58" presetID="10" presetClass="entr" presetSubtype="0"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1" restart="whenNotActive" fill="hold" evtFilter="cancelBubble" nodeType="interactiveSeq">
                <p:stCondLst>
                  <p:cond evt="onClick" delay="0">
                    <p:tgtEl>
                      <p:spTgt spid="2"/>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2"/>
                                        </p:tgtEl>
                                      </p:cBhvr>
                                    </p:animEffect>
                                    <p:animScale>
                                      <p:cBhvr>
                                        <p:cTn id="66" dur="250" autoRev="1" fill="hold"/>
                                        <p:tgtEl>
                                          <p:spTgt spid="2"/>
                                        </p:tgtEl>
                                      </p:cBhvr>
                                      <p:by x="105000" y="105000"/>
                                    </p:animScale>
                                  </p:childTnLst>
                                  <p:subTnLst>
                                    <p:audio>
                                      <p:cMediaNode>
                                        <p:cTn display="0" masterRel="sameClick">
                                          <p:stCondLst>
                                            <p:cond evt="begin" delay="0">
                                              <p:tn val="64"/>
                                            </p:cond>
                                          </p:stCondLst>
                                          <p:endCondLst>
                                            <p:cond evt="onStopAudio" delay="0">
                                              <p:tgtEl>
                                                <p:sldTgt/>
                                              </p:tgtEl>
                                            </p:cond>
                                          </p:endCondLst>
                                        </p:cTn>
                                        <p:tgtEl>
                                          <p:sndTgt r:embed="rId7" name="click.wav"/>
                                        </p:tgtEl>
                                      </p:cMediaNode>
                                    </p:audio>
                                  </p:subTnLst>
                                </p:cTn>
                              </p:par>
                            </p:childTnLst>
                          </p:cTn>
                        </p:par>
                        <p:par>
                          <p:cTn id="67" fill="hold">
                            <p:stCondLst>
                              <p:cond delay="500"/>
                            </p:stCondLst>
                            <p:childTnLst>
                              <p:par>
                                <p:cTn id="68" presetID="1" presetClass="mediacall" presetSubtype="0" fill="hold" nodeType="afterEffect">
                                  <p:stCondLst>
                                    <p:cond delay="0"/>
                                  </p:stCondLst>
                                  <p:childTnLst>
                                    <p:cmd type="call" cmd="playFrom(0.0)">
                                      <p:cBhvr>
                                        <p:cTn id="69" dur="3432" fill="hold"/>
                                        <p:tgtEl>
                                          <p:spTgt spid="22"/>
                                        </p:tgtEl>
                                      </p:cBhvr>
                                    </p:cmd>
                                  </p:childTnLst>
                                </p:cTn>
                              </p:par>
                              <p:par>
                                <p:cTn id="70" presetID="1" presetClass="entr" presetSubtype="0"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childTnLst>
                                </p:cTn>
                              </p:par>
                              <p:par>
                                <p:cTn id="72" presetID="63" presetClass="path" presetSubtype="0" accel="50000" decel="50000" fill="hold" nodeType="withEffect">
                                  <p:stCondLst>
                                    <p:cond delay="0"/>
                                  </p:stCondLst>
                                  <p:childTnLst>
                                    <p:animMotion origin="layout" path="M -1.04167E-6 -4.81481E-6 L 0.1599 -4.81481E-6 " pathEditMode="relative" rAng="0" ptsTypes="AA">
                                      <p:cBhvr>
                                        <p:cTn id="73" dur="500" fill="hold"/>
                                        <p:tgtEl>
                                          <p:spTgt spid="68"/>
                                        </p:tgtEl>
                                        <p:attrNameLst>
                                          <p:attrName>ppt_x</p:attrName>
                                          <p:attrName>ppt_y</p:attrName>
                                        </p:attrNameLst>
                                      </p:cBhvr>
                                      <p:rCtr x="7995" y="0"/>
                                    </p:animMotion>
                                  </p:childTnLst>
                                </p:cTn>
                              </p:par>
                              <p:par>
                                <p:cTn id="74" presetID="10" presetClass="exit" presetSubtype="0" fill="hold" nodeType="withEffect">
                                  <p:stCondLst>
                                    <p:cond delay="0"/>
                                  </p:stCondLst>
                                  <p:childTnLst>
                                    <p:animEffect transition="out" filter="fade">
                                      <p:cBhvr>
                                        <p:cTn id="75" dur="500"/>
                                        <p:tgtEl>
                                          <p:spTgt spid="31"/>
                                        </p:tgtEl>
                                      </p:cBhvr>
                                    </p:animEffect>
                                    <p:set>
                                      <p:cBhvr>
                                        <p:cTn id="76" dur="1" fill="hold">
                                          <p:stCondLst>
                                            <p:cond delay="499"/>
                                          </p:stCondLst>
                                        </p:cTn>
                                        <p:tgtEl>
                                          <p:spTgt spid="31"/>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2"/>
                                        </p:tgtEl>
                                      </p:cBhvr>
                                    </p:animEffect>
                                    <p:set>
                                      <p:cBhvr>
                                        <p:cTn id="82" dur="1" fill="hold">
                                          <p:stCondLst>
                                            <p:cond delay="499"/>
                                          </p:stCondLst>
                                        </p:cTn>
                                        <p:tgtEl>
                                          <p:spTgt spid="2"/>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6"/>
                                        </p:tgtEl>
                                      </p:cBhvr>
                                    </p:animEffect>
                                    <p:set>
                                      <p:cBhvr>
                                        <p:cTn id="85" dur="1" fill="hold">
                                          <p:stCondLst>
                                            <p:cond delay="499"/>
                                          </p:stCondLst>
                                        </p:cTn>
                                        <p:tgtEl>
                                          <p:spTgt spid="16"/>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18"/>
                                        </p:tgtEl>
                                      </p:cBhvr>
                                    </p:animEffect>
                                    <p:set>
                                      <p:cBhvr>
                                        <p:cTn id="91" dur="1" fill="hold">
                                          <p:stCondLst>
                                            <p:cond delay="499"/>
                                          </p:stCondLst>
                                        </p:cTn>
                                        <p:tgtEl>
                                          <p:spTgt spid="18"/>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20"/>
                                        </p:tgtEl>
                                      </p:cBhvr>
                                    </p:animEffect>
                                    <p:set>
                                      <p:cBhvr>
                                        <p:cTn id="94" dur="1" fill="hold">
                                          <p:stCondLst>
                                            <p:cond delay="499"/>
                                          </p:stCondLst>
                                        </p:cTn>
                                        <p:tgtEl>
                                          <p:spTgt spid="20"/>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17"/>
                                        </p:tgtEl>
                                      </p:cBhvr>
                                    </p:animEffect>
                                    <p:set>
                                      <p:cBhvr>
                                        <p:cTn id="97" dur="1" fill="hold">
                                          <p:stCondLst>
                                            <p:cond delay="499"/>
                                          </p:stCondLst>
                                        </p:cTn>
                                        <p:tgtEl>
                                          <p:spTgt spid="17"/>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21"/>
                                        </p:tgtEl>
                                      </p:cBhvr>
                                    </p:animEffect>
                                    <p:set>
                                      <p:cBhvr>
                                        <p:cTn id="100" dur="1" fill="hold">
                                          <p:stCondLst>
                                            <p:cond delay="499"/>
                                          </p:stCondLst>
                                        </p:cTn>
                                        <p:tgtEl>
                                          <p:spTgt spid="2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19"/>
                                        </p:tgtEl>
                                      </p:cBhvr>
                                    </p:animEffect>
                                    <p:set>
                                      <p:cBhvr>
                                        <p:cTn id="103" dur="1" fill="hold">
                                          <p:stCondLst>
                                            <p:cond delay="499"/>
                                          </p:stCondLst>
                                        </p:cTn>
                                        <p:tgtEl>
                                          <p:spTgt spid="19"/>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4"/>
                                        </p:tgtEl>
                                      </p:cBhvr>
                                    </p:animEffect>
                                    <p:set>
                                      <p:cBhvr>
                                        <p:cTn id="106" dur="1" fill="hold">
                                          <p:stCondLst>
                                            <p:cond delay="499"/>
                                          </p:stCondLst>
                                        </p:cTn>
                                        <p:tgtEl>
                                          <p:spTgt spid="4"/>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6"/>
                                        </p:tgtEl>
                                      </p:cBhvr>
                                    </p:animEffect>
                                    <p:set>
                                      <p:cBhvr>
                                        <p:cTn id="109"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
                  </p:tgtEl>
                </p:cond>
              </p:nextCondLst>
            </p:seq>
            <p:seq concurrent="1" nextAc="seek">
              <p:cTn id="110" restart="whenNotActive" fill="hold" evtFilter="cancelBubble" nodeType="interactiveSeq">
                <p:stCondLst>
                  <p:cond evt="onClick" delay="0">
                    <p:tgtEl>
                      <p:spTgt spid="68"/>
                    </p:tgtEl>
                  </p:cond>
                </p:stCondLst>
                <p:endSync evt="end" delay="0">
                  <p:rtn val="all"/>
                </p:endSync>
                <p:childTnLst>
                  <p:par>
                    <p:cTn id="111" fill="hold">
                      <p:stCondLst>
                        <p:cond delay="0"/>
                      </p:stCondLst>
                      <p:childTnLst>
                        <p:par>
                          <p:cTn id="112" fill="hold">
                            <p:stCondLst>
                              <p:cond delay="0"/>
                            </p:stCondLst>
                            <p:childTnLst>
                              <p:par>
                                <p:cTn id="113" presetID="26" presetClass="emph" presetSubtype="0" fill="hold" nodeType="clickEffect">
                                  <p:stCondLst>
                                    <p:cond delay="0"/>
                                  </p:stCondLst>
                                  <p:childTnLst>
                                    <p:animEffect transition="out" filter="fade">
                                      <p:cBhvr>
                                        <p:cTn id="114" dur="500" tmFilter="0, 0; .2, .5; .8, .5; 1, 0"/>
                                        <p:tgtEl>
                                          <p:spTgt spid="68"/>
                                        </p:tgtEl>
                                      </p:cBhvr>
                                    </p:animEffect>
                                    <p:animScale>
                                      <p:cBhvr>
                                        <p:cTn id="115" dur="250" autoRev="1" fill="hold"/>
                                        <p:tgtEl>
                                          <p:spTgt spid="68"/>
                                        </p:tgtEl>
                                      </p:cBhvr>
                                      <p:by x="105000" y="105000"/>
                                    </p:animScale>
                                  </p:childTnLst>
                                  <p:subTnLst>
                                    <p:audio>
                                      <p:cMediaNode>
                                        <p:cTn display="0" masterRel="sameClick">
                                          <p:stCondLst>
                                            <p:cond evt="begin" delay="0">
                                              <p:tn val="113"/>
                                            </p:cond>
                                          </p:stCondLst>
                                          <p:endCondLst>
                                            <p:cond evt="onStopAudio" delay="0">
                                              <p:tgtEl>
                                                <p:sldTgt/>
                                              </p:tgtEl>
                                            </p:cond>
                                          </p:endCondLst>
                                        </p:cTn>
                                        <p:tgtEl>
                                          <p:sndTgt r:embed="rId7" name="click.wav"/>
                                        </p:tgtEl>
                                      </p:cMediaNode>
                                    </p:audio>
                                  </p:subTnLst>
                                </p:cTn>
                              </p:par>
                            </p:childTnLst>
                          </p:cTn>
                        </p:par>
                        <p:par>
                          <p:cTn id="116" fill="hold">
                            <p:stCondLst>
                              <p:cond delay="500"/>
                            </p:stCondLst>
                            <p:childTnLst>
                              <p:par>
                                <p:cTn id="117" presetID="10" presetClass="exit" presetSubtype="0" fill="hold" nodeType="afterEffect">
                                  <p:stCondLst>
                                    <p:cond delay="0"/>
                                  </p:stCondLst>
                                  <p:childTnLst>
                                    <p:animEffect transition="out" filter="fade">
                                      <p:cBhvr>
                                        <p:cTn id="118" dur="500"/>
                                        <p:tgtEl>
                                          <p:spTgt spid="33"/>
                                        </p:tgtEl>
                                      </p:cBhvr>
                                    </p:animEffect>
                                    <p:set>
                                      <p:cBhvr>
                                        <p:cTn id="119" dur="1" fill="hold">
                                          <p:stCondLst>
                                            <p:cond delay="499"/>
                                          </p:stCondLst>
                                        </p:cTn>
                                        <p:tgtEl>
                                          <p:spTgt spid="33"/>
                                        </p:tgtEl>
                                        <p:attrNameLst>
                                          <p:attrName>style.visibility</p:attrName>
                                        </p:attrNameLst>
                                      </p:cBhvr>
                                      <p:to>
                                        <p:strVal val="hidden"/>
                                      </p:to>
                                    </p:set>
                                  </p:childTnLst>
                                </p:cTn>
                              </p:par>
                              <p:par>
                                <p:cTn id="120" presetID="35" presetClass="path" presetSubtype="0" accel="50000" decel="50000" fill="hold" nodeType="withEffect">
                                  <p:stCondLst>
                                    <p:cond delay="0"/>
                                  </p:stCondLst>
                                  <p:childTnLst>
                                    <p:animMotion origin="layout" path="M 0.1599 -4.81481E-6 L -1.04167E-6 -4.81481E-6 " pathEditMode="relative" rAng="0" ptsTypes="AA">
                                      <p:cBhvr>
                                        <p:cTn id="121" dur="500" fill="hold"/>
                                        <p:tgtEl>
                                          <p:spTgt spid="68"/>
                                        </p:tgtEl>
                                        <p:attrNameLst>
                                          <p:attrName>ppt_x</p:attrName>
                                          <p:attrName>ppt_y</p:attrName>
                                        </p:attrNameLst>
                                      </p:cBhvr>
                                      <p:rCtr x="-7995" y="0"/>
                                    </p:animMotion>
                                  </p:childTnLst>
                                </p:cTn>
                              </p:par>
                              <p:par>
                                <p:cTn id="122" presetID="10" presetClass="entr" presetSubtype="0" fill="hold" nodeType="withEffect">
                                  <p:stCondLst>
                                    <p:cond delay="0"/>
                                  </p:stCondLst>
                                  <p:childTnLst>
                                    <p:set>
                                      <p:cBhvr>
                                        <p:cTn id="123" dur="1" fill="hold">
                                          <p:stCondLst>
                                            <p:cond delay="0"/>
                                          </p:stCondLst>
                                        </p:cTn>
                                        <p:tgtEl>
                                          <p:spTgt spid="31"/>
                                        </p:tgtEl>
                                        <p:attrNameLst>
                                          <p:attrName>style.visibility</p:attrName>
                                        </p:attrNameLst>
                                      </p:cBhvr>
                                      <p:to>
                                        <p:strVal val="visible"/>
                                      </p:to>
                                    </p:set>
                                    <p:animEffect transition="in" filter="fade">
                                      <p:cBhvr>
                                        <p:cTn id="124" dur="500"/>
                                        <p:tgtEl>
                                          <p:spTgt spid="31"/>
                                        </p:tgtEl>
                                      </p:cBhvr>
                                    </p:animEffect>
                                  </p:childTnLst>
                                </p:cTn>
                              </p:par>
                              <p:par>
                                <p:cTn id="125" presetID="10" presetClass="entr" presetSubtype="0" fill="hold" nodeType="withEffect">
                                  <p:stCondLst>
                                    <p:cond delay="0"/>
                                  </p:stCondLst>
                                  <p:childTnLst>
                                    <p:set>
                                      <p:cBhvr>
                                        <p:cTn id="126" dur="1" fill="hold">
                                          <p:stCondLst>
                                            <p:cond delay="0"/>
                                          </p:stCondLst>
                                        </p:cTn>
                                        <p:tgtEl>
                                          <p:spTgt spid="12"/>
                                        </p:tgtEl>
                                        <p:attrNameLst>
                                          <p:attrName>style.visibility</p:attrName>
                                        </p:attrNameLst>
                                      </p:cBhvr>
                                      <p:to>
                                        <p:strVal val="visible"/>
                                      </p:to>
                                    </p:set>
                                    <p:animEffect transition="in" filter="fade">
                                      <p:cBhvr>
                                        <p:cTn id="127" dur="500"/>
                                        <p:tgtEl>
                                          <p:spTgt spid="12"/>
                                        </p:tgtEl>
                                      </p:cBhvr>
                                    </p:animEffect>
                                  </p:childTnLst>
                                </p:cTn>
                              </p:par>
                              <p:par>
                                <p:cTn id="128" presetID="10" presetClass="entr" presetSubtype="0" fill="hold" nodeType="withEffect">
                                  <p:stCondLst>
                                    <p:cond delay="0"/>
                                  </p:stCondLst>
                                  <p:childTnLst>
                                    <p:set>
                                      <p:cBhvr>
                                        <p:cTn id="129" dur="1" fill="hold">
                                          <p:stCondLst>
                                            <p:cond delay="0"/>
                                          </p:stCondLst>
                                        </p:cTn>
                                        <p:tgtEl>
                                          <p:spTgt spid="2"/>
                                        </p:tgtEl>
                                        <p:attrNameLst>
                                          <p:attrName>style.visibility</p:attrName>
                                        </p:attrNameLst>
                                      </p:cBhvr>
                                      <p:to>
                                        <p:strVal val="visible"/>
                                      </p:to>
                                    </p:set>
                                    <p:animEffect transition="in" filter="fade">
                                      <p:cBhvr>
                                        <p:cTn id="130" dur="500"/>
                                        <p:tgtEl>
                                          <p:spTgt spid="2"/>
                                        </p:tgtEl>
                                      </p:cBhvr>
                                    </p:animEffect>
                                  </p:childTnLst>
                                </p:cTn>
                              </p:par>
                              <p:par>
                                <p:cTn id="131" presetID="10" presetClass="entr" presetSubtype="0" fill="hold" nodeType="with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500"/>
                                        <p:tgtEl>
                                          <p:spTgt spid="16"/>
                                        </p:tgtEl>
                                      </p:cBhvr>
                                    </p:animEffect>
                                  </p:childTnLst>
                                </p:cTn>
                              </p:par>
                              <p:par>
                                <p:cTn id="134" presetID="10" presetClass="entr" presetSubtype="0" fill="hold" nodeType="withEffect">
                                  <p:stCondLst>
                                    <p:cond delay="0"/>
                                  </p:stCondLst>
                                  <p:childTnLst>
                                    <p:set>
                                      <p:cBhvr>
                                        <p:cTn id="135" dur="1" fill="hold">
                                          <p:stCondLst>
                                            <p:cond delay="0"/>
                                          </p:stCondLst>
                                        </p:cTn>
                                        <p:tgtEl>
                                          <p:spTgt spid="4"/>
                                        </p:tgtEl>
                                        <p:attrNameLst>
                                          <p:attrName>style.visibility</p:attrName>
                                        </p:attrNameLst>
                                      </p:cBhvr>
                                      <p:to>
                                        <p:strVal val="visible"/>
                                      </p:to>
                                    </p:set>
                                    <p:animEffect transition="in" filter="fade">
                                      <p:cBhvr>
                                        <p:cTn id="136" dur="500"/>
                                        <p:tgtEl>
                                          <p:spTgt spid="4"/>
                                        </p:tgtEl>
                                      </p:cBhvr>
                                    </p:animEffect>
                                  </p:childTnLst>
                                </p:cTn>
                              </p:par>
                              <p:par>
                                <p:cTn id="137" presetID="10" presetClass="entr" presetSubtype="0" fill="hold" nodeType="withEffect">
                                  <p:stCondLst>
                                    <p:cond delay="0"/>
                                  </p:stCondLst>
                                  <p:childTnLst>
                                    <p:set>
                                      <p:cBhvr>
                                        <p:cTn id="138" dur="1" fill="hold">
                                          <p:stCondLst>
                                            <p:cond delay="0"/>
                                          </p:stCondLst>
                                        </p:cTn>
                                        <p:tgtEl>
                                          <p:spTgt spid="6"/>
                                        </p:tgtEl>
                                        <p:attrNameLst>
                                          <p:attrName>style.visibility</p:attrName>
                                        </p:attrNameLst>
                                      </p:cBhvr>
                                      <p:to>
                                        <p:strVal val="visible"/>
                                      </p:to>
                                    </p:set>
                                    <p:animEffect transition="in" filter="fade">
                                      <p:cBhvr>
                                        <p:cTn id="139" dur="500"/>
                                        <p:tgtEl>
                                          <p:spTgt spid="6"/>
                                        </p:tgtEl>
                                      </p:cBhvr>
                                    </p:animEffect>
                                  </p:childTnLst>
                                </p:cTn>
                              </p:par>
                            </p:childTnLst>
                          </p:cTn>
                        </p:par>
                      </p:childTnLst>
                    </p:cTn>
                  </p:par>
                </p:childTnLst>
              </p:cTn>
              <p:nextCondLst>
                <p:cond evt="onClick" delay="0">
                  <p:tgtEl>
                    <p:spTgt spid="68"/>
                  </p:tgtEl>
                </p:cond>
              </p:nextCondLst>
            </p:seq>
            <p:seq concurrent="1" nextAc="seek">
              <p:cTn id="140" restart="whenNotActive" fill="hold" evtFilter="cancelBubble" nodeType="interactiveSeq">
                <p:stCondLst>
                  <p:cond evt="onClick" delay="0">
                    <p:tgtEl>
                      <p:spTgt spid="15"/>
                    </p:tgtEl>
                  </p:cond>
                </p:stCondLst>
                <p:endSync evt="end" delay="0">
                  <p:rtn val="all"/>
                </p:endSync>
                <p:childTnLst>
                  <p:par>
                    <p:cTn id="141" fill="hold">
                      <p:stCondLst>
                        <p:cond delay="0"/>
                      </p:stCondLst>
                      <p:childTnLst>
                        <p:par>
                          <p:cTn id="142" fill="hold">
                            <p:stCondLst>
                              <p:cond delay="0"/>
                            </p:stCondLst>
                            <p:childTnLst>
                              <p:par>
                                <p:cTn id="143" presetID="26" presetClass="emph" presetSubtype="0" fill="hold" nodeType="clickEffect">
                                  <p:stCondLst>
                                    <p:cond delay="0"/>
                                  </p:stCondLst>
                                  <p:childTnLst>
                                    <p:animEffect transition="out" filter="fade">
                                      <p:cBhvr>
                                        <p:cTn id="144" dur="500" tmFilter="0, 0; .2, .5; .8, .5; 1, 0"/>
                                        <p:tgtEl>
                                          <p:spTgt spid="15"/>
                                        </p:tgtEl>
                                      </p:cBhvr>
                                    </p:animEffect>
                                    <p:animScale>
                                      <p:cBhvr>
                                        <p:cTn id="145" dur="250" autoRev="1" fill="hold"/>
                                        <p:tgtEl>
                                          <p:spTgt spid="15"/>
                                        </p:tgtEl>
                                      </p:cBhvr>
                                      <p:by x="105000" y="105000"/>
                                    </p:animScale>
                                  </p:childTnLst>
                                  <p:subTnLst>
                                    <p:audio>
                                      <p:cMediaNode>
                                        <p:cTn display="0" masterRel="sameClick">
                                          <p:stCondLst>
                                            <p:cond evt="begin" delay="0">
                                              <p:tn val="143"/>
                                            </p:cond>
                                          </p:stCondLst>
                                          <p:endCondLst>
                                            <p:cond evt="onStopAudio" delay="0">
                                              <p:tgtEl>
                                                <p:sldTgt/>
                                              </p:tgtEl>
                                            </p:cond>
                                          </p:endCondLst>
                                        </p:cTn>
                                        <p:tgtEl>
                                          <p:sndTgt r:embed="rId7" name="click.wav"/>
                                        </p:tgtEl>
                                      </p:cMediaNode>
                                    </p:audio>
                                  </p:subTnLst>
                                </p:cTn>
                              </p:par>
                            </p:childTnLst>
                          </p:cTn>
                        </p:par>
                        <p:par>
                          <p:cTn id="146" fill="hold">
                            <p:stCondLst>
                              <p:cond delay="500"/>
                            </p:stCondLst>
                            <p:childTnLst>
                              <p:par>
                                <p:cTn id="147" presetID="1" presetClass="mediacall" presetSubtype="0" fill="hold" nodeType="afterEffect">
                                  <p:stCondLst>
                                    <p:cond delay="0"/>
                                  </p:stCondLst>
                                  <p:childTnLst>
                                    <p:cmd type="call" cmd="playFrom(0.0)">
                                      <p:cBhvr>
                                        <p:cTn id="148" dur="4995" fill="hold"/>
                                        <p:tgtEl>
                                          <p:spTgt spid="7"/>
                                        </p:tgtEl>
                                      </p:cBhvr>
                                    </p:cmd>
                                  </p:childTnLst>
                                </p:cTn>
                              </p:par>
                              <p:par>
                                <p:cTn id="149" presetID="1" presetClass="entr" presetSubtype="0" fill="hold" nodeType="withEffect">
                                  <p:stCondLst>
                                    <p:cond delay="0"/>
                                  </p:stCondLst>
                                  <p:childTnLst>
                                    <p:set>
                                      <p:cBhvr>
                                        <p:cTn id="150" dur="1" fill="hold">
                                          <p:stCondLst>
                                            <p:cond delay="0"/>
                                          </p:stCondLst>
                                        </p:cTn>
                                        <p:tgtEl>
                                          <p:spTgt spid="13"/>
                                        </p:tgtEl>
                                        <p:attrNameLst>
                                          <p:attrName>style.visibility</p:attrName>
                                        </p:attrNameLst>
                                      </p:cBhvr>
                                      <p:to>
                                        <p:strVal val="visible"/>
                                      </p:to>
                                    </p:set>
                                  </p:childTnLst>
                                </p:cTn>
                              </p:par>
                              <p:par>
                                <p:cTn id="151" presetID="63" presetClass="path" presetSubtype="0" accel="50000" decel="50000" fill="hold" nodeType="withEffect">
                                  <p:stCondLst>
                                    <p:cond delay="0"/>
                                  </p:stCondLst>
                                  <p:childTnLst>
                                    <p:animMotion origin="layout" path="M 6.25E-7 -4.81481E-6 L 0.1599 -4.81481E-6 " pathEditMode="relative" rAng="0" ptsTypes="AA">
                                      <p:cBhvr>
                                        <p:cTn id="152" dur="500" fill="hold"/>
                                        <p:tgtEl>
                                          <p:spTgt spid="14"/>
                                        </p:tgtEl>
                                        <p:attrNameLst>
                                          <p:attrName>ppt_x</p:attrName>
                                          <p:attrName>ppt_y</p:attrName>
                                        </p:attrNameLst>
                                      </p:cBhvr>
                                      <p:rCtr x="7995" y="0"/>
                                    </p:animMotion>
                                  </p:childTnLst>
                                </p:cTn>
                              </p:par>
                              <p:par>
                                <p:cTn id="153" presetID="10" presetClass="exit" presetSubtype="0" fill="hold" nodeType="withEffect">
                                  <p:stCondLst>
                                    <p:cond delay="0"/>
                                  </p:stCondLst>
                                  <p:childTnLst>
                                    <p:animEffect transition="out" filter="fade">
                                      <p:cBhvr>
                                        <p:cTn id="154" dur="500"/>
                                        <p:tgtEl>
                                          <p:spTgt spid="31"/>
                                        </p:tgtEl>
                                      </p:cBhvr>
                                    </p:animEffect>
                                    <p:set>
                                      <p:cBhvr>
                                        <p:cTn id="155" dur="1" fill="hold">
                                          <p:stCondLst>
                                            <p:cond delay="499"/>
                                          </p:stCondLst>
                                        </p:cTn>
                                        <p:tgtEl>
                                          <p:spTgt spid="31"/>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12"/>
                                        </p:tgtEl>
                                      </p:cBhvr>
                                    </p:animEffect>
                                    <p:set>
                                      <p:cBhvr>
                                        <p:cTn id="158" dur="1" fill="hold">
                                          <p:stCondLst>
                                            <p:cond delay="499"/>
                                          </p:stCondLst>
                                        </p:cTn>
                                        <p:tgtEl>
                                          <p:spTgt spid="12"/>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2"/>
                                        </p:tgtEl>
                                      </p:cBhvr>
                                    </p:animEffect>
                                    <p:set>
                                      <p:cBhvr>
                                        <p:cTn id="161" dur="1" fill="hold">
                                          <p:stCondLst>
                                            <p:cond delay="499"/>
                                          </p:stCondLst>
                                        </p:cTn>
                                        <p:tgtEl>
                                          <p:spTgt spid="2"/>
                                        </p:tgtEl>
                                        <p:attrNameLst>
                                          <p:attrName>style.visibility</p:attrName>
                                        </p:attrNameLst>
                                      </p:cBhvr>
                                      <p:to>
                                        <p:strVal val="hidden"/>
                                      </p:to>
                                    </p:set>
                                  </p:childTnLst>
                                </p:cTn>
                              </p:par>
                              <p:par>
                                <p:cTn id="162" presetID="10" presetClass="exit" presetSubtype="0" fill="hold" nodeType="withEffect">
                                  <p:stCondLst>
                                    <p:cond delay="0"/>
                                  </p:stCondLst>
                                  <p:childTnLst>
                                    <p:animEffect transition="out" filter="fade">
                                      <p:cBhvr>
                                        <p:cTn id="163" dur="500"/>
                                        <p:tgtEl>
                                          <p:spTgt spid="16"/>
                                        </p:tgtEl>
                                      </p:cBhvr>
                                    </p:animEffect>
                                    <p:set>
                                      <p:cBhvr>
                                        <p:cTn id="164" dur="1" fill="hold">
                                          <p:stCondLst>
                                            <p:cond delay="499"/>
                                          </p:stCondLst>
                                        </p:cTn>
                                        <p:tgtEl>
                                          <p:spTgt spid="16"/>
                                        </p:tgtEl>
                                        <p:attrNameLst>
                                          <p:attrName>style.visibility</p:attrName>
                                        </p:attrNameLst>
                                      </p:cBhvr>
                                      <p:to>
                                        <p:strVal val="hidden"/>
                                      </p:to>
                                    </p:set>
                                  </p:childTnLst>
                                </p:cTn>
                              </p:par>
                              <p:par>
                                <p:cTn id="165" presetID="10" presetClass="exit" presetSubtype="0" fill="hold" nodeType="withEffect">
                                  <p:stCondLst>
                                    <p:cond delay="0"/>
                                  </p:stCondLst>
                                  <p:childTnLst>
                                    <p:animEffect transition="out" filter="fade">
                                      <p:cBhvr>
                                        <p:cTn id="166" dur="500"/>
                                        <p:tgtEl>
                                          <p:spTgt spid="15"/>
                                        </p:tgtEl>
                                      </p:cBhvr>
                                    </p:animEffect>
                                    <p:set>
                                      <p:cBhvr>
                                        <p:cTn id="167" dur="1" fill="hold">
                                          <p:stCondLst>
                                            <p:cond delay="499"/>
                                          </p:stCondLst>
                                        </p:cTn>
                                        <p:tgtEl>
                                          <p:spTgt spid="15"/>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18"/>
                                        </p:tgtEl>
                                      </p:cBhvr>
                                    </p:animEffect>
                                    <p:set>
                                      <p:cBhvr>
                                        <p:cTn id="170" dur="1" fill="hold">
                                          <p:stCondLst>
                                            <p:cond delay="499"/>
                                          </p:stCondLst>
                                        </p:cTn>
                                        <p:tgtEl>
                                          <p:spTgt spid="18"/>
                                        </p:tgtEl>
                                        <p:attrNameLst>
                                          <p:attrName>style.visibility</p:attrName>
                                        </p:attrNameLst>
                                      </p:cBhvr>
                                      <p:to>
                                        <p:strVal val="hidden"/>
                                      </p:to>
                                    </p:set>
                                  </p:childTnLst>
                                </p:cTn>
                              </p:par>
                              <p:par>
                                <p:cTn id="171" presetID="10" presetClass="exit" presetSubtype="0" fill="hold" nodeType="withEffect">
                                  <p:stCondLst>
                                    <p:cond delay="0"/>
                                  </p:stCondLst>
                                  <p:childTnLst>
                                    <p:animEffect transition="out" filter="fade">
                                      <p:cBhvr>
                                        <p:cTn id="172" dur="500"/>
                                        <p:tgtEl>
                                          <p:spTgt spid="20"/>
                                        </p:tgtEl>
                                      </p:cBhvr>
                                    </p:animEffect>
                                    <p:set>
                                      <p:cBhvr>
                                        <p:cTn id="173" dur="1" fill="hold">
                                          <p:stCondLst>
                                            <p:cond delay="499"/>
                                          </p:stCondLst>
                                        </p:cTn>
                                        <p:tgtEl>
                                          <p:spTgt spid="20"/>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17"/>
                                        </p:tgtEl>
                                      </p:cBhvr>
                                    </p:animEffect>
                                    <p:set>
                                      <p:cBhvr>
                                        <p:cTn id="176" dur="1" fill="hold">
                                          <p:stCondLst>
                                            <p:cond delay="499"/>
                                          </p:stCondLst>
                                        </p:cTn>
                                        <p:tgtEl>
                                          <p:spTgt spid="17"/>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500"/>
                                        <p:tgtEl>
                                          <p:spTgt spid="21"/>
                                        </p:tgtEl>
                                      </p:cBhvr>
                                    </p:animEffect>
                                    <p:set>
                                      <p:cBhvr>
                                        <p:cTn id="179" dur="1" fill="hold">
                                          <p:stCondLst>
                                            <p:cond delay="499"/>
                                          </p:stCondLst>
                                        </p:cTn>
                                        <p:tgtEl>
                                          <p:spTgt spid="21"/>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500"/>
                                        <p:tgtEl>
                                          <p:spTgt spid="19"/>
                                        </p:tgtEl>
                                      </p:cBhvr>
                                    </p:animEffect>
                                    <p:set>
                                      <p:cBhvr>
                                        <p:cTn id="182" dur="1" fill="hold">
                                          <p:stCondLst>
                                            <p:cond delay="499"/>
                                          </p:stCondLst>
                                        </p:cTn>
                                        <p:tgtEl>
                                          <p:spTgt spid="19"/>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4"/>
                                        </p:tgtEl>
                                      </p:cBhvr>
                                    </p:animEffect>
                                    <p:set>
                                      <p:cBhvr>
                                        <p:cTn id="185" dur="1" fill="hold">
                                          <p:stCondLst>
                                            <p:cond delay="499"/>
                                          </p:stCondLst>
                                        </p:cTn>
                                        <p:tgtEl>
                                          <p:spTgt spid="4"/>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6"/>
                                        </p:tgtEl>
                                      </p:cBhvr>
                                    </p:animEffect>
                                    <p:set>
                                      <p:cBhvr>
                                        <p:cTn id="18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89" restart="whenNotActive" fill="hold" evtFilter="cancelBubble" nodeType="interactiveSeq">
                <p:stCondLst>
                  <p:cond evt="onClick" delay="0">
                    <p:tgtEl>
                      <p:spTgt spid="14"/>
                    </p:tgtEl>
                  </p:cond>
                </p:stCondLst>
                <p:endSync evt="end" delay="0">
                  <p:rtn val="all"/>
                </p:endSync>
                <p:childTnLst>
                  <p:par>
                    <p:cTn id="190" fill="hold">
                      <p:stCondLst>
                        <p:cond delay="0"/>
                      </p:stCondLst>
                      <p:childTnLst>
                        <p:par>
                          <p:cTn id="191" fill="hold">
                            <p:stCondLst>
                              <p:cond delay="0"/>
                            </p:stCondLst>
                            <p:childTnLst>
                              <p:par>
                                <p:cTn id="192" presetID="26" presetClass="emph" presetSubtype="0" fill="hold" nodeType="clickEffect">
                                  <p:stCondLst>
                                    <p:cond delay="0"/>
                                  </p:stCondLst>
                                  <p:childTnLst>
                                    <p:animEffect transition="out" filter="fade">
                                      <p:cBhvr>
                                        <p:cTn id="193" dur="500" tmFilter="0, 0; .2, .5; .8, .5; 1, 0"/>
                                        <p:tgtEl>
                                          <p:spTgt spid="14"/>
                                        </p:tgtEl>
                                      </p:cBhvr>
                                    </p:animEffect>
                                    <p:animScale>
                                      <p:cBhvr>
                                        <p:cTn id="194" dur="250" autoRev="1" fill="hold"/>
                                        <p:tgtEl>
                                          <p:spTgt spid="14"/>
                                        </p:tgtEl>
                                      </p:cBhvr>
                                      <p:by x="105000" y="105000"/>
                                    </p:animScale>
                                  </p:childTnLst>
                                  <p:subTnLst>
                                    <p:audio>
                                      <p:cMediaNode>
                                        <p:cTn display="0" masterRel="sameClick">
                                          <p:stCondLst>
                                            <p:cond evt="begin" delay="0">
                                              <p:tn val="192"/>
                                            </p:cond>
                                          </p:stCondLst>
                                          <p:endCondLst>
                                            <p:cond evt="onStopAudio" delay="0">
                                              <p:tgtEl>
                                                <p:sldTgt/>
                                              </p:tgtEl>
                                            </p:cond>
                                          </p:endCondLst>
                                        </p:cTn>
                                        <p:tgtEl>
                                          <p:sndTgt r:embed="rId7" name="click.wav"/>
                                        </p:tgtEl>
                                      </p:cMediaNode>
                                    </p:audio>
                                  </p:subTnLst>
                                </p:cTn>
                              </p:par>
                              <p:par>
                                <p:cTn id="195" presetID="35" presetClass="path" presetSubtype="0" accel="50000" decel="50000" fill="hold" nodeType="withEffect">
                                  <p:stCondLst>
                                    <p:cond delay="0"/>
                                  </p:stCondLst>
                                  <p:childTnLst>
                                    <p:animMotion origin="layout" path="M 0.1599 -4.81481E-6 L 6.25E-7 -4.81481E-6 " pathEditMode="relative" rAng="0" ptsTypes="AA">
                                      <p:cBhvr>
                                        <p:cTn id="196" dur="500" fill="hold"/>
                                        <p:tgtEl>
                                          <p:spTgt spid="14"/>
                                        </p:tgtEl>
                                        <p:attrNameLst>
                                          <p:attrName>ppt_x</p:attrName>
                                          <p:attrName>ppt_y</p:attrName>
                                        </p:attrNameLst>
                                      </p:cBhvr>
                                      <p:rCtr x="-7995" y="0"/>
                                    </p:animMotion>
                                  </p:childTnLst>
                                </p:cTn>
                              </p:par>
                            </p:childTnLst>
                          </p:cTn>
                        </p:par>
                        <p:par>
                          <p:cTn id="197" fill="hold">
                            <p:stCondLst>
                              <p:cond delay="500"/>
                            </p:stCondLst>
                            <p:childTnLst>
                              <p:par>
                                <p:cTn id="198" presetID="1" presetClass="exit" presetSubtype="0" fill="hold" nodeType="afterEffect">
                                  <p:stCondLst>
                                    <p:cond delay="0"/>
                                  </p:stCondLst>
                                  <p:childTnLst>
                                    <p:set>
                                      <p:cBhvr>
                                        <p:cTn id="199" dur="1" fill="hold">
                                          <p:stCondLst>
                                            <p:cond delay="0"/>
                                          </p:stCondLst>
                                        </p:cTn>
                                        <p:tgtEl>
                                          <p:spTgt spid="13"/>
                                        </p:tgtEl>
                                        <p:attrNameLst>
                                          <p:attrName>style.visibility</p:attrName>
                                        </p:attrNameLst>
                                      </p:cBhvr>
                                      <p:to>
                                        <p:strVal val="hidden"/>
                                      </p:to>
                                    </p:set>
                                  </p:childTnLst>
                                </p:cTn>
                              </p:par>
                              <p:par>
                                <p:cTn id="200" presetID="10" presetClass="entr" presetSubtype="0" fill="hold" nodeType="withEffect">
                                  <p:stCondLst>
                                    <p:cond delay="0"/>
                                  </p:stCondLst>
                                  <p:childTnLst>
                                    <p:set>
                                      <p:cBhvr>
                                        <p:cTn id="201" dur="1" fill="hold">
                                          <p:stCondLst>
                                            <p:cond delay="0"/>
                                          </p:stCondLst>
                                        </p:cTn>
                                        <p:tgtEl>
                                          <p:spTgt spid="31"/>
                                        </p:tgtEl>
                                        <p:attrNameLst>
                                          <p:attrName>style.visibility</p:attrName>
                                        </p:attrNameLst>
                                      </p:cBhvr>
                                      <p:to>
                                        <p:strVal val="visible"/>
                                      </p:to>
                                    </p:set>
                                    <p:animEffect transition="in" filter="fade">
                                      <p:cBhvr>
                                        <p:cTn id="202" dur="500"/>
                                        <p:tgtEl>
                                          <p:spTgt spid="31"/>
                                        </p:tgtEl>
                                      </p:cBhvr>
                                    </p:animEffect>
                                  </p:childTnLst>
                                </p:cTn>
                              </p:par>
                              <p:par>
                                <p:cTn id="203" presetID="10" presetClass="entr" presetSubtype="0" fill="hold" nodeType="withEffect">
                                  <p:stCondLst>
                                    <p:cond delay="0"/>
                                  </p:stCondLst>
                                  <p:childTnLst>
                                    <p:set>
                                      <p:cBhvr>
                                        <p:cTn id="204" dur="1" fill="hold">
                                          <p:stCondLst>
                                            <p:cond delay="0"/>
                                          </p:stCondLst>
                                        </p:cTn>
                                        <p:tgtEl>
                                          <p:spTgt spid="12"/>
                                        </p:tgtEl>
                                        <p:attrNameLst>
                                          <p:attrName>style.visibility</p:attrName>
                                        </p:attrNameLst>
                                      </p:cBhvr>
                                      <p:to>
                                        <p:strVal val="visible"/>
                                      </p:to>
                                    </p:set>
                                    <p:animEffect transition="in" filter="fade">
                                      <p:cBhvr>
                                        <p:cTn id="205" dur="500"/>
                                        <p:tgtEl>
                                          <p:spTgt spid="12"/>
                                        </p:tgtEl>
                                      </p:cBhvr>
                                    </p:animEffect>
                                  </p:childTnLst>
                                </p:cTn>
                              </p:par>
                              <p:par>
                                <p:cTn id="206" presetID="10" presetClass="entr" presetSubtype="0" fill="hold" nodeType="withEffect">
                                  <p:stCondLst>
                                    <p:cond delay="0"/>
                                  </p:stCondLst>
                                  <p:childTnLst>
                                    <p:set>
                                      <p:cBhvr>
                                        <p:cTn id="207" dur="1" fill="hold">
                                          <p:stCondLst>
                                            <p:cond delay="0"/>
                                          </p:stCondLst>
                                        </p:cTn>
                                        <p:tgtEl>
                                          <p:spTgt spid="2"/>
                                        </p:tgtEl>
                                        <p:attrNameLst>
                                          <p:attrName>style.visibility</p:attrName>
                                        </p:attrNameLst>
                                      </p:cBhvr>
                                      <p:to>
                                        <p:strVal val="visible"/>
                                      </p:to>
                                    </p:set>
                                    <p:animEffect transition="in" filter="fade">
                                      <p:cBhvr>
                                        <p:cTn id="208" dur="500"/>
                                        <p:tgtEl>
                                          <p:spTgt spid="2"/>
                                        </p:tgtEl>
                                      </p:cBhvr>
                                    </p:animEffect>
                                  </p:childTnLst>
                                </p:cTn>
                              </p:par>
                              <p:par>
                                <p:cTn id="209" presetID="10" presetClass="entr" presetSubtype="0" fill="hold" nodeType="withEffect">
                                  <p:stCondLst>
                                    <p:cond delay="0"/>
                                  </p:stCondLst>
                                  <p:childTnLst>
                                    <p:set>
                                      <p:cBhvr>
                                        <p:cTn id="210" dur="1" fill="hold">
                                          <p:stCondLst>
                                            <p:cond delay="0"/>
                                          </p:stCondLst>
                                        </p:cTn>
                                        <p:tgtEl>
                                          <p:spTgt spid="16"/>
                                        </p:tgtEl>
                                        <p:attrNameLst>
                                          <p:attrName>style.visibility</p:attrName>
                                        </p:attrNameLst>
                                      </p:cBhvr>
                                      <p:to>
                                        <p:strVal val="visible"/>
                                      </p:to>
                                    </p:set>
                                    <p:animEffect transition="in" filter="fade">
                                      <p:cBhvr>
                                        <p:cTn id="211" dur="500"/>
                                        <p:tgtEl>
                                          <p:spTgt spid="16"/>
                                        </p:tgtEl>
                                      </p:cBhvr>
                                    </p:animEffect>
                                  </p:childTnLst>
                                </p:cTn>
                              </p:par>
                              <p:par>
                                <p:cTn id="212" presetID="10" presetClass="entr" presetSubtype="0" fill="hold" nodeType="withEffect">
                                  <p:stCondLst>
                                    <p:cond delay="0"/>
                                  </p:stCondLst>
                                  <p:childTnLst>
                                    <p:set>
                                      <p:cBhvr>
                                        <p:cTn id="213" dur="1" fill="hold">
                                          <p:stCondLst>
                                            <p:cond delay="0"/>
                                          </p:stCondLst>
                                        </p:cTn>
                                        <p:tgtEl>
                                          <p:spTgt spid="15"/>
                                        </p:tgtEl>
                                        <p:attrNameLst>
                                          <p:attrName>style.visibility</p:attrName>
                                        </p:attrNameLst>
                                      </p:cBhvr>
                                      <p:to>
                                        <p:strVal val="visible"/>
                                      </p:to>
                                    </p:set>
                                    <p:animEffect transition="in" filter="fade">
                                      <p:cBhvr>
                                        <p:cTn id="214" dur="500"/>
                                        <p:tgtEl>
                                          <p:spTgt spid="15"/>
                                        </p:tgtEl>
                                      </p:cBhvr>
                                    </p:animEffect>
                                  </p:childTnLst>
                                </p:cTn>
                              </p:par>
                              <p:par>
                                <p:cTn id="215" presetID="10" presetClass="entr" presetSubtype="0" fill="hold" nodeType="withEffect">
                                  <p:stCondLst>
                                    <p:cond delay="0"/>
                                  </p:stCondLst>
                                  <p:childTnLst>
                                    <p:set>
                                      <p:cBhvr>
                                        <p:cTn id="216" dur="1" fill="hold">
                                          <p:stCondLst>
                                            <p:cond delay="0"/>
                                          </p:stCondLst>
                                        </p:cTn>
                                        <p:tgtEl>
                                          <p:spTgt spid="18"/>
                                        </p:tgtEl>
                                        <p:attrNameLst>
                                          <p:attrName>style.visibility</p:attrName>
                                        </p:attrNameLst>
                                      </p:cBhvr>
                                      <p:to>
                                        <p:strVal val="visible"/>
                                      </p:to>
                                    </p:set>
                                    <p:animEffect transition="in" filter="fade">
                                      <p:cBhvr>
                                        <p:cTn id="217" dur="500"/>
                                        <p:tgtEl>
                                          <p:spTgt spid="18"/>
                                        </p:tgtEl>
                                      </p:cBhvr>
                                    </p:animEffect>
                                  </p:childTnLst>
                                </p:cTn>
                              </p:par>
                              <p:par>
                                <p:cTn id="218" presetID="10" presetClass="entr" presetSubtype="0" fill="hold" nodeType="withEffect">
                                  <p:stCondLst>
                                    <p:cond delay="0"/>
                                  </p:stCondLst>
                                  <p:childTnLst>
                                    <p:set>
                                      <p:cBhvr>
                                        <p:cTn id="219" dur="1" fill="hold">
                                          <p:stCondLst>
                                            <p:cond delay="0"/>
                                          </p:stCondLst>
                                        </p:cTn>
                                        <p:tgtEl>
                                          <p:spTgt spid="20"/>
                                        </p:tgtEl>
                                        <p:attrNameLst>
                                          <p:attrName>style.visibility</p:attrName>
                                        </p:attrNameLst>
                                      </p:cBhvr>
                                      <p:to>
                                        <p:strVal val="visible"/>
                                      </p:to>
                                    </p:set>
                                    <p:animEffect transition="in" filter="fade">
                                      <p:cBhvr>
                                        <p:cTn id="220" dur="500"/>
                                        <p:tgtEl>
                                          <p:spTgt spid="20"/>
                                        </p:tgtEl>
                                      </p:cBhvr>
                                    </p:animEffect>
                                  </p:childTnLst>
                                </p:cTn>
                              </p:par>
                              <p:par>
                                <p:cTn id="221" presetID="10" presetClass="entr" presetSubtype="0" fill="hold" nodeType="withEffect">
                                  <p:stCondLst>
                                    <p:cond delay="0"/>
                                  </p:stCondLst>
                                  <p:childTnLst>
                                    <p:set>
                                      <p:cBhvr>
                                        <p:cTn id="222" dur="1" fill="hold">
                                          <p:stCondLst>
                                            <p:cond delay="0"/>
                                          </p:stCondLst>
                                        </p:cTn>
                                        <p:tgtEl>
                                          <p:spTgt spid="17"/>
                                        </p:tgtEl>
                                        <p:attrNameLst>
                                          <p:attrName>style.visibility</p:attrName>
                                        </p:attrNameLst>
                                      </p:cBhvr>
                                      <p:to>
                                        <p:strVal val="visible"/>
                                      </p:to>
                                    </p:set>
                                    <p:animEffect transition="in" filter="fade">
                                      <p:cBhvr>
                                        <p:cTn id="223" dur="500"/>
                                        <p:tgtEl>
                                          <p:spTgt spid="17"/>
                                        </p:tgtEl>
                                      </p:cBhvr>
                                    </p:animEffect>
                                  </p:childTnLst>
                                </p:cTn>
                              </p:par>
                              <p:par>
                                <p:cTn id="224" presetID="10" presetClass="entr" presetSubtype="0" fill="hold" nodeType="withEffect">
                                  <p:stCondLst>
                                    <p:cond delay="0"/>
                                  </p:stCondLst>
                                  <p:childTnLst>
                                    <p:set>
                                      <p:cBhvr>
                                        <p:cTn id="225" dur="1" fill="hold">
                                          <p:stCondLst>
                                            <p:cond delay="0"/>
                                          </p:stCondLst>
                                        </p:cTn>
                                        <p:tgtEl>
                                          <p:spTgt spid="21"/>
                                        </p:tgtEl>
                                        <p:attrNameLst>
                                          <p:attrName>style.visibility</p:attrName>
                                        </p:attrNameLst>
                                      </p:cBhvr>
                                      <p:to>
                                        <p:strVal val="visible"/>
                                      </p:to>
                                    </p:set>
                                    <p:animEffect transition="in" filter="fade">
                                      <p:cBhvr>
                                        <p:cTn id="226" dur="500"/>
                                        <p:tgtEl>
                                          <p:spTgt spid="21"/>
                                        </p:tgtEl>
                                      </p:cBhvr>
                                    </p:animEffect>
                                  </p:childTnLst>
                                </p:cTn>
                              </p:par>
                              <p:par>
                                <p:cTn id="227" presetID="10" presetClass="entr" presetSubtype="0" fill="hold" nodeType="withEffect">
                                  <p:stCondLst>
                                    <p:cond delay="0"/>
                                  </p:stCondLst>
                                  <p:childTnLst>
                                    <p:set>
                                      <p:cBhvr>
                                        <p:cTn id="228" dur="1" fill="hold">
                                          <p:stCondLst>
                                            <p:cond delay="0"/>
                                          </p:stCondLst>
                                        </p:cTn>
                                        <p:tgtEl>
                                          <p:spTgt spid="19"/>
                                        </p:tgtEl>
                                        <p:attrNameLst>
                                          <p:attrName>style.visibility</p:attrName>
                                        </p:attrNameLst>
                                      </p:cBhvr>
                                      <p:to>
                                        <p:strVal val="visible"/>
                                      </p:to>
                                    </p:set>
                                    <p:animEffect transition="in" filter="fade">
                                      <p:cBhvr>
                                        <p:cTn id="229" dur="500"/>
                                        <p:tgtEl>
                                          <p:spTgt spid="19"/>
                                        </p:tgtEl>
                                      </p:cBhvr>
                                    </p:animEffect>
                                  </p:childTnLst>
                                </p:cTn>
                              </p:par>
                              <p:par>
                                <p:cTn id="230" presetID="10" presetClass="entr" presetSubtype="0" fill="hold" nodeType="withEffect">
                                  <p:stCondLst>
                                    <p:cond delay="0"/>
                                  </p:stCondLst>
                                  <p:childTnLst>
                                    <p:set>
                                      <p:cBhvr>
                                        <p:cTn id="231" dur="1" fill="hold">
                                          <p:stCondLst>
                                            <p:cond delay="0"/>
                                          </p:stCondLst>
                                        </p:cTn>
                                        <p:tgtEl>
                                          <p:spTgt spid="4"/>
                                        </p:tgtEl>
                                        <p:attrNameLst>
                                          <p:attrName>style.visibility</p:attrName>
                                        </p:attrNameLst>
                                      </p:cBhvr>
                                      <p:to>
                                        <p:strVal val="visible"/>
                                      </p:to>
                                    </p:set>
                                    <p:animEffect transition="in" filter="fade">
                                      <p:cBhvr>
                                        <p:cTn id="232" dur="500"/>
                                        <p:tgtEl>
                                          <p:spTgt spid="4"/>
                                        </p:tgtEl>
                                      </p:cBhvr>
                                    </p:animEffect>
                                  </p:childTnLst>
                                </p:cTn>
                              </p:par>
                              <p:par>
                                <p:cTn id="233" presetID="10" presetClass="entr" presetSubtype="0" fill="hold" nodeType="withEffect">
                                  <p:stCondLst>
                                    <p:cond delay="0"/>
                                  </p:stCondLst>
                                  <p:childTnLst>
                                    <p:set>
                                      <p:cBhvr>
                                        <p:cTn id="234" dur="1" fill="hold">
                                          <p:stCondLst>
                                            <p:cond delay="0"/>
                                          </p:stCondLst>
                                        </p:cTn>
                                        <p:tgtEl>
                                          <p:spTgt spid="6"/>
                                        </p:tgtEl>
                                        <p:attrNameLst>
                                          <p:attrName>style.visibility</p:attrName>
                                        </p:attrNameLst>
                                      </p:cBhvr>
                                      <p:to>
                                        <p:strVal val="visible"/>
                                      </p:to>
                                    </p:set>
                                    <p:animEffect transition="in" filter="fade">
                                      <p:cBhvr>
                                        <p:cTn id="235" dur="500"/>
                                        <p:tgtEl>
                                          <p:spTgt spid="6"/>
                                        </p:tgtEl>
                                      </p:cBhvr>
                                    </p:animEffect>
                                  </p:childTnLst>
                                </p:cTn>
                              </p:par>
                            </p:childTnLst>
                          </p:cTn>
                        </p:par>
                      </p:childTnLst>
                    </p:cTn>
                  </p:par>
                </p:childTnLst>
              </p:cTn>
              <p:nextCondLst>
                <p:cond evt="onClick" delay="0">
                  <p:tgtEl>
                    <p:spTgt spid="14"/>
                  </p:tgtEl>
                </p:cond>
              </p:nextCondLst>
            </p:seq>
            <p:seq concurrent="1" nextAc="seek">
              <p:cTn id="236" restart="whenNotActive" fill="hold" evtFilter="cancelBubble" nodeType="interactiveSeq">
                <p:stCondLst>
                  <p:cond evt="onClick" delay="0">
                    <p:tgtEl>
                      <p:spTgt spid="20"/>
                    </p:tgtEl>
                  </p:cond>
                </p:stCondLst>
                <p:endSync evt="end" delay="0">
                  <p:rtn val="all"/>
                </p:endSync>
                <p:childTnLst>
                  <p:par>
                    <p:cTn id="237" fill="hold">
                      <p:stCondLst>
                        <p:cond delay="0"/>
                      </p:stCondLst>
                      <p:childTnLst>
                        <p:par>
                          <p:cTn id="238" fill="hold">
                            <p:stCondLst>
                              <p:cond delay="0"/>
                            </p:stCondLst>
                            <p:childTnLst>
                              <p:par>
                                <p:cTn id="239" presetID="26" presetClass="emph" presetSubtype="0" fill="hold" nodeType="clickEffect">
                                  <p:stCondLst>
                                    <p:cond delay="0"/>
                                  </p:stCondLst>
                                  <p:childTnLst>
                                    <p:animEffect transition="out" filter="fade">
                                      <p:cBhvr>
                                        <p:cTn id="240" dur="500" tmFilter="0, 0; .2, .5; .8, .5; 1, 0"/>
                                        <p:tgtEl>
                                          <p:spTgt spid="20"/>
                                        </p:tgtEl>
                                      </p:cBhvr>
                                    </p:animEffect>
                                    <p:animScale>
                                      <p:cBhvr>
                                        <p:cTn id="241" dur="250" autoRev="1" fill="hold"/>
                                        <p:tgtEl>
                                          <p:spTgt spid="20"/>
                                        </p:tgtEl>
                                      </p:cBhvr>
                                      <p:by x="105000" y="105000"/>
                                    </p:animScale>
                                  </p:childTnLst>
                                  <p:subTnLst>
                                    <p:audio>
                                      <p:cMediaNode>
                                        <p:cTn display="0" masterRel="sameClick">
                                          <p:stCondLst>
                                            <p:cond evt="begin" delay="0">
                                              <p:tn val="239"/>
                                            </p:cond>
                                          </p:stCondLst>
                                          <p:endCondLst>
                                            <p:cond evt="onStopAudio" delay="0">
                                              <p:tgtEl>
                                                <p:sldTgt/>
                                              </p:tgtEl>
                                            </p:cond>
                                          </p:endCondLst>
                                        </p:cTn>
                                        <p:tgtEl>
                                          <p:sndTgt r:embed="rId7" name="click.wav"/>
                                        </p:tgtEl>
                                      </p:cMediaNode>
                                    </p:audio>
                                  </p:subTnLst>
                                </p:cTn>
                              </p:par>
                            </p:childTnLst>
                          </p:cTn>
                        </p:par>
                        <p:par>
                          <p:cTn id="242" fill="hold">
                            <p:stCondLst>
                              <p:cond delay="500"/>
                            </p:stCondLst>
                            <p:childTnLst>
                              <p:par>
                                <p:cTn id="243" presetID="1" presetClass="mediacall" presetSubtype="0" fill="hold" nodeType="afterEffect">
                                  <p:stCondLst>
                                    <p:cond delay="0"/>
                                  </p:stCondLst>
                                  <p:childTnLst>
                                    <p:cmd type="call" cmd="playFrom(0.0)">
                                      <p:cBhvr>
                                        <p:cTn id="244" dur="4995" fill="hold"/>
                                        <p:tgtEl>
                                          <p:spTgt spid="7"/>
                                        </p:tgtEl>
                                      </p:cBhvr>
                                    </p:cmd>
                                  </p:childTnLst>
                                </p:cTn>
                              </p:par>
                              <p:par>
                                <p:cTn id="245" presetID="1" presetClass="entr" presetSubtype="0" fill="hold" nodeType="withEffect">
                                  <p:stCondLst>
                                    <p:cond delay="0"/>
                                  </p:stCondLst>
                                  <p:childTnLst>
                                    <p:set>
                                      <p:cBhvr>
                                        <p:cTn id="246" dur="1" fill="hold">
                                          <p:stCondLst>
                                            <p:cond delay="0"/>
                                          </p:stCondLst>
                                        </p:cTn>
                                        <p:tgtEl>
                                          <p:spTgt spid="13"/>
                                        </p:tgtEl>
                                        <p:attrNameLst>
                                          <p:attrName>style.visibility</p:attrName>
                                        </p:attrNameLst>
                                      </p:cBhvr>
                                      <p:to>
                                        <p:strVal val="visible"/>
                                      </p:to>
                                    </p:set>
                                  </p:childTnLst>
                                </p:cTn>
                              </p:par>
                              <p:par>
                                <p:cTn id="247" presetID="63" presetClass="path" presetSubtype="0" accel="50000" decel="50000" fill="hold" nodeType="withEffect">
                                  <p:stCondLst>
                                    <p:cond delay="0"/>
                                  </p:stCondLst>
                                  <p:childTnLst>
                                    <p:animMotion origin="layout" path="M 6.25E-7 -4.81481E-6 L 0.16094 -4.81481E-6 " pathEditMode="relative" rAng="0" ptsTypes="AA">
                                      <p:cBhvr>
                                        <p:cTn id="248" dur="500" fill="hold"/>
                                        <p:tgtEl>
                                          <p:spTgt spid="14"/>
                                        </p:tgtEl>
                                        <p:attrNameLst>
                                          <p:attrName>ppt_x</p:attrName>
                                          <p:attrName>ppt_y</p:attrName>
                                        </p:attrNameLst>
                                      </p:cBhvr>
                                      <p:rCtr x="7591" y="0"/>
                                    </p:animMotion>
                                  </p:childTnLst>
                                </p:cTn>
                              </p:par>
                              <p:par>
                                <p:cTn id="249" presetID="10" presetClass="exit" presetSubtype="0" fill="hold" nodeType="withEffect">
                                  <p:stCondLst>
                                    <p:cond delay="0"/>
                                  </p:stCondLst>
                                  <p:childTnLst>
                                    <p:animEffect transition="out" filter="fade">
                                      <p:cBhvr>
                                        <p:cTn id="250" dur="500"/>
                                        <p:tgtEl>
                                          <p:spTgt spid="31"/>
                                        </p:tgtEl>
                                      </p:cBhvr>
                                    </p:animEffect>
                                    <p:set>
                                      <p:cBhvr>
                                        <p:cTn id="251" dur="1" fill="hold">
                                          <p:stCondLst>
                                            <p:cond delay="499"/>
                                          </p:stCondLst>
                                        </p:cTn>
                                        <p:tgtEl>
                                          <p:spTgt spid="31"/>
                                        </p:tgtEl>
                                        <p:attrNameLst>
                                          <p:attrName>style.visibility</p:attrName>
                                        </p:attrNameLst>
                                      </p:cBhvr>
                                      <p:to>
                                        <p:strVal val="hidden"/>
                                      </p:to>
                                    </p:set>
                                  </p:childTnLst>
                                </p:cTn>
                              </p:par>
                              <p:par>
                                <p:cTn id="252" presetID="10" presetClass="exit" presetSubtype="0" fill="hold" nodeType="withEffect">
                                  <p:stCondLst>
                                    <p:cond delay="0"/>
                                  </p:stCondLst>
                                  <p:childTnLst>
                                    <p:animEffect transition="out" filter="fade">
                                      <p:cBhvr>
                                        <p:cTn id="253" dur="500"/>
                                        <p:tgtEl>
                                          <p:spTgt spid="12"/>
                                        </p:tgtEl>
                                      </p:cBhvr>
                                    </p:animEffect>
                                    <p:set>
                                      <p:cBhvr>
                                        <p:cTn id="254" dur="1" fill="hold">
                                          <p:stCondLst>
                                            <p:cond delay="499"/>
                                          </p:stCondLst>
                                        </p:cTn>
                                        <p:tgtEl>
                                          <p:spTgt spid="12"/>
                                        </p:tgtEl>
                                        <p:attrNameLst>
                                          <p:attrName>style.visibility</p:attrName>
                                        </p:attrNameLst>
                                      </p:cBhvr>
                                      <p:to>
                                        <p:strVal val="hidden"/>
                                      </p:to>
                                    </p:set>
                                  </p:childTnLst>
                                </p:cTn>
                              </p:par>
                              <p:par>
                                <p:cTn id="255" presetID="10" presetClass="exit" presetSubtype="0" fill="hold" nodeType="withEffect">
                                  <p:stCondLst>
                                    <p:cond delay="0"/>
                                  </p:stCondLst>
                                  <p:childTnLst>
                                    <p:animEffect transition="out" filter="fade">
                                      <p:cBhvr>
                                        <p:cTn id="256" dur="500"/>
                                        <p:tgtEl>
                                          <p:spTgt spid="2"/>
                                        </p:tgtEl>
                                      </p:cBhvr>
                                    </p:animEffect>
                                    <p:set>
                                      <p:cBhvr>
                                        <p:cTn id="257" dur="1" fill="hold">
                                          <p:stCondLst>
                                            <p:cond delay="499"/>
                                          </p:stCondLst>
                                        </p:cTn>
                                        <p:tgtEl>
                                          <p:spTgt spid="2"/>
                                        </p:tgtEl>
                                        <p:attrNameLst>
                                          <p:attrName>style.visibility</p:attrName>
                                        </p:attrNameLst>
                                      </p:cBhvr>
                                      <p:to>
                                        <p:strVal val="hidden"/>
                                      </p:to>
                                    </p:set>
                                  </p:childTnLst>
                                </p:cTn>
                              </p:par>
                              <p:par>
                                <p:cTn id="258" presetID="10" presetClass="exit" presetSubtype="0" fill="hold" nodeType="withEffect">
                                  <p:stCondLst>
                                    <p:cond delay="0"/>
                                  </p:stCondLst>
                                  <p:childTnLst>
                                    <p:animEffect transition="out" filter="fade">
                                      <p:cBhvr>
                                        <p:cTn id="259" dur="500"/>
                                        <p:tgtEl>
                                          <p:spTgt spid="16"/>
                                        </p:tgtEl>
                                      </p:cBhvr>
                                    </p:animEffect>
                                    <p:set>
                                      <p:cBhvr>
                                        <p:cTn id="260" dur="1" fill="hold">
                                          <p:stCondLst>
                                            <p:cond delay="499"/>
                                          </p:stCondLst>
                                        </p:cTn>
                                        <p:tgtEl>
                                          <p:spTgt spid="16"/>
                                        </p:tgtEl>
                                        <p:attrNameLst>
                                          <p:attrName>style.visibility</p:attrName>
                                        </p:attrNameLst>
                                      </p:cBhvr>
                                      <p:to>
                                        <p:strVal val="hidden"/>
                                      </p:to>
                                    </p:set>
                                  </p:childTnLst>
                                </p:cTn>
                              </p:par>
                              <p:par>
                                <p:cTn id="261" presetID="10" presetClass="exit" presetSubtype="0" fill="hold" nodeType="withEffect">
                                  <p:stCondLst>
                                    <p:cond delay="0"/>
                                  </p:stCondLst>
                                  <p:childTnLst>
                                    <p:animEffect transition="out" filter="fade">
                                      <p:cBhvr>
                                        <p:cTn id="262" dur="500"/>
                                        <p:tgtEl>
                                          <p:spTgt spid="15"/>
                                        </p:tgtEl>
                                      </p:cBhvr>
                                    </p:animEffect>
                                    <p:set>
                                      <p:cBhvr>
                                        <p:cTn id="263" dur="1" fill="hold">
                                          <p:stCondLst>
                                            <p:cond delay="499"/>
                                          </p:stCondLst>
                                        </p:cTn>
                                        <p:tgtEl>
                                          <p:spTgt spid="15"/>
                                        </p:tgtEl>
                                        <p:attrNameLst>
                                          <p:attrName>style.visibility</p:attrName>
                                        </p:attrNameLst>
                                      </p:cBhvr>
                                      <p:to>
                                        <p:strVal val="hidden"/>
                                      </p:to>
                                    </p:set>
                                  </p:childTnLst>
                                </p:cTn>
                              </p:par>
                              <p:par>
                                <p:cTn id="264" presetID="10" presetClass="exit" presetSubtype="0" fill="hold" nodeType="withEffect">
                                  <p:stCondLst>
                                    <p:cond delay="0"/>
                                  </p:stCondLst>
                                  <p:childTnLst>
                                    <p:animEffect transition="out" filter="fade">
                                      <p:cBhvr>
                                        <p:cTn id="265" dur="500"/>
                                        <p:tgtEl>
                                          <p:spTgt spid="18"/>
                                        </p:tgtEl>
                                      </p:cBhvr>
                                    </p:animEffect>
                                    <p:set>
                                      <p:cBhvr>
                                        <p:cTn id="266" dur="1" fill="hold">
                                          <p:stCondLst>
                                            <p:cond delay="499"/>
                                          </p:stCondLst>
                                        </p:cTn>
                                        <p:tgtEl>
                                          <p:spTgt spid="18"/>
                                        </p:tgtEl>
                                        <p:attrNameLst>
                                          <p:attrName>style.visibility</p:attrName>
                                        </p:attrNameLst>
                                      </p:cBhvr>
                                      <p:to>
                                        <p:strVal val="hidden"/>
                                      </p:to>
                                    </p:set>
                                  </p:childTnLst>
                                </p:cTn>
                              </p:par>
                              <p:par>
                                <p:cTn id="267" presetID="10" presetClass="exit" presetSubtype="0" fill="hold" nodeType="withEffect">
                                  <p:stCondLst>
                                    <p:cond delay="0"/>
                                  </p:stCondLst>
                                  <p:childTnLst>
                                    <p:animEffect transition="out" filter="fade">
                                      <p:cBhvr>
                                        <p:cTn id="268" dur="500"/>
                                        <p:tgtEl>
                                          <p:spTgt spid="20"/>
                                        </p:tgtEl>
                                      </p:cBhvr>
                                    </p:animEffect>
                                    <p:set>
                                      <p:cBhvr>
                                        <p:cTn id="269" dur="1" fill="hold">
                                          <p:stCondLst>
                                            <p:cond delay="499"/>
                                          </p:stCondLst>
                                        </p:cTn>
                                        <p:tgtEl>
                                          <p:spTgt spid="20"/>
                                        </p:tgtEl>
                                        <p:attrNameLst>
                                          <p:attrName>style.visibility</p:attrName>
                                        </p:attrNameLst>
                                      </p:cBhvr>
                                      <p:to>
                                        <p:strVal val="hidden"/>
                                      </p:to>
                                    </p:set>
                                  </p:childTnLst>
                                </p:cTn>
                              </p:par>
                              <p:par>
                                <p:cTn id="270" presetID="10" presetClass="exit" presetSubtype="0" fill="hold" nodeType="withEffect">
                                  <p:stCondLst>
                                    <p:cond delay="0"/>
                                  </p:stCondLst>
                                  <p:childTnLst>
                                    <p:animEffect transition="out" filter="fade">
                                      <p:cBhvr>
                                        <p:cTn id="271" dur="500"/>
                                        <p:tgtEl>
                                          <p:spTgt spid="17"/>
                                        </p:tgtEl>
                                      </p:cBhvr>
                                    </p:animEffect>
                                    <p:set>
                                      <p:cBhvr>
                                        <p:cTn id="272" dur="1" fill="hold">
                                          <p:stCondLst>
                                            <p:cond delay="499"/>
                                          </p:stCondLst>
                                        </p:cTn>
                                        <p:tgtEl>
                                          <p:spTgt spid="17"/>
                                        </p:tgtEl>
                                        <p:attrNameLst>
                                          <p:attrName>style.visibility</p:attrName>
                                        </p:attrNameLst>
                                      </p:cBhvr>
                                      <p:to>
                                        <p:strVal val="hidden"/>
                                      </p:to>
                                    </p:set>
                                  </p:childTnLst>
                                </p:cTn>
                              </p:par>
                              <p:par>
                                <p:cTn id="273" presetID="10" presetClass="exit" presetSubtype="0" fill="hold" nodeType="withEffect">
                                  <p:stCondLst>
                                    <p:cond delay="0"/>
                                  </p:stCondLst>
                                  <p:childTnLst>
                                    <p:animEffect transition="out" filter="fade">
                                      <p:cBhvr>
                                        <p:cTn id="274" dur="500"/>
                                        <p:tgtEl>
                                          <p:spTgt spid="21"/>
                                        </p:tgtEl>
                                      </p:cBhvr>
                                    </p:animEffect>
                                    <p:set>
                                      <p:cBhvr>
                                        <p:cTn id="275" dur="1" fill="hold">
                                          <p:stCondLst>
                                            <p:cond delay="499"/>
                                          </p:stCondLst>
                                        </p:cTn>
                                        <p:tgtEl>
                                          <p:spTgt spid="21"/>
                                        </p:tgtEl>
                                        <p:attrNameLst>
                                          <p:attrName>style.visibility</p:attrName>
                                        </p:attrNameLst>
                                      </p:cBhvr>
                                      <p:to>
                                        <p:strVal val="hidden"/>
                                      </p:to>
                                    </p:set>
                                  </p:childTnLst>
                                </p:cTn>
                              </p:par>
                              <p:par>
                                <p:cTn id="276" presetID="10" presetClass="exit" presetSubtype="0" fill="hold" nodeType="withEffect">
                                  <p:stCondLst>
                                    <p:cond delay="0"/>
                                  </p:stCondLst>
                                  <p:childTnLst>
                                    <p:animEffect transition="out" filter="fade">
                                      <p:cBhvr>
                                        <p:cTn id="277" dur="500"/>
                                        <p:tgtEl>
                                          <p:spTgt spid="19"/>
                                        </p:tgtEl>
                                      </p:cBhvr>
                                    </p:animEffect>
                                    <p:set>
                                      <p:cBhvr>
                                        <p:cTn id="278" dur="1" fill="hold">
                                          <p:stCondLst>
                                            <p:cond delay="499"/>
                                          </p:stCondLst>
                                        </p:cTn>
                                        <p:tgtEl>
                                          <p:spTgt spid="19"/>
                                        </p:tgtEl>
                                        <p:attrNameLst>
                                          <p:attrName>style.visibility</p:attrName>
                                        </p:attrNameLst>
                                      </p:cBhvr>
                                      <p:to>
                                        <p:strVal val="hidden"/>
                                      </p:to>
                                    </p:set>
                                  </p:childTnLst>
                                </p:cTn>
                              </p:par>
                              <p:par>
                                <p:cTn id="279" presetID="10" presetClass="exit" presetSubtype="0" fill="hold" nodeType="withEffect">
                                  <p:stCondLst>
                                    <p:cond delay="0"/>
                                  </p:stCondLst>
                                  <p:childTnLst>
                                    <p:animEffect transition="out" filter="fade">
                                      <p:cBhvr>
                                        <p:cTn id="280" dur="500"/>
                                        <p:tgtEl>
                                          <p:spTgt spid="4"/>
                                        </p:tgtEl>
                                      </p:cBhvr>
                                    </p:animEffect>
                                    <p:set>
                                      <p:cBhvr>
                                        <p:cTn id="281" dur="1" fill="hold">
                                          <p:stCondLst>
                                            <p:cond delay="499"/>
                                          </p:stCondLst>
                                        </p:cTn>
                                        <p:tgtEl>
                                          <p:spTgt spid="4"/>
                                        </p:tgtEl>
                                        <p:attrNameLst>
                                          <p:attrName>style.visibility</p:attrName>
                                        </p:attrNameLst>
                                      </p:cBhvr>
                                      <p:to>
                                        <p:strVal val="hidden"/>
                                      </p:to>
                                    </p:set>
                                  </p:childTnLst>
                                </p:cTn>
                              </p:par>
                              <p:par>
                                <p:cTn id="282" presetID="10" presetClass="exit" presetSubtype="0" fill="hold" nodeType="withEffect">
                                  <p:stCondLst>
                                    <p:cond delay="0"/>
                                  </p:stCondLst>
                                  <p:childTnLst>
                                    <p:animEffect transition="out" filter="fade">
                                      <p:cBhvr>
                                        <p:cTn id="283" dur="500"/>
                                        <p:tgtEl>
                                          <p:spTgt spid="6"/>
                                        </p:tgtEl>
                                      </p:cBhvr>
                                    </p:animEffect>
                                    <p:set>
                                      <p:cBhvr>
                                        <p:cTn id="284"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285" restart="whenNotActive" fill="hold" evtFilter="cancelBubble" nodeType="interactiveSeq">
                <p:stCondLst>
                  <p:cond evt="onClick" delay="0">
                    <p:tgtEl>
                      <p:spTgt spid="21"/>
                    </p:tgtEl>
                  </p:cond>
                </p:stCondLst>
                <p:endSync evt="end" delay="0">
                  <p:rtn val="all"/>
                </p:endSync>
                <p:childTnLst>
                  <p:par>
                    <p:cTn id="286" fill="hold">
                      <p:stCondLst>
                        <p:cond delay="0"/>
                      </p:stCondLst>
                      <p:childTnLst>
                        <p:par>
                          <p:cTn id="287" fill="hold">
                            <p:stCondLst>
                              <p:cond delay="0"/>
                            </p:stCondLst>
                            <p:childTnLst>
                              <p:par>
                                <p:cTn id="288" presetID="26" presetClass="emph" presetSubtype="0" fill="hold" nodeType="clickEffect">
                                  <p:stCondLst>
                                    <p:cond delay="0"/>
                                  </p:stCondLst>
                                  <p:childTnLst>
                                    <p:animEffect transition="out" filter="fade">
                                      <p:cBhvr>
                                        <p:cTn id="289" dur="500" tmFilter="0, 0; .2, .5; .8, .5; 1, 0"/>
                                        <p:tgtEl>
                                          <p:spTgt spid="21"/>
                                        </p:tgtEl>
                                      </p:cBhvr>
                                    </p:animEffect>
                                    <p:animScale>
                                      <p:cBhvr>
                                        <p:cTn id="290" dur="250" autoRev="1" fill="hold"/>
                                        <p:tgtEl>
                                          <p:spTgt spid="21"/>
                                        </p:tgtEl>
                                      </p:cBhvr>
                                      <p:by x="105000" y="105000"/>
                                    </p:animScale>
                                  </p:childTnLst>
                                  <p:subTnLst>
                                    <p:audio>
                                      <p:cMediaNode>
                                        <p:cTn display="0" masterRel="sameClick">
                                          <p:stCondLst>
                                            <p:cond evt="begin" delay="0">
                                              <p:tn val="288"/>
                                            </p:cond>
                                          </p:stCondLst>
                                          <p:endCondLst>
                                            <p:cond evt="onStopAudio" delay="0">
                                              <p:tgtEl>
                                                <p:sldTgt/>
                                              </p:tgtEl>
                                            </p:cond>
                                          </p:endCondLst>
                                        </p:cTn>
                                        <p:tgtEl>
                                          <p:sndTgt r:embed="rId7" name="click.wav"/>
                                        </p:tgtEl>
                                      </p:cMediaNode>
                                    </p:audio>
                                  </p:subTnLst>
                                </p:cTn>
                              </p:par>
                            </p:childTnLst>
                          </p:cTn>
                        </p:par>
                        <p:par>
                          <p:cTn id="291" fill="hold">
                            <p:stCondLst>
                              <p:cond delay="500"/>
                            </p:stCondLst>
                            <p:childTnLst>
                              <p:par>
                                <p:cTn id="292" presetID="1" presetClass="mediacall" presetSubtype="0" fill="hold" nodeType="afterEffect">
                                  <p:stCondLst>
                                    <p:cond delay="0"/>
                                  </p:stCondLst>
                                  <p:childTnLst>
                                    <p:cmd type="call" cmd="playFrom(0.0)">
                                      <p:cBhvr>
                                        <p:cTn id="293" dur="4995" fill="hold"/>
                                        <p:tgtEl>
                                          <p:spTgt spid="7"/>
                                        </p:tgtEl>
                                      </p:cBhvr>
                                    </p:cmd>
                                  </p:childTnLst>
                                </p:cTn>
                              </p:par>
                              <p:par>
                                <p:cTn id="294" presetID="1" presetClass="entr" presetSubtype="0" fill="hold" nodeType="withEffect">
                                  <p:stCondLst>
                                    <p:cond delay="0"/>
                                  </p:stCondLst>
                                  <p:childTnLst>
                                    <p:set>
                                      <p:cBhvr>
                                        <p:cTn id="295" dur="1" fill="hold">
                                          <p:stCondLst>
                                            <p:cond delay="0"/>
                                          </p:stCondLst>
                                        </p:cTn>
                                        <p:tgtEl>
                                          <p:spTgt spid="13"/>
                                        </p:tgtEl>
                                        <p:attrNameLst>
                                          <p:attrName>style.visibility</p:attrName>
                                        </p:attrNameLst>
                                      </p:cBhvr>
                                      <p:to>
                                        <p:strVal val="visible"/>
                                      </p:to>
                                    </p:set>
                                  </p:childTnLst>
                                </p:cTn>
                              </p:par>
                              <p:par>
                                <p:cTn id="296" presetID="63" presetClass="path" presetSubtype="0" accel="50000" decel="50000" fill="hold" nodeType="withEffect">
                                  <p:stCondLst>
                                    <p:cond delay="0"/>
                                  </p:stCondLst>
                                  <p:childTnLst>
                                    <p:animMotion origin="layout" path="M 6.25E-7 -4.81481E-6 L 0.16093 -4.81481E-6 " pathEditMode="relative" rAng="0" ptsTypes="AA">
                                      <p:cBhvr>
                                        <p:cTn id="297" dur="500" fill="hold"/>
                                        <p:tgtEl>
                                          <p:spTgt spid="14"/>
                                        </p:tgtEl>
                                        <p:attrNameLst>
                                          <p:attrName>ppt_x</p:attrName>
                                          <p:attrName>ppt_y</p:attrName>
                                        </p:attrNameLst>
                                      </p:cBhvr>
                                      <p:rCtr x="7956" y="0"/>
                                    </p:animMotion>
                                  </p:childTnLst>
                                </p:cTn>
                              </p:par>
                              <p:par>
                                <p:cTn id="298" presetID="10" presetClass="exit" presetSubtype="0" fill="hold" nodeType="withEffect">
                                  <p:stCondLst>
                                    <p:cond delay="0"/>
                                  </p:stCondLst>
                                  <p:childTnLst>
                                    <p:animEffect transition="out" filter="fade">
                                      <p:cBhvr>
                                        <p:cTn id="299" dur="500"/>
                                        <p:tgtEl>
                                          <p:spTgt spid="31"/>
                                        </p:tgtEl>
                                      </p:cBhvr>
                                    </p:animEffect>
                                    <p:set>
                                      <p:cBhvr>
                                        <p:cTn id="300" dur="1" fill="hold">
                                          <p:stCondLst>
                                            <p:cond delay="499"/>
                                          </p:stCondLst>
                                        </p:cTn>
                                        <p:tgtEl>
                                          <p:spTgt spid="31"/>
                                        </p:tgtEl>
                                        <p:attrNameLst>
                                          <p:attrName>style.visibility</p:attrName>
                                        </p:attrNameLst>
                                      </p:cBhvr>
                                      <p:to>
                                        <p:strVal val="hidden"/>
                                      </p:to>
                                    </p:set>
                                  </p:childTnLst>
                                </p:cTn>
                              </p:par>
                              <p:par>
                                <p:cTn id="301" presetID="10" presetClass="exit" presetSubtype="0" fill="hold" nodeType="withEffect">
                                  <p:stCondLst>
                                    <p:cond delay="0"/>
                                  </p:stCondLst>
                                  <p:childTnLst>
                                    <p:animEffect transition="out" filter="fade">
                                      <p:cBhvr>
                                        <p:cTn id="302" dur="500"/>
                                        <p:tgtEl>
                                          <p:spTgt spid="12"/>
                                        </p:tgtEl>
                                      </p:cBhvr>
                                    </p:animEffect>
                                    <p:set>
                                      <p:cBhvr>
                                        <p:cTn id="303" dur="1" fill="hold">
                                          <p:stCondLst>
                                            <p:cond delay="499"/>
                                          </p:stCondLst>
                                        </p:cTn>
                                        <p:tgtEl>
                                          <p:spTgt spid="12"/>
                                        </p:tgtEl>
                                        <p:attrNameLst>
                                          <p:attrName>style.visibility</p:attrName>
                                        </p:attrNameLst>
                                      </p:cBhvr>
                                      <p:to>
                                        <p:strVal val="hidden"/>
                                      </p:to>
                                    </p:set>
                                  </p:childTnLst>
                                </p:cTn>
                              </p:par>
                              <p:par>
                                <p:cTn id="304" presetID="10" presetClass="exit" presetSubtype="0" fill="hold" nodeType="withEffect">
                                  <p:stCondLst>
                                    <p:cond delay="0"/>
                                  </p:stCondLst>
                                  <p:childTnLst>
                                    <p:animEffect transition="out" filter="fade">
                                      <p:cBhvr>
                                        <p:cTn id="305" dur="500"/>
                                        <p:tgtEl>
                                          <p:spTgt spid="2"/>
                                        </p:tgtEl>
                                      </p:cBhvr>
                                    </p:animEffect>
                                    <p:set>
                                      <p:cBhvr>
                                        <p:cTn id="306" dur="1" fill="hold">
                                          <p:stCondLst>
                                            <p:cond delay="499"/>
                                          </p:stCondLst>
                                        </p:cTn>
                                        <p:tgtEl>
                                          <p:spTgt spid="2"/>
                                        </p:tgtEl>
                                        <p:attrNameLst>
                                          <p:attrName>style.visibility</p:attrName>
                                        </p:attrNameLst>
                                      </p:cBhvr>
                                      <p:to>
                                        <p:strVal val="hidden"/>
                                      </p:to>
                                    </p:set>
                                  </p:childTnLst>
                                </p:cTn>
                              </p:par>
                              <p:par>
                                <p:cTn id="307" presetID="10" presetClass="exit" presetSubtype="0" fill="hold" nodeType="withEffect">
                                  <p:stCondLst>
                                    <p:cond delay="0"/>
                                  </p:stCondLst>
                                  <p:childTnLst>
                                    <p:animEffect transition="out" filter="fade">
                                      <p:cBhvr>
                                        <p:cTn id="308" dur="500"/>
                                        <p:tgtEl>
                                          <p:spTgt spid="16"/>
                                        </p:tgtEl>
                                      </p:cBhvr>
                                    </p:animEffect>
                                    <p:set>
                                      <p:cBhvr>
                                        <p:cTn id="309" dur="1" fill="hold">
                                          <p:stCondLst>
                                            <p:cond delay="499"/>
                                          </p:stCondLst>
                                        </p:cTn>
                                        <p:tgtEl>
                                          <p:spTgt spid="16"/>
                                        </p:tgtEl>
                                        <p:attrNameLst>
                                          <p:attrName>style.visibility</p:attrName>
                                        </p:attrNameLst>
                                      </p:cBhvr>
                                      <p:to>
                                        <p:strVal val="hidden"/>
                                      </p:to>
                                    </p:set>
                                  </p:childTnLst>
                                </p:cTn>
                              </p:par>
                              <p:par>
                                <p:cTn id="310" presetID="10" presetClass="exit" presetSubtype="0" fill="hold" nodeType="withEffect">
                                  <p:stCondLst>
                                    <p:cond delay="0"/>
                                  </p:stCondLst>
                                  <p:childTnLst>
                                    <p:animEffect transition="out" filter="fade">
                                      <p:cBhvr>
                                        <p:cTn id="311" dur="500"/>
                                        <p:tgtEl>
                                          <p:spTgt spid="15"/>
                                        </p:tgtEl>
                                      </p:cBhvr>
                                    </p:animEffect>
                                    <p:set>
                                      <p:cBhvr>
                                        <p:cTn id="312" dur="1" fill="hold">
                                          <p:stCondLst>
                                            <p:cond delay="499"/>
                                          </p:stCondLst>
                                        </p:cTn>
                                        <p:tgtEl>
                                          <p:spTgt spid="15"/>
                                        </p:tgtEl>
                                        <p:attrNameLst>
                                          <p:attrName>style.visibility</p:attrName>
                                        </p:attrNameLst>
                                      </p:cBhvr>
                                      <p:to>
                                        <p:strVal val="hidden"/>
                                      </p:to>
                                    </p:set>
                                  </p:childTnLst>
                                </p:cTn>
                              </p:par>
                              <p:par>
                                <p:cTn id="313" presetID="10" presetClass="exit" presetSubtype="0" fill="hold" nodeType="withEffect">
                                  <p:stCondLst>
                                    <p:cond delay="0"/>
                                  </p:stCondLst>
                                  <p:childTnLst>
                                    <p:animEffect transition="out" filter="fade">
                                      <p:cBhvr>
                                        <p:cTn id="314" dur="500"/>
                                        <p:tgtEl>
                                          <p:spTgt spid="18"/>
                                        </p:tgtEl>
                                      </p:cBhvr>
                                    </p:animEffect>
                                    <p:set>
                                      <p:cBhvr>
                                        <p:cTn id="315" dur="1" fill="hold">
                                          <p:stCondLst>
                                            <p:cond delay="499"/>
                                          </p:stCondLst>
                                        </p:cTn>
                                        <p:tgtEl>
                                          <p:spTgt spid="18"/>
                                        </p:tgtEl>
                                        <p:attrNameLst>
                                          <p:attrName>style.visibility</p:attrName>
                                        </p:attrNameLst>
                                      </p:cBhvr>
                                      <p:to>
                                        <p:strVal val="hidden"/>
                                      </p:to>
                                    </p:set>
                                  </p:childTnLst>
                                </p:cTn>
                              </p:par>
                              <p:par>
                                <p:cTn id="316" presetID="10" presetClass="exit" presetSubtype="0" fill="hold" nodeType="withEffect">
                                  <p:stCondLst>
                                    <p:cond delay="0"/>
                                  </p:stCondLst>
                                  <p:childTnLst>
                                    <p:animEffect transition="out" filter="fade">
                                      <p:cBhvr>
                                        <p:cTn id="317" dur="500"/>
                                        <p:tgtEl>
                                          <p:spTgt spid="20"/>
                                        </p:tgtEl>
                                      </p:cBhvr>
                                    </p:animEffect>
                                    <p:set>
                                      <p:cBhvr>
                                        <p:cTn id="318" dur="1" fill="hold">
                                          <p:stCondLst>
                                            <p:cond delay="499"/>
                                          </p:stCondLst>
                                        </p:cTn>
                                        <p:tgtEl>
                                          <p:spTgt spid="20"/>
                                        </p:tgtEl>
                                        <p:attrNameLst>
                                          <p:attrName>style.visibility</p:attrName>
                                        </p:attrNameLst>
                                      </p:cBhvr>
                                      <p:to>
                                        <p:strVal val="hidden"/>
                                      </p:to>
                                    </p:set>
                                  </p:childTnLst>
                                </p:cTn>
                              </p:par>
                              <p:par>
                                <p:cTn id="319" presetID="10" presetClass="exit" presetSubtype="0" fill="hold" nodeType="withEffect">
                                  <p:stCondLst>
                                    <p:cond delay="0"/>
                                  </p:stCondLst>
                                  <p:childTnLst>
                                    <p:animEffect transition="out" filter="fade">
                                      <p:cBhvr>
                                        <p:cTn id="320" dur="500"/>
                                        <p:tgtEl>
                                          <p:spTgt spid="17"/>
                                        </p:tgtEl>
                                      </p:cBhvr>
                                    </p:animEffect>
                                    <p:set>
                                      <p:cBhvr>
                                        <p:cTn id="321" dur="1" fill="hold">
                                          <p:stCondLst>
                                            <p:cond delay="499"/>
                                          </p:stCondLst>
                                        </p:cTn>
                                        <p:tgtEl>
                                          <p:spTgt spid="17"/>
                                        </p:tgtEl>
                                        <p:attrNameLst>
                                          <p:attrName>style.visibility</p:attrName>
                                        </p:attrNameLst>
                                      </p:cBhvr>
                                      <p:to>
                                        <p:strVal val="hidden"/>
                                      </p:to>
                                    </p:set>
                                  </p:childTnLst>
                                </p:cTn>
                              </p:par>
                              <p:par>
                                <p:cTn id="322" presetID="10" presetClass="exit" presetSubtype="0" fill="hold" nodeType="withEffect">
                                  <p:stCondLst>
                                    <p:cond delay="0"/>
                                  </p:stCondLst>
                                  <p:childTnLst>
                                    <p:animEffect transition="out" filter="fade">
                                      <p:cBhvr>
                                        <p:cTn id="323" dur="500"/>
                                        <p:tgtEl>
                                          <p:spTgt spid="21"/>
                                        </p:tgtEl>
                                      </p:cBhvr>
                                    </p:animEffect>
                                    <p:set>
                                      <p:cBhvr>
                                        <p:cTn id="324" dur="1" fill="hold">
                                          <p:stCondLst>
                                            <p:cond delay="499"/>
                                          </p:stCondLst>
                                        </p:cTn>
                                        <p:tgtEl>
                                          <p:spTgt spid="21"/>
                                        </p:tgtEl>
                                        <p:attrNameLst>
                                          <p:attrName>style.visibility</p:attrName>
                                        </p:attrNameLst>
                                      </p:cBhvr>
                                      <p:to>
                                        <p:strVal val="hidden"/>
                                      </p:to>
                                    </p:set>
                                  </p:childTnLst>
                                </p:cTn>
                              </p:par>
                              <p:par>
                                <p:cTn id="325" presetID="10" presetClass="exit" presetSubtype="0" fill="hold" nodeType="withEffect">
                                  <p:stCondLst>
                                    <p:cond delay="0"/>
                                  </p:stCondLst>
                                  <p:childTnLst>
                                    <p:animEffect transition="out" filter="fade">
                                      <p:cBhvr>
                                        <p:cTn id="326" dur="500"/>
                                        <p:tgtEl>
                                          <p:spTgt spid="19"/>
                                        </p:tgtEl>
                                      </p:cBhvr>
                                    </p:animEffect>
                                    <p:set>
                                      <p:cBhvr>
                                        <p:cTn id="327" dur="1" fill="hold">
                                          <p:stCondLst>
                                            <p:cond delay="499"/>
                                          </p:stCondLst>
                                        </p:cTn>
                                        <p:tgtEl>
                                          <p:spTgt spid="19"/>
                                        </p:tgtEl>
                                        <p:attrNameLst>
                                          <p:attrName>style.visibility</p:attrName>
                                        </p:attrNameLst>
                                      </p:cBhvr>
                                      <p:to>
                                        <p:strVal val="hidden"/>
                                      </p:to>
                                    </p:set>
                                  </p:childTnLst>
                                </p:cTn>
                              </p:par>
                              <p:par>
                                <p:cTn id="328" presetID="10" presetClass="exit" presetSubtype="0" fill="hold" nodeType="withEffect">
                                  <p:stCondLst>
                                    <p:cond delay="0"/>
                                  </p:stCondLst>
                                  <p:childTnLst>
                                    <p:animEffect transition="out" filter="fade">
                                      <p:cBhvr>
                                        <p:cTn id="329" dur="500"/>
                                        <p:tgtEl>
                                          <p:spTgt spid="4"/>
                                        </p:tgtEl>
                                      </p:cBhvr>
                                    </p:animEffect>
                                    <p:set>
                                      <p:cBhvr>
                                        <p:cTn id="330" dur="1" fill="hold">
                                          <p:stCondLst>
                                            <p:cond delay="499"/>
                                          </p:stCondLst>
                                        </p:cTn>
                                        <p:tgtEl>
                                          <p:spTgt spid="4"/>
                                        </p:tgtEl>
                                        <p:attrNameLst>
                                          <p:attrName>style.visibility</p:attrName>
                                        </p:attrNameLst>
                                      </p:cBhvr>
                                      <p:to>
                                        <p:strVal val="hidden"/>
                                      </p:to>
                                    </p:set>
                                  </p:childTnLst>
                                </p:cTn>
                              </p:par>
                              <p:par>
                                <p:cTn id="331" presetID="10" presetClass="exit" presetSubtype="0" fill="hold" nodeType="withEffect">
                                  <p:stCondLst>
                                    <p:cond delay="0"/>
                                  </p:stCondLst>
                                  <p:childTnLst>
                                    <p:animEffect transition="out" filter="fade">
                                      <p:cBhvr>
                                        <p:cTn id="332" dur="500"/>
                                        <p:tgtEl>
                                          <p:spTgt spid="6"/>
                                        </p:tgtEl>
                                      </p:cBhvr>
                                    </p:animEffect>
                                    <p:set>
                                      <p:cBhvr>
                                        <p:cTn id="33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audio>
              <p:cMediaNode vol="51220">
                <p:cTn id="334" fill="hold" display="0">
                  <p:stCondLst>
                    <p:cond delay="indefinite"/>
                  </p:stCondLst>
                  <p:endCondLst>
                    <p:cond evt="onStopAudio" delay="0">
                      <p:tgtEl>
                        <p:sldTgt/>
                      </p:tgtEl>
                    </p:cond>
                  </p:endCondLst>
                </p:cTn>
                <p:tgtEl>
                  <p:spTgt spid="7"/>
                </p:tgtEl>
              </p:cMediaNode>
            </p:audio>
            <p:audio>
              <p:cMediaNode vol="46341">
                <p:cTn id="335" fill="hold" display="0">
                  <p:stCondLst>
                    <p:cond delay="indefinite"/>
                  </p:stCondLst>
                  <p:endCondLst>
                    <p:cond evt="onStopAudio" delay="0">
                      <p:tgtEl>
                        <p:sldTgt/>
                      </p:tgtEl>
                    </p:cond>
                  </p:endCondLst>
                </p:cTn>
                <p:tgtEl>
                  <p:spTgt spid="22"/>
                </p:tgtEl>
              </p:cMediaNode>
            </p:audio>
            <p:seq concurrent="1" nextAc="seek">
              <p:cTn id="336" restart="whenNotActive" fill="hold" evtFilter="cancelBubble" nodeType="interactiveSeq">
                <p:stCondLst>
                  <p:cond evt="onClick" delay="0">
                    <p:tgtEl>
                      <p:spTgt spid="46"/>
                    </p:tgtEl>
                  </p:cond>
                </p:stCondLst>
                <p:endSync evt="end" delay="0">
                  <p:rtn val="all"/>
                </p:endSync>
                <p:childTnLst>
                  <p:par>
                    <p:cTn id="337" fill="hold">
                      <p:stCondLst>
                        <p:cond delay="0"/>
                      </p:stCondLst>
                      <p:childTnLst>
                        <p:par>
                          <p:cTn id="338" fill="hold">
                            <p:stCondLst>
                              <p:cond delay="0"/>
                            </p:stCondLst>
                            <p:childTnLst>
                              <p:par>
                                <p:cTn id="339" presetID="26" presetClass="emph" presetSubtype="0" fill="hold" nodeType="clickEffect">
                                  <p:stCondLst>
                                    <p:cond delay="0"/>
                                  </p:stCondLst>
                                  <p:childTnLst>
                                    <p:animEffect transition="out" filter="fade">
                                      <p:cBhvr>
                                        <p:cTn id="340" dur="500" tmFilter="0, 0; .2, .5; .8, .5; 1, 0"/>
                                        <p:tgtEl>
                                          <p:spTgt spid="46"/>
                                        </p:tgtEl>
                                      </p:cBhvr>
                                    </p:animEffect>
                                    <p:animScale>
                                      <p:cBhvr>
                                        <p:cTn id="341" dur="250" autoRev="1" fill="hold"/>
                                        <p:tgtEl>
                                          <p:spTgt spid="46"/>
                                        </p:tgtEl>
                                      </p:cBhvr>
                                      <p:by x="105000" y="105000"/>
                                    </p:animScale>
                                  </p:childTnLst>
                                  <p:subTnLst>
                                    <p:audio>
                                      <p:cMediaNode>
                                        <p:cTn display="0" masterRel="sameClick">
                                          <p:stCondLst>
                                            <p:cond evt="begin" delay="0">
                                              <p:tn val="339"/>
                                            </p:cond>
                                          </p:stCondLst>
                                          <p:endCondLst>
                                            <p:cond evt="onStopAudio" delay="0">
                                              <p:tgtEl>
                                                <p:sldTgt/>
                                              </p:tgtEl>
                                            </p:cond>
                                          </p:endCondLst>
                                        </p:cTn>
                                        <p:tgtEl>
                                          <p:sndTgt r:embed="rId7" name="click.wav"/>
                                        </p:tgtEl>
                                      </p:cMediaNode>
                                    </p:audio>
                                  </p:subTnLst>
                                </p:cTn>
                              </p:par>
                            </p:childTnLst>
                          </p:cTn>
                        </p:par>
                      </p:childTnLst>
                    </p:cTn>
                  </p:par>
                </p:childTnLst>
              </p:cTn>
              <p:nextCondLst>
                <p:cond evt="onClick" delay="0">
                  <p:tgtEl>
                    <p:spTgt spid="46"/>
                  </p:tgtEl>
                </p:cond>
              </p:nextCondLst>
            </p:seq>
            <p:seq concurrent="1" nextAc="seek">
              <p:cTn id="342" restart="whenNotActive" fill="hold" evtFilter="cancelBubble" nodeType="interactiveSeq">
                <p:stCondLst>
                  <p:cond evt="onClick" delay="0">
                    <p:tgtEl>
                      <p:spTgt spid="45"/>
                    </p:tgtEl>
                  </p:cond>
                </p:stCondLst>
                <p:endSync evt="end" delay="0">
                  <p:rtn val="all"/>
                </p:endSync>
                <p:childTnLst>
                  <p:par>
                    <p:cTn id="343" fill="hold">
                      <p:stCondLst>
                        <p:cond delay="0"/>
                      </p:stCondLst>
                      <p:childTnLst>
                        <p:par>
                          <p:cTn id="344" fill="hold">
                            <p:stCondLst>
                              <p:cond delay="0"/>
                            </p:stCondLst>
                            <p:childTnLst>
                              <p:par>
                                <p:cTn id="345" presetID="26" presetClass="emph" presetSubtype="0" fill="hold" nodeType="clickEffect">
                                  <p:stCondLst>
                                    <p:cond delay="0"/>
                                  </p:stCondLst>
                                  <p:childTnLst>
                                    <p:animEffect transition="out" filter="fade">
                                      <p:cBhvr>
                                        <p:cTn id="346" dur="500" tmFilter="0, 0; .2, .5; .8, .5; 1, 0"/>
                                        <p:tgtEl>
                                          <p:spTgt spid="45"/>
                                        </p:tgtEl>
                                      </p:cBhvr>
                                    </p:animEffect>
                                    <p:animScale>
                                      <p:cBhvr>
                                        <p:cTn id="347" dur="250" autoRev="1" fill="hold"/>
                                        <p:tgtEl>
                                          <p:spTgt spid="45"/>
                                        </p:tgtEl>
                                      </p:cBhvr>
                                      <p:by x="105000" y="105000"/>
                                    </p:animScale>
                                  </p:childTnLst>
                                  <p:subTnLst>
                                    <p:audio>
                                      <p:cMediaNode>
                                        <p:cTn display="0" masterRel="sameClick">
                                          <p:stCondLst>
                                            <p:cond evt="begin" delay="0">
                                              <p:tn val="345"/>
                                            </p:cond>
                                          </p:stCondLst>
                                          <p:endCondLst>
                                            <p:cond evt="onStopAudio" delay="0">
                                              <p:tgtEl>
                                                <p:sldTgt/>
                                              </p:tgtEl>
                                            </p:cond>
                                          </p:endCondLst>
                                        </p:cTn>
                                        <p:tgtEl>
                                          <p:sndTgt r:embed="rId7" name="click.wav"/>
                                        </p:tgtEl>
                                      </p:cMediaNode>
                                    </p:audio>
                                  </p:subTnLst>
                                </p:cTn>
                              </p:par>
                            </p:childTnLst>
                          </p:cTn>
                        </p:par>
                      </p:childTnLst>
                    </p:cTn>
                  </p:par>
                </p:childTnLst>
              </p:cTn>
              <p:nextCondLst>
                <p:cond evt="onClick" delay="0">
                  <p:tgtEl>
                    <p:spTgt spid="45"/>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55CA96DE-78A4-4D71-9018-4AC46FF435DE}"/>
              </a:ext>
            </a:extLst>
          </p:cNvPr>
          <p:cNvPicPr>
            <a:picLocks noChangeAspect="1"/>
          </p:cNvPicPr>
          <p:nvPr/>
        </p:nvPicPr>
        <p:blipFill>
          <a:blip r:embed="rId7"/>
          <a:stretch>
            <a:fillRect/>
          </a:stretch>
        </p:blipFill>
        <p:spPr>
          <a:xfrm>
            <a:off x="-7503" y="-1393286"/>
            <a:ext cx="9151502" cy="6536787"/>
          </a:xfrm>
          <a:prstGeom prst="rect">
            <a:avLst/>
          </a:prstGeom>
        </p:spPr>
      </p:pic>
      <p:pic>
        <p:nvPicPr>
          <p:cNvPr id="33" name="Picture 32">
            <a:extLst>
              <a:ext uri="{FF2B5EF4-FFF2-40B4-BE49-F238E27FC236}">
                <a16:creationId xmlns:a16="http://schemas.microsoft.com/office/drawing/2014/main" id="{734ECCA8-0C93-4070-BC07-21CD5B1A208E}"/>
              </a:ext>
            </a:extLst>
          </p:cNvPr>
          <p:cNvPicPr>
            <a:picLocks noChangeAspect="1"/>
          </p:cNvPicPr>
          <p:nvPr/>
        </p:nvPicPr>
        <p:blipFill>
          <a:blip r:embed="rId8"/>
          <a:stretch>
            <a:fillRect/>
          </a:stretch>
        </p:blipFill>
        <p:spPr>
          <a:xfrm>
            <a:off x="0" y="-1387928"/>
            <a:ext cx="9144000" cy="6531428"/>
          </a:xfrm>
          <a:prstGeom prst="rect">
            <a:avLst/>
          </a:prstGeom>
        </p:spPr>
      </p:pic>
      <p:pic>
        <p:nvPicPr>
          <p:cNvPr id="4" name="Picture 3">
            <a:extLst>
              <a:ext uri="{FF2B5EF4-FFF2-40B4-BE49-F238E27FC236}">
                <a16:creationId xmlns:a16="http://schemas.microsoft.com/office/drawing/2014/main" id="{BDC1A603-354F-435D-AEB7-58626DEC55F5}"/>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7502" y="-1393849"/>
            <a:ext cx="9151502" cy="6535951"/>
          </a:xfrm>
          <a:prstGeom prst="rect">
            <a:avLst/>
          </a:prstGeom>
        </p:spPr>
      </p:pic>
      <p:pic>
        <p:nvPicPr>
          <p:cNvPr id="21" name="Picture 20">
            <a:extLst>
              <a:ext uri="{FF2B5EF4-FFF2-40B4-BE49-F238E27FC236}">
                <a16:creationId xmlns:a16="http://schemas.microsoft.com/office/drawing/2014/main" id="{101CE774-744F-4C7A-9955-F73491C34842}"/>
              </a:ext>
            </a:extLst>
          </p:cNvPr>
          <p:cNvPicPr>
            <a:picLocks noChangeAspect="1"/>
          </p:cNvPicPr>
          <p:nvPr/>
        </p:nvPicPr>
        <p:blipFill>
          <a:blip r:embed="rId10"/>
          <a:stretch>
            <a:fillRect/>
          </a:stretch>
        </p:blipFill>
        <p:spPr>
          <a:xfrm>
            <a:off x="4622777" y="3911986"/>
            <a:ext cx="1010500" cy="727011"/>
          </a:xfrm>
          <a:prstGeom prst="rect">
            <a:avLst/>
          </a:prstGeom>
        </p:spPr>
      </p:pic>
      <p:pic>
        <p:nvPicPr>
          <p:cNvPr id="20" name="Picture 19">
            <a:extLst>
              <a:ext uri="{FF2B5EF4-FFF2-40B4-BE49-F238E27FC236}">
                <a16:creationId xmlns:a16="http://schemas.microsoft.com/office/drawing/2014/main" id="{DB788A32-C95B-4003-9294-ED973E5BF647}"/>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3410052" y="2270380"/>
            <a:ext cx="1001354" cy="722438"/>
          </a:xfrm>
          <a:prstGeom prst="rect">
            <a:avLst/>
          </a:prstGeom>
        </p:spPr>
      </p:pic>
      <p:pic>
        <p:nvPicPr>
          <p:cNvPr id="15" name="Picture 14">
            <a:extLst>
              <a:ext uri="{FF2B5EF4-FFF2-40B4-BE49-F238E27FC236}">
                <a16:creationId xmlns:a16="http://schemas.microsoft.com/office/drawing/2014/main" id="{C9D7EF65-CD86-4DEA-82CE-78B4750B4F6D}"/>
              </a:ext>
            </a:extLst>
          </p:cNvPr>
          <p:cNvPicPr>
            <a:picLocks noChangeAspect="1"/>
          </p:cNvPicPr>
          <p:nvPr/>
        </p:nvPicPr>
        <p:blipFill>
          <a:blip r:embed="rId12"/>
          <a:stretch>
            <a:fillRect/>
          </a:stretch>
        </p:blipFill>
        <p:spPr>
          <a:xfrm>
            <a:off x="4621686" y="2288159"/>
            <a:ext cx="1010500" cy="727011"/>
          </a:xfrm>
          <a:prstGeom prst="rect">
            <a:avLst/>
          </a:prstGeom>
        </p:spPr>
      </p:pic>
      <p:pic>
        <p:nvPicPr>
          <p:cNvPr id="2" name="Picture 1">
            <a:extLst>
              <a:ext uri="{FF2B5EF4-FFF2-40B4-BE49-F238E27FC236}">
                <a16:creationId xmlns:a16="http://schemas.microsoft.com/office/drawing/2014/main" id="{CD62D86A-FAC6-4AAB-B7AD-13AF6333299A}"/>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3406884" y="3916286"/>
            <a:ext cx="1007692" cy="727011"/>
          </a:xfrm>
          <a:prstGeom prst="rect">
            <a:avLst/>
          </a:prstGeom>
        </p:spPr>
      </p:pic>
      <p:cxnSp>
        <p:nvCxnSpPr>
          <p:cNvPr id="6" name="Straight Connector 5">
            <a:extLst>
              <a:ext uri="{FF2B5EF4-FFF2-40B4-BE49-F238E27FC236}">
                <a16:creationId xmlns:a16="http://schemas.microsoft.com/office/drawing/2014/main" id="{3EF2F97A-9E2C-4C1B-9BA8-A29231423BAA}"/>
              </a:ext>
            </a:extLst>
          </p:cNvPr>
          <p:cNvCxnSpPr>
            <a:cxnSpLocks/>
          </p:cNvCxnSpPr>
          <p:nvPr/>
        </p:nvCxnSpPr>
        <p:spPr>
          <a:xfrm>
            <a:off x="0" y="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DBC6A1B7-E8F3-46D7-A22A-84F8AB3A969A}"/>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081638" y="2814360"/>
            <a:ext cx="877141" cy="1097626"/>
          </a:xfrm>
          <a:prstGeom prst="rect">
            <a:avLst/>
          </a:prstGeom>
        </p:spPr>
      </p:pic>
      <p:grpSp>
        <p:nvGrpSpPr>
          <p:cNvPr id="16" name="Group 15">
            <a:extLst>
              <a:ext uri="{FF2B5EF4-FFF2-40B4-BE49-F238E27FC236}">
                <a16:creationId xmlns:a16="http://schemas.microsoft.com/office/drawing/2014/main" id="{2125B487-0096-4B93-AE2A-35F664CA4945}"/>
              </a:ext>
            </a:extLst>
          </p:cNvPr>
          <p:cNvGrpSpPr/>
          <p:nvPr/>
        </p:nvGrpSpPr>
        <p:grpSpPr>
          <a:xfrm>
            <a:off x="305441" y="3489624"/>
            <a:ext cx="3305837" cy="1397956"/>
            <a:chOff x="407254" y="2465040"/>
            <a:chExt cx="4407783" cy="1863941"/>
          </a:xfrm>
        </p:grpSpPr>
        <p:sp>
          <p:nvSpPr>
            <p:cNvPr id="26" name="Freeform: Shape 25">
              <a:extLst>
                <a:ext uri="{FF2B5EF4-FFF2-40B4-BE49-F238E27FC236}">
                  <a16:creationId xmlns:a16="http://schemas.microsoft.com/office/drawing/2014/main" id="{DE107CBF-D45A-4821-9AF9-91E811B920BF}"/>
                </a:ext>
              </a:extLst>
            </p:cNvPr>
            <p:cNvSpPr/>
            <p:nvPr/>
          </p:nvSpPr>
          <p:spPr>
            <a:xfrm flipH="1">
              <a:off x="418429"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783">
                <a:buClrTx/>
                <a:defRPr/>
              </a:pPr>
              <a:endParaRPr lang="en-US" sz="3200" b="1" kern="1200" dirty="0">
                <a:solidFill>
                  <a:srgbClr val="FF0000"/>
                </a:solidFill>
                <a:latin typeface="Times New Roman" panose="02020603050405020304" pitchFamily="18" charset="0"/>
                <a:cs typeface="Times New Roman" panose="02020603050405020304" pitchFamily="18" charset="0"/>
              </a:endParaRPr>
            </a:p>
          </p:txBody>
        </p:sp>
        <p:sp>
          <p:nvSpPr>
            <p:cNvPr id="11" name="Rectangle: Rounded Corners 10">
              <a:extLst>
                <a:ext uri="{FF2B5EF4-FFF2-40B4-BE49-F238E27FC236}">
                  <a16:creationId xmlns:a16="http://schemas.microsoft.com/office/drawing/2014/main" id="{2D476256-F649-440E-8CB6-34553EE46959}"/>
                </a:ext>
              </a:extLst>
            </p:cNvPr>
            <p:cNvSpPr/>
            <p:nvPr/>
          </p:nvSpPr>
          <p:spPr>
            <a:xfrm>
              <a:off x="407254" y="2465040"/>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pPr>
              <a:r>
                <a:rPr lang="en-US" sz="3200" b="1"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Thái</a:t>
              </a:r>
              <a:r>
                <a:rPr lang="en-US" sz="3200" b="1"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3200" b="1"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thú</a:t>
              </a:r>
              <a:endParaRPr lang="en-US" sz="3200" b="1"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p:grpSp>
      <p:grpSp>
        <p:nvGrpSpPr>
          <p:cNvPr id="17" name="Group 16">
            <a:extLst>
              <a:ext uri="{FF2B5EF4-FFF2-40B4-BE49-F238E27FC236}">
                <a16:creationId xmlns:a16="http://schemas.microsoft.com/office/drawing/2014/main" id="{3F6095D1-5BDA-4028-80BF-CF720429106A}"/>
              </a:ext>
            </a:extLst>
          </p:cNvPr>
          <p:cNvGrpSpPr/>
          <p:nvPr/>
        </p:nvGrpSpPr>
        <p:grpSpPr>
          <a:xfrm>
            <a:off x="310299" y="1847098"/>
            <a:ext cx="3300980" cy="1397954"/>
            <a:chOff x="413731" y="4651605"/>
            <a:chExt cx="4401306" cy="1863939"/>
          </a:xfrm>
        </p:grpSpPr>
        <p:sp>
          <p:nvSpPr>
            <p:cNvPr id="30" name="Freeform: Shape 29">
              <a:extLst>
                <a:ext uri="{FF2B5EF4-FFF2-40B4-BE49-F238E27FC236}">
                  <a16:creationId xmlns:a16="http://schemas.microsoft.com/office/drawing/2014/main" id="{18151A68-8ABC-4A1D-8A5B-E03CCFBD3F59}"/>
                </a:ext>
              </a:extLst>
            </p:cNvPr>
            <p:cNvSpPr/>
            <p:nvPr/>
          </p:nvSpPr>
          <p:spPr>
            <a:xfrm flipH="1">
              <a:off x="428436"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783">
                <a:buClrTx/>
                <a:defRPr/>
              </a:pPr>
              <a:endParaRPr lang="en-US" sz="3200" b="1" kern="1200">
                <a:solidFill>
                  <a:srgbClr val="FF0000"/>
                </a:solidFill>
                <a:latin typeface="Times New Roman" panose="02020603050405020304" pitchFamily="18" charset="0"/>
                <a:cs typeface="Times New Roman" panose="02020603050405020304" pitchFamily="18" charset="0"/>
              </a:endParaRPr>
            </a:p>
          </p:txBody>
        </p:sp>
        <p:sp>
          <p:nvSpPr>
            <p:cNvPr id="37" name="Rectangle: Rounded Corners 36">
              <a:extLst>
                <a:ext uri="{FF2B5EF4-FFF2-40B4-BE49-F238E27FC236}">
                  <a16:creationId xmlns:a16="http://schemas.microsoft.com/office/drawing/2014/main" id="{E5506EB0-83F9-49CB-A1BA-DE0BD904E95B}"/>
                </a:ext>
              </a:extLst>
            </p:cNvPr>
            <p:cNvSpPr/>
            <p:nvPr/>
          </p:nvSpPr>
          <p:spPr>
            <a:xfrm>
              <a:off x="413731" y="465195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pPr>
              <a:r>
                <a:rPr lang="en-US" sz="3200" b="1"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Thứ</a:t>
              </a:r>
              <a:r>
                <a:rPr lang="en-US" sz="3200" b="1"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3200" b="1"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sử</a:t>
              </a:r>
              <a:endParaRPr lang="en-US" sz="3200" b="1"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p:grpSp>
      <p:grpSp>
        <p:nvGrpSpPr>
          <p:cNvPr id="18" name="Group 17">
            <a:extLst>
              <a:ext uri="{FF2B5EF4-FFF2-40B4-BE49-F238E27FC236}">
                <a16:creationId xmlns:a16="http://schemas.microsoft.com/office/drawing/2014/main" id="{3B4C7E7A-5F81-463B-9FDA-5F8A47FCDC1D}"/>
              </a:ext>
            </a:extLst>
          </p:cNvPr>
          <p:cNvGrpSpPr/>
          <p:nvPr/>
        </p:nvGrpSpPr>
        <p:grpSpPr>
          <a:xfrm>
            <a:off x="5532723" y="1848783"/>
            <a:ext cx="3312244" cy="1397954"/>
            <a:chOff x="7376963" y="2465042"/>
            <a:chExt cx="4416325" cy="1863939"/>
          </a:xfrm>
        </p:grpSpPr>
        <p:sp>
          <p:nvSpPr>
            <p:cNvPr id="58" name="Freeform: Shape 57">
              <a:extLst>
                <a:ext uri="{FF2B5EF4-FFF2-40B4-BE49-F238E27FC236}">
                  <a16:creationId xmlns:a16="http://schemas.microsoft.com/office/drawing/2014/main" id="{F2A6F710-A8CF-4338-BF74-99DD36D700F5}"/>
                </a:ext>
              </a:extLst>
            </p:cNvPr>
            <p:cNvSpPr/>
            <p:nvPr/>
          </p:nvSpPr>
          <p:spPr>
            <a:xfrm>
              <a:off x="7376963"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783">
                <a:buClrTx/>
                <a:defRPr/>
              </a:pPr>
              <a:endParaRPr lang="en-US" sz="3200" b="1" kern="1200">
                <a:solidFill>
                  <a:srgbClr val="FF0000"/>
                </a:solidFill>
                <a:latin typeface="Times New Roman" panose="02020603050405020304" pitchFamily="18" charset="0"/>
                <a:cs typeface="Times New Roman" panose="02020603050405020304" pitchFamily="18" charset="0"/>
              </a:endParaRPr>
            </a:p>
          </p:txBody>
        </p:sp>
        <p:sp>
          <p:nvSpPr>
            <p:cNvPr id="38" name="Rectangle: Rounded Corners 37">
              <a:extLst>
                <a:ext uri="{FF2B5EF4-FFF2-40B4-BE49-F238E27FC236}">
                  <a16:creationId xmlns:a16="http://schemas.microsoft.com/office/drawing/2014/main" id="{556501E9-9FDB-43AC-A584-2F09815162C2}"/>
                </a:ext>
              </a:extLst>
            </p:cNvPr>
            <p:cNvSpPr/>
            <p:nvPr/>
          </p:nvSpPr>
          <p:spPr>
            <a:xfrm>
              <a:off x="7757977" y="2474972"/>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pPr>
              <a:r>
                <a:rPr lang="en-US" sz="3200" b="1"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Huyện</a:t>
              </a:r>
              <a:r>
                <a:rPr lang="en-US" sz="3200" b="1"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3200" b="1"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lệnh</a:t>
              </a:r>
              <a:endParaRPr lang="en-US" sz="3200" b="1"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p:grpSp>
      <p:grpSp>
        <p:nvGrpSpPr>
          <p:cNvPr id="19" name="Group 18">
            <a:extLst>
              <a:ext uri="{FF2B5EF4-FFF2-40B4-BE49-F238E27FC236}">
                <a16:creationId xmlns:a16="http://schemas.microsoft.com/office/drawing/2014/main" id="{F1EA9857-F9FD-46FE-98C0-E0E88372E3CE}"/>
              </a:ext>
            </a:extLst>
          </p:cNvPr>
          <p:cNvGrpSpPr/>
          <p:nvPr/>
        </p:nvGrpSpPr>
        <p:grpSpPr>
          <a:xfrm>
            <a:off x="5540228" y="3488704"/>
            <a:ext cx="3302796" cy="1397954"/>
            <a:chOff x="7386970" y="4651605"/>
            <a:chExt cx="4403728" cy="1863939"/>
          </a:xfrm>
        </p:grpSpPr>
        <p:sp>
          <p:nvSpPr>
            <p:cNvPr id="59" name="Freeform: Shape 58">
              <a:extLst>
                <a:ext uri="{FF2B5EF4-FFF2-40B4-BE49-F238E27FC236}">
                  <a16:creationId xmlns:a16="http://schemas.microsoft.com/office/drawing/2014/main" id="{D460C3EE-DC44-4D12-870D-2DE09B68AF9B}"/>
                </a:ext>
              </a:extLst>
            </p:cNvPr>
            <p:cNvSpPr/>
            <p:nvPr/>
          </p:nvSpPr>
          <p:spPr>
            <a:xfrm>
              <a:off x="7386970"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783">
                <a:buClrTx/>
                <a:defRPr/>
              </a:pPr>
              <a:endParaRPr lang="en-US" sz="3200" b="1" kern="1200">
                <a:solidFill>
                  <a:srgbClr val="FF0000"/>
                </a:solidFill>
                <a:latin typeface="Times New Roman" panose="02020603050405020304" pitchFamily="18" charset="0"/>
                <a:cs typeface="Times New Roman" panose="02020603050405020304" pitchFamily="18" charset="0"/>
              </a:endParaRPr>
            </a:p>
          </p:txBody>
        </p:sp>
        <p:sp>
          <p:nvSpPr>
            <p:cNvPr id="39" name="Rectangle: Rounded Corners 38">
              <a:extLst>
                <a:ext uri="{FF2B5EF4-FFF2-40B4-BE49-F238E27FC236}">
                  <a16:creationId xmlns:a16="http://schemas.microsoft.com/office/drawing/2014/main" id="{007442A2-F9C5-43FF-810D-EFCA0A5691BC}"/>
                </a:ext>
              </a:extLst>
            </p:cNvPr>
            <p:cNvSpPr/>
            <p:nvPr/>
          </p:nvSpPr>
          <p:spPr>
            <a:xfrm>
              <a:off x="7755387" y="4651791"/>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pPr>
              <a:r>
                <a:rPr lang="en-US" sz="3200" b="1"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Tiết</a:t>
              </a:r>
              <a:r>
                <a:rPr lang="en-US" sz="3200" b="1"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3200" b="1"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độ</a:t>
              </a:r>
              <a:r>
                <a:rPr lang="en-US" sz="3200" b="1"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3200" b="1"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sứ</a:t>
              </a:r>
              <a:endParaRPr lang="en-US" sz="3200" b="1"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p:grpSp>
      <p:grpSp>
        <p:nvGrpSpPr>
          <p:cNvPr id="31" name="Group 30">
            <a:extLst>
              <a:ext uri="{FF2B5EF4-FFF2-40B4-BE49-F238E27FC236}">
                <a16:creationId xmlns:a16="http://schemas.microsoft.com/office/drawing/2014/main" id="{7FE0546E-6488-491E-8AA1-277B5CEB2FD6}"/>
              </a:ext>
            </a:extLst>
          </p:cNvPr>
          <p:cNvGrpSpPr/>
          <p:nvPr/>
        </p:nvGrpSpPr>
        <p:grpSpPr>
          <a:xfrm>
            <a:off x="116365" y="119285"/>
            <a:ext cx="8345605" cy="1507050"/>
            <a:chOff x="150128" y="102542"/>
            <a:chExt cx="11127473" cy="2009400"/>
          </a:xfrm>
        </p:grpSpPr>
        <p:grpSp>
          <p:nvGrpSpPr>
            <p:cNvPr id="10" name="Group 9">
              <a:extLst>
                <a:ext uri="{FF2B5EF4-FFF2-40B4-BE49-F238E27FC236}">
                  <a16:creationId xmlns:a16="http://schemas.microsoft.com/office/drawing/2014/main" id="{F8E54022-CBBB-4124-B256-472085A25CC7}"/>
                </a:ext>
              </a:extLst>
            </p:cNvPr>
            <p:cNvGrpSpPr/>
            <p:nvPr/>
          </p:nvGrpSpPr>
          <p:grpSpPr>
            <a:xfrm>
              <a:off x="1107065" y="248000"/>
              <a:ext cx="10170536" cy="1863939"/>
              <a:chOff x="1107064" y="247999"/>
              <a:chExt cx="10404597" cy="1863939"/>
            </a:xfrm>
          </p:grpSpPr>
          <p:pic>
            <p:nvPicPr>
              <p:cNvPr id="3" name="Picture 2">
                <a:extLst>
                  <a:ext uri="{FF2B5EF4-FFF2-40B4-BE49-F238E27FC236}">
                    <a16:creationId xmlns:a16="http://schemas.microsoft.com/office/drawing/2014/main" id="{CBD9B5C9-CA06-4115-934D-476E7C9299B8}"/>
                  </a:ext>
                </a:extLst>
              </p:cNvPr>
              <p:cNvPicPr>
                <a:picLocks noChangeAspect="1"/>
              </p:cNvPicPr>
              <p:nvPr/>
            </p:nvPicPr>
            <p:blipFill>
              <a:blip r:embed="rId15"/>
              <a:stretch>
                <a:fillRect/>
              </a:stretch>
            </p:blipFill>
            <p:spPr>
              <a:xfrm>
                <a:off x="1107064" y="247999"/>
                <a:ext cx="10404597" cy="1863939"/>
              </a:xfrm>
              <a:prstGeom prst="rect">
                <a:avLst/>
              </a:prstGeom>
            </p:spPr>
          </p:pic>
          <p:sp>
            <p:nvSpPr>
              <p:cNvPr id="5" name="Rectangle 4">
                <a:extLst>
                  <a:ext uri="{FF2B5EF4-FFF2-40B4-BE49-F238E27FC236}">
                    <a16:creationId xmlns:a16="http://schemas.microsoft.com/office/drawing/2014/main" id="{68CCCB1E-5D6D-4B1D-94ED-906BCD4A2D0C}"/>
                  </a:ext>
                </a:extLst>
              </p:cNvPr>
              <p:cNvSpPr/>
              <p:nvPr/>
            </p:nvSpPr>
            <p:spPr>
              <a:xfrm>
                <a:off x="1527388" y="359923"/>
                <a:ext cx="9698331" cy="1620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pPr>
                <a:r>
                  <a:rPr lang="en-US" sz="2800" b="1" kern="1200" dirty="0" err="1">
                    <a:solidFill>
                      <a:prstClr val="white"/>
                    </a:solidFill>
                    <a:latin typeface="Times New Roman" panose="02020603050405020304" pitchFamily="18" charset="0"/>
                    <a:cs typeface="Times New Roman" panose="02020603050405020304" pitchFamily="18" charset="0"/>
                  </a:rPr>
                  <a:t>Đứng</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đầu</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chính</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quyền</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đô</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hộ</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của</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nhà</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Hán</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ở</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các</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quận</a:t>
                </a:r>
                <a:r>
                  <a:rPr lang="en-US" sz="2800" b="1" kern="1200" dirty="0">
                    <a:solidFill>
                      <a:prstClr val="white"/>
                    </a:solidFill>
                    <a:latin typeface="Times New Roman" panose="02020603050405020304" pitchFamily="18" charset="0"/>
                    <a:cs typeface="Times New Roman" panose="02020603050405020304" pitchFamily="18" charset="0"/>
                  </a:rPr>
                  <a:t> Giao </a:t>
                </a:r>
                <a:r>
                  <a:rPr lang="en-US" sz="2800" b="1" kern="1200" dirty="0" err="1">
                    <a:solidFill>
                      <a:prstClr val="white"/>
                    </a:solidFill>
                    <a:latin typeface="Times New Roman" panose="02020603050405020304" pitchFamily="18" charset="0"/>
                    <a:cs typeface="Times New Roman" panose="02020603050405020304" pitchFamily="18" charset="0"/>
                  </a:rPr>
                  <a:t>Chỉ</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Cửu</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Chân</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Nhật</a:t>
                </a:r>
                <a:r>
                  <a:rPr lang="en-US" sz="2800" b="1" kern="1200" dirty="0">
                    <a:solidFill>
                      <a:prstClr val="white"/>
                    </a:solidFill>
                    <a:latin typeface="Times New Roman" panose="02020603050405020304" pitchFamily="18" charset="0"/>
                    <a:cs typeface="Times New Roman" panose="02020603050405020304" pitchFamily="18" charset="0"/>
                  </a:rPr>
                  <a:t> Nam </a:t>
                </a:r>
                <a:r>
                  <a:rPr lang="en-US" sz="2800" b="1" kern="1200" dirty="0" err="1">
                    <a:solidFill>
                      <a:prstClr val="white"/>
                    </a:solidFill>
                    <a:latin typeface="Times New Roman" panose="02020603050405020304" pitchFamily="18" charset="0"/>
                    <a:cs typeface="Times New Roman" panose="02020603050405020304" pitchFamily="18" charset="0"/>
                  </a:rPr>
                  <a:t>là</a:t>
                </a:r>
                <a:r>
                  <a:rPr lang="en-US" sz="2800" b="1" kern="1200" dirty="0">
                    <a:solidFill>
                      <a:prstClr val="white"/>
                    </a:solidFill>
                    <a:latin typeface="Times New Roman" panose="02020603050405020304" pitchFamily="18" charset="0"/>
                    <a:cs typeface="Times New Roman" panose="02020603050405020304" pitchFamily="18" charset="0"/>
                  </a:rPr>
                  <a:t> </a:t>
                </a:r>
              </a:p>
            </p:txBody>
          </p:sp>
        </p:grpSp>
        <p:pic>
          <p:nvPicPr>
            <p:cNvPr id="9" name="Picture 8">
              <a:extLst>
                <a:ext uri="{FF2B5EF4-FFF2-40B4-BE49-F238E27FC236}">
                  <a16:creationId xmlns:a16="http://schemas.microsoft.com/office/drawing/2014/main" id="{BA90CF18-B31B-4FFE-AF8E-D970FEA1326C}"/>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16200000">
              <a:off x="-165942" y="418612"/>
              <a:ext cx="2009400" cy="1377259"/>
            </a:xfrm>
            <a:prstGeom prst="rect">
              <a:avLst/>
            </a:prstGeom>
          </p:spPr>
        </p:pic>
        <p:sp>
          <p:nvSpPr>
            <p:cNvPr id="29" name="TextBox 28">
              <a:extLst>
                <a:ext uri="{FF2B5EF4-FFF2-40B4-BE49-F238E27FC236}">
                  <a16:creationId xmlns:a16="http://schemas.microsoft.com/office/drawing/2014/main" id="{784446D1-0083-4268-9941-8C7553FD46F9}"/>
                </a:ext>
              </a:extLst>
            </p:cNvPr>
            <p:cNvSpPr txBox="1"/>
            <p:nvPr/>
          </p:nvSpPr>
          <p:spPr>
            <a:xfrm>
              <a:off x="506731" y="810547"/>
              <a:ext cx="909211" cy="553997"/>
            </a:xfrm>
            <a:prstGeom prst="rect">
              <a:avLst/>
            </a:prstGeom>
            <a:noFill/>
          </p:spPr>
          <p:txBody>
            <a:bodyPr wrap="square" rtlCol="0" anchor="ctr">
              <a:spAutoFit/>
            </a:bodyPr>
            <a:lstStyle/>
            <a:p>
              <a:pPr algn="ctr" defTabSz="685783">
                <a:buClrTx/>
                <a:defRPr/>
              </a:pPr>
              <a:r>
                <a:rPr lang="en-US" sz="2100" kern="1200" dirty="0">
                  <a:solidFill>
                    <a:srgbClr val="FF0000"/>
                  </a:solidFill>
                  <a:latin typeface="Times New Roman" panose="02020603050405020304" pitchFamily="18" charset="0"/>
                  <a:ea typeface="+mn-ea"/>
                  <a:cs typeface="Times New Roman" panose="02020603050405020304" pitchFamily="18" charset="0"/>
                </a:rPr>
                <a:t>03</a:t>
              </a:r>
            </a:p>
          </p:txBody>
        </p:sp>
      </p:grpSp>
      <p:pic>
        <p:nvPicPr>
          <p:cNvPr id="68" name="Picture 67">
            <a:extLst>
              <a:ext uri="{FF2B5EF4-FFF2-40B4-BE49-F238E27FC236}">
                <a16:creationId xmlns:a16="http://schemas.microsoft.com/office/drawing/2014/main" id="{F8ECF37D-87DA-4037-9AD8-19A7885886B6}"/>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235441" y="317603"/>
            <a:ext cx="996114" cy="996114"/>
          </a:xfrm>
          <a:prstGeom prst="rect">
            <a:avLst/>
          </a:prstGeom>
        </p:spPr>
      </p:pic>
      <p:pic>
        <p:nvPicPr>
          <p:cNvPr id="14" name="Picture 13">
            <a:extLst>
              <a:ext uri="{FF2B5EF4-FFF2-40B4-BE49-F238E27FC236}">
                <a16:creationId xmlns:a16="http://schemas.microsoft.com/office/drawing/2014/main" id="{ECFDE3CD-C082-47B5-9D9B-98E503415D3F}"/>
              </a:ext>
            </a:extLst>
          </p:cNvPr>
          <p:cNvPicPr>
            <a:picLocks noChangeAspect="1"/>
          </p:cNvPicPr>
          <p:nvPr/>
        </p:nvPicPr>
        <p:blipFill>
          <a:blip r:embed="rId18"/>
          <a:stretch>
            <a:fillRect/>
          </a:stretch>
        </p:blipFill>
        <p:spPr>
          <a:xfrm>
            <a:off x="-1245083" y="317604"/>
            <a:ext cx="996782" cy="996782"/>
          </a:xfrm>
          <a:prstGeom prst="rect">
            <a:avLst/>
          </a:prstGeom>
        </p:spPr>
      </p:pic>
      <p:pic>
        <p:nvPicPr>
          <p:cNvPr id="7" name="AmthanhThua">
            <a:hlinkClick r:id="" action="ppaction://media"/>
            <a:extLst>
              <a:ext uri="{FF2B5EF4-FFF2-40B4-BE49-F238E27FC236}">
                <a16:creationId xmlns:a16="http://schemas.microsoft.com/office/drawing/2014/main" id="{6A298B67-43A1-4AC9-AFD5-E52AFF7EC3B7}"/>
              </a:ext>
            </a:extLst>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930966" y="1928458"/>
            <a:ext cx="365522" cy="365522"/>
          </a:xfrm>
          <a:prstGeom prst="rect">
            <a:avLst/>
          </a:prstGeom>
        </p:spPr>
      </p:pic>
      <p:pic>
        <p:nvPicPr>
          <p:cNvPr id="22" name="nhacthang">
            <a:hlinkClick r:id="" action="ppaction://media"/>
            <a:extLst>
              <a:ext uri="{FF2B5EF4-FFF2-40B4-BE49-F238E27FC236}">
                <a16:creationId xmlns:a16="http://schemas.microsoft.com/office/drawing/2014/main" id="{7F4D256B-EBEA-4BF4-94EE-9E076C8DB254}"/>
              </a:ext>
            </a:extLst>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915823" y="2631598"/>
            <a:ext cx="365522" cy="365522"/>
          </a:xfrm>
          <a:prstGeom prst="rect">
            <a:avLst/>
          </a:prstGeom>
        </p:spPr>
      </p:pic>
      <p:pic>
        <p:nvPicPr>
          <p:cNvPr id="42" name="Picture 41">
            <a:hlinkClick r:id="" action="ppaction://hlinkshowjump?jump=previousslide"/>
            <a:extLst>
              <a:ext uri="{FF2B5EF4-FFF2-40B4-BE49-F238E27FC236}">
                <a16:creationId xmlns:a16="http://schemas.microsoft.com/office/drawing/2014/main" id="{0E8DCBA0-CD2C-4626-B047-BE44D67F2AF7}"/>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542512" y="973747"/>
            <a:ext cx="470917" cy="470917"/>
          </a:xfrm>
          <a:prstGeom prst="rect">
            <a:avLst/>
          </a:prstGeom>
        </p:spPr>
      </p:pic>
      <p:pic>
        <p:nvPicPr>
          <p:cNvPr id="44" name="Picture 43">
            <a:hlinkClick r:id="" action="ppaction://hlinkshowjump?jump=nextslide"/>
            <a:extLst>
              <a:ext uri="{FF2B5EF4-FFF2-40B4-BE49-F238E27FC236}">
                <a16:creationId xmlns:a16="http://schemas.microsoft.com/office/drawing/2014/main" id="{5870274D-E5B8-40AA-88BC-9DF8C900FF84}"/>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flipH="1">
            <a:off x="8542512" y="370417"/>
            <a:ext cx="470917" cy="470917"/>
          </a:xfrm>
          <a:prstGeom prst="rect">
            <a:avLst/>
          </a:prstGeom>
        </p:spPr>
      </p:pic>
    </p:spTree>
    <p:extLst>
      <p:ext uri="{BB962C8B-B14F-4D97-AF65-F5344CB8AC3E}">
        <p14:creationId xmlns:p14="http://schemas.microsoft.com/office/powerpoint/2010/main" val="5868311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1000"/>
                            </p:stCondLst>
                            <p:childTnLst>
                              <p:par>
                                <p:cTn id="14" presetID="53" presetClass="entr" presetSubtype="528"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anim calcmode="lin" valueType="num">
                                      <p:cBhvr>
                                        <p:cTn id="19" dur="500" fill="hold"/>
                                        <p:tgtEl>
                                          <p:spTgt spid="20"/>
                                        </p:tgtEl>
                                        <p:attrNameLst>
                                          <p:attrName>ppt_x</p:attrName>
                                        </p:attrNameLst>
                                      </p:cBhvr>
                                      <p:tavLst>
                                        <p:tav tm="0">
                                          <p:val>
                                            <p:fltVal val="0.5"/>
                                          </p:val>
                                        </p:tav>
                                        <p:tav tm="100000">
                                          <p:val>
                                            <p:strVal val="#ppt_x"/>
                                          </p:val>
                                        </p:tav>
                                      </p:tavLst>
                                    </p:anim>
                                    <p:anim calcmode="lin" valueType="num">
                                      <p:cBhvr>
                                        <p:cTn id="20" dur="500" fill="hold"/>
                                        <p:tgtEl>
                                          <p:spTgt spid="20"/>
                                        </p:tgtEl>
                                        <p:attrNameLst>
                                          <p:attrName>ppt_y</p:attrName>
                                        </p:attrNameLst>
                                      </p:cBhvr>
                                      <p:tavLst>
                                        <p:tav tm="0">
                                          <p:val>
                                            <p:fltVal val="0.5"/>
                                          </p:val>
                                        </p:tav>
                                        <p:tav tm="100000">
                                          <p:val>
                                            <p:strVal val="#ppt_y"/>
                                          </p:val>
                                        </p:tav>
                                      </p:tavLst>
                                    </p:anim>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par>
                          <p:cTn id="25" fill="hold">
                            <p:stCondLst>
                              <p:cond delay="2000"/>
                            </p:stCondLst>
                            <p:childTnLst>
                              <p:par>
                                <p:cTn id="26" presetID="53" presetClass="entr" presetSubtype="52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anim calcmode="lin" valueType="num">
                                      <p:cBhvr>
                                        <p:cTn id="31" dur="500" fill="hold"/>
                                        <p:tgtEl>
                                          <p:spTgt spid="15"/>
                                        </p:tgtEl>
                                        <p:attrNameLst>
                                          <p:attrName>ppt_x</p:attrName>
                                        </p:attrNameLst>
                                      </p:cBhvr>
                                      <p:tavLst>
                                        <p:tav tm="0">
                                          <p:val>
                                            <p:fltVal val="0.5"/>
                                          </p:val>
                                        </p:tav>
                                        <p:tav tm="100000">
                                          <p:val>
                                            <p:strVal val="#ppt_x"/>
                                          </p:val>
                                        </p:tav>
                                      </p:tavLst>
                                    </p:anim>
                                    <p:anim calcmode="lin" valueType="num">
                                      <p:cBhvr>
                                        <p:cTn id="32" dur="500" fill="hold"/>
                                        <p:tgtEl>
                                          <p:spTgt spid="15"/>
                                        </p:tgtEl>
                                        <p:attrNameLst>
                                          <p:attrName>ppt_y</p:attrName>
                                        </p:attrNameLst>
                                      </p:cBhvr>
                                      <p:tavLst>
                                        <p:tav tm="0">
                                          <p:val>
                                            <p:fltVal val="0.5"/>
                                          </p:val>
                                        </p:tav>
                                        <p:tav tm="100000">
                                          <p:val>
                                            <p:strVal val="#ppt_y"/>
                                          </p:val>
                                        </p:tav>
                                      </p:tavLst>
                                    </p:anim>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par>
                          <p:cTn id="37" fill="hold">
                            <p:stCondLst>
                              <p:cond delay="3000"/>
                            </p:stCondLst>
                            <p:childTnLst>
                              <p:par>
                                <p:cTn id="38" presetID="53" presetClass="entr" presetSubtype="528"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 calcmode="lin" valueType="num">
                                      <p:cBhvr>
                                        <p:cTn id="40" dur="500" fill="hold"/>
                                        <p:tgtEl>
                                          <p:spTgt spid="2"/>
                                        </p:tgtEl>
                                        <p:attrNameLst>
                                          <p:attrName>ppt_w</p:attrName>
                                        </p:attrNameLst>
                                      </p:cBhvr>
                                      <p:tavLst>
                                        <p:tav tm="0">
                                          <p:val>
                                            <p:fltVal val="0"/>
                                          </p:val>
                                        </p:tav>
                                        <p:tav tm="100000">
                                          <p:val>
                                            <p:strVal val="#ppt_w"/>
                                          </p:val>
                                        </p:tav>
                                      </p:tavLst>
                                    </p:anim>
                                    <p:anim calcmode="lin" valueType="num">
                                      <p:cBhvr>
                                        <p:cTn id="41" dur="500" fill="hold"/>
                                        <p:tgtEl>
                                          <p:spTgt spid="2"/>
                                        </p:tgtEl>
                                        <p:attrNameLst>
                                          <p:attrName>ppt_h</p:attrName>
                                        </p:attrNameLst>
                                      </p:cBhvr>
                                      <p:tavLst>
                                        <p:tav tm="0">
                                          <p:val>
                                            <p:fltVal val="0"/>
                                          </p:val>
                                        </p:tav>
                                        <p:tav tm="100000">
                                          <p:val>
                                            <p:strVal val="#ppt_h"/>
                                          </p:val>
                                        </p:tav>
                                      </p:tavLst>
                                    </p:anim>
                                    <p:animEffect transition="in" filter="fade">
                                      <p:cBhvr>
                                        <p:cTn id="42" dur="500"/>
                                        <p:tgtEl>
                                          <p:spTgt spid="2"/>
                                        </p:tgtEl>
                                      </p:cBhvr>
                                    </p:animEffect>
                                    <p:anim calcmode="lin" valueType="num">
                                      <p:cBhvr>
                                        <p:cTn id="43" dur="500" fill="hold"/>
                                        <p:tgtEl>
                                          <p:spTgt spid="2"/>
                                        </p:tgtEl>
                                        <p:attrNameLst>
                                          <p:attrName>ppt_x</p:attrName>
                                        </p:attrNameLst>
                                      </p:cBhvr>
                                      <p:tavLst>
                                        <p:tav tm="0">
                                          <p:val>
                                            <p:fltVal val="0.5"/>
                                          </p:val>
                                        </p:tav>
                                        <p:tav tm="100000">
                                          <p:val>
                                            <p:strVal val="#ppt_x"/>
                                          </p:val>
                                        </p:tav>
                                      </p:tavLst>
                                    </p:anim>
                                    <p:anim calcmode="lin" valueType="num">
                                      <p:cBhvr>
                                        <p:cTn id="44" dur="500" fill="hold"/>
                                        <p:tgtEl>
                                          <p:spTgt spid="2"/>
                                        </p:tgtEl>
                                        <p:attrNameLst>
                                          <p:attrName>ppt_y</p:attrName>
                                        </p:attrNameLst>
                                      </p:cBhvr>
                                      <p:tavLst>
                                        <p:tav tm="0">
                                          <p:val>
                                            <p:fltVal val="0.5"/>
                                          </p:val>
                                        </p:tav>
                                        <p:tav tm="100000">
                                          <p:val>
                                            <p:strVal val="#ppt_y"/>
                                          </p:val>
                                        </p:tav>
                                      </p:tavLst>
                                    </p:anim>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childTnLst>
                          </p:cTn>
                        </p:par>
                        <p:par>
                          <p:cTn id="49" fill="hold">
                            <p:stCondLst>
                              <p:cond delay="4000"/>
                            </p:stCondLst>
                            <p:childTnLst>
                              <p:par>
                                <p:cTn id="50" presetID="53" presetClass="entr" presetSubtype="52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anim calcmode="lin" valueType="num">
                                      <p:cBhvr>
                                        <p:cTn id="55" dur="500" fill="hold"/>
                                        <p:tgtEl>
                                          <p:spTgt spid="21"/>
                                        </p:tgtEl>
                                        <p:attrNameLst>
                                          <p:attrName>ppt_x</p:attrName>
                                        </p:attrNameLst>
                                      </p:cBhvr>
                                      <p:tavLst>
                                        <p:tav tm="0">
                                          <p:val>
                                            <p:fltVal val="0.5"/>
                                          </p:val>
                                        </p:tav>
                                        <p:tav tm="100000">
                                          <p:val>
                                            <p:strVal val="#ppt_x"/>
                                          </p:val>
                                        </p:tav>
                                      </p:tavLst>
                                    </p:anim>
                                    <p:anim calcmode="lin" valueType="num">
                                      <p:cBhvr>
                                        <p:cTn id="56" dur="500" fill="hold"/>
                                        <p:tgtEl>
                                          <p:spTgt spid="21"/>
                                        </p:tgtEl>
                                        <p:attrNameLst>
                                          <p:attrName>ppt_y</p:attrName>
                                        </p:attrNameLst>
                                      </p:cBhvr>
                                      <p:tavLst>
                                        <p:tav tm="0">
                                          <p:val>
                                            <p:fltVal val="0.5"/>
                                          </p:val>
                                        </p:tav>
                                        <p:tav tm="100000">
                                          <p:val>
                                            <p:strVal val="#ppt_y"/>
                                          </p:val>
                                        </p:tav>
                                      </p:tavLst>
                                    </p:anim>
                                  </p:childTnLst>
                                </p:cTn>
                              </p:par>
                            </p:childTnLst>
                          </p:cTn>
                        </p:par>
                        <p:par>
                          <p:cTn id="57" fill="hold">
                            <p:stCondLst>
                              <p:cond delay="4500"/>
                            </p:stCondLst>
                            <p:childTnLst>
                              <p:par>
                                <p:cTn id="58" presetID="10" presetClass="entr" presetSubtype="0"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1" restart="whenNotActive" fill="hold" evtFilter="cancelBubble" nodeType="interactiveSeq">
                <p:stCondLst>
                  <p:cond evt="onClick" delay="0">
                    <p:tgtEl>
                      <p:spTgt spid="2"/>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2"/>
                                        </p:tgtEl>
                                      </p:cBhvr>
                                    </p:animEffect>
                                    <p:animScale>
                                      <p:cBhvr>
                                        <p:cTn id="66" dur="250" autoRev="1" fill="hold"/>
                                        <p:tgtEl>
                                          <p:spTgt spid="2"/>
                                        </p:tgtEl>
                                      </p:cBhvr>
                                      <p:by x="105000" y="105000"/>
                                    </p:animScale>
                                  </p:childTnLst>
                                  <p:subTnLst>
                                    <p:audio>
                                      <p:cMediaNode>
                                        <p:cTn display="0" masterRel="sameClick">
                                          <p:stCondLst>
                                            <p:cond evt="begin" delay="0">
                                              <p:tn val="64"/>
                                            </p:cond>
                                          </p:stCondLst>
                                          <p:endCondLst>
                                            <p:cond evt="onStopAudio" delay="0">
                                              <p:tgtEl>
                                                <p:sldTgt/>
                                              </p:tgtEl>
                                            </p:cond>
                                          </p:endCondLst>
                                        </p:cTn>
                                        <p:tgtEl>
                                          <p:sndTgt r:embed="rId6" name="click.wav"/>
                                        </p:tgtEl>
                                      </p:cMediaNode>
                                    </p:audio>
                                  </p:subTnLst>
                                </p:cTn>
                              </p:par>
                            </p:childTnLst>
                          </p:cTn>
                        </p:par>
                        <p:par>
                          <p:cTn id="67" fill="hold">
                            <p:stCondLst>
                              <p:cond delay="500"/>
                            </p:stCondLst>
                            <p:childTnLst>
                              <p:par>
                                <p:cTn id="68" presetID="1" presetClass="mediacall" presetSubtype="0" fill="hold" nodeType="afterEffect">
                                  <p:stCondLst>
                                    <p:cond delay="0"/>
                                  </p:stCondLst>
                                  <p:childTnLst>
                                    <p:cmd type="call" cmd="playFrom(0.0)">
                                      <p:cBhvr>
                                        <p:cTn id="69" dur="3432" fill="hold"/>
                                        <p:tgtEl>
                                          <p:spTgt spid="22"/>
                                        </p:tgtEl>
                                      </p:cBhvr>
                                    </p:cmd>
                                  </p:childTnLst>
                                </p:cTn>
                              </p:par>
                              <p:par>
                                <p:cTn id="70" presetID="1" presetClass="entr" presetSubtype="0"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childTnLst>
                                </p:cTn>
                              </p:par>
                              <p:par>
                                <p:cTn id="72" presetID="63" presetClass="path" presetSubtype="0" accel="50000" decel="50000" fill="hold" nodeType="withEffect">
                                  <p:stCondLst>
                                    <p:cond delay="0"/>
                                  </p:stCondLst>
                                  <p:childTnLst>
                                    <p:animMotion origin="layout" path="M -1.04167E-6 -4.81481E-6 L 0.1599 -4.81481E-6 " pathEditMode="relative" rAng="0" ptsTypes="AA">
                                      <p:cBhvr>
                                        <p:cTn id="73" dur="500" fill="hold"/>
                                        <p:tgtEl>
                                          <p:spTgt spid="68"/>
                                        </p:tgtEl>
                                        <p:attrNameLst>
                                          <p:attrName>ppt_x</p:attrName>
                                          <p:attrName>ppt_y</p:attrName>
                                        </p:attrNameLst>
                                      </p:cBhvr>
                                      <p:rCtr x="7995" y="0"/>
                                    </p:animMotion>
                                  </p:childTnLst>
                                </p:cTn>
                              </p:par>
                              <p:par>
                                <p:cTn id="74" presetID="10" presetClass="exit" presetSubtype="0" fill="hold" nodeType="withEffect">
                                  <p:stCondLst>
                                    <p:cond delay="0"/>
                                  </p:stCondLst>
                                  <p:childTnLst>
                                    <p:animEffect transition="out" filter="fade">
                                      <p:cBhvr>
                                        <p:cTn id="75" dur="500"/>
                                        <p:tgtEl>
                                          <p:spTgt spid="31"/>
                                        </p:tgtEl>
                                      </p:cBhvr>
                                    </p:animEffect>
                                    <p:set>
                                      <p:cBhvr>
                                        <p:cTn id="76" dur="1" fill="hold">
                                          <p:stCondLst>
                                            <p:cond delay="499"/>
                                          </p:stCondLst>
                                        </p:cTn>
                                        <p:tgtEl>
                                          <p:spTgt spid="31"/>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2"/>
                                        </p:tgtEl>
                                      </p:cBhvr>
                                    </p:animEffect>
                                    <p:set>
                                      <p:cBhvr>
                                        <p:cTn id="82" dur="1" fill="hold">
                                          <p:stCondLst>
                                            <p:cond delay="499"/>
                                          </p:stCondLst>
                                        </p:cTn>
                                        <p:tgtEl>
                                          <p:spTgt spid="2"/>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6"/>
                                        </p:tgtEl>
                                      </p:cBhvr>
                                    </p:animEffect>
                                    <p:set>
                                      <p:cBhvr>
                                        <p:cTn id="85" dur="1" fill="hold">
                                          <p:stCondLst>
                                            <p:cond delay="499"/>
                                          </p:stCondLst>
                                        </p:cTn>
                                        <p:tgtEl>
                                          <p:spTgt spid="16"/>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18"/>
                                        </p:tgtEl>
                                      </p:cBhvr>
                                    </p:animEffect>
                                    <p:set>
                                      <p:cBhvr>
                                        <p:cTn id="91" dur="1" fill="hold">
                                          <p:stCondLst>
                                            <p:cond delay="499"/>
                                          </p:stCondLst>
                                        </p:cTn>
                                        <p:tgtEl>
                                          <p:spTgt spid="18"/>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20"/>
                                        </p:tgtEl>
                                      </p:cBhvr>
                                    </p:animEffect>
                                    <p:set>
                                      <p:cBhvr>
                                        <p:cTn id="94" dur="1" fill="hold">
                                          <p:stCondLst>
                                            <p:cond delay="499"/>
                                          </p:stCondLst>
                                        </p:cTn>
                                        <p:tgtEl>
                                          <p:spTgt spid="20"/>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17"/>
                                        </p:tgtEl>
                                      </p:cBhvr>
                                    </p:animEffect>
                                    <p:set>
                                      <p:cBhvr>
                                        <p:cTn id="97" dur="1" fill="hold">
                                          <p:stCondLst>
                                            <p:cond delay="499"/>
                                          </p:stCondLst>
                                        </p:cTn>
                                        <p:tgtEl>
                                          <p:spTgt spid="17"/>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21"/>
                                        </p:tgtEl>
                                      </p:cBhvr>
                                    </p:animEffect>
                                    <p:set>
                                      <p:cBhvr>
                                        <p:cTn id="100" dur="1" fill="hold">
                                          <p:stCondLst>
                                            <p:cond delay="499"/>
                                          </p:stCondLst>
                                        </p:cTn>
                                        <p:tgtEl>
                                          <p:spTgt spid="2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19"/>
                                        </p:tgtEl>
                                      </p:cBhvr>
                                    </p:animEffect>
                                    <p:set>
                                      <p:cBhvr>
                                        <p:cTn id="103" dur="1" fill="hold">
                                          <p:stCondLst>
                                            <p:cond delay="499"/>
                                          </p:stCondLst>
                                        </p:cTn>
                                        <p:tgtEl>
                                          <p:spTgt spid="19"/>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4"/>
                                        </p:tgtEl>
                                      </p:cBhvr>
                                    </p:animEffect>
                                    <p:set>
                                      <p:cBhvr>
                                        <p:cTn id="106" dur="1" fill="hold">
                                          <p:stCondLst>
                                            <p:cond delay="499"/>
                                          </p:stCondLst>
                                        </p:cTn>
                                        <p:tgtEl>
                                          <p:spTgt spid="4"/>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6"/>
                                        </p:tgtEl>
                                      </p:cBhvr>
                                    </p:animEffect>
                                    <p:set>
                                      <p:cBhvr>
                                        <p:cTn id="109"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
                  </p:tgtEl>
                </p:cond>
              </p:nextCondLst>
            </p:seq>
            <p:seq concurrent="1" nextAc="seek">
              <p:cTn id="110" restart="whenNotActive" fill="hold" evtFilter="cancelBubble" nodeType="interactiveSeq">
                <p:stCondLst>
                  <p:cond evt="onClick" delay="0">
                    <p:tgtEl>
                      <p:spTgt spid="68"/>
                    </p:tgtEl>
                  </p:cond>
                </p:stCondLst>
                <p:endSync evt="end" delay="0">
                  <p:rtn val="all"/>
                </p:endSync>
                <p:childTnLst>
                  <p:par>
                    <p:cTn id="111" fill="hold">
                      <p:stCondLst>
                        <p:cond delay="0"/>
                      </p:stCondLst>
                      <p:childTnLst>
                        <p:par>
                          <p:cTn id="112" fill="hold">
                            <p:stCondLst>
                              <p:cond delay="0"/>
                            </p:stCondLst>
                            <p:childTnLst>
                              <p:par>
                                <p:cTn id="113" presetID="26" presetClass="emph" presetSubtype="0" fill="hold" nodeType="clickEffect">
                                  <p:stCondLst>
                                    <p:cond delay="0"/>
                                  </p:stCondLst>
                                  <p:childTnLst>
                                    <p:animEffect transition="out" filter="fade">
                                      <p:cBhvr>
                                        <p:cTn id="114" dur="500" tmFilter="0, 0; .2, .5; .8, .5; 1, 0"/>
                                        <p:tgtEl>
                                          <p:spTgt spid="68"/>
                                        </p:tgtEl>
                                      </p:cBhvr>
                                    </p:animEffect>
                                    <p:animScale>
                                      <p:cBhvr>
                                        <p:cTn id="115" dur="250" autoRev="1" fill="hold"/>
                                        <p:tgtEl>
                                          <p:spTgt spid="68"/>
                                        </p:tgtEl>
                                      </p:cBhvr>
                                      <p:by x="105000" y="105000"/>
                                    </p:animScale>
                                  </p:childTnLst>
                                  <p:subTnLst>
                                    <p:audio>
                                      <p:cMediaNode>
                                        <p:cTn display="0" masterRel="sameClick">
                                          <p:stCondLst>
                                            <p:cond evt="begin" delay="0">
                                              <p:tn val="113"/>
                                            </p:cond>
                                          </p:stCondLst>
                                          <p:endCondLst>
                                            <p:cond evt="onStopAudio" delay="0">
                                              <p:tgtEl>
                                                <p:sldTgt/>
                                              </p:tgtEl>
                                            </p:cond>
                                          </p:endCondLst>
                                        </p:cTn>
                                        <p:tgtEl>
                                          <p:sndTgt r:embed="rId6" name="click.wav"/>
                                        </p:tgtEl>
                                      </p:cMediaNode>
                                    </p:audio>
                                  </p:subTnLst>
                                </p:cTn>
                              </p:par>
                            </p:childTnLst>
                          </p:cTn>
                        </p:par>
                        <p:par>
                          <p:cTn id="116" fill="hold">
                            <p:stCondLst>
                              <p:cond delay="500"/>
                            </p:stCondLst>
                            <p:childTnLst>
                              <p:par>
                                <p:cTn id="117" presetID="10" presetClass="exit" presetSubtype="0" fill="hold" nodeType="afterEffect">
                                  <p:stCondLst>
                                    <p:cond delay="0"/>
                                  </p:stCondLst>
                                  <p:childTnLst>
                                    <p:animEffect transition="out" filter="fade">
                                      <p:cBhvr>
                                        <p:cTn id="118" dur="500"/>
                                        <p:tgtEl>
                                          <p:spTgt spid="33"/>
                                        </p:tgtEl>
                                      </p:cBhvr>
                                    </p:animEffect>
                                    <p:set>
                                      <p:cBhvr>
                                        <p:cTn id="119" dur="1" fill="hold">
                                          <p:stCondLst>
                                            <p:cond delay="499"/>
                                          </p:stCondLst>
                                        </p:cTn>
                                        <p:tgtEl>
                                          <p:spTgt spid="33"/>
                                        </p:tgtEl>
                                        <p:attrNameLst>
                                          <p:attrName>style.visibility</p:attrName>
                                        </p:attrNameLst>
                                      </p:cBhvr>
                                      <p:to>
                                        <p:strVal val="hidden"/>
                                      </p:to>
                                    </p:set>
                                  </p:childTnLst>
                                </p:cTn>
                              </p:par>
                              <p:par>
                                <p:cTn id="120" presetID="35" presetClass="path" presetSubtype="0" accel="50000" decel="50000" fill="hold" nodeType="withEffect">
                                  <p:stCondLst>
                                    <p:cond delay="0"/>
                                  </p:stCondLst>
                                  <p:childTnLst>
                                    <p:animMotion origin="layout" path="M 0.1599 -4.81481E-6 L -1.04167E-6 -4.81481E-6 " pathEditMode="relative" rAng="0" ptsTypes="AA">
                                      <p:cBhvr>
                                        <p:cTn id="121" dur="500" fill="hold"/>
                                        <p:tgtEl>
                                          <p:spTgt spid="68"/>
                                        </p:tgtEl>
                                        <p:attrNameLst>
                                          <p:attrName>ppt_x</p:attrName>
                                          <p:attrName>ppt_y</p:attrName>
                                        </p:attrNameLst>
                                      </p:cBhvr>
                                      <p:rCtr x="-7995" y="0"/>
                                    </p:animMotion>
                                  </p:childTnLst>
                                </p:cTn>
                              </p:par>
                              <p:par>
                                <p:cTn id="122" presetID="10" presetClass="entr" presetSubtype="0" fill="hold" nodeType="withEffect">
                                  <p:stCondLst>
                                    <p:cond delay="0"/>
                                  </p:stCondLst>
                                  <p:childTnLst>
                                    <p:set>
                                      <p:cBhvr>
                                        <p:cTn id="123" dur="1" fill="hold">
                                          <p:stCondLst>
                                            <p:cond delay="0"/>
                                          </p:stCondLst>
                                        </p:cTn>
                                        <p:tgtEl>
                                          <p:spTgt spid="31"/>
                                        </p:tgtEl>
                                        <p:attrNameLst>
                                          <p:attrName>style.visibility</p:attrName>
                                        </p:attrNameLst>
                                      </p:cBhvr>
                                      <p:to>
                                        <p:strVal val="visible"/>
                                      </p:to>
                                    </p:set>
                                    <p:animEffect transition="in" filter="fade">
                                      <p:cBhvr>
                                        <p:cTn id="124" dur="500"/>
                                        <p:tgtEl>
                                          <p:spTgt spid="31"/>
                                        </p:tgtEl>
                                      </p:cBhvr>
                                    </p:animEffect>
                                  </p:childTnLst>
                                </p:cTn>
                              </p:par>
                              <p:par>
                                <p:cTn id="125" presetID="10" presetClass="entr" presetSubtype="0" fill="hold" nodeType="withEffect">
                                  <p:stCondLst>
                                    <p:cond delay="0"/>
                                  </p:stCondLst>
                                  <p:childTnLst>
                                    <p:set>
                                      <p:cBhvr>
                                        <p:cTn id="126" dur="1" fill="hold">
                                          <p:stCondLst>
                                            <p:cond delay="0"/>
                                          </p:stCondLst>
                                        </p:cTn>
                                        <p:tgtEl>
                                          <p:spTgt spid="12"/>
                                        </p:tgtEl>
                                        <p:attrNameLst>
                                          <p:attrName>style.visibility</p:attrName>
                                        </p:attrNameLst>
                                      </p:cBhvr>
                                      <p:to>
                                        <p:strVal val="visible"/>
                                      </p:to>
                                    </p:set>
                                    <p:animEffect transition="in" filter="fade">
                                      <p:cBhvr>
                                        <p:cTn id="127" dur="500"/>
                                        <p:tgtEl>
                                          <p:spTgt spid="12"/>
                                        </p:tgtEl>
                                      </p:cBhvr>
                                    </p:animEffect>
                                  </p:childTnLst>
                                </p:cTn>
                              </p:par>
                              <p:par>
                                <p:cTn id="128" presetID="10" presetClass="entr" presetSubtype="0" fill="hold" nodeType="withEffect">
                                  <p:stCondLst>
                                    <p:cond delay="0"/>
                                  </p:stCondLst>
                                  <p:childTnLst>
                                    <p:set>
                                      <p:cBhvr>
                                        <p:cTn id="129" dur="1" fill="hold">
                                          <p:stCondLst>
                                            <p:cond delay="0"/>
                                          </p:stCondLst>
                                        </p:cTn>
                                        <p:tgtEl>
                                          <p:spTgt spid="2"/>
                                        </p:tgtEl>
                                        <p:attrNameLst>
                                          <p:attrName>style.visibility</p:attrName>
                                        </p:attrNameLst>
                                      </p:cBhvr>
                                      <p:to>
                                        <p:strVal val="visible"/>
                                      </p:to>
                                    </p:set>
                                    <p:animEffect transition="in" filter="fade">
                                      <p:cBhvr>
                                        <p:cTn id="130" dur="500"/>
                                        <p:tgtEl>
                                          <p:spTgt spid="2"/>
                                        </p:tgtEl>
                                      </p:cBhvr>
                                    </p:animEffect>
                                  </p:childTnLst>
                                </p:cTn>
                              </p:par>
                              <p:par>
                                <p:cTn id="131" presetID="10" presetClass="entr" presetSubtype="0" fill="hold" nodeType="with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500"/>
                                        <p:tgtEl>
                                          <p:spTgt spid="16"/>
                                        </p:tgtEl>
                                      </p:cBhvr>
                                    </p:animEffect>
                                  </p:childTnLst>
                                </p:cTn>
                              </p:par>
                              <p:par>
                                <p:cTn id="134" presetID="10" presetClass="entr" presetSubtype="0" fill="hold" nodeType="withEffect">
                                  <p:stCondLst>
                                    <p:cond delay="0"/>
                                  </p:stCondLst>
                                  <p:childTnLst>
                                    <p:set>
                                      <p:cBhvr>
                                        <p:cTn id="135" dur="1" fill="hold">
                                          <p:stCondLst>
                                            <p:cond delay="0"/>
                                          </p:stCondLst>
                                        </p:cTn>
                                        <p:tgtEl>
                                          <p:spTgt spid="4"/>
                                        </p:tgtEl>
                                        <p:attrNameLst>
                                          <p:attrName>style.visibility</p:attrName>
                                        </p:attrNameLst>
                                      </p:cBhvr>
                                      <p:to>
                                        <p:strVal val="visible"/>
                                      </p:to>
                                    </p:set>
                                    <p:animEffect transition="in" filter="fade">
                                      <p:cBhvr>
                                        <p:cTn id="136" dur="500"/>
                                        <p:tgtEl>
                                          <p:spTgt spid="4"/>
                                        </p:tgtEl>
                                      </p:cBhvr>
                                    </p:animEffect>
                                  </p:childTnLst>
                                </p:cTn>
                              </p:par>
                              <p:par>
                                <p:cTn id="137" presetID="10" presetClass="entr" presetSubtype="0" fill="hold" nodeType="withEffect">
                                  <p:stCondLst>
                                    <p:cond delay="0"/>
                                  </p:stCondLst>
                                  <p:childTnLst>
                                    <p:set>
                                      <p:cBhvr>
                                        <p:cTn id="138" dur="1" fill="hold">
                                          <p:stCondLst>
                                            <p:cond delay="0"/>
                                          </p:stCondLst>
                                        </p:cTn>
                                        <p:tgtEl>
                                          <p:spTgt spid="6"/>
                                        </p:tgtEl>
                                        <p:attrNameLst>
                                          <p:attrName>style.visibility</p:attrName>
                                        </p:attrNameLst>
                                      </p:cBhvr>
                                      <p:to>
                                        <p:strVal val="visible"/>
                                      </p:to>
                                    </p:set>
                                    <p:animEffect transition="in" filter="fade">
                                      <p:cBhvr>
                                        <p:cTn id="139" dur="500"/>
                                        <p:tgtEl>
                                          <p:spTgt spid="6"/>
                                        </p:tgtEl>
                                      </p:cBhvr>
                                    </p:animEffect>
                                  </p:childTnLst>
                                </p:cTn>
                              </p:par>
                            </p:childTnLst>
                          </p:cTn>
                        </p:par>
                      </p:childTnLst>
                    </p:cTn>
                  </p:par>
                </p:childTnLst>
              </p:cTn>
              <p:nextCondLst>
                <p:cond evt="onClick" delay="0">
                  <p:tgtEl>
                    <p:spTgt spid="68"/>
                  </p:tgtEl>
                </p:cond>
              </p:nextCondLst>
            </p:seq>
            <p:seq concurrent="1" nextAc="seek">
              <p:cTn id="140" restart="whenNotActive" fill="hold" evtFilter="cancelBubble" nodeType="interactiveSeq">
                <p:stCondLst>
                  <p:cond evt="onClick" delay="0">
                    <p:tgtEl>
                      <p:spTgt spid="15"/>
                    </p:tgtEl>
                  </p:cond>
                </p:stCondLst>
                <p:endSync evt="end" delay="0">
                  <p:rtn val="all"/>
                </p:endSync>
                <p:childTnLst>
                  <p:par>
                    <p:cTn id="141" fill="hold">
                      <p:stCondLst>
                        <p:cond delay="0"/>
                      </p:stCondLst>
                      <p:childTnLst>
                        <p:par>
                          <p:cTn id="142" fill="hold">
                            <p:stCondLst>
                              <p:cond delay="0"/>
                            </p:stCondLst>
                            <p:childTnLst>
                              <p:par>
                                <p:cTn id="143" presetID="26" presetClass="emph" presetSubtype="0" fill="hold" nodeType="clickEffect">
                                  <p:stCondLst>
                                    <p:cond delay="0"/>
                                  </p:stCondLst>
                                  <p:childTnLst>
                                    <p:animEffect transition="out" filter="fade">
                                      <p:cBhvr>
                                        <p:cTn id="144" dur="500" tmFilter="0, 0; .2, .5; .8, .5; 1, 0"/>
                                        <p:tgtEl>
                                          <p:spTgt spid="15"/>
                                        </p:tgtEl>
                                      </p:cBhvr>
                                    </p:animEffect>
                                    <p:animScale>
                                      <p:cBhvr>
                                        <p:cTn id="145" dur="250" autoRev="1" fill="hold"/>
                                        <p:tgtEl>
                                          <p:spTgt spid="15"/>
                                        </p:tgtEl>
                                      </p:cBhvr>
                                      <p:by x="105000" y="105000"/>
                                    </p:animScale>
                                  </p:childTnLst>
                                  <p:subTnLst>
                                    <p:audio>
                                      <p:cMediaNode>
                                        <p:cTn display="0" masterRel="sameClick">
                                          <p:stCondLst>
                                            <p:cond evt="begin" delay="0">
                                              <p:tn val="143"/>
                                            </p:cond>
                                          </p:stCondLst>
                                          <p:endCondLst>
                                            <p:cond evt="onStopAudio" delay="0">
                                              <p:tgtEl>
                                                <p:sldTgt/>
                                              </p:tgtEl>
                                            </p:cond>
                                          </p:endCondLst>
                                        </p:cTn>
                                        <p:tgtEl>
                                          <p:sndTgt r:embed="rId6" name="click.wav"/>
                                        </p:tgtEl>
                                      </p:cMediaNode>
                                    </p:audio>
                                  </p:subTnLst>
                                </p:cTn>
                              </p:par>
                            </p:childTnLst>
                          </p:cTn>
                        </p:par>
                        <p:par>
                          <p:cTn id="146" fill="hold">
                            <p:stCondLst>
                              <p:cond delay="500"/>
                            </p:stCondLst>
                            <p:childTnLst>
                              <p:par>
                                <p:cTn id="147" presetID="1" presetClass="mediacall" presetSubtype="0" fill="hold" nodeType="afterEffect">
                                  <p:stCondLst>
                                    <p:cond delay="0"/>
                                  </p:stCondLst>
                                  <p:childTnLst>
                                    <p:cmd type="call" cmd="playFrom(0.0)">
                                      <p:cBhvr>
                                        <p:cTn id="148" dur="4995" fill="hold"/>
                                        <p:tgtEl>
                                          <p:spTgt spid="7"/>
                                        </p:tgtEl>
                                      </p:cBhvr>
                                    </p:cmd>
                                  </p:childTnLst>
                                </p:cTn>
                              </p:par>
                              <p:par>
                                <p:cTn id="149" presetID="1" presetClass="entr" presetSubtype="0" fill="hold" nodeType="withEffect">
                                  <p:stCondLst>
                                    <p:cond delay="0"/>
                                  </p:stCondLst>
                                  <p:childTnLst>
                                    <p:set>
                                      <p:cBhvr>
                                        <p:cTn id="150" dur="1" fill="hold">
                                          <p:stCondLst>
                                            <p:cond delay="0"/>
                                          </p:stCondLst>
                                        </p:cTn>
                                        <p:tgtEl>
                                          <p:spTgt spid="13"/>
                                        </p:tgtEl>
                                        <p:attrNameLst>
                                          <p:attrName>style.visibility</p:attrName>
                                        </p:attrNameLst>
                                      </p:cBhvr>
                                      <p:to>
                                        <p:strVal val="visible"/>
                                      </p:to>
                                    </p:set>
                                  </p:childTnLst>
                                </p:cTn>
                              </p:par>
                              <p:par>
                                <p:cTn id="151" presetID="63" presetClass="path" presetSubtype="0" accel="50000" decel="50000" fill="hold" nodeType="withEffect">
                                  <p:stCondLst>
                                    <p:cond delay="0"/>
                                  </p:stCondLst>
                                  <p:childTnLst>
                                    <p:animMotion origin="layout" path="M 6.25E-7 -4.81481E-6 L 0.1599 -4.81481E-6 " pathEditMode="relative" rAng="0" ptsTypes="AA">
                                      <p:cBhvr>
                                        <p:cTn id="152" dur="500" fill="hold"/>
                                        <p:tgtEl>
                                          <p:spTgt spid="14"/>
                                        </p:tgtEl>
                                        <p:attrNameLst>
                                          <p:attrName>ppt_x</p:attrName>
                                          <p:attrName>ppt_y</p:attrName>
                                        </p:attrNameLst>
                                      </p:cBhvr>
                                      <p:rCtr x="7995" y="0"/>
                                    </p:animMotion>
                                  </p:childTnLst>
                                </p:cTn>
                              </p:par>
                              <p:par>
                                <p:cTn id="153" presetID="10" presetClass="exit" presetSubtype="0" fill="hold" nodeType="withEffect">
                                  <p:stCondLst>
                                    <p:cond delay="0"/>
                                  </p:stCondLst>
                                  <p:childTnLst>
                                    <p:animEffect transition="out" filter="fade">
                                      <p:cBhvr>
                                        <p:cTn id="154" dur="500"/>
                                        <p:tgtEl>
                                          <p:spTgt spid="31"/>
                                        </p:tgtEl>
                                      </p:cBhvr>
                                    </p:animEffect>
                                    <p:set>
                                      <p:cBhvr>
                                        <p:cTn id="155" dur="1" fill="hold">
                                          <p:stCondLst>
                                            <p:cond delay="499"/>
                                          </p:stCondLst>
                                        </p:cTn>
                                        <p:tgtEl>
                                          <p:spTgt spid="31"/>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12"/>
                                        </p:tgtEl>
                                      </p:cBhvr>
                                    </p:animEffect>
                                    <p:set>
                                      <p:cBhvr>
                                        <p:cTn id="158" dur="1" fill="hold">
                                          <p:stCondLst>
                                            <p:cond delay="499"/>
                                          </p:stCondLst>
                                        </p:cTn>
                                        <p:tgtEl>
                                          <p:spTgt spid="12"/>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2"/>
                                        </p:tgtEl>
                                      </p:cBhvr>
                                    </p:animEffect>
                                    <p:set>
                                      <p:cBhvr>
                                        <p:cTn id="161" dur="1" fill="hold">
                                          <p:stCondLst>
                                            <p:cond delay="499"/>
                                          </p:stCondLst>
                                        </p:cTn>
                                        <p:tgtEl>
                                          <p:spTgt spid="2"/>
                                        </p:tgtEl>
                                        <p:attrNameLst>
                                          <p:attrName>style.visibility</p:attrName>
                                        </p:attrNameLst>
                                      </p:cBhvr>
                                      <p:to>
                                        <p:strVal val="hidden"/>
                                      </p:to>
                                    </p:set>
                                  </p:childTnLst>
                                </p:cTn>
                              </p:par>
                              <p:par>
                                <p:cTn id="162" presetID="10" presetClass="exit" presetSubtype="0" fill="hold" nodeType="withEffect">
                                  <p:stCondLst>
                                    <p:cond delay="0"/>
                                  </p:stCondLst>
                                  <p:childTnLst>
                                    <p:animEffect transition="out" filter="fade">
                                      <p:cBhvr>
                                        <p:cTn id="163" dur="500"/>
                                        <p:tgtEl>
                                          <p:spTgt spid="16"/>
                                        </p:tgtEl>
                                      </p:cBhvr>
                                    </p:animEffect>
                                    <p:set>
                                      <p:cBhvr>
                                        <p:cTn id="164" dur="1" fill="hold">
                                          <p:stCondLst>
                                            <p:cond delay="499"/>
                                          </p:stCondLst>
                                        </p:cTn>
                                        <p:tgtEl>
                                          <p:spTgt spid="16"/>
                                        </p:tgtEl>
                                        <p:attrNameLst>
                                          <p:attrName>style.visibility</p:attrName>
                                        </p:attrNameLst>
                                      </p:cBhvr>
                                      <p:to>
                                        <p:strVal val="hidden"/>
                                      </p:to>
                                    </p:set>
                                  </p:childTnLst>
                                </p:cTn>
                              </p:par>
                              <p:par>
                                <p:cTn id="165" presetID="10" presetClass="exit" presetSubtype="0" fill="hold" nodeType="withEffect">
                                  <p:stCondLst>
                                    <p:cond delay="0"/>
                                  </p:stCondLst>
                                  <p:childTnLst>
                                    <p:animEffect transition="out" filter="fade">
                                      <p:cBhvr>
                                        <p:cTn id="166" dur="500"/>
                                        <p:tgtEl>
                                          <p:spTgt spid="15"/>
                                        </p:tgtEl>
                                      </p:cBhvr>
                                    </p:animEffect>
                                    <p:set>
                                      <p:cBhvr>
                                        <p:cTn id="167" dur="1" fill="hold">
                                          <p:stCondLst>
                                            <p:cond delay="499"/>
                                          </p:stCondLst>
                                        </p:cTn>
                                        <p:tgtEl>
                                          <p:spTgt spid="15"/>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18"/>
                                        </p:tgtEl>
                                      </p:cBhvr>
                                    </p:animEffect>
                                    <p:set>
                                      <p:cBhvr>
                                        <p:cTn id="170" dur="1" fill="hold">
                                          <p:stCondLst>
                                            <p:cond delay="499"/>
                                          </p:stCondLst>
                                        </p:cTn>
                                        <p:tgtEl>
                                          <p:spTgt spid="18"/>
                                        </p:tgtEl>
                                        <p:attrNameLst>
                                          <p:attrName>style.visibility</p:attrName>
                                        </p:attrNameLst>
                                      </p:cBhvr>
                                      <p:to>
                                        <p:strVal val="hidden"/>
                                      </p:to>
                                    </p:set>
                                  </p:childTnLst>
                                </p:cTn>
                              </p:par>
                              <p:par>
                                <p:cTn id="171" presetID="10" presetClass="exit" presetSubtype="0" fill="hold" nodeType="withEffect">
                                  <p:stCondLst>
                                    <p:cond delay="0"/>
                                  </p:stCondLst>
                                  <p:childTnLst>
                                    <p:animEffect transition="out" filter="fade">
                                      <p:cBhvr>
                                        <p:cTn id="172" dur="500"/>
                                        <p:tgtEl>
                                          <p:spTgt spid="20"/>
                                        </p:tgtEl>
                                      </p:cBhvr>
                                    </p:animEffect>
                                    <p:set>
                                      <p:cBhvr>
                                        <p:cTn id="173" dur="1" fill="hold">
                                          <p:stCondLst>
                                            <p:cond delay="499"/>
                                          </p:stCondLst>
                                        </p:cTn>
                                        <p:tgtEl>
                                          <p:spTgt spid="20"/>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17"/>
                                        </p:tgtEl>
                                      </p:cBhvr>
                                    </p:animEffect>
                                    <p:set>
                                      <p:cBhvr>
                                        <p:cTn id="176" dur="1" fill="hold">
                                          <p:stCondLst>
                                            <p:cond delay="499"/>
                                          </p:stCondLst>
                                        </p:cTn>
                                        <p:tgtEl>
                                          <p:spTgt spid="17"/>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500"/>
                                        <p:tgtEl>
                                          <p:spTgt spid="21"/>
                                        </p:tgtEl>
                                      </p:cBhvr>
                                    </p:animEffect>
                                    <p:set>
                                      <p:cBhvr>
                                        <p:cTn id="179" dur="1" fill="hold">
                                          <p:stCondLst>
                                            <p:cond delay="499"/>
                                          </p:stCondLst>
                                        </p:cTn>
                                        <p:tgtEl>
                                          <p:spTgt spid="21"/>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500"/>
                                        <p:tgtEl>
                                          <p:spTgt spid="19"/>
                                        </p:tgtEl>
                                      </p:cBhvr>
                                    </p:animEffect>
                                    <p:set>
                                      <p:cBhvr>
                                        <p:cTn id="182" dur="1" fill="hold">
                                          <p:stCondLst>
                                            <p:cond delay="499"/>
                                          </p:stCondLst>
                                        </p:cTn>
                                        <p:tgtEl>
                                          <p:spTgt spid="19"/>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4"/>
                                        </p:tgtEl>
                                      </p:cBhvr>
                                    </p:animEffect>
                                    <p:set>
                                      <p:cBhvr>
                                        <p:cTn id="185" dur="1" fill="hold">
                                          <p:stCondLst>
                                            <p:cond delay="499"/>
                                          </p:stCondLst>
                                        </p:cTn>
                                        <p:tgtEl>
                                          <p:spTgt spid="4"/>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6"/>
                                        </p:tgtEl>
                                      </p:cBhvr>
                                    </p:animEffect>
                                    <p:set>
                                      <p:cBhvr>
                                        <p:cTn id="18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89" restart="whenNotActive" fill="hold" evtFilter="cancelBubble" nodeType="interactiveSeq">
                <p:stCondLst>
                  <p:cond evt="onClick" delay="0">
                    <p:tgtEl>
                      <p:spTgt spid="14"/>
                    </p:tgtEl>
                  </p:cond>
                </p:stCondLst>
                <p:endSync evt="end" delay="0">
                  <p:rtn val="all"/>
                </p:endSync>
                <p:childTnLst>
                  <p:par>
                    <p:cTn id="190" fill="hold">
                      <p:stCondLst>
                        <p:cond delay="0"/>
                      </p:stCondLst>
                      <p:childTnLst>
                        <p:par>
                          <p:cTn id="191" fill="hold">
                            <p:stCondLst>
                              <p:cond delay="0"/>
                            </p:stCondLst>
                            <p:childTnLst>
                              <p:par>
                                <p:cTn id="192" presetID="26" presetClass="emph" presetSubtype="0" fill="hold" nodeType="clickEffect">
                                  <p:stCondLst>
                                    <p:cond delay="0"/>
                                  </p:stCondLst>
                                  <p:childTnLst>
                                    <p:animEffect transition="out" filter="fade">
                                      <p:cBhvr>
                                        <p:cTn id="193" dur="500" tmFilter="0, 0; .2, .5; .8, .5; 1, 0"/>
                                        <p:tgtEl>
                                          <p:spTgt spid="14"/>
                                        </p:tgtEl>
                                      </p:cBhvr>
                                    </p:animEffect>
                                    <p:animScale>
                                      <p:cBhvr>
                                        <p:cTn id="194" dur="250" autoRev="1" fill="hold"/>
                                        <p:tgtEl>
                                          <p:spTgt spid="14"/>
                                        </p:tgtEl>
                                      </p:cBhvr>
                                      <p:by x="105000" y="105000"/>
                                    </p:animScale>
                                  </p:childTnLst>
                                  <p:subTnLst>
                                    <p:audio>
                                      <p:cMediaNode>
                                        <p:cTn display="0" masterRel="sameClick">
                                          <p:stCondLst>
                                            <p:cond evt="begin" delay="0">
                                              <p:tn val="192"/>
                                            </p:cond>
                                          </p:stCondLst>
                                          <p:endCondLst>
                                            <p:cond evt="onStopAudio" delay="0">
                                              <p:tgtEl>
                                                <p:sldTgt/>
                                              </p:tgtEl>
                                            </p:cond>
                                          </p:endCondLst>
                                        </p:cTn>
                                        <p:tgtEl>
                                          <p:sndTgt r:embed="rId6" name="click.wav"/>
                                        </p:tgtEl>
                                      </p:cMediaNode>
                                    </p:audio>
                                  </p:subTnLst>
                                </p:cTn>
                              </p:par>
                              <p:par>
                                <p:cTn id="195" presetID="35" presetClass="path" presetSubtype="0" accel="50000" decel="50000" fill="hold" nodeType="withEffect">
                                  <p:stCondLst>
                                    <p:cond delay="0"/>
                                  </p:stCondLst>
                                  <p:childTnLst>
                                    <p:animMotion origin="layout" path="M 0.1599 -4.81481E-6 L 6.25E-7 -4.81481E-6 " pathEditMode="relative" rAng="0" ptsTypes="AA">
                                      <p:cBhvr>
                                        <p:cTn id="196" dur="500" fill="hold"/>
                                        <p:tgtEl>
                                          <p:spTgt spid="14"/>
                                        </p:tgtEl>
                                        <p:attrNameLst>
                                          <p:attrName>ppt_x</p:attrName>
                                          <p:attrName>ppt_y</p:attrName>
                                        </p:attrNameLst>
                                      </p:cBhvr>
                                      <p:rCtr x="-7995" y="0"/>
                                    </p:animMotion>
                                  </p:childTnLst>
                                </p:cTn>
                              </p:par>
                            </p:childTnLst>
                          </p:cTn>
                        </p:par>
                        <p:par>
                          <p:cTn id="197" fill="hold">
                            <p:stCondLst>
                              <p:cond delay="500"/>
                            </p:stCondLst>
                            <p:childTnLst>
                              <p:par>
                                <p:cTn id="198" presetID="1" presetClass="exit" presetSubtype="0" fill="hold" nodeType="afterEffect">
                                  <p:stCondLst>
                                    <p:cond delay="0"/>
                                  </p:stCondLst>
                                  <p:childTnLst>
                                    <p:set>
                                      <p:cBhvr>
                                        <p:cTn id="199" dur="1" fill="hold">
                                          <p:stCondLst>
                                            <p:cond delay="0"/>
                                          </p:stCondLst>
                                        </p:cTn>
                                        <p:tgtEl>
                                          <p:spTgt spid="13"/>
                                        </p:tgtEl>
                                        <p:attrNameLst>
                                          <p:attrName>style.visibility</p:attrName>
                                        </p:attrNameLst>
                                      </p:cBhvr>
                                      <p:to>
                                        <p:strVal val="hidden"/>
                                      </p:to>
                                    </p:set>
                                  </p:childTnLst>
                                </p:cTn>
                              </p:par>
                              <p:par>
                                <p:cTn id="200" presetID="10" presetClass="entr" presetSubtype="0" fill="hold" nodeType="withEffect">
                                  <p:stCondLst>
                                    <p:cond delay="0"/>
                                  </p:stCondLst>
                                  <p:childTnLst>
                                    <p:set>
                                      <p:cBhvr>
                                        <p:cTn id="201" dur="1" fill="hold">
                                          <p:stCondLst>
                                            <p:cond delay="0"/>
                                          </p:stCondLst>
                                        </p:cTn>
                                        <p:tgtEl>
                                          <p:spTgt spid="31"/>
                                        </p:tgtEl>
                                        <p:attrNameLst>
                                          <p:attrName>style.visibility</p:attrName>
                                        </p:attrNameLst>
                                      </p:cBhvr>
                                      <p:to>
                                        <p:strVal val="visible"/>
                                      </p:to>
                                    </p:set>
                                    <p:animEffect transition="in" filter="fade">
                                      <p:cBhvr>
                                        <p:cTn id="202" dur="500"/>
                                        <p:tgtEl>
                                          <p:spTgt spid="31"/>
                                        </p:tgtEl>
                                      </p:cBhvr>
                                    </p:animEffect>
                                  </p:childTnLst>
                                </p:cTn>
                              </p:par>
                              <p:par>
                                <p:cTn id="203" presetID="10" presetClass="entr" presetSubtype="0" fill="hold" nodeType="withEffect">
                                  <p:stCondLst>
                                    <p:cond delay="0"/>
                                  </p:stCondLst>
                                  <p:childTnLst>
                                    <p:set>
                                      <p:cBhvr>
                                        <p:cTn id="204" dur="1" fill="hold">
                                          <p:stCondLst>
                                            <p:cond delay="0"/>
                                          </p:stCondLst>
                                        </p:cTn>
                                        <p:tgtEl>
                                          <p:spTgt spid="12"/>
                                        </p:tgtEl>
                                        <p:attrNameLst>
                                          <p:attrName>style.visibility</p:attrName>
                                        </p:attrNameLst>
                                      </p:cBhvr>
                                      <p:to>
                                        <p:strVal val="visible"/>
                                      </p:to>
                                    </p:set>
                                    <p:animEffect transition="in" filter="fade">
                                      <p:cBhvr>
                                        <p:cTn id="205" dur="500"/>
                                        <p:tgtEl>
                                          <p:spTgt spid="12"/>
                                        </p:tgtEl>
                                      </p:cBhvr>
                                    </p:animEffect>
                                  </p:childTnLst>
                                </p:cTn>
                              </p:par>
                              <p:par>
                                <p:cTn id="206" presetID="10" presetClass="entr" presetSubtype="0" fill="hold" nodeType="withEffect">
                                  <p:stCondLst>
                                    <p:cond delay="0"/>
                                  </p:stCondLst>
                                  <p:childTnLst>
                                    <p:set>
                                      <p:cBhvr>
                                        <p:cTn id="207" dur="1" fill="hold">
                                          <p:stCondLst>
                                            <p:cond delay="0"/>
                                          </p:stCondLst>
                                        </p:cTn>
                                        <p:tgtEl>
                                          <p:spTgt spid="2"/>
                                        </p:tgtEl>
                                        <p:attrNameLst>
                                          <p:attrName>style.visibility</p:attrName>
                                        </p:attrNameLst>
                                      </p:cBhvr>
                                      <p:to>
                                        <p:strVal val="visible"/>
                                      </p:to>
                                    </p:set>
                                    <p:animEffect transition="in" filter="fade">
                                      <p:cBhvr>
                                        <p:cTn id="208" dur="500"/>
                                        <p:tgtEl>
                                          <p:spTgt spid="2"/>
                                        </p:tgtEl>
                                      </p:cBhvr>
                                    </p:animEffect>
                                  </p:childTnLst>
                                </p:cTn>
                              </p:par>
                              <p:par>
                                <p:cTn id="209" presetID="10" presetClass="entr" presetSubtype="0" fill="hold" nodeType="withEffect">
                                  <p:stCondLst>
                                    <p:cond delay="0"/>
                                  </p:stCondLst>
                                  <p:childTnLst>
                                    <p:set>
                                      <p:cBhvr>
                                        <p:cTn id="210" dur="1" fill="hold">
                                          <p:stCondLst>
                                            <p:cond delay="0"/>
                                          </p:stCondLst>
                                        </p:cTn>
                                        <p:tgtEl>
                                          <p:spTgt spid="16"/>
                                        </p:tgtEl>
                                        <p:attrNameLst>
                                          <p:attrName>style.visibility</p:attrName>
                                        </p:attrNameLst>
                                      </p:cBhvr>
                                      <p:to>
                                        <p:strVal val="visible"/>
                                      </p:to>
                                    </p:set>
                                    <p:animEffect transition="in" filter="fade">
                                      <p:cBhvr>
                                        <p:cTn id="211" dur="500"/>
                                        <p:tgtEl>
                                          <p:spTgt spid="16"/>
                                        </p:tgtEl>
                                      </p:cBhvr>
                                    </p:animEffect>
                                  </p:childTnLst>
                                </p:cTn>
                              </p:par>
                              <p:par>
                                <p:cTn id="212" presetID="10" presetClass="entr" presetSubtype="0" fill="hold" nodeType="withEffect">
                                  <p:stCondLst>
                                    <p:cond delay="0"/>
                                  </p:stCondLst>
                                  <p:childTnLst>
                                    <p:set>
                                      <p:cBhvr>
                                        <p:cTn id="213" dur="1" fill="hold">
                                          <p:stCondLst>
                                            <p:cond delay="0"/>
                                          </p:stCondLst>
                                        </p:cTn>
                                        <p:tgtEl>
                                          <p:spTgt spid="15"/>
                                        </p:tgtEl>
                                        <p:attrNameLst>
                                          <p:attrName>style.visibility</p:attrName>
                                        </p:attrNameLst>
                                      </p:cBhvr>
                                      <p:to>
                                        <p:strVal val="visible"/>
                                      </p:to>
                                    </p:set>
                                    <p:animEffect transition="in" filter="fade">
                                      <p:cBhvr>
                                        <p:cTn id="214" dur="500"/>
                                        <p:tgtEl>
                                          <p:spTgt spid="15"/>
                                        </p:tgtEl>
                                      </p:cBhvr>
                                    </p:animEffect>
                                  </p:childTnLst>
                                </p:cTn>
                              </p:par>
                              <p:par>
                                <p:cTn id="215" presetID="10" presetClass="entr" presetSubtype="0" fill="hold" nodeType="withEffect">
                                  <p:stCondLst>
                                    <p:cond delay="0"/>
                                  </p:stCondLst>
                                  <p:childTnLst>
                                    <p:set>
                                      <p:cBhvr>
                                        <p:cTn id="216" dur="1" fill="hold">
                                          <p:stCondLst>
                                            <p:cond delay="0"/>
                                          </p:stCondLst>
                                        </p:cTn>
                                        <p:tgtEl>
                                          <p:spTgt spid="18"/>
                                        </p:tgtEl>
                                        <p:attrNameLst>
                                          <p:attrName>style.visibility</p:attrName>
                                        </p:attrNameLst>
                                      </p:cBhvr>
                                      <p:to>
                                        <p:strVal val="visible"/>
                                      </p:to>
                                    </p:set>
                                    <p:animEffect transition="in" filter="fade">
                                      <p:cBhvr>
                                        <p:cTn id="217" dur="500"/>
                                        <p:tgtEl>
                                          <p:spTgt spid="18"/>
                                        </p:tgtEl>
                                      </p:cBhvr>
                                    </p:animEffect>
                                  </p:childTnLst>
                                </p:cTn>
                              </p:par>
                              <p:par>
                                <p:cTn id="218" presetID="10" presetClass="entr" presetSubtype="0" fill="hold" nodeType="withEffect">
                                  <p:stCondLst>
                                    <p:cond delay="0"/>
                                  </p:stCondLst>
                                  <p:childTnLst>
                                    <p:set>
                                      <p:cBhvr>
                                        <p:cTn id="219" dur="1" fill="hold">
                                          <p:stCondLst>
                                            <p:cond delay="0"/>
                                          </p:stCondLst>
                                        </p:cTn>
                                        <p:tgtEl>
                                          <p:spTgt spid="20"/>
                                        </p:tgtEl>
                                        <p:attrNameLst>
                                          <p:attrName>style.visibility</p:attrName>
                                        </p:attrNameLst>
                                      </p:cBhvr>
                                      <p:to>
                                        <p:strVal val="visible"/>
                                      </p:to>
                                    </p:set>
                                    <p:animEffect transition="in" filter="fade">
                                      <p:cBhvr>
                                        <p:cTn id="220" dur="500"/>
                                        <p:tgtEl>
                                          <p:spTgt spid="20"/>
                                        </p:tgtEl>
                                      </p:cBhvr>
                                    </p:animEffect>
                                  </p:childTnLst>
                                </p:cTn>
                              </p:par>
                              <p:par>
                                <p:cTn id="221" presetID="10" presetClass="entr" presetSubtype="0" fill="hold" nodeType="withEffect">
                                  <p:stCondLst>
                                    <p:cond delay="0"/>
                                  </p:stCondLst>
                                  <p:childTnLst>
                                    <p:set>
                                      <p:cBhvr>
                                        <p:cTn id="222" dur="1" fill="hold">
                                          <p:stCondLst>
                                            <p:cond delay="0"/>
                                          </p:stCondLst>
                                        </p:cTn>
                                        <p:tgtEl>
                                          <p:spTgt spid="17"/>
                                        </p:tgtEl>
                                        <p:attrNameLst>
                                          <p:attrName>style.visibility</p:attrName>
                                        </p:attrNameLst>
                                      </p:cBhvr>
                                      <p:to>
                                        <p:strVal val="visible"/>
                                      </p:to>
                                    </p:set>
                                    <p:animEffect transition="in" filter="fade">
                                      <p:cBhvr>
                                        <p:cTn id="223" dur="500"/>
                                        <p:tgtEl>
                                          <p:spTgt spid="17"/>
                                        </p:tgtEl>
                                      </p:cBhvr>
                                    </p:animEffect>
                                  </p:childTnLst>
                                </p:cTn>
                              </p:par>
                              <p:par>
                                <p:cTn id="224" presetID="10" presetClass="entr" presetSubtype="0" fill="hold" nodeType="withEffect">
                                  <p:stCondLst>
                                    <p:cond delay="0"/>
                                  </p:stCondLst>
                                  <p:childTnLst>
                                    <p:set>
                                      <p:cBhvr>
                                        <p:cTn id="225" dur="1" fill="hold">
                                          <p:stCondLst>
                                            <p:cond delay="0"/>
                                          </p:stCondLst>
                                        </p:cTn>
                                        <p:tgtEl>
                                          <p:spTgt spid="21"/>
                                        </p:tgtEl>
                                        <p:attrNameLst>
                                          <p:attrName>style.visibility</p:attrName>
                                        </p:attrNameLst>
                                      </p:cBhvr>
                                      <p:to>
                                        <p:strVal val="visible"/>
                                      </p:to>
                                    </p:set>
                                    <p:animEffect transition="in" filter="fade">
                                      <p:cBhvr>
                                        <p:cTn id="226" dur="500"/>
                                        <p:tgtEl>
                                          <p:spTgt spid="21"/>
                                        </p:tgtEl>
                                      </p:cBhvr>
                                    </p:animEffect>
                                  </p:childTnLst>
                                </p:cTn>
                              </p:par>
                              <p:par>
                                <p:cTn id="227" presetID="10" presetClass="entr" presetSubtype="0" fill="hold" nodeType="withEffect">
                                  <p:stCondLst>
                                    <p:cond delay="0"/>
                                  </p:stCondLst>
                                  <p:childTnLst>
                                    <p:set>
                                      <p:cBhvr>
                                        <p:cTn id="228" dur="1" fill="hold">
                                          <p:stCondLst>
                                            <p:cond delay="0"/>
                                          </p:stCondLst>
                                        </p:cTn>
                                        <p:tgtEl>
                                          <p:spTgt spid="19"/>
                                        </p:tgtEl>
                                        <p:attrNameLst>
                                          <p:attrName>style.visibility</p:attrName>
                                        </p:attrNameLst>
                                      </p:cBhvr>
                                      <p:to>
                                        <p:strVal val="visible"/>
                                      </p:to>
                                    </p:set>
                                    <p:animEffect transition="in" filter="fade">
                                      <p:cBhvr>
                                        <p:cTn id="229" dur="500"/>
                                        <p:tgtEl>
                                          <p:spTgt spid="19"/>
                                        </p:tgtEl>
                                      </p:cBhvr>
                                    </p:animEffect>
                                  </p:childTnLst>
                                </p:cTn>
                              </p:par>
                              <p:par>
                                <p:cTn id="230" presetID="10" presetClass="entr" presetSubtype="0" fill="hold" nodeType="withEffect">
                                  <p:stCondLst>
                                    <p:cond delay="0"/>
                                  </p:stCondLst>
                                  <p:childTnLst>
                                    <p:set>
                                      <p:cBhvr>
                                        <p:cTn id="231" dur="1" fill="hold">
                                          <p:stCondLst>
                                            <p:cond delay="0"/>
                                          </p:stCondLst>
                                        </p:cTn>
                                        <p:tgtEl>
                                          <p:spTgt spid="4"/>
                                        </p:tgtEl>
                                        <p:attrNameLst>
                                          <p:attrName>style.visibility</p:attrName>
                                        </p:attrNameLst>
                                      </p:cBhvr>
                                      <p:to>
                                        <p:strVal val="visible"/>
                                      </p:to>
                                    </p:set>
                                    <p:animEffect transition="in" filter="fade">
                                      <p:cBhvr>
                                        <p:cTn id="232" dur="500"/>
                                        <p:tgtEl>
                                          <p:spTgt spid="4"/>
                                        </p:tgtEl>
                                      </p:cBhvr>
                                    </p:animEffect>
                                  </p:childTnLst>
                                </p:cTn>
                              </p:par>
                              <p:par>
                                <p:cTn id="233" presetID="10" presetClass="entr" presetSubtype="0" fill="hold" nodeType="withEffect">
                                  <p:stCondLst>
                                    <p:cond delay="0"/>
                                  </p:stCondLst>
                                  <p:childTnLst>
                                    <p:set>
                                      <p:cBhvr>
                                        <p:cTn id="234" dur="1" fill="hold">
                                          <p:stCondLst>
                                            <p:cond delay="0"/>
                                          </p:stCondLst>
                                        </p:cTn>
                                        <p:tgtEl>
                                          <p:spTgt spid="6"/>
                                        </p:tgtEl>
                                        <p:attrNameLst>
                                          <p:attrName>style.visibility</p:attrName>
                                        </p:attrNameLst>
                                      </p:cBhvr>
                                      <p:to>
                                        <p:strVal val="visible"/>
                                      </p:to>
                                    </p:set>
                                    <p:animEffect transition="in" filter="fade">
                                      <p:cBhvr>
                                        <p:cTn id="235" dur="500"/>
                                        <p:tgtEl>
                                          <p:spTgt spid="6"/>
                                        </p:tgtEl>
                                      </p:cBhvr>
                                    </p:animEffect>
                                  </p:childTnLst>
                                </p:cTn>
                              </p:par>
                            </p:childTnLst>
                          </p:cTn>
                        </p:par>
                      </p:childTnLst>
                    </p:cTn>
                  </p:par>
                </p:childTnLst>
              </p:cTn>
              <p:nextCondLst>
                <p:cond evt="onClick" delay="0">
                  <p:tgtEl>
                    <p:spTgt spid="14"/>
                  </p:tgtEl>
                </p:cond>
              </p:nextCondLst>
            </p:seq>
            <p:seq concurrent="1" nextAc="seek">
              <p:cTn id="236" restart="whenNotActive" fill="hold" evtFilter="cancelBubble" nodeType="interactiveSeq">
                <p:stCondLst>
                  <p:cond evt="onClick" delay="0">
                    <p:tgtEl>
                      <p:spTgt spid="20"/>
                    </p:tgtEl>
                  </p:cond>
                </p:stCondLst>
                <p:endSync evt="end" delay="0">
                  <p:rtn val="all"/>
                </p:endSync>
                <p:childTnLst>
                  <p:par>
                    <p:cTn id="237" fill="hold">
                      <p:stCondLst>
                        <p:cond delay="0"/>
                      </p:stCondLst>
                      <p:childTnLst>
                        <p:par>
                          <p:cTn id="238" fill="hold">
                            <p:stCondLst>
                              <p:cond delay="0"/>
                            </p:stCondLst>
                            <p:childTnLst>
                              <p:par>
                                <p:cTn id="239" presetID="26" presetClass="emph" presetSubtype="0" fill="hold" nodeType="clickEffect">
                                  <p:stCondLst>
                                    <p:cond delay="0"/>
                                  </p:stCondLst>
                                  <p:childTnLst>
                                    <p:animEffect transition="out" filter="fade">
                                      <p:cBhvr>
                                        <p:cTn id="240" dur="500" tmFilter="0, 0; .2, .5; .8, .5; 1, 0"/>
                                        <p:tgtEl>
                                          <p:spTgt spid="20"/>
                                        </p:tgtEl>
                                      </p:cBhvr>
                                    </p:animEffect>
                                    <p:animScale>
                                      <p:cBhvr>
                                        <p:cTn id="241" dur="250" autoRev="1" fill="hold"/>
                                        <p:tgtEl>
                                          <p:spTgt spid="20"/>
                                        </p:tgtEl>
                                      </p:cBhvr>
                                      <p:by x="105000" y="105000"/>
                                    </p:animScale>
                                  </p:childTnLst>
                                  <p:subTnLst>
                                    <p:audio>
                                      <p:cMediaNode>
                                        <p:cTn display="0" masterRel="sameClick">
                                          <p:stCondLst>
                                            <p:cond evt="begin" delay="0">
                                              <p:tn val="239"/>
                                            </p:cond>
                                          </p:stCondLst>
                                          <p:endCondLst>
                                            <p:cond evt="onStopAudio" delay="0">
                                              <p:tgtEl>
                                                <p:sldTgt/>
                                              </p:tgtEl>
                                            </p:cond>
                                          </p:endCondLst>
                                        </p:cTn>
                                        <p:tgtEl>
                                          <p:sndTgt r:embed="rId6" name="click.wav"/>
                                        </p:tgtEl>
                                      </p:cMediaNode>
                                    </p:audio>
                                  </p:subTnLst>
                                </p:cTn>
                              </p:par>
                            </p:childTnLst>
                          </p:cTn>
                        </p:par>
                        <p:par>
                          <p:cTn id="242" fill="hold">
                            <p:stCondLst>
                              <p:cond delay="500"/>
                            </p:stCondLst>
                            <p:childTnLst>
                              <p:par>
                                <p:cTn id="243" presetID="1" presetClass="mediacall" presetSubtype="0" fill="hold" nodeType="afterEffect">
                                  <p:stCondLst>
                                    <p:cond delay="0"/>
                                  </p:stCondLst>
                                  <p:childTnLst>
                                    <p:cmd type="call" cmd="playFrom(0.0)">
                                      <p:cBhvr>
                                        <p:cTn id="244" dur="4995" fill="hold"/>
                                        <p:tgtEl>
                                          <p:spTgt spid="7"/>
                                        </p:tgtEl>
                                      </p:cBhvr>
                                    </p:cmd>
                                  </p:childTnLst>
                                </p:cTn>
                              </p:par>
                              <p:par>
                                <p:cTn id="245" presetID="1" presetClass="entr" presetSubtype="0" fill="hold" nodeType="withEffect">
                                  <p:stCondLst>
                                    <p:cond delay="0"/>
                                  </p:stCondLst>
                                  <p:childTnLst>
                                    <p:set>
                                      <p:cBhvr>
                                        <p:cTn id="246" dur="1" fill="hold">
                                          <p:stCondLst>
                                            <p:cond delay="0"/>
                                          </p:stCondLst>
                                        </p:cTn>
                                        <p:tgtEl>
                                          <p:spTgt spid="13"/>
                                        </p:tgtEl>
                                        <p:attrNameLst>
                                          <p:attrName>style.visibility</p:attrName>
                                        </p:attrNameLst>
                                      </p:cBhvr>
                                      <p:to>
                                        <p:strVal val="visible"/>
                                      </p:to>
                                    </p:set>
                                  </p:childTnLst>
                                </p:cTn>
                              </p:par>
                              <p:par>
                                <p:cTn id="247" presetID="63" presetClass="path" presetSubtype="0" accel="50000" decel="50000" fill="hold" nodeType="withEffect">
                                  <p:stCondLst>
                                    <p:cond delay="0"/>
                                  </p:stCondLst>
                                  <p:childTnLst>
                                    <p:animMotion origin="layout" path="M 6.25E-7 -4.81481E-6 L 0.16094 -4.81481E-6 " pathEditMode="relative" rAng="0" ptsTypes="AA">
                                      <p:cBhvr>
                                        <p:cTn id="248" dur="500" fill="hold"/>
                                        <p:tgtEl>
                                          <p:spTgt spid="14"/>
                                        </p:tgtEl>
                                        <p:attrNameLst>
                                          <p:attrName>ppt_x</p:attrName>
                                          <p:attrName>ppt_y</p:attrName>
                                        </p:attrNameLst>
                                      </p:cBhvr>
                                      <p:rCtr x="7591" y="0"/>
                                    </p:animMotion>
                                  </p:childTnLst>
                                </p:cTn>
                              </p:par>
                              <p:par>
                                <p:cTn id="249" presetID="10" presetClass="exit" presetSubtype="0" fill="hold" nodeType="withEffect">
                                  <p:stCondLst>
                                    <p:cond delay="0"/>
                                  </p:stCondLst>
                                  <p:childTnLst>
                                    <p:animEffect transition="out" filter="fade">
                                      <p:cBhvr>
                                        <p:cTn id="250" dur="500"/>
                                        <p:tgtEl>
                                          <p:spTgt spid="31"/>
                                        </p:tgtEl>
                                      </p:cBhvr>
                                    </p:animEffect>
                                    <p:set>
                                      <p:cBhvr>
                                        <p:cTn id="251" dur="1" fill="hold">
                                          <p:stCondLst>
                                            <p:cond delay="499"/>
                                          </p:stCondLst>
                                        </p:cTn>
                                        <p:tgtEl>
                                          <p:spTgt spid="31"/>
                                        </p:tgtEl>
                                        <p:attrNameLst>
                                          <p:attrName>style.visibility</p:attrName>
                                        </p:attrNameLst>
                                      </p:cBhvr>
                                      <p:to>
                                        <p:strVal val="hidden"/>
                                      </p:to>
                                    </p:set>
                                  </p:childTnLst>
                                </p:cTn>
                              </p:par>
                              <p:par>
                                <p:cTn id="252" presetID="10" presetClass="exit" presetSubtype="0" fill="hold" nodeType="withEffect">
                                  <p:stCondLst>
                                    <p:cond delay="0"/>
                                  </p:stCondLst>
                                  <p:childTnLst>
                                    <p:animEffect transition="out" filter="fade">
                                      <p:cBhvr>
                                        <p:cTn id="253" dur="500"/>
                                        <p:tgtEl>
                                          <p:spTgt spid="12"/>
                                        </p:tgtEl>
                                      </p:cBhvr>
                                    </p:animEffect>
                                    <p:set>
                                      <p:cBhvr>
                                        <p:cTn id="254" dur="1" fill="hold">
                                          <p:stCondLst>
                                            <p:cond delay="499"/>
                                          </p:stCondLst>
                                        </p:cTn>
                                        <p:tgtEl>
                                          <p:spTgt spid="12"/>
                                        </p:tgtEl>
                                        <p:attrNameLst>
                                          <p:attrName>style.visibility</p:attrName>
                                        </p:attrNameLst>
                                      </p:cBhvr>
                                      <p:to>
                                        <p:strVal val="hidden"/>
                                      </p:to>
                                    </p:set>
                                  </p:childTnLst>
                                </p:cTn>
                              </p:par>
                              <p:par>
                                <p:cTn id="255" presetID="10" presetClass="exit" presetSubtype="0" fill="hold" nodeType="withEffect">
                                  <p:stCondLst>
                                    <p:cond delay="0"/>
                                  </p:stCondLst>
                                  <p:childTnLst>
                                    <p:animEffect transition="out" filter="fade">
                                      <p:cBhvr>
                                        <p:cTn id="256" dur="500"/>
                                        <p:tgtEl>
                                          <p:spTgt spid="2"/>
                                        </p:tgtEl>
                                      </p:cBhvr>
                                    </p:animEffect>
                                    <p:set>
                                      <p:cBhvr>
                                        <p:cTn id="257" dur="1" fill="hold">
                                          <p:stCondLst>
                                            <p:cond delay="499"/>
                                          </p:stCondLst>
                                        </p:cTn>
                                        <p:tgtEl>
                                          <p:spTgt spid="2"/>
                                        </p:tgtEl>
                                        <p:attrNameLst>
                                          <p:attrName>style.visibility</p:attrName>
                                        </p:attrNameLst>
                                      </p:cBhvr>
                                      <p:to>
                                        <p:strVal val="hidden"/>
                                      </p:to>
                                    </p:set>
                                  </p:childTnLst>
                                </p:cTn>
                              </p:par>
                              <p:par>
                                <p:cTn id="258" presetID="10" presetClass="exit" presetSubtype="0" fill="hold" nodeType="withEffect">
                                  <p:stCondLst>
                                    <p:cond delay="0"/>
                                  </p:stCondLst>
                                  <p:childTnLst>
                                    <p:animEffect transition="out" filter="fade">
                                      <p:cBhvr>
                                        <p:cTn id="259" dur="500"/>
                                        <p:tgtEl>
                                          <p:spTgt spid="16"/>
                                        </p:tgtEl>
                                      </p:cBhvr>
                                    </p:animEffect>
                                    <p:set>
                                      <p:cBhvr>
                                        <p:cTn id="260" dur="1" fill="hold">
                                          <p:stCondLst>
                                            <p:cond delay="499"/>
                                          </p:stCondLst>
                                        </p:cTn>
                                        <p:tgtEl>
                                          <p:spTgt spid="16"/>
                                        </p:tgtEl>
                                        <p:attrNameLst>
                                          <p:attrName>style.visibility</p:attrName>
                                        </p:attrNameLst>
                                      </p:cBhvr>
                                      <p:to>
                                        <p:strVal val="hidden"/>
                                      </p:to>
                                    </p:set>
                                  </p:childTnLst>
                                </p:cTn>
                              </p:par>
                              <p:par>
                                <p:cTn id="261" presetID="10" presetClass="exit" presetSubtype="0" fill="hold" nodeType="withEffect">
                                  <p:stCondLst>
                                    <p:cond delay="0"/>
                                  </p:stCondLst>
                                  <p:childTnLst>
                                    <p:animEffect transition="out" filter="fade">
                                      <p:cBhvr>
                                        <p:cTn id="262" dur="500"/>
                                        <p:tgtEl>
                                          <p:spTgt spid="15"/>
                                        </p:tgtEl>
                                      </p:cBhvr>
                                    </p:animEffect>
                                    <p:set>
                                      <p:cBhvr>
                                        <p:cTn id="263" dur="1" fill="hold">
                                          <p:stCondLst>
                                            <p:cond delay="499"/>
                                          </p:stCondLst>
                                        </p:cTn>
                                        <p:tgtEl>
                                          <p:spTgt spid="15"/>
                                        </p:tgtEl>
                                        <p:attrNameLst>
                                          <p:attrName>style.visibility</p:attrName>
                                        </p:attrNameLst>
                                      </p:cBhvr>
                                      <p:to>
                                        <p:strVal val="hidden"/>
                                      </p:to>
                                    </p:set>
                                  </p:childTnLst>
                                </p:cTn>
                              </p:par>
                              <p:par>
                                <p:cTn id="264" presetID="10" presetClass="exit" presetSubtype="0" fill="hold" nodeType="withEffect">
                                  <p:stCondLst>
                                    <p:cond delay="0"/>
                                  </p:stCondLst>
                                  <p:childTnLst>
                                    <p:animEffect transition="out" filter="fade">
                                      <p:cBhvr>
                                        <p:cTn id="265" dur="500"/>
                                        <p:tgtEl>
                                          <p:spTgt spid="18"/>
                                        </p:tgtEl>
                                      </p:cBhvr>
                                    </p:animEffect>
                                    <p:set>
                                      <p:cBhvr>
                                        <p:cTn id="266" dur="1" fill="hold">
                                          <p:stCondLst>
                                            <p:cond delay="499"/>
                                          </p:stCondLst>
                                        </p:cTn>
                                        <p:tgtEl>
                                          <p:spTgt spid="18"/>
                                        </p:tgtEl>
                                        <p:attrNameLst>
                                          <p:attrName>style.visibility</p:attrName>
                                        </p:attrNameLst>
                                      </p:cBhvr>
                                      <p:to>
                                        <p:strVal val="hidden"/>
                                      </p:to>
                                    </p:set>
                                  </p:childTnLst>
                                </p:cTn>
                              </p:par>
                              <p:par>
                                <p:cTn id="267" presetID="10" presetClass="exit" presetSubtype="0" fill="hold" nodeType="withEffect">
                                  <p:stCondLst>
                                    <p:cond delay="0"/>
                                  </p:stCondLst>
                                  <p:childTnLst>
                                    <p:animEffect transition="out" filter="fade">
                                      <p:cBhvr>
                                        <p:cTn id="268" dur="500"/>
                                        <p:tgtEl>
                                          <p:spTgt spid="20"/>
                                        </p:tgtEl>
                                      </p:cBhvr>
                                    </p:animEffect>
                                    <p:set>
                                      <p:cBhvr>
                                        <p:cTn id="269" dur="1" fill="hold">
                                          <p:stCondLst>
                                            <p:cond delay="499"/>
                                          </p:stCondLst>
                                        </p:cTn>
                                        <p:tgtEl>
                                          <p:spTgt spid="20"/>
                                        </p:tgtEl>
                                        <p:attrNameLst>
                                          <p:attrName>style.visibility</p:attrName>
                                        </p:attrNameLst>
                                      </p:cBhvr>
                                      <p:to>
                                        <p:strVal val="hidden"/>
                                      </p:to>
                                    </p:set>
                                  </p:childTnLst>
                                </p:cTn>
                              </p:par>
                              <p:par>
                                <p:cTn id="270" presetID="10" presetClass="exit" presetSubtype="0" fill="hold" nodeType="withEffect">
                                  <p:stCondLst>
                                    <p:cond delay="0"/>
                                  </p:stCondLst>
                                  <p:childTnLst>
                                    <p:animEffect transition="out" filter="fade">
                                      <p:cBhvr>
                                        <p:cTn id="271" dur="500"/>
                                        <p:tgtEl>
                                          <p:spTgt spid="17"/>
                                        </p:tgtEl>
                                      </p:cBhvr>
                                    </p:animEffect>
                                    <p:set>
                                      <p:cBhvr>
                                        <p:cTn id="272" dur="1" fill="hold">
                                          <p:stCondLst>
                                            <p:cond delay="499"/>
                                          </p:stCondLst>
                                        </p:cTn>
                                        <p:tgtEl>
                                          <p:spTgt spid="17"/>
                                        </p:tgtEl>
                                        <p:attrNameLst>
                                          <p:attrName>style.visibility</p:attrName>
                                        </p:attrNameLst>
                                      </p:cBhvr>
                                      <p:to>
                                        <p:strVal val="hidden"/>
                                      </p:to>
                                    </p:set>
                                  </p:childTnLst>
                                </p:cTn>
                              </p:par>
                              <p:par>
                                <p:cTn id="273" presetID="10" presetClass="exit" presetSubtype="0" fill="hold" nodeType="withEffect">
                                  <p:stCondLst>
                                    <p:cond delay="0"/>
                                  </p:stCondLst>
                                  <p:childTnLst>
                                    <p:animEffect transition="out" filter="fade">
                                      <p:cBhvr>
                                        <p:cTn id="274" dur="500"/>
                                        <p:tgtEl>
                                          <p:spTgt spid="21"/>
                                        </p:tgtEl>
                                      </p:cBhvr>
                                    </p:animEffect>
                                    <p:set>
                                      <p:cBhvr>
                                        <p:cTn id="275" dur="1" fill="hold">
                                          <p:stCondLst>
                                            <p:cond delay="499"/>
                                          </p:stCondLst>
                                        </p:cTn>
                                        <p:tgtEl>
                                          <p:spTgt spid="21"/>
                                        </p:tgtEl>
                                        <p:attrNameLst>
                                          <p:attrName>style.visibility</p:attrName>
                                        </p:attrNameLst>
                                      </p:cBhvr>
                                      <p:to>
                                        <p:strVal val="hidden"/>
                                      </p:to>
                                    </p:set>
                                  </p:childTnLst>
                                </p:cTn>
                              </p:par>
                              <p:par>
                                <p:cTn id="276" presetID="10" presetClass="exit" presetSubtype="0" fill="hold" nodeType="withEffect">
                                  <p:stCondLst>
                                    <p:cond delay="0"/>
                                  </p:stCondLst>
                                  <p:childTnLst>
                                    <p:animEffect transition="out" filter="fade">
                                      <p:cBhvr>
                                        <p:cTn id="277" dur="500"/>
                                        <p:tgtEl>
                                          <p:spTgt spid="19"/>
                                        </p:tgtEl>
                                      </p:cBhvr>
                                    </p:animEffect>
                                    <p:set>
                                      <p:cBhvr>
                                        <p:cTn id="278" dur="1" fill="hold">
                                          <p:stCondLst>
                                            <p:cond delay="499"/>
                                          </p:stCondLst>
                                        </p:cTn>
                                        <p:tgtEl>
                                          <p:spTgt spid="19"/>
                                        </p:tgtEl>
                                        <p:attrNameLst>
                                          <p:attrName>style.visibility</p:attrName>
                                        </p:attrNameLst>
                                      </p:cBhvr>
                                      <p:to>
                                        <p:strVal val="hidden"/>
                                      </p:to>
                                    </p:set>
                                  </p:childTnLst>
                                </p:cTn>
                              </p:par>
                              <p:par>
                                <p:cTn id="279" presetID="10" presetClass="exit" presetSubtype="0" fill="hold" nodeType="withEffect">
                                  <p:stCondLst>
                                    <p:cond delay="0"/>
                                  </p:stCondLst>
                                  <p:childTnLst>
                                    <p:animEffect transition="out" filter="fade">
                                      <p:cBhvr>
                                        <p:cTn id="280" dur="500"/>
                                        <p:tgtEl>
                                          <p:spTgt spid="4"/>
                                        </p:tgtEl>
                                      </p:cBhvr>
                                    </p:animEffect>
                                    <p:set>
                                      <p:cBhvr>
                                        <p:cTn id="281" dur="1" fill="hold">
                                          <p:stCondLst>
                                            <p:cond delay="499"/>
                                          </p:stCondLst>
                                        </p:cTn>
                                        <p:tgtEl>
                                          <p:spTgt spid="4"/>
                                        </p:tgtEl>
                                        <p:attrNameLst>
                                          <p:attrName>style.visibility</p:attrName>
                                        </p:attrNameLst>
                                      </p:cBhvr>
                                      <p:to>
                                        <p:strVal val="hidden"/>
                                      </p:to>
                                    </p:set>
                                  </p:childTnLst>
                                </p:cTn>
                              </p:par>
                              <p:par>
                                <p:cTn id="282" presetID="10" presetClass="exit" presetSubtype="0" fill="hold" nodeType="withEffect">
                                  <p:stCondLst>
                                    <p:cond delay="0"/>
                                  </p:stCondLst>
                                  <p:childTnLst>
                                    <p:animEffect transition="out" filter="fade">
                                      <p:cBhvr>
                                        <p:cTn id="283" dur="500"/>
                                        <p:tgtEl>
                                          <p:spTgt spid="6"/>
                                        </p:tgtEl>
                                      </p:cBhvr>
                                    </p:animEffect>
                                    <p:set>
                                      <p:cBhvr>
                                        <p:cTn id="284"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285" restart="whenNotActive" fill="hold" evtFilter="cancelBubble" nodeType="interactiveSeq">
                <p:stCondLst>
                  <p:cond evt="onClick" delay="0">
                    <p:tgtEl>
                      <p:spTgt spid="21"/>
                    </p:tgtEl>
                  </p:cond>
                </p:stCondLst>
                <p:endSync evt="end" delay="0">
                  <p:rtn val="all"/>
                </p:endSync>
                <p:childTnLst>
                  <p:par>
                    <p:cTn id="286" fill="hold">
                      <p:stCondLst>
                        <p:cond delay="0"/>
                      </p:stCondLst>
                      <p:childTnLst>
                        <p:par>
                          <p:cTn id="287" fill="hold">
                            <p:stCondLst>
                              <p:cond delay="0"/>
                            </p:stCondLst>
                            <p:childTnLst>
                              <p:par>
                                <p:cTn id="288" presetID="26" presetClass="emph" presetSubtype="0" fill="hold" nodeType="clickEffect">
                                  <p:stCondLst>
                                    <p:cond delay="0"/>
                                  </p:stCondLst>
                                  <p:childTnLst>
                                    <p:animEffect transition="out" filter="fade">
                                      <p:cBhvr>
                                        <p:cTn id="289" dur="500" tmFilter="0, 0; .2, .5; .8, .5; 1, 0"/>
                                        <p:tgtEl>
                                          <p:spTgt spid="21"/>
                                        </p:tgtEl>
                                      </p:cBhvr>
                                    </p:animEffect>
                                    <p:animScale>
                                      <p:cBhvr>
                                        <p:cTn id="290" dur="250" autoRev="1" fill="hold"/>
                                        <p:tgtEl>
                                          <p:spTgt spid="21"/>
                                        </p:tgtEl>
                                      </p:cBhvr>
                                      <p:by x="105000" y="105000"/>
                                    </p:animScale>
                                  </p:childTnLst>
                                  <p:subTnLst>
                                    <p:audio>
                                      <p:cMediaNode>
                                        <p:cTn display="0" masterRel="sameClick">
                                          <p:stCondLst>
                                            <p:cond evt="begin" delay="0">
                                              <p:tn val="288"/>
                                            </p:cond>
                                          </p:stCondLst>
                                          <p:endCondLst>
                                            <p:cond evt="onStopAudio" delay="0">
                                              <p:tgtEl>
                                                <p:sldTgt/>
                                              </p:tgtEl>
                                            </p:cond>
                                          </p:endCondLst>
                                        </p:cTn>
                                        <p:tgtEl>
                                          <p:sndTgt r:embed="rId6" name="click.wav"/>
                                        </p:tgtEl>
                                      </p:cMediaNode>
                                    </p:audio>
                                  </p:subTnLst>
                                </p:cTn>
                              </p:par>
                            </p:childTnLst>
                          </p:cTn>
                        </p:par>
                        <p:par>
                          <p:cTn id="291" fill="hold">
                            <p:stCondLst>
                              <p:cond delay="500"/>
                            </p:stCondLst>
                            <p:childTnLst>
                              <p:par>
                                <p:cTn id="292" presetID="1" presetClass="mediacall" presetSubtype="0" fill="hold" nodeType="afterEffect">
                                  <p:stCondLst>
                                    <p:cond delay="0"/>
                                  </p:stCondLst>
                                  <p:childTnLst>
                                    <p:cmd type="call" cmd="playFrom(0.0)">
                                      <p:cBhvr>
                                        <p:cTn id="293" dur="4995" fill="hold"/>
                                        <p:tgtEl>
                                          <p:spTgt spid="7"/>
                                        </p:tgtEl>
                                      </p:cBhvr>
                                    </p:cmd>
                                  </p:childTnLst>
                                </p:cTn>
                              </p:par>
                              <p:par>
                                <p:cTn id="294" presetID="1" presetClass="entr" presetSubtype="0" fill="hold" nodeType="withEffect">
                                  <p:stCondLst>
                                    <p:cond delay="0"/>
                                  </p:stCondLst>
                                  <p:childTnLst>
                                    <p:set>
                                      <p:cBhvr>
                                        <p:cTn id="295" dur="1" fill="hold">
                                          <p:stCondLst>
                                            <p:cond delay="0"/>
                                          </p:stCondLst>
                                        </p:cTn>
                                        <p:tgtEl>
                                          <p:spTgt spid="13"/>
                                        </p:tgtEl>
                                        <p:attrNameLst>
                                          <p:attrName>style.visibility</p:attrName>
                                        </p:attrNameLst>
                                      </p:cBhvr>
                                      <p:to>
                                        <p:strVal val="visible"/>
                                      </p:to>
                                    </p:set>
                                  </p:childTnLst>
                                </p:cTn>
                              </p:par>
                              <p:par>
                                <p:cTn id="296" presetID="63" presetClass="path" presetSubtype="0" accel="50000" decel="50000" fill="hold" nodeType="withEffect">
                                  <p:stCondLst>
                                    <p:cond delay="0"/>
                                  </p:stCondLst>
                                  <p:childTnLst>
                                    <p:animMotion origin="layout" path="M 6.25E-7 -4.81481E-6 L 0.16093 -4.81481E-6 " pathEditMode="relative" rAng="0" ptsTypes="AA">
                                      <p:cBhvr>
                                        <p:cTn id="297" dur="500" fill="hold"/>
                                        <p:tgtEl>
                                          <p:spTgt spid="14"/>
                                        </p:tgtEl>
                                        <p:attrNameLst>
                                          <p:attrName>ppt_x</p:attrName>
                                          <p:attrName>ppt_y</p:attrName>
                                        </p:attrNameLst>
                                      </p:cBhvr>
                                      <p:rCtr x="7956" y="0"/>
                                    </p:animMotion>
                                  </p:childTnLst>
                                </p:cTn>
                              </p:par>
                              <p:par>
                                <p:cTn id="298" presetID="10" presetClass="exit" presetSubtype="0" fill="hold" nodeType="withEffect">
                                  <p:stCondLst>
                                    <p:cond delay="0"/>
                                  </p:stCondLst>
                                  <p:childTnLst>
                                    <p:animEffect transition="out" filter="fade">
                                      <p:cBhvr>
                                        <p:cTn id="299" dur="500"/>
                                        <p:tgtEl>
                                          <p:spTgt spid="31"/>
                                        </p:tgtEl>
                                      </p:cBhvr>
                                    </p:animEffect>
                                    <p:set>
                                      <p:cBhvr>
                                        <p:cTn id="300" dur="1" fill="hold">
                                          <p:stCondLst>
                                            <p:cond delay="499"/>
                                          </p:stCondLst>
                                        </p:cTn>
                                        <p:tgtEl>
                                          <p:spTgt spid="31"/>
                                        </p:tgtEl>
                                        <p:attrNameLst>
                                          <p:attrName>style.visibility</p:attrName>
                                        </p:attrNameLst>
                                      </p:cBhvr>
                                      <p:to>
                                        <p:strVal val="hidden"/>
                                      </p:to>
                                    </p:set>
                                  </p:childTnLst>
                                </p:cTn>
                              </p:par>
                              <p:par>
                                <p:cTn id="301" presetID="10" presetClass="exit" presetSubtype="0" fill="hold" nodeType="withEffect">
                                  <p:stCondLst>
                                    <p:cond delay="0"/>
                                  </p:stCondLst>
                                  <p:childTnLst>
                                    <p:animEffect transition="out" filter="fade">
                                      <p:cBhvr>
                                        <p:cTn id="302" dur="500"/>
                                        <p:tgtEl>
                                          <p:spTgt spid="12"/>
                                        </p:tgtEl>
                                      </p:cBhvr>
                                    </p:animEffect>
                                    <p:set>
                                      <p:cBhvr>
                                        <p:cTn id="303" dur="1" fill="hold">
                                          <p:stCondLst>
                                            <p:cond delay="499"/>
                                          </p:stCondLst>
                                        </p:cTn>
                                        <p:tgtEl>
                                          <p:spTgt spid="12"/>
                                        </p:tgtEl>
                                        <p:attrNameLst>
                                          <p:attrName>style.visibility</p:attrName>
                                        </p:attrNameLst>
                                      </p:cBhvr>
                                      <p:to>
                                        <p:strVal val="hidden"/>
                                      </p:to>
                                    </p:set>
                                  </p:childTnLst>
                                </p:cTn>
                              </p:par>
                              <p:par>
                                <p:cTn id="304" presetID="10" presetClass="exit" presetSubtype="0" fill="hold" nodeType="withEffect">
                                  <p:stCondLst>
                                    <p:cond delay="0"/>
                                  </p:stCondLst>
                                  <p:childTnLst>
                                    <p:animEffect transition="out" filter="fade">
                                      <p:cBhvr>
                                        <p:cTn id="305" dur="500"/>
                                        <p:tgtEl>
                                          <p:spTgt spid="2"/>
                                        </p:tgtEl>
                                      </p:cBhvr>
                                    </p:animEffect>
                                    <p:set>
                                      <p:cBhvr>
                                        <p:cTn id="306" dur="1" fill="hold">
                                          <p:stCondLst>
                                            <p:cond delay="499"/>
                                          </p:stCondLst>
                                        </p:cTn>
                                        <p:tgtEl>
                                          <p:spTgt spid="2"/>
                                        </p:tgtEl>
                                        <p:attrNameLst>
                                          <p:attrName>style.visibility</p:attrName>
                                        </p:attrNameLst>
                                      </p:cBhvr>
                                      <p:to>
                                        <p:strVal val="hidden"/>
                                      </p:to>
                                    </p:set>
                                  </p:childTnLst>
                                </p:cTn>
                              </p:par>
                              <p:par>
                                <p:cTn id="307" presetID="10" presetClass="exit" presetSubtype="0" fill="hold" nodeType="withEffect">
                                  <p:stCondLst>
                                    <p:cond delay="0"/>
                                  </p:stCondLst>
                                  <p:childTnLst>
                                    <p:animEffect transition="out" filter="fade">
                                      <p:cBhvr>
                                        <p:cTn id="308" dur="500"/>
                                        <p:tgtEl>
                                          <p:spTgt spid="16"/>
                                        </p:tgtEl>
                                      </p:cBhvr>
                                    </p:animEffect>
                                    <p:set>
                                      <p:cBhvr>
                                        <p:cTn id="309" dur="1" fill="hold">
                                          <p:stCondLst>
                                            <p:cond delay="499"/>
                                          </p:stCondLst>
                                        </p:cTn>
                                        <p:tgtEl>
                                          <p:spTgt spid="16"/>
                                        </p:tgtEl>
                                        <p:attrNameLst>
                                          <p:attrName>style.visibility</p:attrName>
                                        </p:attrNameLst>
                                      </p:cBhvr>
                                      <p:to>
                                        <p:strVal val="hidden"/>
                                      </p:to>
                                    </p:set>
                                  </p:childTnLst>
                                </p:cTn>
                              </p:par>
                              <p:par>
                                <p:cTn id="310" presetID="10" presetClass="exit" presetSubtype="0" fill="hold" nodeType="withEffect">
                                  <p:stCondLst>
                                    <p:cond delay="0"/>
                                  </p:stCondLst>
                                  <p:childTnLst>
                                    <p:animEffect transition="out" filter="fade">
                                      <p:cBhvr>
                                        <p:cTn id="311" dur="500"/>
                                        <p:tgtEl>
                                          <p:spTgt spid="15"/>
                                        </p:tgtEl>
                                      </p:cBhvr>
                                    </p:animEffect>
                                    <p:set>
                                      <p:cBhvr>
                                        <p:cTn id="312" dur="1" fill="hold">
                                          <p:stCondLst>
                                            <p:cond delay="499"/>
                                          </p:stCondLst>
                                        </p:cTn>
                                        <p:tgtEl>
                                          <p:spTgt spid="15"/>
                                        </p:tgtEl>
                                        <p:attrNameLst>
                                          <p:attrName>style.visibility</p:attrName>
                                        </p:attrNameLst>
                                      </p:cBhvr>
                                      <p:to>
                                        <p:strVal val="hidden"/>
                                      </p:to>
                                    </p:set>
                                  </p:childTnLst>
                                </p:cTn>
                              </p:par>
                              <p:par>
                                <p:cTn id="313" presetID="10" presetClass="exit" presetSubtype="0" fill="hold" nodeType="withEffect">
                                  <p:stCondLst>
                                    <p:cond delay="0"/>
                                  </p:stCondLst>
                                  <p:childTnLst>
                                    <p:animEffect transition="out" filter="fade">
                                      <p:cBhvr>
                                        <p:cTn id="314" dur="500"/>
                                        <p:tgtEl>
                                          <p:spTgt spid="18"/>
                                        </p:tgtEl>
                                      </p:cBhvr>
                                    </p:animEffect>
                                    <p:set>
                                      <p:cBhvr>
                                        <p:cTn id="315" dur="1" fill="hold">
                                          <p:stCondLst>
                                            <p:cond delay="499"/>
                                          </p:stCondLst>
                                        </p:cTn>
                                        <p:tgtEl>
                                          <p:spTgt spid="18"/>
                                        </p:tgtEl>
                                        <p:attrNameLst>
                                          <p:attrName>style.visibility</p:attrName>
                                        </p:attrNameLst>
                                      </p:cBhvr>
                                      <p:to>
                                        <p:strVal val="hidden"/>
                                      </p:to>
                                    </p:set>
                                  </p:childTnLst>
                                </p:cTn>
                              </p:par>
                              <p:par>
                                <p:cTn id="316" presetID="10" presetClass="exit" presetSubtype="0" fill="hold" nodeType="withEffect">
                                  <p:stCondLst>
                                    <p:cond delay="0"/>
                                  </p:stCondLst>
                                  <p:childTnLst>
                                    <p:animEffect transition="out" filter="fade">
                                      <p:cBhvr>
                                        <p:cTn id="317" dur="500"/>
                                        <p:tgtEl>
                                          <p:spTgt spid="20"/>
                                        </p:tgtEl>
                                      </p:cBhvr>
                                    </p:animEffect>
                                    <p:set>
                                      <p:cBhvr>
                                        <p:cTn id="318" dur="1" fill="hold">
                                          <p:stCondLst>
                                            <p:cond delay="499"/>
                                          </p:stCondLst>
                                        </p:cTn>
                                        <p:tgtEl>
                                          <p:spTgt spid="20"/>
                                        </p:tgtEl>
                                        <p:attrNameLst>
                                          <p:attrName>style.visibility</p:attrName>
                                        </p:attrNameLst>
                                      </p:cBhvr>
                                      <p:to>
                                        <p:strVal val="hidden"/>
                                      </p:to>
                                    </p:set>
                                  </p:childTnLst>
                                </p:cTn>
                              </p:par>
                              <p:par>
                                <p:cTn id="319" presetID="10" presetClass="exit" presetSubtype="0" fill="hold" nodeType="withEffect">
                                  <p:stCondLst>
                                    <p:cond delay="0"/>
                                  </p:stCondLst>
                                  <p:childTnLst>
                                    <p:animEffect transition="out" filter="fade">
                                      <p:cBhvr>
                                        <p:cTn id="320" dur="500"/>
                                        <p:tgtEl>
                                          <p:spTgt spid="17"/>
                                        </p:tgtEl>
                                      </p:cBhvr>
                                    </p:animEffect>
                                    <p:set>
                                      <p:cBhvr>
                                        <p:cTn id="321" dur="1" fill="hold">
                                          <p:stCondLst>
                                            <p:cond delay="499"/>
                                          </p:stCondLst>
                                        </p:cTn>
                                        <p:tgtEl>
                                          <p:spTgt spid="17"/>
                                        </p:tgtEl>
                                        <p:attrNameLst>
                                          <p:attrName>style.visibility</p:attrName>
                                        </p:attrNameLst>
                                      </p:cBhvr>
                                      <p:to>
                                        <p:strVal val="hidden"/>
                                      </p:to>
                                    </p:set>
                                  </p:childTnLst>
                                </p:cTn>
                              </p:par>
                              <p:par>
                                <p:cTn id="322" presetID="10" presetClass="exit" presetSubtype="0" fill="hold" nodeType="withEffect">
                                  <p:stCondLst>
                                    <p:cond delay="0"/>
                                  </p:stCondLst>
                                  <p:childTnLst>
                                    <p:animEffect transition="out" filter="fade">
                                      <p:cBhvr>
                                        <p:cTn id="323" dur="500"/>
                                        <p:tgtEl>
                                          <p:spTgt spid="21"/>
                                        </p:tgtEl>
                                      </p:cBhvr>
                                    </p:animEffect>
                                    <p:set>
                                      <p:cBhvr>
                                        <p:cTn id="324" dur="1" fill="hold">
                                          <p:stCondLst>
                                            <p:cond delay="499"/>
                                          </p:stCondLst>
                                        </p:cTn>
                                        <p:tgtEl>
                                          <p:spTgt spid="21"/>
                                        </p:tgtEl>
                                        <p:attrNameLst>
                                          <p:attrName>style.visibility</p:attrName>
                                        </p:attrNameLst>
                                      </p:cBhvr>
                                      <p:to>
                                        <p:strVal val="hidden"/>
                                      </p:to>
                                    </p:set>
                                  </p:childTnLst>
                                </p:cTn>
                              </p:par>
                              <p:par>
                                <p:cTn id="325" presetID="10" presetClass="exit" presetSubtype="0" fill="hold" nodeType="withEffect">
                                  <p:stCondLst>
                                    <p:cond delay="0"/>
                                  </p:stCondLst>
                                  <p:childTnLst>
                                    <p:animEffect transition="out" filter="fade">
                                      <p:cBhvr>
                                        <p:cTn id="326" dur="500"/>
                                        <p:tgtEl>
                                          <p:spTgt spid="19"/>
                                        </p:tgtEl>
                                      </p:cBhvr>
                                    </p:animEffect>
                                    <p:set>
                                      <p:cBhvr>
                                        <p:cTn id="327" dur="1" fill="hold">
                                          <p:stCondLst>
                                            <p:cond delay="499"/>
                                          </p:stCondLst>
                                        </p:cTn>
                                        <p:tgtEl>
                                          <p:spTgt spid="19"/>
                                        </p:tgtEl>
                                        <p:attrNameLst>
                                          <p:attrName>style.visibility</p:attrName>
                                        </p:attrNameLst>
                                      </p:cBhvr>
                                      <p:to>
                                        <p:strVal val="hidden"/>
                                      </p:to>
                                    </p:set>
                                  </p:childTnLst>
                                </p:cTn>
                              </p:par>
                              <p:par>
                                <p:cTn id="328" presetID="10" presetClass="exit" presetSubtype="0" fill="hold" nodeType="withEffect">
                                  <p:stCondLst>
                                    <p:cond delay="0"/>
                                  </p:stCondLst>
                                  <p:childTnLst>
                                    <p:animEffect transition="out" filter="fade">
                                      <p:cBhvr>
                                        <p:cTn id="329" dur="500"/>
                                        <p:tgtEl>
                                          <p:spTgt spid="4"/>
                                        </p:tgtEl>
                                      </p:cBhvr>
                                    </p:animEffect>
                                    <p:set>
                                      <p:cBhvr>
                                        <p:cTn id="330" dur="1" fill="hold">
                                          <p:stCondLst>
                                            <p:cond delay="499"/>
                                          </p:stCondLst>
                                        </p:cTn>
                                        <p:tgtEl>
                                          <p:spTgt spid="4"/>
                                        </p:tgtEl>
                                        <p:attrNameLst>
                                          <p:attrName>style.visibility</p:attrName>
                                        </p:attrNameLst>
                                      </p:cBhvr>
                                      <p:to>
                                        <p:strVal val="hidden"/>
                                      </p:to>
                                    </p:set>
                                  </p:childTnLst>
                                </p:cTn>
                              </p:par>
                              <p:par>
                                <p:cTn id="331" presetID="10" presetClass="exit" presetSubtype="0" fill="hold" nodeType="withEffect">
                                  <p:stCondLst>
                                    <p:cond delay="0"/>
                                  </p:stCondLst>
                                  <p:childTnLst>
                                    <p:animEffect transition="out" filter="fade">
                                      <p:cBhvr>
                                        <p:cTn id="332" dur="500"/>
                                        <p:tgtEl>
                                          <p:spTgt spid="6"/>
                                        </p:tgtEl>
                                      </p:cBhvr>
                                    </p:animEffect>
                                    <p:set>
                                      <p:cBhvr>
                                        <p:cTn id="33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audio>
              <p:cMediaNode vol="80000">
                <p:cTn id="334" fill="hold" display="0">
                  <p:stCondLst>
                    <p:cond delay="indefinite"/>
                  </p:stCondLst>
                  <p:endCondLst>
                    <p:cond evt="onStopAudio" delay="0">
                      <p:tgtEl>
                        <p:sldTgt/>
                      </p:tgtEl>
                    </p:cond>
                  </p:endCondLst>
                </p:cTn>
                <p:tgtEl>
                  <p:spTgt spid="7"/>
                </p:tgtEl>
              </p:cMediaNode>
            </p:audio>
            <p:audio>
              <p:cMediaNode vol="80000">
                <p:cTn id="335" fill="hold" display="0">
                  <p:stCondLst>
                    <p:cond delay="indefinite"/>
                  </p:stCondLst>
                  <p:endCondLst>
                    <p:cond evt="onStopAudio" delay="0">
                      <p:tgtEl>
                        <p:sldTgt/>
                      </p:tgtEl>
                    </p:cond>
                  </p:endCondLst>
                </p:cTn>
                <p:tgtEl>
                  <p:spTgt spid="22"/>
                </p:tgtEl>
              </p:cMediaNode>
            </p:audio>
            <p:seq concurrent="1" nextAc="seek">
              <p:cTn id="336" restart="whenNotActive" fill="hold" evtFilter="cancelBubble" nodeType="interactiveSeq">
                <p:stCondLst>
                  <p:cond evt="onClick" delay="0">
                    <p:tgtEl>
                      <p:spTgt spid="44"/>
                    </p:tgtEl>
                  </p:cond>
                </p:stCondLst>
                <p:endSync evt="end" delay="0">
                  <p:rtn val="all"/>
                </p:endSync>
                <p:childTnLst>
                  <p:par>
                    <p:cTn id="337" fill="hold">
                      <p:stCondLst>
                        <p:cond delay="0"/>
                      </p:stCondLst>
                      <p:childTnLst>
                        <p:par>
                          <p:cTn id="338" fill="hold">
                            <p:stCondLst>
                              <p:cond delay="0"/>
                            </p:stCondLst>
                            <p:childTnLst>
                              <p:par>
                                <p:cTn id="339" presetID="26" presetClass="emph" presetSubtype="0" fill="hold" nodeType="clickEffect">
                                  <p:stCondLst>
                                    <p:cond delay="0"/>
                                  </p:stCondLst>
                                  <p:childTnLst>
                                    <p:animEffect transition="out" filter="fade">
                                      <p:cBhvr>
                                        <p:cTn id="340" dur="500" tmFilter="0, 0; .2, .5; .8, .5; 1, 0"/>
                                        <p:tgtEl>
                                          <p:spTgt spid="44"/>
                                        </p:tgtEl>
                                      </p:cBhvr>
                                    </p:animEffect>
                                    <p:animScale>
                                      <p:cBhvr>
                                        <p:cTn id="341" dur="250" autoRev="1" fill="hold"/>
                                        <p:tgtEl>
                                          <p:spTgt spid="44"/>
                                        </p:tgtEl>
                                      </p:cBhvr>
                                      <p:by x="105000" y="105000"/>
                                    </p:animScale>
                                  </p:childTnLst>
                                  <p:subTnLst>
                                    <p:audio>
                                      <p:cMediaNode>
                                        <p:cTn display="0" masterRel="sameClick">
                                          <p:stCondLst>
                                            <p:cond evt="begin" delay="0">
                                              <p:tn val="339"/>
                                            </p:cond>
                                          </p:stCondLst>
                                          <p:endCondLst>
                                            <p:cond evt="onStopAudio" delay="0">
                                              <p:tgtEl>
                                                <p:sldTgt/>
                                              </p:tgtEl>
                                            </p:cond>
                                          </p:endCondLst>
                                        </p:cTn>
                                        <p:tgtEl>
                                          <p:sndTgt r:embed="rId6" name="click.wav"/>
                                        </p:tgtEl>
                                      </p:cMediaNode>
                                    </p:audio>
                                  </p:subTnLst>
                                </p:cTn>
                              </p:par>
                            </p:childTnLst>
                          </p:cTn>
                        </p:par>
                      </p:childTnLst>
                    </p:cTn>
                  </p:par>
                </p:childTnLst>
              </p:cTn>
              <p:nextCondLst>
                <p:cond evt="onClick" delay="0">
                  <p:tgtEl>
                    <p:spTgt spid="44"/>
                  </p:tgtEl>
                </p:cond>
              </p:nextCondLst>
            </p:seq>
            <p:seq concurrent="1" nextAc="seek">
              <p:cTn id="342" restart="whenNotActive" fill="hold" evtFilter="cancelBubble" nodeType="interactiveSeq">
                <p:stCondLst>
                  <p:cond evt="onClick" delay="0">
                    <p:tgtEl>
                      <p:spTgt spid="42"/>
                    </p:tgtEl>
                  </p:cond>
                </p:stCondLst>
                <p:endSync evt="end" delay="0">
                  <p:rtn val="all"/>
                </p:endSync>
                <p:childTnLst>
                  <p:par>
                    <p:cTn id="343" fill="hold">
                      <p:stCondLst>
                        <p:cond delay="0"/>
                      </p:stCondLst>
                      <p:childTnLst>
                        <p:par>
                          <p:cTn id="344" fill="hold">
                            <p:stCondLst>
                              <p:cond delay="0"/>
                            </p:stCondLst>
                            <p:childTnLst>
                              <p:par>
                                <p:cTn id="345" presetID="26" presetClass="emph" presetSubtype="0" fill="hold" nodeType="clickEffect">
                                  <p:stCondLst>
                                    <p:cond delay="0"/>
                                  </p:stCondLst>
                                  <p:childTnLst>
                                    <p:animEffect transition="out" filter="fade">
                                      <p:cBhvr>
                                        <p:cTn id="346" dur="500" tmFilter="0, 0; .2, .5; .8, .5; 1, 0"/>
                                        <p:tgtEl>
                                          <p:spTgt spid="42"/>
                                        </p:tgtEl>
                                      </p:cBhvr>
                                    </p:animEffect>
                                    <p:animScale>
                                      <p:cBhvr>
                                        <p:cTn id="347" dur="250" autoRev="1" fill="hold"/>
                                        <p:tgtEl>
                                          <p:spTgt spid="42"/>
                                        </p:tgtEl>
                                      </p:cBhvr>
                                      <p:by x="105000" y="105000"/>
                                    </p:animScale>
                                  </p:childTnLst>
                                  <p:subTnLst>
                                    <p:audio>
                                      <p:cMediaNode>
                                        <p:cTn display="0" masterRel="sameClick">
                                          <p:stCondLst>
                                            <p:cond evt="begin" delay="0">
                                              <p:tn val="345"/>
                                            </p:cond>
                                          </p:stCondLst>
                                          <p:endCondLst>
                                            <p:cond evt="onStopAudio" delay="0">
                                              <p:tgtEl>
                                                <p:sldTgt/>
                                              </p:tgtEl>
                                            </p:cond>
                                          </p:endCondLst>
                                        </p:cTn>
                                        <p:tgtEl>
                                          <p:sndTgt r:embed="rId6" name="click.wav"/>
                                        </p:tgtEl>
                                      </p:cMediaNode>
                                    </p:audio>
                                  </p:subTnLst>
                                </p:cTn>
                              </p:par>
                            </p:childTnLst>
                          </p:cTn>
                        </p:par>
                      </p:childTnLst>
                    </p:cTn>
                  </p:par>
                </p:childTnLst>
              </p:cTn>
              <p:nextCondLst>
                <p:cond evt="onClick" delay="0">
                  <p:tgtEl>
                    <p:spTgt spid="42"/>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55CA96DE-78A4-4D71-9018-4AC46FF435DE}"/>
              </a:ext>
            </a:extLst>
          </p:cNvPr>
          <p:cNvPicPr>
            <a:picLocks noChangeAspect="1"/>
          </p:cNvPicPr>
          <p:nvPr/>
        </p:nvPicPr>
        <p:blipFill>
          <a:blip r:embed="rId7"/>
          <a:stretch>
            <a:fillRect/>
          </a:stretch>
        </p:blipFill>
        <p:spPr>
          <a:xfrm>
            <a:off x="-7503" y="-1393286"/>
            <a:ext cx="9151502" cy="6536787"/>
          </a:xfrm>
          <a:prstGeom prst="rect">
            <a:avLst/>
          </a:prstGeom>
        </p:spPr>
      </p:pic>
      <p:pic>
        <p:nvPicPr>
          <p:cNvPr id="33" name="Picture 32">
            <a:extLst>
              <a:ext uri="{FF2B5EF4-FFF2-40B4-BE49-F238E27FC236}">
                <a16:creationId xmlns:a16="http://schemas.microsoft.com/office/drawing/2014/main" id="{734ECCA8-0C93-4070-BC07-21CD5B1A208E}"/>
              </a:ext>
            </a:extLst>
          </p:cNvPr>
          <p:cNvPicPr>
            <a:picLocks noChangeAspect="1"/>
          </p:cNvPicPr>
          <p:nvPr/>
        </p:nvPicPr>
        <p:blipFill>
          <a:blip r:embed="rId8"/>
          <a:stretch>
            <a:fillRect/>
          </a:stretch>
        </p:blipFill>
        <p:spPr>
          <a:xfrm>
            <a:off x="0" y="-1387928"/>
            <a:ext cx="9144000" cy="6531428"/>
          </a:xfrm>
          <a:prstGeom prst="rect">
            <a:avLst/>
          </a:prstGeom>
        </p:spPr>
      </p:pic>
      <p:pic>
        <p:nvPicPr>
          <p:cNvPr id="4" name="Picture 3">
            <a:extLst>
              <a:ext uri="{FF2B5EF4-FFF2-40B4-BE49-F238E27FC236}">
                <a16:creationId xmlns:a16="http://schemas.microsoft.com/office/drawing/2014/main" id="{BDC1A603-354F-435D-AEB7-58626DEC55F5}"/>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7502" y="-1393849"/>
            <a:ext cx="9151502" cy="6535951"/>
          </a:xfrm>
          <a:prstGeom prst="rect">
            <a:avLst/>
          </a:prstGeom>
        </p:spPr>
      </p:pic>
      <p:pic>
        <p:nvPicPr>
          <p:cNvPr id="21" name="Picture 20">
            <a:extLst>
              <a:ext uri="{FF2B5EF4-FFF2-40B4-BE49-F238E27FC236}">
                <a16:creationId xmlns:a16="http://schemas.microsoft.com/office/drawing/2014/main" id="{101CE774-744F-4C7A-9955-F73491C34842}"/>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4635253" y="2289233"/>
            <a:ext cx="1001354" cy="727011"/>
          </a:xfrm>
          <a:prstGeom prst="rect">
            <a:avLst/>
          </a:prstGeom>
        </p:spPr>
      </p:pic>
      <p:pic>
        <p:nvPicPr>
          <p:cNvPr id="20" name="Picture 19">
            <a:extLst>
              <a:ext uri="{FF2B5EF4-FFF2-40B4-BE49-F238E27FC236}">
                <a16:creationId xmlns:a16="http://schemas.microsoft.com/office/drawing/2014/main" id="{DB788A32-C95B-4003-9294-ED973E5BF647}"/>
              </a:ext>
            </a:extLst>
          </p:cNvPr>
          <p:cNvPicPr>
            <a:picLocks noChangeAspect="1"/>
          </p:cNvPicPr>
          <p:nvPr/>
        </p:nvPicPr>
        <p:blipFill>
          <a:blip r:embed="rId11"/>
          <a:stretch>
            <a:fillRect/>
          </a:stretch>
        </p:blipFill>
        <p:spPr>
          <a:xfrm>
            <a:off x="3405480" y="3911986"/>
            <a:ext cx="1010500" cy="722438"/>
          </a:xfrm>
          <a:prstGeom prst="rect">
            <a:avLst/>
          </a:prstGeom>
        </p:spPr>
      </p:pic>
      <p:pic>
        <p:nvPicPr>
          <p:cNvPr id="15" name="Picture 14">
            <a:extLst>
              <a:ext uri="{FF2B5EF4-FFF2-40B4-BE49-F238E27FC236}">
                <a16:creationId xmlns:a16="http://schemas.microsoft.com/office/drawing/2014/main" id="{C9D7EF65-CD86-4DEA-82CE-78B4750B4F6D}"/>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3403179" y="2279447"/>
            <a:ext cx="1007692" cy="727011"/>
          </a:xfrm>
          <a:prstGeom prst="rect">
            <a:avLst/>
          </a:prstGeom>
        </p:spPr>
      </p:pic>
      <p:pic>
        <p:nvPicPr>
          <p:cNvPr id="42" name="Picture 41">
            <a:hlinkClick r:id="" action="ppaction://hlinkshowjump?jump=previousslide"/>
            <a:extLst>
              <a:ext uri="{FF2B5EF4-FFF2-40B4-BE49-F238E27FC236}">
                <a16:creationId xmlns:a16="http://schemas.microsoft.com/office/drawing/2014/main" id="{0DA4475E-149A-4F41-8C70-3D0078930FA4}"/>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542512" y="973747"/>
            <a:ext cx="470917" cy="470917"/>
          </a:xfrm>
          <a:prstGeom prst="rect">
            <a:avLst/>
          </a:prstGeom>
        </p:spPr>
      </p:pic>
      <p:pic>
        <p:nvPicPr>
          <p:cNvPr id="44" name="Picture 43">
            <a:hlinkClick r:id="" action="ppaction://hlinkshowjump?jump=nextslide"/>
            <a:extLst>
              <a:ext uri="{FF2B5EF4-FFF2-40B4-BE49-F238E27FC236}">
                <a16:creationId xmlns:a16="http://schemas.microsoft.com/office/drawing/2014/main" id="{4B2FD2F9-215A-4CF1-B8A2-FDBAAC8A7157}"/>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a:off x="8542512" y="370417"/>
            <a:ext cx="470917" cy="470917"/>
          </a:xfrm>
          <a:prstGeom prst="rect">
            <a:avLst/>
          </a:prstGeom>
        </p:spPr>
      </p:pic>
      <p:pic>
        <p:nvPicPr>
          <p:cNvPr id="2" name="Picture 1">
            <a:extLst>
              <a:ext uri="{FF2B5EF4-FFF2-40B4-BE49-F238E27FC236}">
                <a16:creationId xmlns:a16="http://schemas.microsoft.com/office/drawing/2014/main" id="{CD62D86A-FAC6-4AAB-B7AD-13AF6333299A}"/>
              </a:ext>
            </a:extLst>
          </p:cNvPr>
          <p:cNvPicPr>
            <a:picLocks noChangeAspect="1"/>
          </p:cNvPicPr>
          <p:nvPr/>
        </p:nvPicPr>
        <p:blipFill>
          <a:blip r:embed="rId14">
            <a:extLst>
              <a:ext uri="{28A0092B-C50C-407E-A947-70E740481C1C}">
                <a14:useLocalDpi xmlns:a14="http://schemas.microsoft.com/office/drawing/2010/main" val="0"/>
              </a:ext>
            </a:extLst>
          </a:blip>
          <a:srcRect/>
          <a:stretch/>
        </p:blipFill>
        <p:spPr>
          <a:xfrm>
            <a:off x="4593550" y="3905179"/>
            <a:ext cx="1001354" cy="727010"/>
          </a:xfrm>
          <a:prstGeom prst="rect">
            <a:avLst/>
          </a:prstGeom>
        </p:spPr>
      </p:pic>
      <p:cxnSp>
        <p:nvCxnSpPr>
          <p:cNvPr id="6" name="Straight Connector 5">
            <a:extLst>
              <a:ext uri="{FF2B5EF4-FFF2-40B4-BE49-F238E27FC236}">
                <a16:creationId xmlns:a16="http://schemas.microsoft.com/office/drawing/2014/main" id="{3EF2F97A-9E2C-4C1B-9BA8-A29231423BAA}"/>
              </a:ext>
            </a:extLst>
          </p:cNvPr>
          <p:cNvCxnSpPr>
            <a:cxnSpLocks/>
          </p:cNvCxnSpPr>
          <p:nvPr/>
        </p:nvCxnSpPr>
        <p:spPr>
          <a:xfrm>
            <a:off x="0" y="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DBC6A1B7-E8F3-46D7-A22A-84F8AB3A969A}"/>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081638" y="2814360"/>
            <a:ext cx="877141" cy="1097626"/>
          </a:xfrm>
          <a:prstGeom prst="rect">
            <a:avLst/>
          </a:prstGeom>
        </p:spPr>
      </p:pic>
      <p:grpSp>
        <p:nvGrpSpPr>
          <p:cNvPr id="16" name="Group 15">
            <a:extLst>
              <a:ext uri="{FF2B5EF4-FFF2-40B4-BE49-F238E27FC236}">
                <a16:creationId xmlns:a16="http://schemas.microsoft.com/office/drawing/2014/main" id="{2125B487-0096-4B93-AE2A-35F664CA4945}"/>
              </a:ext>
            </a:extLst>
          </p:cNvPr>
          <p:cNvGrpSpPr/>
          <p:nvPr/>
        </p:nvGrpSpPr>
        <p:grpSpPr>
          <a:xfrm>
            <a:off x="5525217" y="3504785"/>
            <a:ext cx="3297456" cy="1403313"/>
            <a:chOff x="418429" y="2465042"/>
            <a:chExt cx="4396608" cy="1871084"/>
          </a:xfrm>
        </p:grpSpPr>
        <p:sp>
          <p:nvSpPr>
            <p:cNvPr id="26" name="Freeform: Shape 25">
              <a:extLst>
                <a:ext uri="{FF2B5EF4-FFF2-40B4-BE49-F238E27FC236}">
                  <a16:creationId xmlns:a16="http://schemas.microsoft.com/office/drawing/2014/main" id="{DE107CBF-D45A-4821-9AF9-91E811B920BF}"/>
                </a:ext>
              </a:extLst>
            </p:cNvPr>
            <p:cNvSpPr/>
            <p:nvPr/>
          </p:nvSpPr>
          <p:spPr>
            <a:xfrm>
              <a:off x="418429"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783">
                <a:buClrTx/>
                <a:defRPr/>
              </a:pPr>
              <a:endParaRPr lang="en-US" sz="2400" kern="1200" dirty="0">
                <a:solidFill>
                  <a:srgbClr val="FF0000"/>
                </a:solidFill>
                <a:latin typeface="Times New Roman" panose="02020603050405020304" pitchFamily="18" charset="0"/>
                <a:cs typeface="Times New Roman" panose="02020603050405020304" pitchFamily="18" charset="0"/>
              </a:endParaRPr>
            </a:p>
          </p:txBody>
        </p:sp>
        <p:sp>
          <p:nvSpPr>
            <p:cNvPr id="11" name="Rectangle: Rounded Corners 10">
              <a:extLst>
                <a:ext uri="{FF2B5EF4-FFF2-40B4-BE49-F238E27FC236}">
                  <a16:creationId xmlns:a16="http://schemas.microsoft.com/office/drawing/2014/main" id="{2D476256-F649-440E-8CB6-34553EE46959}"/>
                </a:ext>
              </a:extLst>
            </p:cNvPr>
            <p:cNvSpPr/>
            <p:nvPr/>
          </p:nvSpPr>
          <p:spPr>
            <a:xfrm>
              <a:off x="765958" y="249201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pPr>
              <a:r>
                <a:rPr lang="en-US" sz="24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Cho </a:t>
              </a:r>
              <a:r>
                <a:rPr lang="en-US" sz="24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phép</a:t>
              </a:r>
              <a:r>
                <a:rPr lang="en-US" sz="24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4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nhân</a:t>
              </a:r>
              <a:r>
                <a:rPr lang="en-US" sz="24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4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dân</a:t>
              </a:r>
              <a:r>
                <a:rPr lang="en-US" sz="24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4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bản</a:t>
              </a:r>
              <a:r>
                <a:rPr lang="en-US" sz="24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4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địa</a:t>
              </a:r>
              <a:r>
                <a:rPr lang="en-US" sz="24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4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sản</a:t>
              </a:r>
              <a:r>
                <a:rPr lang="en-US" sz="24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4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xuất</a:t>
              </a:r>
              <a:r>
                <a:rPr lang="en-US" sz="24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4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muối</a:t>
              </a:r>
              <a:r>
                <a:rPr lang="en-US" sz="24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4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và</a:t>
              </a:r>
              <a:r>
                <a:rPr lang="en-US" sz="24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4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sắt</a:t>
              </a:r>
              <a:endParaRPr lang="en-US" sz="24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p:grpSp>
      <p:grpSp>
        <p:nvGrpSpPr>
          <p:cNvPr id="17" name="Group 16">
            <a:extLst>
              <a:ext uri="{FF2B5EF4-FFF2-40B4-BE49-F238E27FC236}">
                <a16:creationId xmlns:a16="http://schemas.microsoft.com/office/drawing/2014/main" id="{3F6095D1-5BDA-4028-80BF-CF720429106A}"/>
              </a:ext>
            </a:extLst>
          </p:cNvPr>
          <p:cNvGrpSpPr/>
          <p:nvPr/>
        </p:nvGrpSpPr>
        <p:grpSpPr>
          <a:xfrm>
            <a:off x="310299" y="3488704"/>
            <a:ext cx="3300980" cy="1397954"/>
            <a:chOff x="413731" y="4651605"/>
            <a:chExt cx="4401306" cy="1863939"/>
          </a:xfrm>
        </p:grpSpPr>
        <p:sp>
          <p:nvSpPr>
            <p:cNvPr id="30" name="Freeform: Shape 29">
              <a:extLst>
                <a:ext uri="{FF2B5EF4-FFF2-40B4-BE49-F238E27FC236}">
                  <a16:creationId xmlns:a16="http://schemas.microsoft.com/office/drawing/2014/main" id="{18151A68-8ABC-4A1D-8A5B-E03CCFBD3F59}"/>
                </a:ext>
              </a:extLst>
            </p:cNvPr>
            <p:cNvSpPr/>
            <p:nvPr/>
          </p:nvSpPr>
          <p:spPr>
            <a:xfrm flipH="1">
              <a:off x="428436"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783">
                <a:buClrTx/>
                <a:defRPr/>
              </a:pPr>
              <a:endParaRPr lang="en-US" sz="2400" kern="1200">
                <a:solidFill>
                  <a:srgbClr val="FF0000"/>
                </a:solidFill>
                <a:latin typeface="Times New Roman" panose="02020603050405020304" pitchFamily="18" charset="0"/>
                <a:cs typeface="Times New Roman" panose="02020603050405020304" pitchFamily="18" charset="0"/>
              </a:endParaRPr>
            </a:p>
          </p:txBody>
        </p:sp>
        <p:sp>
          <p:nvSpPr>
            <p:cNvPr id="37" name="Rectangle: Rounded Corners 36">
              <a:extLst>
                <a:ext uri="{FF2B5EF4-FFF2-40B4-BE49-F238E27FC236}">
                  <a16:creationId xmlns:a16="http://schemas.microsoft.com/office/drawing/2014/main" id="{E5506EB0-83F9-49CB-A1BA-DE0BD904E95B}"/>
                </a:ext>
              </a:extLst>
            </p:cNvPr>
            <p:cNvSpPr/>
            <p:nvPr/>
          </p:nvSpPr>
          <p:spPr>
            <a:xfrm>
              <a:off x="413731" y="465195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pPr>
              <a:r>
                <a:rPr lang="vi-VN" sz="2400" kern="1200" dirty="0">
                  <a:solidFill>
                    <a:srgbClr val="FF0000"/>
                  </a:solidFill>
                  <a:latin typeface="Times New Roman" panose="02020603050405020304" pitchFamily="18" charset="0"/>
                  <a:cs typeface="Times New Roman" panose="02020603050405020304" pitchFamily="18" charset="0"/>
                </a:rPr>
                <a:t>Bắt nhân dân ta cống nạp các sản vật quý trên rừng dưới biển.</a:t>
              </a:r>
              <a:endParaRPr lang="en-US" sz="24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p:grpSp>
      <p:grpSp>
        <p:nvGrpSpPr>
          <p:cNvPr id="18" name="Group 17">
            <a:extLst>
              <a:ext uri="{FF2B5EF4-FFF2-40B4-BE49-F238E27FC236}">
                <a16:creationId xmlns:a16="http://schemas.microsoft.com/office/drawing/2014/main" id="{3B4C7E7A-5F81-463B-9FDA-5F8A47FCDC1D}"/>
              </a:ext>
            </a:extLst>
          </p:cNvPr>
          <p:cNvGrpSpPr/>
          <p:nvPr/>
        </p:nvGrpSpPr>
        <p:grpSpPr>
          <a:xfrm>
            <a:off x="313769" y="1835227"/>
            <a:ext cx="3307782" cy="1398290"/>
            <a:chOff x="7363195" y="2465042"/>
            <a:chExt cx="4410376" cy="1864387"/>
          </a:xfrm>
        </p:grpSpPr>
        <p:sp>
          <p:nvSpPr>
            <p:cNvPr id="58" name="Freeform: Shape 57">
              <a:extLst>
                <a:ext uri="{FF2B5EF4-FFF2-40B4-BE49-F238E27FC236}">
                  <a16:creationId xmlns:a16="http://schemas.microsoft.com/office/drawing/2014/main" id="{F2A6F710-A8CF-4338-BF74-99DD36D700F5}"/>
                </a:ext>
              </a:extLst>
            </p:cNvPr>
            <p:cNvSpPr/>
            <p:nvPr/>
          </p:nvSpPr>
          <p:spPr>
            <a:xfrm flipH="1">
              <a:off x="7376963"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783">
                <a:buClrTx/>
                <a:defRPr/>
              </a:pPr>
              <a:endParaRPr lang="en-US" sz="2400" kern="1200" dirty="0">
                <a:solidFill>
                  <a:srgbClr val="FF0000"/>
                </a:solidFill>
                <a:latin typeface="Times New Roman" panose="02020603050405020304" pitchFamily="18" charset="0"/>
                <a:cs typeface="Times New Roman" panose="02020603050405020304" pitchFamily="18" charset="0"/>
              </a:endParaRPr>
            </a:p>
          </p:txBody>
        </p:sp>
        <p:sp>
          <p:nvSpPr>
            <p:cNvPr id="38" name="Rectangle: Rounded Corners 37">
              <a:extLst>
                <a:ext uri="{FF2B5EF4-FFF2-40B4-BE49-F238E27FC236}">
                  <a16:creationId xmlns:a16="http://schemas.microsoft.com/office/drawing/2014/main" id="{556501E9-9FDB-43AC-A584-2F09815162C2}"/>
                </a:ext>
              </a:extLst>
            </p:cNvPr>
            <p:cNvSpPr/>
            <p:nvPr/>
          </p:nvSpPr>
          <p:spPr>
            <a:xfrm>
              <a:off x="7363195" y="2485320"/>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pPr>
              <a:r>
                <a:rPr lang="en-US" sz="2400" kern="1200" dirty="0" err="1">
                  <a:solidFill>
                    <a:srgbClr val="FF0000"/>
                  </a:solidFill>
                  <a:latin typeface="Times New Roman" panose="02020603050405020304" pitchFamily="18" charset="0"/>
                  <a:cs typeface="Times New Roman" panose="02020603050405020304" pitchFamily="18" charset="0"/>
                </a:rPr>
                <a:t>Áp</a:t>
              </a:r>
              <a:r>
                <a:rPr lang="en-US" sz="2400" kern="1200" dirty="0">
                  <a:solidFill>
                    <a:srgbClr val="FF0000"/>
                  </a:solidFill>
                  <a:latin typeface="Times New Roman" panose="02020603050405020304" pitchFamily="18" charset="0"/>
                  <a:cs typeface="Times New Roman" panose="02020603050405020304" pitchFamily="18" charset="0"/>
                </a:rPr>
                <a:t> </a:t>
              </a:r>
              <a:r>
                <a:rPr lang="en-US" sz="2400" kern="1200" dirty="0" err="1">
                  <a:solidFill>
                    <a:srgbClr val="FF0000"/>
                  </a:solidFill>
                  <a:latin typeface="Times New Roman" panose="02020603050405020304" pitchFamily="18" charset="0"/>
                  <a:cs typeface="Times New Roman" panose="02020603050405020304" pitchFamily="18" charset="0"/>
                </a:rPr>
                <a:t>đặt</a:t>
              </a:r>
              <a:r>
                <a:rPr lang="en-US" sz="2400" kern="1200" dirty="0">
                  <a:solidFill>
                    <a:srgbClr val="FF0000"/>
                  </a:solidFill>
                  <a:latin typeface="Times New Roman" panose="02020603050405020304" pitchFamily="18" charset="0"/>
                  <a:cs typeface="Times New Roman" panose="02020603050405020304" pitchFamily="18" charset="0"/>
                </a:rPr>
                <a:t> </a:t>
              </a:r>
              <a:r>
                <a:rPr lang="en-US" sz="2400" kern="1200" dirty="0" err="1">
                  <a:solidFill>
                    <a:srgbClr val="FF0000"/>
                  </a:solidFill>
                  <a:latin typeface="Times New Roman" panose="02020603050405020304" pitchFamily="18" charset="0"/>
                  <a:cs typeface="Times New Roman" panose="02020603050405020304" pitchFamily="18" charset="0"/>
                </a:rPr>
                <a:t>chính</a:t>
              </a:r>
              <a:r>
                <a:rPr lang="en-US" sz="2400" kern="1200" dirty="0">
                  <a:solidFill>
                    <a:srgbClr val="FF0000"/>
                  </a:solidFill>
                  <a:latin typeface="Times New Roman" panose="02020603050405020304" pitchFamily="18" charset="0"/>
                  <a:cs typeface="Times New Roman" panose="02020603050405020304" pitchFamily="18" charset="0"/>
                </a:rPr>
                <a:t> </a:t>
              </a:r>
              <a:r>
                <a:rPr lang="en-US" sz="2400" kern="1200" dirty="0" err="1">
                  <a:solidFill>
                    <a:srgbClr val="FF0000"/>
                  </a:solidFill>
                  <a:latin typeface="Times New Roman" panose="02020603050405020304" pitchFamily="18" charset="0"/>
                  <a:cs typeface="Times New Roman" panose="02020603050405020304" pitchFamily="18" charset="0"/>
                </a:rPr>
                <a:t>sách</a:t>
              </a:r>
              <a:r>
                <a:rPr lang="en-US" sz="2400" kern="1200" dirty="0">
                  <a:solidFill>
                    <a:srgbClr val="FF0000"/>
                  </a:solidFill>
                  <a:latin typeface="Times New Roman" panose="02020603050405020304" pitchFamily="18" charset="0"/>
                  <a:cs typeface="Times New Roman" panose="02020603050405020304" pitchFamily="18" charset="0"/>
                </a:rPr>
                <a:t>, </a:t>
              </a:r>
              <a:r>
                <a:rPr lang="en-US" sz="2400" kern="1200" dirty="0" err="1">
                  <a:solidFill>
                    <a:srgbClr val="FF0000"/>
                  </a:solidFill>
                  <a:latin typeface="Times New Roman" panose="02020603050405020304" pitchFamily="18" charset="0"/>
                  <a:cs typeface="Times New Roman" panose="02020603050405020304" pitchFamily="18" charset="0"/>
                </a:rPr>
                <a:t>tô</a:t>
              </a:r>
              <a:r>
                <a:rPr lang="en-US" sz="2400" kern="1200" dirty="0">
                  <a:solidFill>
                    <a:srgbClr val="FF0000"/>
                  </a:solidFill>
                  <a:latin typeface="Times New Roman" panose="02020603050405020304" pitchFamily="18" charset="0"/>
                  <a:cs typeface="Times New Roman" panose="02020603050405020304" pitchFamily="18" charset="0"/>
                </a:rPr>
                <a:t> </a:t>
              </a:r>
              <a:r>
                <a:rPr lang="en-US" sz="2400" kern="1200" dirty="0" err="1">
                  <a:solidFill>
                    <a:srgbClr val="FF0000"/>
                  </a:solidFill>
                  <a:latin typeface="Times New Roman" panose="02020603050405020304" pitchFamily="18" charset="0"/>
                  <a:cs typeface="Times New Roman" panose="02020603050405020304" pitchFamily="18" charset="0"/>
                </a:rPr>
                <a:t>thuế</a:t>
              </a:r>
              <a:r>
                <a:rPr lang="en-US" sz="2400" kern="1200" dirty="0">
                  <a:solidFill>
                    <a:srgbClr val="FF0000"/>
                  </a:solidFill>
                  <a:latin typeface="Times New Roman" panose="02020603050405020304" pitchFamily="18" charset="0"/>
                  <a:cs typeface="Times New Roman" panose="02020603050405020304" pitchFamily="18" charset="0"/>
                </a:rPr>
                <a:t> </a:t>
              </a:r>
              <a:r>
                <a:rPr lang="en-US" sz="2400" kern="1200" dirty="0" err="1">
                  <a:solidFill>
                    <a:srgbClr val="FF0000"/>
                  </a:solidFill>
                  <a:latin typeface="Times New Roman" panose="02020603050405020304" pitchFamily="18" charset="0"/>
                  <a:cs typeface="Times New Roman" panose="02020603050405020304" pitchFamily="18" charset="0"/>
                </a:rPr>
                <a:t>nặng</a:t>
              </a:r>
              <a:r>
                <a:rPr lang="en-US" sz="2400" kern="1200" dirty="0">
                  <a:solidFill>
                    <a:srgbClr val="FF0000"/>
                  </a:solidFill>
                  <a:latin typeface="Times New Roman" panose="02020603050405020304" pitchFamily="18" charset="0"/>
                  <a:cs typeface="Times New Roman" panose="02020603050405020304" pitchFamily="18" charset="0"/>
                </a:rPr>
                <a:t> </a:t>
              </a:r>
              <a:r>
                <a:rPr lang="en-US" sz="2400" kern="1200" dirty="0" err="1">
                  <a:solidFill>
                    <a:srgbClr val="FF0000"/>
                  </a:solidFill>
                  <a:latin typeface="Times New Roman" panose="02020603050405020304" pitchFamily="18" charset="0"/>
                  <a:cs typeface="Times New Roman" panose="02020603050405020304" pitchFamily="18" charset="0"/>
                </a:rPr>
                <a:t>nề</a:t>
              </a:r>
              <a:r>
                <a:rPr lang="en-US" sz="2400" kern="1200" dirty="0">
                  <a:solidFill>
                    <a:srgbClr val="FF0000"/>
                  </a:solidFill>
                  <a:latin typeface="Times New Roman" panose="02020603050405020304" pitchFamily="18" charset="0"/>
                  <a:cs typeface="Times New Roman" panose="02020603050405020304" pitchFamily="18" charset="0"/>
                </a:rPr>
                <a:t>. </a:t>
              </a:r>
            </a:p>
          </p:txBody>
        </p:sp>
      </p:grpSp>
      <p:grpSp>
        <p:nvGrpSpPr>
          <p:cNvPr id="19" name="Group 18">
            <a:extLst>
              <a:ext uri="{FF2B5EF4-FFF2-40B4-BE49-F238E27FC236}">
                <a16:creationId xmlns:a16="http://schemas.microsoft.com/office/drawing/2014/main" id="{F1EA9857-F9FD-46FE-98C0-E0E88372E3CE}"/>
              </a:ext>
            </a:extLst>
          </p:cNvPr>
          <p:cNvGrpSpPr/>
          <p:nvPr/>
        </p:nvGrpSpPr>
        <p:grpSpPr>
          <a:xfrm>
            <a:off x="5527178" y="1838149"/>
            <a:ext cx="3302796" cy="1397954"/>
            <a:chOff x="7386970" y="4651605"/>
            <a:chExt cx="4403728" cy="1863939"/>
          </a:xfrm>
        </p:grpSpPr>
        <p:sp>
          <p:nvSpPr>
            <p:cNvPr id="59" name="Freeform: Shape 58">
              <a:extLst>
                <a:ext uri="{FF2B5EF4-FFF2-40B4-BE49-F238E27FC236}">
                  <a16:creationId xmlns:a16="http://schemas.microsoft.com/office/drawing/2014/main" id="{D460C3EE-DC44-4D12-870D-2DE09B68AF9B}"/>
                </a:ext>
              </a:extLst>
            </p:cNvPr>
            <p:cNvSpPr/>
            <p:nvPr/>
          </p:nvSpPr>
          <p:spPr>
            <a:xfrm>
              <a:off x="7386970"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783">
                <a:buClrTx/>
                <a:defRPr/>
              </a:pPr>
              <a:endParaRPr lang="en-US" sz="2400" kern="1200">
                <a:solidFill>
                  <a:srgbClr val="FF0000"/>
                </a:solidFill>
                <a:latin typeface="Times New Roman" panose="02020603050405020304" pitchFamily="18" charset="0"/>
                <a:cs typeface="Times New Roman" panose="02020603050405020304" pitchFamily="18" charset="0"/>
              </a:endParaRPr>
            </a:p>
          </p:txBody>
        </p:sp>
        <p:sp>
          <p:nvSpPr>
            <p:cNvPr id="39" name="Rectangle: Rounded Corners 38">
              <a:extLst>
                <a:ext uri="{FF2B5EF4-FFF2-40B4-BE49-F238E27FC236}">
                  <a16:creationId xmlns:a16="http://schemas.microsoft.com/office/drawing/2014/main" id="{007442A2-F9C5-43FF-810D-EFCA0A5691BC}"/>
                </a:ext>
              </a:extLst>
            </p:cNvPr>
            <p:cNvSpPr/>
            <p:nvPr/>
          </p:nvSpPr>
          <p:spPr>
            <a:xfrm>
              <a:off x="7755387" y="4651791"/>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pPr>
              <a:r>
                <a:rPr lang="vi-VN" sz="2400" kern="1200" dirty="0">
                  <a:solidFill>
                    <a:srgbClr val="FF0000"/>
                  </a:solidFill>
                  <a:latin typeface="Times New Roman" panose="02020603050405020304" pitchFamily="18" charset="0"/>
                  <a:cs typeface="Times New Roman" panose="02020603050405020304" pitchFamily="18" charset="0"/>
                </a:rPr>
                <a:t>Chiếm ruộng của Âu Lạc lập thành ấp, trại.</a:t>
              </a:r>
              <a:endParaRPr lang="en-US" sz="24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p:grpSp>
      <p:grpSp>
        <p:nvGrpSpPr>
          <p:cNvPr id="31" name="Group 30">
            <a:extLst>
              <a:ext uri="{FF2B5EF4-FFF2-40B4-BE49-F238E27FC236}">
                <a16:creationId xmlns:a16="http://schemas.microsoft.com/office/drawing/2014/main" id="{7FE0546E-6488-491E-8AA1-277B5CEB2FD6}"/>
              </a:ext>
            </a:extLst>
          </p:cNvPr>
          <p:cNvGrpSpPr/>
          <p:nvPr/>
        </p:nvGrpSpPr>
        <p:grpSpPr>
          <a:xfrm>
            <a:off x="116365" y="119285"/>
            <a:ext cx="8345605" cy="1507050"/>
            <a:chOff x="150128" y="102542"/>
            <a:chExt cx="11127473" cy="2009400"/>
          </a:xfrm>
        </p:grpSpPr>
        <p:grpSp>
          <p:nvGrpSpPr>
            <p:cNvPr id="10" name="Group 9">
              <a:extLst>
                <a:ext uri="{FF2B5EF4-FFF2-40B4-BE49-F238E27FC236}">
                  <a16:creationId xmlns:a16="http://schemas.microsoft.com/office/drawing/2014/main" id="{F8E54022-CBBB-4124-B256-472085A25CC7}"/>
                </a:ext>
              </a:extLst>
            </p:cNvPr>
            <p:cNvGrpSpPr/>
            <p:nvPr/>
          </p:nvGrpSpPr>
          <p:grpSpPr>
            <a:xfrm>
              <a:off x="1107065" y="248000"/>
              <a:ext cx="10170536" cy="1863939"/>
              <a:chOff x="1107064" y="247999"/>
              <a:chExt cx="10404597" cy="1863939"/>
            </a:xfrm>
          </p:grpSpPr>
          <p:pic>
            <p:nvPicPr>
              <p:cNvPr id="3" name="Picture 2">
                <a:extLst>
                  <a:ext uri="{FF2B5EF4-FFF2-40B4-BE49-F238E27FC236}">
                    <a16:creationId xmlns:a16="http://schemas.microsoft.com/office/drawing/2014/main" id="{CBD9B5C9-CA06-4115-934D-476E7C9299B8}"/>
                  </a:ext>
                </a:extLst>
              </p:cNvPr>
              <p:cNvPicPr>
                <a:picLocks noChangeAspect="1"/>
              </p:cNvPicPr>
              <p:nvPr/>
            </p:nvPicPr>
            <p:blipFill>
              <a:blip r:embed="rId16"/>
              <a:stretch>
                <a:fillRect/>
              </a:stretch>
            </p:blipFill>
            <p:spPr>
              <a:xfrm>
                <a:off x="1107064" y="247999"/>
                <a:ext cx="10404597" cy="1863939"/>
              </a:xfrm>
              <a:prstGeom prst="rect">
                <a:avLst/>
              </a:prstGeom>
            </p:spPr>
          </p:pic>
          <p:sp>
            <p:nvSpPr>
              <p:cNvPr id="5" name="Rectangle 4">
                <a:extLst>
                  <a:ext uri="{FF2B5EF4-FFF2-40B4-BE49-F238E27FC236}">
                    <a16:creationId xmlns:a16="http://schemas.microsoft.com/office/drawing/2014/main" id="{68CCCB1E-5D6D-4B1D-94ED-906BCD4A2D0C}"/>
                  </a:ext>
                </a:extLst>
              </p:cNvPr>
              <p:cNvSpPr/>
              <p:nvPr/>
            </p:nvSpPr>
            <p:spPr>
              <a:xfrm>
                <a:off x="1527388" y="359923"/>
                <a:ext cx="9698331" cy="1620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ClrTx/>
                </a:pPr>
                <a:r>
                  <a:rPr lang="vi-VN" sz="2800" b="1" kern="1200" dirty="0">
                    <a:solidFill>
                      <a:prstClr val="white"/>
                    </a:solidFill>
                    <a:latin typeface="Times New Roman" panose="02020603050405020304" pitchFamily="18" charset="0"/>
                    <a:cs typeface="Times New Roman" panose="02020603050405020304" pitchFamily="18" charset="0"/>
                  </a:rPr>
                  <a:t>Ý nào dưới đây </a:t>
                </a:r>
                <a:r>
                  <a:rPr lang="vi-VN" sz="2800" b="1" u="sng" kern="1200" dirty="0">
                    <a:solidFill>
                      <a:srgbClr val="FFFF00"/>
                    </a:solidFill>
                    <a:latin typeface="Times New Roman" panose="02020603050405020304" pitchFamily="18" charset="0"/>
                    <a:cs typeface="Times New Roman" panose="02020603050405020304" pitchFamily="18" charset="0"/>
                  </a:rPr>
                  <a:t>không</a:t>
                </a:r>
                <a:r>
                  <a:rPr lang="vi-VN" sz="2800" b="1" kern="1200" dirty="0">
                    <a:solidFill>
                      <a:prstClr val="white"/>
                    </a:solidFill>
                    <a:latin typeface="Times New Roman" panose="02020603050405020304" pitchFamily="18" charset="0"/>
                    <a:cs typeface="Times New Roman" panose="02020603050405020304" pitchFamily="18" charset="0"/>
                  </a:rPr>
                  <a:t> thể hiện đúng chính sách cai trị kinh tế của các triều đại phong kiến ​​phương Bắc? </a:t>
                </a:r>
              </a:p>
            </p:txBody>
          </p:sp>
        </p:grpSp>
        <p:pic>
          <p:nvPicPr>
            <p:cNvPr id="9" name="Picture 8">
              <a:extLst>
                <a:ext uri="{FF2B5EF4-FFF2-40B4-BE49-F238E27FC236}">
                  <a16:creationId xmlns:a16="http://schemas.microsoft.com/office/drawing/2014/main" id="{BA90CF18-B31B-4FFE-AF8E-D970FEA1326C}"/>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rot="16200000">
              <a:off x="-165942" y="418612"/>
              <a:ext cx="2009400" cy="1377259"/>
            </a:xfrm>
            <a:prstGeom prst="rect">
              <a:avLst/>
            </a:prstGeom>
          </p:spPr>
        </p:pic>
        <p:sp>
          <p:nvSpPr>
            <p:cNvPr id="29" name="TextBox 28">
              <a:extLst>
                <a:ext uri="{FF2B5EF4-FFF2-40B4-BE49-F238E27FC236}">
                  <a16:creationId xmlns:a16="http://schemas.microsoft.com/office/drawing/2014/main" id="{784446D1-0083-4268-9941-8C7553FD46F9}"/>
                </a:ext>
              </a:extLst>
            </p:cNvPr>
            <p:cNvSpPr txBox="1"/>
            <p:nvPr/>
          </p:nvSpPr>
          <p:spPr>
            <a:xfrm>
              <a:off x="506731" y="779769"/>
              <a:ext cx="909211" cy="615553"/>
            </a:xfrm>
            <a:prstGeom prst="rect">
              <a:avLst/>
            </a:prstGeom>
            <a:noFill/>
          </p:spPr>
          <p:txBody>
            <a:bodyPr wrap="square" rtlCol="0" anchor="ctr">
              <a:spAutoFit/>
            </a:bodyPr>
            <a:lstStyle/>
            <a:p>
              <a:pPr algn="ctr" defTabSz="685783">
                <a:buClrTx/>
                <a:defRPr/>
              </a:pPr>
              <a:r>
                <a:rPr lang="en-US" sz="2400" kern="1200" dirty="0">
                  <a:solidFill>
                    <a:srgbClr val="FF0000"/>
                  </a:solidFill>
                  <a:latin typeface="Times New Roman" panose="02020603050405020304" pitchFamily="18" charset="0"/>
                  <a:ea typeface="+mn-ea"/>
                  <a:cs typeface="Times New Roman" panose="02020603050405020304" pitchFamily="18" charset="0"/>
                </a:rPr>
                <a:t>04</a:t>
              </a:r>
            </a:p>
          </p:txBody>
        </p:sp>
      </p:grpSp>
      <p:pic>
        <p:nvPicPr>
          <p:cNvPr id="68" name="Picture 67">
            <a:extLst>
              <a:ext uri="{FF2B5EF4-FFF2-40B4-BE49-F238E27FC236}">
                <a16:creationId xmlns:a16="http://schemas.microsoft.com/office/drawing/2014/main" id="{F8ECF37D-87DA-4037-9AD8-19A7885886B6}"/>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235441" y="317603"/>
            <a:ext cx="996114" cy="996114"/>
          </a:xfrm>
          <a:prstGeom prst="rect">
            <a:avLst/>
          </a:prstGeom>
        </p:spPr>
      </p:pic>
      <p:pic>
        <p:nvPicPr>
          <p:cNvPr id="14" name="Picture 13">
            <a:extLst>
              <a:ext uri="{FF2B5EF4-FFF2-40B4-BE49-F238E27FC236}">
                <a16:creationId xmlns:a16="http://schemas.microsoft.com/office/drawing/2014/main" id="{ECFDE3CD-C082-47B5-9D9B-98E503415D3F}"/>
              </a:ext>
            </a:extLst>
          </p:cNvPr>
          <p:cNvPicPr>
            <a:picLocks noChangeAspect="1"/>
          </p:cNvPicPr>
          <p:nvPr/>
        </p:nvPicPr>
        <p:blipFill>
          <a:blip r:embed="rId18"/>
          <a:stretch>
            <a:fillRect/>
          </a:stretch>
        </p:blipFill>
        <p:spPr>
          <a:xfrm>
            <a:off x="-1245083" y="317604"/>
            <a:ext cx="996782" cy="996782"/>
          </a:xfrm>
          <a:prstGeom prst="rect">
            <a:avLst/>
          </a:prstGeom>
        </p:spPr>
      </p:pic>
      <p:pic>
        <p:nvPicPr>
          <p:cNvPr id="7" name="AmthanhThua">
            <a:hlinkClick r:id="" action="ppaction://media"/>
            <a:extLst>
              <a:ext uri="{FF2B5EF4-FFF2-40B4-BE49-F238E27FC236}">
                <a16:creationId xmlns:a16="http://schemas.microsoft.com/office/drawing/2014/main" id="{6A298B67-43A1-4AC9-AFD5-E52AFF7EC3B7}"/>
              </a:ext>
            </a:extLst>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930966" y="1928458"/>
            <a:ext cx="365522" cy="365522"/>
          </a:xfrm>
          <a:prstGeom prst="rect">
            <a:avLst/>
          </a:prstGeom>
        </p:spPr>
      </p:pic>
      <p:pic>
        <p:nvPicPr>
          <p:cNvPr id="22" name="nhacthang">
            <a:hlinkClick r:id="" action="ppaction://media"/>
            <a:extLst>
              <a:ext uri="{FF2B5EF4-FFF2-40B4-BE49-F238E27FC236}">
                <a16:creationId xmlns:a16="http://schemas.microsoft.com/office/drawing/2014/main" id="{7F4D256B-EBEA-4BF4-94EE-9E076C8DB254}"/>
              </a:ext>
            </a:extLst>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915823" y="2631598"/>
            <a:ext cx="365522" cy="365522"/>
          </a:xfrm>
          <a:prstGeom prst="rect">
            <a:avLst/>
          </a:prstGeom>
        </p:spPr>
      </p:pic>
    </p:spTree>
    <p:extLst>
      <p:ext uri="{BB962C8B-B14F-4D97-AF65-F5344CB8AC3E}">
        <p14:creationId xmlns:p14="http://schemas.microsoft.com/office/powerpoint/2010/main" val="26444109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1000"/>
                            </p:stCondLst>
                            <p:childTnLst>
                              <p:par>
                                <p:cTn id="14" presetID="53" presetClass="entr" presetSubtype="528"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anim calcmode="lin" valueType="num">
                                      <p:cBhvr>
                                        <p:cTn id="19" dur="500" fill="hold"/>
                                        <p:tgtEl>
                                          <p:spTgt spid="15"/>
                                        </p:tgtEl>
                                        <p:attrNameLst>
                                          <p:attrName>ppt_x</p:attrName>
                                        </p:attrNameLst>
                                      </p:cBhvr>
                                      <p:tavLst>
                                        <p:tav tm="0">
                                          <p:val>
                                            <p:fltVal val="0.5"/>
                                          </p:val>
                                        </p:tav>
                                        <p:tav tm="100000">
                                          <p:val>
                                            <p:strVal val="#ppt_x"/>
                                          </p:val>
                                        </p:tav>
                                      </p:tavLst>
                                    </p:anim>
                                    <p:anim calcmode="lin" valueType="num">
                                      <p:cBhvr>
                                        <p:cTn id="20" dur="500" fill="hold"/>
                                        <p:tgtEl>
                                          <p:spTgt spid="15"/>
                                        </p:tgtEl>
                                        <p:attrNameLst>
                                          <p:attrName>ppt_y</p:attrName>
                                        </p:attrNameLst>
                                      </p:cBhvr>
                                      <p:tavLst>
                                        <p:tav tm="0">
                                          <p:val>
                                            <p:fltVal val="0.5"/>
                                          </p:val>
                                        </p:tav>
                                        <p:tav tm="100000">
                                          <p:val>
                                            <p:strVal val="#ppt_y"/>
                                          </p:val>
                                        </p:tav>
                                      </p:tavLst>
                                    </p:anim>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par>
                          <p:cTn id="25" fill="hold">
                            <p:stCondLst>
                              <p:cond delay="2000"/>
                            </p:stCondLst>
                            <p:childTnLst>
                              <p:par>
                                <p:cTn id="26" presetID="53" presetClass="entr" presetSubtype="528"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fltVal val="0"/>
                                          </p:val>
                                        </p:tav>
                                        <p:tav tm="100000">
                                          <p:val>
                                            <p:strVal val="#ppt_h"/>
                                          </p:val>
                                        </p:tav>
                                      </p:tavLst>
                                    </p:anim>
                                    <p:animEffect transition="in" filter="fade">
                                      <p:cBhvr>
                                        <p:cTn id="30" dur="500"/>
                                        <p:tgtEl>
                                          <p:spTgt spid="21"/>
                                        </p:tgtEl>
                                      </p:cBhvr>
                                    </p:animEffect>
                                    <p:anim calcmode="lin" valueType="num">
                                      <p:cBhvr>
                                        <p:cTn id="31" dur="500" fill="hold"/>
                                        <p:tgtEl>
                                          <p:spTgt spid="21"/>
                                        </p:tgtEl>
                                        <p:attrNameLst>
                                          <p:attrName>ppt_x</p:attrName>
                                        </p:attrNameLst>
                                      </p:cBhvr>
                                      <p:tavLst>
                                        <p:tav tm="0">
                                          <p:val>
                                            <p:fltVal val="0.5"/>
                                          </p:val>
                                        </p:tav>
                                        <p:tav tm="100000">
                                          <p:val>
                                            <p:strVal val="#ppt_x"/>
                                          </p:val>
                                        </p:tav>
                                      </p:tavLst>
                                    </p:anim>
                                    <p:anim calcmode="lin" valueType="num">
                                      <p:cBhvr>
                                        <p:cTn id="32" dur="500" fill="hold"/>
                                        <p:tgtEl>
                                          <p:spTgt spid="21"/>
                                        </p:tgtEl>
                                        <p:attrNameLst>
                                          <p:attrName>ppt_y</p:attrName>
                                        </p:attrNameLst>
                                      </p:cBhvr>
                                      <p:tavLst>
                                        <p:tav tm="0">
                                          <p:val>
                                            <p:fltVal val="0.5"/>
                                          </p:val>
                                        </p:tav>
                                        <p:tav tm="100000">
                                          <p:val>
                                            <p:strVal val="#ppt_y"/>
                                          </p:val>
                                        </p:tav>
                                      </p:tavLst>
                                    </p:anim>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3000"/>
                            </p:stCondLst>
                            <p:childTnLst>
                              <p:par>
                                <p:cTn id="38" presetID="53" presetClass="entr" presetSubtype="52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fltVal val="0.5"/>
                                          </p:val>
                                        </p:tav>
                                        <p:tav tm="100000">
                                          <p:val>
                                            <p:strVal val="#ppt_x"/>
                                          </p:val>
                                        </p:tav>
                                      </p:tavLst>
                                    </p:anim>
                                    <p:anim calcmode="lin" valueType="num">
                                      <p:cBhvr>
                                        <p:cTn id="44" dur="500" fill="hold"/>
                                        <p:tgtEl>
                                          <p:spTgt spid="20"/>
                                        </p:tgtEl>
                                        <p:attrNameLst>
                                          <p:attrName>ppt_y</p:attrName>
                                        </p:attrNameLst>
                                      </p:cBhvr>
                                      <p:tavLst>
                                        <p:tav tm="0">
                                          <p:val>
                                            <p:fltVal val="0.5"/>
                                          </p:val>
                                        </p:tav>
                                        <p:tav tm="100000">
                                          <p:val>
                                            <p:strVal val="#ppt_y"/>
                                          </p:val>
                                        </p:tav>
                                      </p:tavLst>
                                    </p:anim>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par>
                          <p:cTn id="49" fill="hold">
                            <p:stCondLst>
                              <p:cond delay="4000"/>
                            </p:stCondLst>
                            <p:childTnLst>
                              <p:par>
                                <p:cTn id="50" presetID="53" presetClass="entr" presetSubtype="528"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p:cTn id="52" dur="500" fill="hold"/>
                                        <p:tgtEl>
                                          <p:spTgt spid="2"/>
                                        </p:tgtEl>
                                        <p:attrNameLst>
                                          <p:attrName>ppt_w</p:attrName>
                                        </p:attrNameLst>
                                      </p:cBhvr>
                                      <p:tavLst>
                                        <p:tav tm="0">
                                          <p:val>
                                            <p:fltVal val="0"/>
                                          </p:val>
                                        </p:tav>
                                        <p:tav tm="100000">
                                          <p:val>
                                            <p:strVal val="#ppt_w"/>
                                          </p:val>
                                        </p:tav>
                                      </p:tavLst>
                                    </p:anim>
                                    <p:anim calcmode="lin" valueType="num">
                                      <p:cBhvr>
                                        <p:cTn id="53" dur="500" fill="hold"/>
                                        <p:tgtEl>
                                          <p:spTgt spid="2"/>
                                        </p:tgtEl>
                                        <p:attrNameLst>
                                          <p:attrName>ppt_h</p:attrName>
                                        </p:attrNameLst>
                                      </p:cBhvr>
                                      <p:tavLst>
                                        <p:tav tm="0">
                                          <p:val>
                                            <p:fltVal val="0"/>
                                          </p:val>
                                        </p:tav>
                                        <p:tav tm="100000">
                                          <p:val>
                                            <p:strVal val="#ppt_h"/>
                                          </p:val>
                                        </p:tav>
                                      </p:tavLst>
                                    </p:anim>
                                    <p:animEffect transition="in" filter="fade">
                                      <p:cBhvr>
                                        <p:cTn id="54" dur="500"/>
                                        <p:tgtEl>
                                          <p:spTgt spid="2"/>
                                        </p:tgtEl>
                                      </p:cBhvr>
                                    </p:animEffect>
                                    <p:anim calcmode="lin" valueType="num">
                                      <p:cBhvr>
                                        <p:cTn id="55" dur="500" fill="hold"/>
                                        <p:tgtEl>
                                          <p:spTgt spid="2"/>
                                        </p:tgtEl>
                                        <p:attrNameLst>
                                          <p:attrName>ppt_x</p:attrName>
                                        </p:attrNameLst>
                                      </p:cBhvr>
                                      <p:tavLst>
                                        <p:tav tm="0">
                                          <p:val>
                                            <p:fltVal val="0.5"/>
                                          </p:val>
                                        </p:tav>
                                        <p:tav tm="100000">
                                          <p:val>
                                            <p:strVal val="#ppt_x"/>
                                          </p:val>
                                        </p:tav>
                                      </p:tavLst>
                                    </p:anim>
                                    <p:anim calcmode="lin" valueType="num">
                                      <p:cBhvr>
                                        <p:cTn id="56" dur="500" fill="hold"/>
                                        <p:tgtEl>
                                          <p:spTgt spid="2"/>
                                        </p:tgtEl>
                                        <p:attrNameLst>
                                          <p:attrName>ppt_y</p:attrName>
                                        </p:attrNameLst>
                                      </p:cBhvr>
                                      <p:tavLst>
                                        <p:tav tm="0">
                                          <p:val>
                                            <p:fltVal val="0.5"/>
                                          </p:val>
                                        </p:tav>
                                        <p:tav tm="100000">
                                          <p:val>
                                            <p:strVal val="#ppt_y"/>
                                          </p:val>
                                        </p:tav>
                                      </p:tavLst>
                                    </p:anim>
                                  </p:childTnLst>
                                </p:cTn>
                              </p:par>
                            </p:childTnLst>
                          </p:cTn>
                        </p:par>
                        <p:par>
                          <p:cTn id="57" fill="hold">
                            <p:stCondLst>
                              <p:cond delay="4500"/>
                            </p:stCondLst>
                            <p:childTnLst>
                              <p:par>
                                <p:cTn id="58" presetID="10" presetClass="entr" presetSubtype="0" fill="hold"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1" restart="whenNotActive" fill="hold" evtFilter="cancelBubble" nodeType="interactiveSeq">
                <p:stCondLst>
                  <p:cond evt="onClick" delay="0">
                    <p:tgtEl>
                      <p:spTgt spid="2"/>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2"/>
                                        </p:tgtEl>
                                      </p:cBhvr>
                                    </p:animEffect>
                                    <p:animScale>
                                      <p:cBhvr>
                                        <p:cTn id="66" dur="250" autoRev="1" fill="hold"/>
                                        <p:tgtEl>
                                          <p:spTgt spid="2"/>
                                        </p:tgtEl>
                                      </p:cBhvr>
                                      <p:by x="105000" y="105000"/>
                                    </p:animScale>
                                  </p:childTnLst>
                                  <p:subTnLst>
                                    <p:audio>
                                      <p:cMediaNode>
                                        <p:cTn display="0" masterRel="sameClick">
                                          <p:stCondLst>
                                            <p:cond evt="begin" delay="0">
                                              <p:tn val="64"/>
                                            </p:cond>
                                          </p:stCondLst>
                                          <p:endCondLst>
                                            <p:cond evt="onStopAudio" delay="0">
                                              <p:tgtEl>
                                                <p:sldTgt/>
                                              </p:tgtEl>
                                            </p:cond>
                                          </p:endCondLst>
                                        </p:cTn>
                                        <p:tgtEl>
                                          <p:sndTgt r:embed="rId6" name="click.wav"/>
                                        </p:tgtEl>
                                      </p:cMediaNode>
                                    </p:audio>
                                  </p:subTnLst>
                                </p:cTn>
                              </p:par>
                            </p:childTnLst>
                          </p:cTn>
                        </p:par>
                        <p:par>
                          <p:cTn id="67" fill="hold">
                            <p:stCondLst>
                              <p:cond delay="500"/>
                            </p:stCondLst>
                            <p:childTnLst>
                              <p:par>
                                <p:cTn id="68" presetID="1" presetClass="mediacall" presetSubtype="0" fill="hold" nodeType="afterEffect">
                                  <p:stCondLst>
                                    <p:cond delay="0"/>
                                  </p:stCondLst>
                                  <p:childTnLst>
                                    <p:cmd type="call" cmd="playFrom(0.0)">
                                      <p:cBhvr>
                                        <p:cTn id="69" dur="3432" fill="hold"/>
                                        <p:tgtEl>
                                          <p:spTgt spid="22"/>
                                        </p:tgtEl>
                                      </p:cBhvr>
                                    </p:cmd>
                                  </p:childTnLst>
                                </p:cTn>
                              </p:par>
                              <p:par>
                                <p:cTn id="70" presetID="1" presetClass="entr" presetSubtype="0"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childTnLst>
                                </p:cTn>
                              </p:par>
                              <p:par>
                                <p:cTn id="72" presetID="63" presetClass="path" presetSubtype="0" accel="50000" decel="50000" fill="hold" nodeType="withEffect">
                                  <p:stCondLst>
                                    <p:cond delay="0"/>
                                  </p:stCondLst>
                                  <p:childTnLst>
                                    <p:animMotion origin="layout" path="M -1.04167E-6 -4.81481E-6 L 0.1599 -4.81481E-6 " pathEditMode="relative" rAng="0" ptsTypes="AA">
                                      <p:cBhvr>
                                        <p:cTn id="73" dur="500" fill="hold"/>
                                        <p:tgtEl>
                                          <p:spTgt spid="68"/>
                                        </p:tgtEl>
                                        <p:attrNameLst>
                                          <p:attrName>ppt_x</p:attrName>
                                          <p:attrName>ppt_y</p:attrName>
                                        </p:attrNameLst>
                                      </p:cBhvr>
                                      <p:rCtr x="7995" y="0"/>
                                    </p:animMotion>
                                  </p:childTnLst>
                                </p:cTn>
                              </p:par>
                              <p:par>
                                <p:cTn id="74" presetID="10" presetClass="exit" presetSubtype="0" fill="hold" nodeType="withEffect">
                                  <p:stCondLst>
                                    <p:cond delay="0"/>
                                  </p:stCondLst>
                                  <p:childTnLst>
                                    <p:animEffect transition="out" filter="fade">
                                      <p:cBhvr>
                                        <p:cTn id="75" dur="500"/>
                                        <p:tgtEl>
                                          <p:spTgt spid="31"/>
                                        </p:tgtEl>
                                      </p:cBhvr>
                                    </p:animEffect>
                                    <p:set>
                                      <p:cBhvr>
                                        <p:cTn id="76" dur="1" fill="hold">
                                          <p:stCondLst>
                                            <p:cond delay="499"/>
                                          </p:stCondLst>
                                        </p:cTn>
                                        <p:tgtEl>
                                          <p:spTgt spid="31"/>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2"/>
                                        </p:tgtEl>
                                      </p:cBhvr>
                                    </p:animEffect>
                                    <p:set>
                                      <p:cBhvr>
                                        <p:cTn id="82" dur="1" fill="hold">
                                          <p:stCondLst>
                                            <p:cond delay="499"/>
                                          </p:stCondLst>
                                        </p:cTn>
                                        <p:tgtEl>
                                          <p:spTgt spid="2"/>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6"/>
                                        </p:tgtEl>
                                      </p:cBhvr>
                                    </p:animEffect>
                                    <p:set>
                                      <p:cBhvr>
                                        <p:cTn id="85" dur="1" fill="hold">
                                          <p:stCondLst>
                                            <p:cond delay="499"/>
                                          </p:stCondLst>
                                        </p:cTn>
                                        <p:tgtEl>
                                          <p:spTgt spid="16"/>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18"/>
                                        </p:tgtEl>
                                      </p:cBhvr>
                                    </p:animEffect>
                                    <p:set>
                                      <p:cBhvr>
                                        <p:cTn id="91" dur="1" fill="hold">
                                          <p:stCondLst>
                                            <p:cond delay="499"/>
                                          </p:stCondLst>
                                        </p:cTn>
                                        <p:tgtEl>
                                          <p:spTgt spid="18"/>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20"/>
                                        </p:tgtEl>
                                      </p:cBhvr>
                                    </p:animEffect>
                                    <p:set>
                                      <p:cBhvr>
                                        <p:cTn id="94" dur="1" fill="hold">
                                          <p:stCondLst>
                                            <p:cond delay="499"/>
                                          </p:stCondLst>
                                        </p:cTn>
                                        <p:tgtEl>
                                          <p:spTgt spid="20"/>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17"/>
                                        </p:tgtEl>
                                      </p:cBhvr>
                                    </p:animEffect>
                                    <p:set>
                                      <p:cBhvr>
                                        <p:cTn id="97" dur="1" fill="hold">
                                          <p:stCondLst>
                                            <p:cond delay="499"/>
                                          </p:stCondLst>
                                        </p:cTn>
                                        <p:tgtEl>
                                          <p:spTgt spid="17"/>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21"/>
                                        </p:tgtEl>
                                      </p:cBhvr>
                                    </p:animEffect>
                                    <p:set>
                                      <p:cBhvr>
                                        <p:cTn id="100" dur="1" fill="hold">
                                          <p:stCondLst>
                                            <p:cond delay="499"/>
                                          </p:stCondLst>
                                        </p:cTn>
                                        <p:tgtEl>
                                          <p:spTgt spid="2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19"/>
                                        </p:tgtEl>
                                      </p:cBhvr>
                                    </p:animEffect>
                                    <p:set>
                                      <p:cBhvr>
                                        <p:cTn id="103" dur="1" fill="hold">
                                          <p:stCondLst>
                                            <p:cond delay="499"/>
                                          </p:stCondLst>
                                        </p:cTn>
                                        <p:tgtEl>
                                          <p:spTgt spid="19"/>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4"/>
                                        </p:tgtEl>
                                      </p:cBhvr>
                                    </p:animEffect>
                                    <p:set>
                                      <p:cBhvr>
                                        <p:cTn id="106" dur="1" fill="hold">
                                          <p:stCondLst>
                                            <p:cond delay="499"/>
                                          </p:stCondLst>
                                        </p:cTn>
                                        <p:tgtEl>
                                          <p:spTgt spid="4"/>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6"/>
                                        </p:tgtEl>
                                      </p:cBhvr>
                                    </p:animEffect>
                                    <p:set>
                                      <p:cBhvr>
                                        <p:cTn id="109"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
                  </p:tgtEl>
                </p:cond>
              </p:nextCondLst>
            </p:seq>
            <p:seq concurrent="1" nextAc="seek">
              <p:cTn id="110" restart="whenNotActive" fill="hold" evtFilter="cancelBubble" nodeType="interactiveSeq">
                <p:stCondLst>
                  <p:cond evt="onClick" delay="0">
                    <p:tgtEl>
                      <p:spTgt spid="68"/>
                    </p:tgtEl>
                  </p:cond>
                </p:stCondLst>
                <p:endSync evt="end" delay="0">
                  <p:rtn val="all"/>
                </p:endSync>
                <p:childTnLst>
                  <p:par>
                    <p:cTn id="111" fill="hold">
                      <p:stCondLst>
                        <p:cond delay="0"/>
                      </p:stCondLst>
                      <p:childTnLst>
                        <p:par>
                          <p:cTn id="112" fill="hold">
                            <p:stCondLst>
                              <p:cond delay="0"/>
                            </p:stCondLst>
                            <p:childTnLst>
                              <p:par>
                                <p:cTn id="113" presetID="26" presetClass="emph" presetSubtype="0" fill="hold" nodeType="clickEffect">
                                  <p:stCondLst>
                                    <p:cond delay="0"/>
                                  </p:stCondLst>
                                  <p:childTnLst>
                                    <p:animEffect transition="out" filter="fade">
                                      <p:cBhvr>
                                        <p:cTn id="114" dur="500" tmFilter="0, 0; .2, .5; .8, .5; 1, 0"/>
                                        <p:tgtEl>
                                          <p:spTgt spid="68"/>
                                        </p:tgtEl>
                                      </p:cBhvr>
                                    </p:animEffect>
                                    <p:animScale>
                                      <p:cBhvr>
                                        <p:cTn id="115" dur="250" autoRev="1" fill="hold"/>
                                        <p:tgtEl>
                                          <p:spTgt spid="68"/>
                                        </p:tgtEl>
                                      </p:cBhvr>
                                      <p:by x="105000" y="105000"/>
                                    </p:animScale>
                                  </p:childTnLst>
                                  <p:subTnLst>
                                    <p:audio>
                                      <p:cMediaNode>
                                        <p:cTn display="0" masterRel="sameClick">
                                          <p:stCondLst>
                                            <p:cond evt="begin" delay="0">
                                              <p:tn val="113"/>
                                            </p:cond>
                                          </p:stCondLst>
                                          <p:endCondLst>
                                            <p:cond evt="onStopAudio" delay="0">
                                              <p:tgtEl>
                                                <p:sldTgt/>
                                              </p:tgtEl>
                                            </p:cond>
                                          </p:endCondLst>
                                        </p:cTn>
                                        <p:tgtEl>
                                          <p:sndTgt r:embed="rId6" name="click.wav"/>
                                        </p:tgtEl>
                                      </p:cMediaNode>
                                    </p:audio>
                                  </p:subTnLst>
                                </p:cTn>
                              </p:par>
                            </p:childTnLst>
                          </p:cTn>
                        </p:par>
                        <p:par>
                          <p:cTn id="116" fill="hold">
                            <p:stCondLst>
                              <p:cond delay="500"/>
                            </p:stCondLst>
                            <p:childTnLst>
                              <p:par>
                                <p:cTn id="117" presetID="10" presetClass="exit" presetSubtype="0" fill="hold" nodeType="afterEffect">
                                  <p:stCondLst>
                                    <p:cond delay="0"/>
                                  </p:stCondLst>
                                  <p:childTnLst>
                                    <p:animEffect transition="out" filter="fade">
                                      <p:cBhvr>
                                        <p:cTn id="118" dur="500"/>
                                        <p:tgtEl>
                                          <p:spTgt spid="33"/>
                                        </p:tgtEl>
                                      </p:cBhvr>
                                    </p:animEffect>
                                    <p:set>
                                      <p:cBhvr>
                                        <p:cTn id="119" dur="1" fill="hold">
                                          <p:stCondLst>
                                            <p:cond delay="499"/>
                                          </p:stCondLst>
                                        </p:cTn>
                                        <p:tgtEl>
                                          <p:spTgt spid="33"/>
                                        </p:tgtEl>
                                        <p:attrNameLst>
                                          <p:attrName>style.visibility</p:attrName>
                                        </p:attrNameLst>
                                      </p:cBhvr>
                                      <p:to>
                                        <p:strVal val="hidden"/>
                                      </p:to>
                                    </p:set>
                                  </p:childTnLst>
                                </p:cTn>
                              </p:par>
                              <p:par>
                                <p:cTn id="120" presetID="35" presetClass="path" presetSubtype="0" accel="50000" decel="50000" fill="hold" nodeType="withEffect">
                                  <p:stCondLst>
                                    <p:cond delay="0"/>
                                  </p:stCondLst>
                                  <p:childTnLst>
                                    <p:animMotion origin="layout" path="M 0.1599 -4.81481E-6 L -1.04167E-6 -4.81481E-6 " pathEditMode="relative" rAng="0" ptsTypes="AA">
                                      <p:cBhvr>
                                        <p:cTn id="121" dur="500" fill="hold"/>
                                        <p:tgtEl>
                                          <p:spTgt spid="68"/>
                                        </p:tgtEl>
                                        <p:attrNameLst>
                                          <p:attrName>ppt_x</p:attrName>
                                          <p:attrName>ppt_y</p:attrName>
                                        </p:attrNameLst>
                                      </p:cBhvr>
                                      <p:rCtr x="-7995" y="0"/>
                                    </p:animMotion>
                                  </p:childTnLst>
                                </p:cTn>
                              </p:par>
                              <p:par>
                                <p:cTn id="122" presetID="10" presetClass="entr" presetSubtype="0" fill="hold" nodeType="withEffect">
                                  <p:stCondLst>
                                    <p:cond delay="0"/>
                                  </p:stCondLst>
                                  <p:childTnLst>
                                    <p:set>
                                      <p:cBhvr>
                                        <p:cTn id="123" dur="1" fill="hold">
                                          <p:stCondLst>
                                            <p:cond delay="0"/>
                                          </p:stCondLst>
                                        </p:cTn>
                                        <p:tgtEl>
                                          <p:spTgt spid="31"/>
                                        </p:tgtEl>
                                        <p:attrNameLst>
                                          <p:attrName>style.visibility</p:attrName>
                                        </p:attrNameLst>
                                      </p:cBhvr>
                                      <p:to>
                                        <p:strVal val="visible"/>
                                      </p:to>
                                    </p:set>
                                    <p:animEffect transition="in" filter="fade">
                                      <p:cBhvr>
                                        <p:cTn id="124" dur="500"/>
                                        <p:tgtEl>
                                          <p:spTgt spid="31"/>
                                        </p:tgtEl>
                                      </p:cBhvr>
                                    </p:animEffect>
                                  </p:childTnLst>
                                </p:cTn>
                              </p:par>
                              <p:par>
                                <p:cTn id="125" presetID="10" presetClass="entr" presetSubtype="0" fill="hold" nodeType="withEffect">
                                  <p:stCondLst>
                                    <p:cond delay="0"/>
                                  </p:stCondLst>
                                  <p:childTnLst>
                                    <p:set>
                                      <p:cBhvr>
                                        <p:cTn id="126" dur="1" fill="hold">
                                          <p:stCondLst>
                                            <p:cond delay="0"/>
                                          </p:stCondLst>
                                        </p:cTn>
                                        <p:tgtEl>
                                          <p:spTgt spid="12"/>
                                        </p:tgtEl>
                                        <p:attrNameLst>
                                          <p:attrName>style.visibility</p:attrName>
                                        </p:attrNameLst>
                                      </p:cBhvr>
                                      <p:to>
                                        <p:strVal val="visible"/>
                                      </p:to>
                                    </p:set>
                                    <p:animEffect transition="in" filter="fade">
                                      <p:cBhvr>
                                        <p:cTn id="127" dur="500"/>
                                        <p:tgtEl>
                                          <p:spTgt spid="12"/>
                                        </p:tgtEl>
                                      </p:cBhvr>
                                    </p:animEffect>
                                  </p:childTnLst>
                                </p:cTn>
                              </p:par>
                              <p:par>
                                <p:cTn id="128" presetID="10" presetClass="entr" presetSubtype="0" fill="hold" nodeType="withEffect">
                                  <p:stCondLst>
                                    <p:cond delay="0"/>
                                  </p:stCondLst>
                                  <p:childTnLst>
                                    <p:set>
                                      <p:cBhvr>
                                        <p:cTn id="129" dur="1" fill="hold">
                                          <p:stCondLst>
                                            <p:cond delay="0"/>
                                          </p:stCondLst>
                                        </p:cTn>
                                        <p:tgtEl>
                                          <p:spTgt spid="2"/>
                                        </p:tgtEl>
                                        <p:attrNameLst>
                                          <p:attrName>style.visibility</p:attrName>
                                        </p:attrNameLst>
                                      </p:cBhvr>
                                      <p:to>
                                        <p:strVal val="visible"/>
                                      </p:to>
                                    </p:set>
                                    <p:animEffect transition="in" filter="fade">
                                      <p:cBhvr>
                                        <p:cTn id="130" dur="500"/>
                                        <p:tgtEl>
                                          <p:spTgt spid="2"/>
                                        </p:tgtEl>
                                      </p:cBhvr>
                                    </p:animEffect>
                                  </p:childTnLst>
                                </p:cTn>
                              </p:par>
                              <p:par>
                                <p:cTn id="131" presetID="10" presetClass="entr" presetSubtype="0" fill="hold" nodeType="with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500"/>
                                        <p:tgtEl>
                                          <p:spTgt spid="16"/>
                                        </p:tgtEl>
                                      </p:cBhvr>
                                    </p:animEffect>
                                  </p:childTnLst>
                                </p:cTn>
                              </p:par>
                              <p:par>
                                <p:cTn id="134" presetID="10" presetClass="entr" presetSubtype="0" fill="hold" nodeType="withEffect">
                                  <p:stCondLst>
                                    <p:cond delay="0"/>
                                  </p:stCondLst>
                                  <p:childTnLst>
                                    <p:set>
                                      <p:cBhvr>
                                        <p:cTn id="135" dur="1" fill="hold">
                                          <p:stCondLst>
                                            <p:cond delay="0"/>
                                          </p:stCondLst>
                                        </p:cTn>
                                        <p:tgtEl>
                                          <p:spTgt spid="4"/>
                                        </p:tgtEl>
                                        <p:attrNameLst>
                                          <p:attrName>style.visibility</p:attrName>
                                        </p:attrNameLst>
                                      </p:cBhvr>
                                      <p:to>
                                        <p:strVal val="visible"/>
                                      </p:to>
                                    </p:set>
                                    <p:animEffect transition="in" filter="fade">
                                      <p:cBhvr>
                                        <p:cTn id="136" dur="500"/>
                                        <p:tgtEl>
                                          <p:spTgt spid="4"/>
                                        </p:tgtEl>
                                      </p:cBhvr>
                                    </p:animEffect>
                                  </p:childTnLst>
                                </p:cTn>
                              </p:par>
                              <p:par>
                                <p:cTn id="137" presetID="10" presetClass="entr" presetSubtype="0" fill="hold" nodeType="withEffect">
                                  <p:stCondLst>
                                    <p:cond delay="0"/>
                                  </p:stCondLst>
                                  <p:childTnLst>
                                    <p:set>
                                      <p:cBhvr>
                                        <p:cTn id="138" dur="1" fill="hold">
                                          <p:stCondLst>
                                            <p:cond delay="0"/>
                                          </p:stCondLst>
                                        </p:cTn>
                                        <p:tgtEl>
                                          <p:spTgt spid="6"/>
                                        </p:tgtEl>
                                        <p:attrNameLst>
                                          <p:attrName>style.visibility</p:attrName>
                                        </p:attrNameLst>
                                      </p:cBhvr>
                                      <p:to>
                                        <p:strVal val="visible"/>
                                      </p:to>
                                    </p:set>
                                    <p:animEffect transition="in" filter="fade">
                                      <p:cBhvr>
                                        <p:cTn id="139" dur="500"/>
                                        <p:tgtEl>
                                          <p:spTgt spid="6"/>
                                        </p:tgtEl>
                                      </p:cBhvr>
                                    </p:animEffect>
                                  </p:childTnLst>
                                </p:cTn>
                              </p:par>
                            </p:childTnLst>
                          </p:cTn>
                        </p:par>
                      </p:childTnLst>
                    </p:cTn>
                  </p:par>
                </p:childTnLst>
              </p:cTn>
              <p:nextCondLst>
                <p:cond evt="onClick" delay="0">
                  <p:tgtEl>
                    <p:spTgt spid="68"/>
                  </p:tgtEl>
                </p:cond>
              </p:nextCondLst>
            </p:seq>
            <p:seq concurrent="1" nextAc="seek">
              <p:cTn id="140" restart="whenNotActive" fill="hold" evtFilter="cancelBubble" nodeType="interactiveSeq">
                <p:stCondLst>
                  <p:cond evt="onClick" delay="0">
                    <p:tgtEl>
                      <p:spTgt spid="15"/>
                    </p:tgtEl>
                  </p:cond>
                </p:stCondLst>
                <p:endSync evt="end" delay="0">
                  <p:rtn val="all"/>
                </p:endSync>
                <p:childTnLst>
                  <p:par>
                    <p:cTn id="141" fill="hold">
                      <p:stCondLst>
                        <p:cond delay="0"/>
                      </p:stCondLst>
                      <p:childTnLst>
                        <p:par>
                          <p:cTn id="142" fill="hold">
                            <p:stCondLst>
                              <p:cond delay="0"/>
                            </p:stCondLst>
                            <p:childTnLst>
                              <p:par>
                                <p:cTn id="143" presetID="26" presetClass="emph" presetSubtype="0" fill="hold" nodeType="clickEffect">
                                  <p:stCondLst>
                                    <p:cond delay="0"/>
                                  </p:stCondLst>
                                  <p:childTnLst>
                                    <p:animEffect transition="out" filter="fade">
                                      <p:cBhvr>
                                        <p:cTn id="144" dur="500" tmFilter="0, 0; .2, .5; .8, .5; 1, 0"/>
                                        <p:tgtEl>
                                          <p:spTgt spid="15"/>
                                        </p:tgtEl>
                                      </p:cBhvr>
                                    </p:animEffect>
                                    <p:animScale>
                                      <p:cBhvr>
                                        <p:cTn id="145" dur="250" autoRev="1" fill="hold"/>
                                        <p:tgtEl>
                                          <p:spTgt spid="15"/>
                                        </p:tgtEl>
                                      </p:cBhvr>
                                      <p:by x="105000" y="105000"/>
                                    </p:animScale>
                                  </p:childTnLst>
                                  <p:subTnLst>
                                    <p:audio>
                                      <p:cMediaNode>
                                        <p:cTn display="0" masterRel="sameClick">
                                          <p:stCondLst>
                                            <p:cond evt="begin" delay="0">
                                              <p:tn val="143"/>
                                            </p:cond>
                                          </p:stCondLst>
                                          <p:endCondLst>
                                            <p:cond evt="onStopAudio" delay="0">
                                              <p:tgtEl>
                                                <p:sldTgt/>
                                              </p:tgtEl>
                                            </p:cond>
                                          </p:endCondLst>
                                        </p:cTn>
                                        <p:tgtEl>
                                          <p:sndTgt r:embed="rId6" name="click.wav"/>
                                        </p:tgtEl>
                                      </p:cMediaNode>
                                    </p:audio>
                                  </p:subTnLst>
                                </p:cTn>
                              </p:par>
                            </p:childTnLst>
                          </p:cTn>
                        </p:par>
                        <p:par>
                          <p:cTn id="146" fill="hold">
                            <p:stCondLst>
                              <p:cond delay="500"/>
                            </p:stCondLst>
                            <p:childTnLst>
                              <p:par>
                                <p:cTn id="147" presetID="1" presetClass="mediacall" presetSubtype="0" fill="hold" nodeType="afterEffect">
                                  <p:stCondLst>
                                    <p:cond delay="0"/>
                                  </p:stCondLst>
                                  <p:childTnLst>
                                    <p:cmd type="call" cmd="playFrom(0.0)">
                                      <p:cBhvr>
                                        <p:cTn id="148" dur="4995" fill="hold"/>
                                        <p:tgtEl>
                                          <p:spTgt spid="7"/>
                                        </p:tgtEl>
                                      </p:cBhvr>
                                    </p:cmd>
                                  </p:childTnLst>
                                </p:cTn>
                              </p:par>
                              <p:par>
                                <p:cTn id="149" presetID="1" presetClass="entr" presetSubtype="0" fill="hold" nodeType="withEffect">
                                  <p:stCondLst>
                                    <p:cond delay="0"/>
                                  </p:stCondLst>
                                  <p:childTnLst>
                                    <p:set>
                                      <p:cBhvr>
                                        <p:cTn id="150" dur="1" fill="hold">
                                          <p:stCondLst>
                                            <p:cond delay="0"/>
                                          </p:stCondLst>
                                        </p:cTn>
                                        <p:tgtEl>
                                          <p:spTgt spid="13"/>
                                        </p:tgtEl>
                                        <p:attrNameLst>
                                          <p:attrName>style.visibility</p:attrName>
                                        </p:attrNameLst>
                                      </p:cBhvr>
                                      <p:to>
                                        <p:strVal val="visible"/>
                                      </p:to>
                                    </p:set>
                                  </p:childTnLst>
                                </p:cTn>
                              </p:par>
                              <p:par>
                                <p:cTn id="151" presetID="63" presetClass="path" presetSubtype="0" accel="50000" decel="50000" fill="hold" nodeType="withEffect">
                                  <p:stCondLst>
                                    <p:cond delay="0"/>
                                  </p:stCondLst>
                                  <p:childTnLst>
                                    <p:animMotion origin="layout" path="M 6.25E-7 -4.81481E-6 L 0.1599 -4.81481E-6 " pathEditMode="relative" rAng="0" ptsTypes="AA">
                                      <p:cBhvr>
                                        <p:cTn id="152" dur="500" fill="hold"/>
                                        <p:tgtEl>
                                          <p:spTgt spid="14"/>
                                        </p:tgtEl>
                                        <p:attrNameLst>
                                          <p:attrName>ppt_x</p:attrName>
                                          <p:attrName>ppt_y</p:attrName>
                                        </p:attrNameLst>
                                      </p:cBhvr>
                                      <p:rCtr x="7995" y="0"/>
                                    </p:animMotion>
                                  </p:childTnLst>
                                </p:cTn>
                              </p:par>
                              <p:par>
                                <p:cTn id="153" presetID="10" presetClass="exit" presetSubtype="0" fill="hold" nodeType="withEffect">
                                  <p:stCondLst>
                                    <p:cond delay="0"/>
                                  </p:stCondLst>
                                  <p:childTnLst>
                                    <p:animEffect transition="out" filter="fade">
                                      <p:cBhvr>
                                        <p:cTn id="154" dur="500"/>
                                        <p:tgtEl>
                                          <p:spTgt spid="31"/>
                                        </p:tgtEl>
                                      </p:cBhvr>
                                    </p:animEffect>
                                    <p:set>
                                      <p:cBhvr>
                                        <p:cTn id="155" dur="1" fill="hold">
                                          <p:stCondLst>
                                            <p:cond delay="499"/>
                                          </p:stCondLst>
                                        </p:cTn>
                                        <p:tgtEl>
                                          <p:spTgt spid="31"/>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12"/>
                                        </p:tgtEl>
                                      </p:cBhvr>
                                    </p:animEffect>
                                    <p:set>
                                      <p:cBhvr>
                                        <p:cTn id="158" dur="1" fill="hold">
                                          <p:stCondLst>
                                            <p:cond delay="499"/>
                                          </p:stCondLst>
                                        </p:cTn>
                                        <p:tgtEl>
                                          <p:spTgt spid="12"/>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2"/>
                                        </p:tgtEl>
                                      </p:cBhvr>
                                    </p:animEffect>
                                    <p:set>
                                      <p:cBhvr>
                                        <p:cTn id="161" dur="1" fill="hold">
                                          <p:stCondLst>
                                            <p:cond delay="499"/>
                                          </p:stCondLst>
                                        </p:cTn>
                                        <p:tgtEl>
                                          <p:spTgt spid="2"/>
                                        </p:tgtEl>
                                        <p:attrNameLst>
                                          <p:attrName>style.visibility</p:attrName>
                                        </p:attrNameLst>
                                      </p:cBhvr>
                                      <p:to>
                                        <p:strVal val="hidden"/>
                                      </p:to>
                                    </p:set>
                                  </p:childTnLst>
                                </p:cTn>
                              </p:par>
                              <p:par>
                                <p:cTn id="162" presetID="10" presetClass="exit" presetSubtype="0" fill="hold" nodeType="withEffect">
                                  <p:stCondLst>
                                    <p:cond delay="0"/>
                                  </p:stCondLst>
                                  <p:childTnLst>
                                    <p:animEffect transition="out" filter="fade">
                                      <p:cBhvr>
                                        <p:cTn id="163" dur="500"/>
                                        <p:tgtEl>
                                          <p:spTgt spid="16"/>
                                        </p:tgtEl>
                                      </p:cBhvr>
                                    </p:animEffect>
                                    <p:set>
                                      <p:cBhvr>
                                        <p:cTn id="164" dur="1" fill="hold">
                                          <p:stCondLst>
                                            <p:cond delay="499"/>
                                          </p:stCondLst>
                                        </p:cTn>
                                        <p:tgtEl>
                                          <p:spTgt spid="16"/>
                                        </p:tgtEl>
                                        <p:attrNameLst>
                                          <p:attrName>style.visibility</p:attrName>
                                        </p:attrNameLst>
                                      </p:cBhvr>
                                      <p:to>
                                        <p:strVal val="hidden"/>
                                      </p:to>
                                    </p:set>
                                  </p:childTnLst>
                                </p:cTn>
                              </p:par>
                              <p:par>
                                <p:cTn id="165" presetID="10" presetClass="exit" presetSubtype="0" fill="hold" nodeType="withEffect">
                                  <p:stCondLst>
                                    <p:cond delay="0"/>
                                  </p:stCondLst>
                                  <p:childTnLst>
                                    <p:animEffect transition="out" filter="fade">
                                      <p:cBhvr>
                                        <p:cTn id="166" dur="500"/>
                                        <p:tgtEl>
                                          <p:spTgt spid="15"/>
                                        </p:tgtEl>
                                      </p:cBhvr>
                                    </p:animEffect>
                                    <p:set>
                                      <p:cBhvr>
                                        <p:cTn id="167" dur="1" fill="hold">
                                          <p:stCondLst>
                                            <p:cond delay="499"/>
                                          </p:stCondLst>
                                        </p:cTn>
                                        <p:tgtEl>
                                          <p:spTgt spid="15"/>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18"/>
                                        </p:tgtEl>
                                      </p:cBhvr>
                                    </p:animEffect>
                                    <p:set>
                                      <p:cBhvr>
                                        <p:cTn id="170" dur="1" fill="hold">
                                          <p:stCondLst>
                                            <p:cond delay="499"/>
                                          </p:stCondLst>
                                        </p:cTn>
                                        <p:tgtEl>
                                          <p:spTgt spid="18"/>
                                        </p:tgtEl>
                                        <p:attrNameLst>
                                          <p:attrName>style.visibility</p:attrName>
                                        </p:attrNameLst>
                                      </p:cBhvr>
                                      <p:to>
                                        <p:strVal val="hidden"/>
                                      </p:to>
                                    </p:set>
                                  </p:childTnLst>
                                </p:cTn>
                              </p:par>
                              <p:par>
                                <p:cTn id="171" presetID="10" presetClass="exit" presetSubtype="0" fill="hold" nodeType="withEffect">
                                  <p:stCondLst>
                                    <p:cond delay="0"/>
                                  </p:stCondLst>
                                  <p:childTnLst>
                                    <p:animEffect transition="out" filter="fade">
                                      <p:cBhvr>
                                        <p:cTn id="172" dur="500"/>
                                        <p:tgtEl>
                                          <p:spTgt spid="20"/>
                                        </p:tgtEl>
                                      </p:cBhvr>
                                    </p:animEffect>
                                    <p:set>
                                      <p:cBhvr>
                                        <p:cTn id="173" dur="1" fill="hold">
                                          <p:stCondLst>
                                            <p:cond delay="499"/>
                                          </p:stCondLst>
                                        </p:cTn>
                                        <p:tgtEl>
                                          <p:spTgt spid="20"/>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17"/>
                                        </p:tgtEl>
                                      </p:cBhvr>
                                    </p:animEffect>
                                    <p:set>
                                      <p:cBhvr>
                                        <p:cTn id="176" dur="1" fill="hold">
                                          <p:stCondLst>
                                            <p:cond delay="499"/>
                                          </p:stCondLst>
                                        </p:cTn>
                                        <p:tgtEl>
                                          <p:spTgt spid="17"/>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500"/>
                                        <p:tgtEl>
                                          <p:spTgt spid="21"/>
                                        </p:tgtEl>
                                      </p:cBhvr>
                                    </p:animEffect>
                                    <p:set>
                                      <p:cBhvr>
                                        <p:cTn id="179" dur="1" fill="hold">
                                          <p:stCondLst>
                                            <p:cond delay="499"/>
                                          </p:stCondLst>
                                        </p:cTn>
                                        <p:tgtEl>
                                          <p:spTgt spid="21"/>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500"/>
                                        <p:tgtEl>
                                          <p:spTgt spid="19"/>
                                        </p:tgtEl>
                                      </p:cBhvr>
                                    </p:animEffect>
                                    <p:set>
                                      <p:cBhvr>
                                        <p:cTn id="182" dur="1" fill="hold">
                                          <p:stCondLst>
                                            <p:cond delay="499"/>
                                          </p:stCondLst>
                                        </p:cTn>
                                        <p:tgtEl>
                                          <p:spTgt spid="19"/>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4"/>
                                        </p:tgtEl>
                                      </p:cBhvr>
                                    </p:animEffect>
                                    <p:set>
                                      <p:cBhvr>
                                        <p:cTn id="185" dur="1" fill="hold">
                                          <p:stCondLst>
                                            <p:cond delay="499"/>
                                          </p:stCondLst>
                                        </p:cTn>
                                        <p:tgtEl>
                                          <p:spTgt spid="4"/>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6"/>
                                        </p:tgtEl>
                                      </p:cBhvr>
                                    </p:animEffect>
                                    <p:set>
                                      <p:cBhvr>
                                        <p:cTn id="18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89" restart="whenNotActive" fill="hold" evtFilter="cancelBubble" nodeType="interactiveSeq">
                <p:stCondLst>
                  <p:cond evt="onClick" delay="0">
                    <p:tgtEl>
                      <p:spTgt spid="14"/>
                    </p:tgtEl>
                  </p:cond>
                </p:stCondLst>
                <p:endSync evt="end" delay="0">
                  <p:rtn val="all"/>
                </p:endSync>
                <p:childTnLst>
                  <p:par>
                    <p:cTn id="190" fill="hold">
                      <p:stCondLst>
                        <p:cond delay="0"/>
                      </p:stCondLst>
                      <p:childTnLst>
                        <p:par>
                          <p:cTn id="191" fill="hold">
                            <p:stCondLst>
                              <p:cond delay="0"/>
                            </p:stCondLst>
                            <p:childTnLst>
                              <p:par>
                                <p:cTn id="192" presetID="26" presetClass="emph" presetSubtype="0" fill="hold" nodeType="clickEffect">
                                  <p:stCondLst>
                                    <p:cond delay="0"/>
                                  </p:stCondLst>
                                  <p:childTnLst>
                                    <p:animEffect transition="out" filter="fade">
                                      <p:cBhvr>
                                        <p:cTn id="193" dur="500" tmFilter="0, 0; .2, .5; .8, .5; 1, 0"/>
                                        <p:tgtEl>
                                          <p:spTgt spid="14"/>
                                        </p:tgtEl>
                                      </p:cBhvr>
                                    </p:animEffect>
                                    <p:animScale>
                                      <p:cBhvr>
                                        <p:cTn id="194" dur="250" autoRev="1" fill="hold"/>
                                        <p:tgtEl>
                                          <p:spTgt spid="14"/>
                                        </p:tgtEl>
                                      </p:cBhvr>
                                      <p:by x="105000" y="105000"/>
                                    </p:animScale>
                                  </p:childTnLst>
                                  <p:subTnLst>
                                    <p:audio>
                                      <p:cMediaNode>
                                        <p:cTn display="0" masterRel="sameClick">
                                          <p:stCondLst>
                                            <p:cond evt="begin" delay="0">
                                              <p:tn val="192"/>
                                            </p:cond>
                                          </p:stCondLst>
                                          <p:endCondLst>
                                            <p:cond evt="onStopAudio" delay="0">
                                              <p:tgtEl>
                                                <p:sldTgt/>
                                              </p:tgtEl>
                                            </p:cond>
                                          </p:endCondLst>
                                        </p:cTn>
                                        <p:tgtEl>
                                          <p:sndTgt r:embed="rId6" name="click.wav"/>
                                        </p:tgtEl>
                                      </p:cMediaNode>
                                    </p:audio>
                                  </p:subTnLst>
                                </p:cTn>
                              </p:par>
                              <p:par>
                                <p:cTn id="195" presetID="35" presetClass="path" presetSubtype="0" accel="50000" decel="50000" fill="hold" nodeType="withEffect">
                                  <p:stCondLst>
                                    <p:cond delay="0"/>
                                  </p:stCondLst>
                                  <p:childTnLst>
                                    <p:animMotion origin="layout" path="M 0.1599 -4.81481E-6 L 6.25E-7 -4.81481E-6 " pathEditMode="relative" rAng="0" ptsTypes="AA">
                                      <p:cBhvr>
                                        <p:cTn id="196" dur="500" fill="hold"/>
                                        <p:tgtEl>
                                          <p:spTgt spid="14"/>
                                        </p:tgtEl>
                                        <p:attrNameLst>
                                          <p:attrName>ppt_x</p:attrName>
                                          <p:attrName>ppt_y</p:attrName>
                                        </p:attrNameLst>
                                      </p:cBhvr>
                                      <p:rCtr x="-7995" y="0"/>
                                    </p:animMotion>
                                  </p:childTnLst>
                                </p:cTn>
                              </p:par>
                            </p:childTnLst>
                          </p:cTn>
                        </p:par>
                        <p:par>
                          <p:cTn id="197" fill="hold">
                            <p:stCondLst>
                              <p:cond delay="500"/>
                            </p:stCondLst>
                            <p:childTnLst>
                              <p:par>
                                <p:cTn id="198" presetID="1" presetClass="exit" presetSubtype="0" fill="hold" nodeType="afterEffect">
                                  <p:stCondLst>
                                    <p:cond delay="0"/>
                                  </p:stCondLst>
                                  <p:childTnLst>
                                    <p:set>
                                      <p:cBhvr>
                                        <p:cTn id="199" dur="1" fill="hold">
                                          <p:stCondLst>
                                            <p:cond delay="0"/>
                                          </p:stCondLst>
                                        </p:cTn>
                                        <p:tgtEl>
                                          <p:spTgt spid="13"/>
                                        </p:tgtEl>
                                        <p:attrNameLst>
                                          <p:attrName>style.visibility</p:attrName>
                                        </p:attrNameLst>
                                      </p:cBhvr>
                                      <p:to>
                                        <p:strVal val="hidden"/>
                                      </p:to>
                                    </p:set>
                                  </p:childTnLst>
                                </p:cTn>
                              </p:par>
                              <p:par>
                                <p:cTn id="200" presetID="10" presetClass="entr" presetSubtype="0" fill="hold" nodeType="withEffect">
                                  <p:stCondLst>
                                    <p:cond delay="0"/>
                                  </p:stCondLst>
                                  <p:childTnLst>
                                    <p:set>
                                      <p:cBhvr>
                                        <p:cTn id="201" dur="1" fill="hold">
                                          <p:stCondLst>
                                            <p:cond delay="0"/>
                                          </p:stCondLst>
                                        </p:cTn>
                                        <p:tgtEl>
                                          <p:spTgt spid="31"/>
                                        </p:tgtEl>
                                        <p:attrNameLst>
                                          <p:attrName>style.visibility</p:attrName>
                                        </p:attrNameLst>
                                      </p:cBhvr>
                                      <p:to>
                                        <p:strVal val="visible"/>
                                      </p:to>
                                    </p:set>
                                    <p:animEffect transition="in" filter="fade">
                                      <p:cBhvr>
                                        <p:cTn id="202" dur="500"/>
                                        <p:tgtEl>
                                          <p:spTgt spid="31"/>
                                        </p:tgtEl>
                                      </p:cBhvr>
                                    </p:animEffect>
                                  </p:childTnLst>
                                </p:cTn>
                              </p:par>
                              <p:par>
                                <p:cTn id="203" presetID="10" presetClass="entr" presetSubtype="0" fill="hold" nodeType="withEffect">
                                  <p:stCondLst>
                                    <p:cond delay="0"/>
                                  </p:stCondLst>
                                  <p:childTnLst>
                                    <p:set>
                                      <p:cBhvr>
                                        <p:cTn id="204" dur="1" fill="hold">
                                          <p:stCondLst>
                                            <p:cond delay="0"/>
                                          </p:stCondLst>
                                        </p:cTn>
                                        <p:tgtEl>
                                          <p:spTgt spid="12"/>
                                        </p:tgtEl>
                                        <p:attrNameLst>
                                          <p:attrName>style.visibility</p:attrName>
                                        </p:attrNameLst>
                                      </p:cBhvr>
                                      <p:to>
                                        <p:strVal val="visible"/>
                                      </p:to>
                                    </p:set>
                                    <p:animEffect transition="in" filter="fade">
                                      <p:cBhvr>
                                        <p:cTn id="205" dur="500"/>
                                        <p:tgtEl>
                                          <p:spTgt spid="12"/>
                                        </p:tgtEl>
                                      </p:cBhvr>
                                    </p:animEffect>
                                  </p:childTnLst>
                                </p:cTn>
                              </p:par>
                              <p:par>
                                <p:cTn id="206" presetID="10" presetClass="entr" presetSubtype="0" fill="hold" nodeType="withEffect">
                                  <p:stCondLst>
                                    <p:cond delay="0"/>
                                  </p:stCondLst>
                                  <p:childTnLst>
                                    <p:set>
                                      <p:cBhvr>
                                        <p:cTn id="207" dur="1" fill="hold">
                                          <p:stCondLst>
                                            <p:cond delay="0"/>
                                          </p:stCondLst>
                                        </p:cTn>
                                        <p:tgtEl>
                                          <p:spTgt spid="2"/>
                                        </p:tgtEl>
                                        <p:attrNameLst>
                                          <p:attrName>style.visibility</p:attrName>
                                        </p:attrNameLst>
                                      </p:cBhvr>
                                      <p:to>
                                        <p:strVal val="visible"/>
                                      </p:to>
                                    </p:set>
                                    <p:animEffect transition="in" filter="fade">
                                      <p:cBhvr>
                                        <p:cTn id="208" dur="500"/>
                                        <p:tgtEl>
                                          <p:spTgt spid="2"/>
                                        </p:tgtEl>
                                      </p:cBhvr>
                                    </p:animEffect>
                                  </p:childTnLst>
                                </p:cTn>
                              </p:par>
                              <p:par>
                                <p:cTn id="209" presetID="10" presetClass="entr" presetSubtype="0" fill="hold" nodeType="withEffect">
                                  <p:stCondLst>
                                    <p:cond delay="0"/>
                                  </p:stCondLst>
                                  <p:childTnLst>
                                    <p:set>
                                      <p:cBhvr>
                                        <p:cTn id="210" dur="1" fill="hold">
                                          <p:stCondLst>
                                            <p:cond delay="0"/>
                                          </p:stCondLst>
                                        </p:cTn>
                                        <p:tgtEl>
                                          <p:spTgt spid="16"/>
                                        </p:tgtEl>
                                        <p:attrNameLst>
                                          <p:attrName>style.visibility</p:attrName>
                                        </p:attrNameLst>
                                      </p:cBhvr>
                                      <p:to>
                                        <p:strVal val="visible"/>
                                      </p:to>
                                    </p:set>
                                    <p:animEffect transition="in" filter="fade">
                                      <p:cBhvr>
                                        <p:cTn id="211" dur="500"/>
                                        <p:tgtEl>
                                          <p:spTgt spid="16"/>
                                        </p:tgtEl>
                                      </p:cBhvr>
                                    </p:animEffect>
                                  </p:childTnLst>
                                </p:cTn>
                              </p:par>
                              <p:par>
                                <p:cTn id="212" presetID="10" presetClass="entr" presetSubtype="0" fill="hold" nodeType="withEffect">
                                  <p:stCondLst>
                                    <p:cond delay="0"/>
                                  </p:stCondLst>
                                  <p:childTnLst>
                                    <p:set>
                                      <p:cBhvr>
                                        <p:cTn id="213" dur="1" fill="hold">
                                          <p:stCondLst>
                                            <p:cond delay="0"/>
                                          </p:stCondLst>
                                        </p:cTn>
                                        <p:tgtEl>
                                          <p:spTgt spid="15"/>
                                        </p:tgtEl>
                                        <p:attrNameLst>
                                          <p:attrName>style.visibility</p:attrName>
                                        </p:attrNameLst>
                                      </p:cBhvr>
                                      <p:to>
                                        <p:strVal val="visible"/>
                                      </p:to>
                                    </p:set>
                                    <p:animEffect transition="in" filter="fade">
                                      <p:cBhvr>
                                        <p:cTn id="214" dur="500"/>
                                        <p:tgtEl>
                                          <p:spTgt spid="15"/>
                                        </p:tgtEl>
                                      </p:cBhvr>
                                    </p:animEffect>
                                  </p:childTnLst>
                                </p:cTn>
                              </p:par>
                              <p:par>
                                <p:cTn id="215" presetID="10" presetClass="entr" presetSubtype="0" fill="hold" nodeType="withEffect">
                                  <p:stCondLst>
                                    <p:cond delay="0"/>
                                  </p:stCondLst>
                                  <p:childTnLst>
                                    <p:set>
                                      <p:cBhvr>
                                        <p:cTn id="216" dur="1" fill="hold">
                                          <p:stCondLst>
                                            <p:cond delay="0"/>
                                          </p:stCondLst>
                                        </p:cTn>
                                        <p:tgtEl>
                                          <p:spTgt spid="18"/>
                                        </p:tgtEl>
                                        <p:attrNameLst>
                                          <p:attrName>style.visibility</p:attrName>
                                        </p:attrNameLst>
                                      </p:cBhvr>
                                      <p:to>
                                        <p:strVal val="visible"/>
                                      </p:to>
                                    </p:set>
                                    <p:animEffect transition="in" filter="fade">
                                      <p:cBhvr>
                                        <p:cTn id="217" dur="500"/>
                                        <p:tgtEl>
                                          <p:spTgt spid="18"/>
                                        </p:tgtEl>
                                      </p:cBhvr>
                                    </p:animEffect>
                                  </p:childTnLst>
                                </p:cTn>
                              </p:par>
                              <p:par>
                                <p:cTn id="218" presetID="10" presetClass="entr" presetSubtype="0" fill="hold" nodeType="withEffect">
                                  <p:stCondLst>
                                    <p:cond delay="0"/>
                                  </p:stCondLst>
                                  <p:childTnLst>
                                    <p:set>
                                      <p:cBhvr>
                                        <p:cTn id="219" dur="1" fill="hold">
                                          <p:stCondLst>
                                            <p:cond delay="0"/>
                                          </p:stCondLst>
                                        </p:cTn>
                                        <p:tgtEl>
                                          <p:spTgt spid="20"/>
                                        </p:tgtEl>
                                        <p:attrNameLst>
                                          <p:attrName>style.visibility</p:attrName>
                                        </p:attrNameLst>
                                      </p:cBhvr>
                                      <p:to>
                                        <p:strVal val="visible"/>
                                      </p:to>
                                    </p:set>
                                    <p:animEffect transition="in" filter="fade">
                                      <p:cBhvr>
                                        <p:cTn id="220" dur="500"/>
                                        <p:tgtEl>
                                          <p:spTgt spid="20"/>
                                        </p:tgtEl>
                                      </p:cBhvr>
                                    </p:animEffect>
                                  </p:childTnLst>
                                </p:cTn>
                              </p:par>
                              <p:par>
                                <p:cTn id="221" presetID="10" presetClass="entr" presetSubtype="0" fill="hold" nodeType="withEffect">
                                  <p:stCondLst>
                                    <p:cond delay="0"/>
                                  </p:stCondLst>
                                  <p:childTnLst>
                                    <p:set>
                                      <p:cBhvr>
                                        <p:cTn id="222" dur="1" fill="hold">
                                          <p:stCondLst>
                                            <p:cond delay="0"/>
                                          </p:stCondLst>
                                        </p:cTn>
                                        <p:tgtEl>
                                          <p:spTgt spid="17"/>
                                        </p:tgtEl>
                                        <p:attrNameLst>
                                          <p:attrName>style.visibility</p:attrName>
                                        </p:attrNameLst>
                                      </p:cBhvr>
                                      <p:to>
                                        <p:strVal val="visible"/>
                                      </p:to>
                                    </p:set>
                                    <p:animEffect transition="in" filter="fade">
                                      <p:cBhvr>
                                        <p:cTn id="223" dur="500"/>
                                        <p:tgtEl>
                                          <p:spTgt spid="17"/>
                                        </p:tgtEl>
                                      </p:cBhvr>
                                    </p:animEffect>
                                  </p:childTnLst>
                                </p:cTn>
                              </p:par>
                              <p:par>
                                <p:cTn id="224" presetID="10" presetClass="entr" presetSubtype="0" fill="hold" nodeType="withEffect">
                                  <p:stCondLst>
                                    <p:cond delay="0"/>
                                  </p:stCondLst>
                                  <p:childTnLst>
                                    <p:set>
                                      <p:cBhvr>
                                        <p:cTn id="225" dur="1" fill="hold">
                                          <p:stCondLst>
                                            <p:cond delay="0"/>
                                          </p:stCondLst>
                                        </p:cTn>
                                        <p:tgtEl>
                                          <p:spTgt spid="21"/>
                                        </p:tgtEl>
                                        <p:attrNameLst>
                                          <p:attrName>style.visibility</p:attrName>
                                        </p:attrNameLst>
                                      </p:cBhvr>
                                      <p:to>
                                        <p:strVal val="visible"/>
                                      </p:to>
                                    </p:set>
                                    <p:animEffect transition="in" filter="fade">
                                      <p:cBhvr>
                                        <p:cTn id="226" dur="500"/>
                                        <p:tgtEl>
                                          <p:spTgt spid="21"/>
                                        </p:tgtEl>
                                      </p:cBhvr>
                                    </p:animEffect>
                                  </p:childTnLst>
                                </p:cTn>
                              </p:par>
                              <p:par>
                                <p:cTn id="227" presetID="10" presetClass="entr" presetSubtype="0" fill="hold" nodeType="withEffect">
                                  <p:stCondLst>
                                    <p:cond delay="0"/>
                                  </p:stCondLst>
                                  <p:childTnLst>
                                    <p:set>
                                      <p:cBhvr>
                                        <p:cTn id="228" dur="1" fill="hold">
                                          <p:stCondLst>
                                            <p:cond delay="0"/>
                                          </p:stCondLst>
                                        </p:cTn>
                                        <p:tgtEl>
                                          <p:spTgt spid="19"/>
                                        </p:tgtEl>
                                        <p:attrNameLst>
                                          <p:attrName>style.visibility</p:attrName>
                                        </p:attrNameLst>
                                      </p:cBhvr>
                                      <p:to>
                                        <p:strVal val="visible"/>
                                      </p:to>
                                    </p:set>
                                    <p:animEffect transition="in" filter="fade">
                                      <p:cBhvr>
                                        <p:cTn id="229" dur="500"/>
                                        <p:tgtEl>
                                          <p:spTgt spid="19"/>
                                        </p:tgtEl>
                                      </p:cBhvr>
                                    </p:animEffect>
                                  </p:childTnLst>
                                </p:cTn>
                              </p:par>
                              <p:par>
                                <p:cTn id="230" presetID="10" presetClass="entr" presetSubtype="0" fill="hold" nodeType="withEffect">
                                  <p:stCondLst>
                                    <p:cond delay="0"/>
                                  </p:stCondLst>
                                  <p:childTnLst>
                                    <p:set>
                                      <p:cBhvr>
                                        <p:cTn id="231" dur="1" fill="hold">
                                          <p:stCondLst>
                                            <p:cond delay="0"/>
                                          </p:stCondLst>
                                        </p:cTn>
                                        <p:tgtEl>
                                          <p:spTgt spid="4"/>
                                        </p:tgtEl>
                                        <p:attrNameLst>
                                          <p:attrName>style.visibility</p:attrName>
                                        </p:attrNameLst>
                                      </p:cBhvr>
                                      <p:to>
                                        <p:strVal val="visible"/>
                                      </p:to>
                                    </p:set>
                                    <p:animEffect transition="in" filter="fade">
                                      <p:cBhvr>
                                        <p:cTn id="232" dur="500"/>
                                        <p:tgtEl>
                                          <p:spTgt spid="4"/>
                                        </p:tgtEl>
                                      </p:cBhvr>
                                    </p:animEffect>
                                  </p:childTnLst>
                                </p:cTn>
                              </p:par>
                              <p:par>
                                <p:cTn id="233" presetID="10" presetClass="entr" presetSubtype="0" fill="hold" nodeType="withEffect">
                                  <p:stCondLst>
                                    <p:cond delay="0"/>
                                  </p:stCondLst>
                                  <p:childTnLst>
                                    <p:set>
                                      <p:cBhvr>
                                        <p:cTn id="234" dur="1" fill="hold">
                                          <p:stCondLst>
                                            <p:cond delay="0"/>
                                          </p:stCondLst>
                                        </p:cTn>
                                        <p:tgtEl>
                                          <p:spTgt spid="6"/>
                                        </p:tgtEl>
                                        <p:attrNameLst>
                                          <p:attrName>style.visibility</p:attrName>
                                        </p:attrNameLst>
                                      </p:cBhvr>
                                      <p:to>
                                        <p:strVal val="visible"/>
                                      </p:to>
                                    </p:set>
                                    <p:animEffect transition="in" filter="fade">
                                      <p:cBhvr>
                                        <p:cTn id="235" dur="500"/>
                                        <p:tgtEl>
                                          <p:spTgt spid="6"/>
                                        </p:tgtEl>
                                      </p:cBhvr>
                                    </p:animEffect>
                                  </p:childTnLst>
                                </p:cTn>
                              </p:par>
                            </p:childTnLst>
                          </p:cTn>
                        </p:par>
                      </p:childTnLst>
                    </p:cTn>
                  </p:par>
                </p:childTnLst>
              </p:cTn>
              <p:nextCondLst>
                <p:cond evt="onClick" delay="0">
                  <p:tgtEl>
                    <p:spTgt spid="14"/>
                  </p:tgtEl>
                </p:cond>
              </p:nextCondLst>
            </p:seq>
            <p:seq concurrent="1" nextAc="seek">
              <p:cTn id="236" restart="whenNotActive" fill="hold" evtFilter="cancelBubble" nodeType="interactiveSeq">
                <p:stCondLst>
                  <p:cond evt="onClick" delay="0">
                    <p:tgtEl>
                      <p:spTgt spid="20"/>
                    </p:tgtEl>
                  </p:cond>
                </p:stCondLst>
                <p:endSync evt="end" delay="0">
                  <p:rtn val="all"/>
                </p:endSync>
                <p:childTnLst>
                  <p:par>
                    <p:cTn id="237" fill="hold">
                      <p:stCondLst>
                        <p:cond delay="0"/>
                      </p:stCondLst>
                      <p:childTnLst>
                        <p:par>
                          <p:cTn id="238" fill="hold">
                            <p:stCondLst>
                              <p:cond delay="0"/>
                            </p:stCondLst>
                            <p:childTnLst>
                              <p:par>
                                <p:cTn id="239" presetID="26" presetClass="emph" presetSubtype="0" fill="hold" nodeType="clickEffect">
                                  <p:stCondLst>
                                    <p:cond delay="0"/>
                                  </p:stCondLst>
                                  <p:childTnLst>
                                    <p:animEffect transition="out" filter="fade">
                                      <p:cBhvr>
                                        <p:cTn id="240" dur="500" tmFilter="0, 0; .2, .5; .8, .5; 1, 0"/>
                                        <p:tgtEl>
                                          <p:spTgt spid="20"/>
                                        </p:tgtEl>
                                      </p:cBhvr>
                                    </p:animEffect>
                                    <p:animScale>
                                      <p:cBhvr>
                                        <p:cTn id="241" dur="250" autoRev="1" fill="hold"/>
                                        <p:tgtEl>
                                          <p:spTgt spid="20"/>
                                        </p:tgtEl>
                                      </p:cBhvr>
                                      <p:by x="105000" y="105000"/>
                                    </p:animScale>
                                  </p:childTnLst>
                                  <p:subTnLst>
                                    <p:audio>
                                      <p:cMediaNode>
                                        <p:cTn display="0" masterRel="sameClick">
                                          <p:stCondLst>
                                            <p:cond evt="begin" delay="0">
                                              <p:tn val="239"/>
                                            </p:cond>
                                          </p:stCondLst>
                                          <p:endCondLst>
                                            <p:cond evt="onStopAudio" delay="0">
                                              <p:tgtEl>
                                                <p:sldTgt/>
                                              </p:tgtEl>
                                            </p:cond>
                                          </p:endCondLst>
                                        </p:cTn>
                                        <p:tgtEl>
                                          <p:sndTgt r:embed="rId6" name="click.wav"/>
                                        </p:tgtEl>
                                      </p:cMediaNode>
                                    </p:audio>
                                  </p:subTnLst>
                                </p:cTn>
                              </p:par>
                            </p:childTnLst>
                          </p:cTn>
                        </p:par>
                        <p:par>
                          <p:cTn id="242" fill="hold">
                            <p:stCondLst>
                              <p:cond delay="500"/>
                            </p:stCondLst>
                            <p:childTnLst>
                              <p:par>
                                <p:cTn id="243" presetID="1" presetClass="mediacall" presetSubtype="0" fill="hold" nodeType="afterEffect">
                                  <p:stCondLst>
                                    <p:cond delay="0"/>
                                  </p:stCondLst>
                                  <p:childTnLst>
                                    <p:cmd type="call" cmd="playFrom(0.0)">
                                      <p:cBhvr>
                                        <p:cTn id="244" dur="4995" fill="hold"/>
                                        <p:tgtEl>
                                          <p:spTgt spid="7"/>
                                        </p:tgtEl>
                                      </p:cBhvr>
                                    </p:cmd>
                                  </p:childTnLst>
                                </p:cTn>
                              </p:par>
                              <p:par>
                                <p:cTn id="245" presetID="1" presetClass="entr" presetSubtype="0" fill="hold" nodeType="withEffect">
                                  <p:stCondLst>
                                    <p:cond delay="0"/>
                                  </p:stCondLst>
                                  <p:childTnLst>
                                    <p:set>
                                      <p:cBhvr>
                                        <p:cTn id="246" dur="1" fill="hold">
                                          <p:stCondLst>
                                            <p:cond delay="0"/>
                                          </p:stCondLst>
                                        </p:cTn>
                                        <p:tgtEl>
                                          <p:spTgt spid="13"/>
                                        </p:tgtEl>
                                        <p:attrNameLst>
                                          <p:attrName>style.visibility</p:attrName>
                                        </p:attrNameLst>
                                      </p:cBhvr>
                                      <p:to>
                                        <p:strVal val="visible"/>
                                      </p:to>
                                    </p:set>
                                  </p:childTnLst>
                                </p:cTn>
                              </p:par>
                              <p:par>
                                <p:cTn id="247" presetID="63" presetClass="path" presetSubtype="0" accel="50000" decel="50000" fill="hold" nodeType="withEffect">
                                  <p:stCondLst>
                                    <p:cond delay="0"/>
                                  </p:stCondLst>
                                  <p:childTnLst>
                                    <p:animMotion origin="layout" path="M 6.25E-7 -4.81481E-6 L 0.16094 -4.81481E-6 " pathEditMode="relative" rAng="0" ptsTypes="AA">
                                      <p:cBhvr>
                                        <p:cTn id="248" dur="500" fill="hold"/>
                                        <p:tgtEl>
                                          <p:spTgt spid="14"/>
                                        </p:tgtEl>
                                        <p:attrNameLst>
                                          <p:attrName>ppt_x</p:attrName>
                                          <p:attrName>ppt_y</p:attrName>
                                        </p:attrNameLst>
                                      </p:cBhvr>
                                      <p:rCtr x="7591" y="0"/>
                                    </p:animMotion>
                                  </p:childTnLst>
                                </p:cTn>
                              </p:par>
                              <p:par>
                                <p:cTn id="249" presetID="10" presetClass="exit" presetSubtype="0" fill="hold" nodeType="withEffect">
                                  <p:stCondLst>
                                    <p:cond delay="0"/>
                                  </p:stCondLst>
                                  <p:childTnLst>
                                    <p:animEffect transition="out" filter="fade">
                                      <p:cBhvr>
                                        <p:cTn id="250" dur="500"/>
                                        <p:tgtEl>
                                          <p:spTgt spid="31"/>
                                        </p:tgtEl>
                                      </p:cBhvr>
                                    </p:animEffect>
                                    <p:set>
                                      <p:cBhvr>
                                        <p:cTn id="251" dur="1" fill="hold">
                                          <p:stCondLst>
                                            <p:cond delay="499"/>
                                          </p:stCondLst>
                                        </p:cTn>
                                        <p:tgtEl>
                                          <p:spTgt spid="31"/>
                                        </p:tgtEl>
                                        <p:attrNameLst>
                                          <p:attrName>style.visibility</p:attrName>
                                        </p:attrNameLst>
                                      </p:cBhvr>
                                      <p:to>
                                        <p:strVal val="hidden"/>
                                      </p:to>
                                    </p:set>
                                  </p:childTnLst>
                                </p:cTn>
                              </p:par>
                              <p:par>
                                <p:cTn id="252" presetID="10" presetClass="exit" presetSubtype="0" fill="hold" nodeType="withEffect">
                                  <p:stCondLst>
                                    <p:cond delay="0"/>
                                  </p:stCondLst>
                                  <p:childTnLst>
                                    <p:animEffect transition="out" filter="fade">
                                      <p:cBhvr>
                                        <p:cTn id="253" dur="500"/>
                                        <p:tgtEl>
                                          <p:spTgt spid="12"/>
                                        </p:tgtEl>
                                      </p:cBhvr>
                                    </p:animEffect>
                                    <p:set>
                                      <p:cBhvr>
                                        <p:cTn id="254" dur="1" fill="hold">
                                          <p:stCondLst>
                                            <p:cond delay="499"/>
                                          </p:stCondLst>
                                        </p:cTn>
                                        <p:tgtEl>
                                          <p:spTgt spid="12"/>
                                        </p:tgtEl>
                                        <p:attrNameLst>
                                          <p:attrName>style.visibility</p:attrName>
                                        </p:attrNameLst>
                                      </p:cBhvr>
                                      <p:to>
                                        <p:strVal val="hidden"/>
                                      </p:to>
                                    </p:set>
                                  </p:childTnLst>
                                </p:cTn>
                              </p:par>
                              <p:par>
                                <p:cTn id="255" presetID="10" presetClass="exit" presetSubtype="0" fill="hold" nodeType="withEffect">
                                  <p:stCondLst>
                                    <p:cond delay="0"/>
                                  </p:stCondLst>
                                  <p:childTnLst>
                                    <p:animEffect transition="out" filter="fade">
                                      <p:cBhvr>
                                        <p:cTn id="256" dur="500"/>
                                        <p:tgtEl>
                                          <p:spTgt spid="2"/>
                                        </p:tgtEl>
                                      </p:cBhvr>
                                    </p:animEffect>
                                    <p:set>
                                      <p:cBhvr>
                                        <p:cTn id="257" dur="1" fill="hold">
                                          <p:stCondLst>
                                            <p:cond delay="499"/>
                                          </p:stCondLst>
                                        </p:cTn>
                                        <p:tgtEl>
                                          <p:spTgt spid="2"/>
                                        </p:tgtEl>
                                        <p:attrNameLst>
                                          <p:attrName>style.visibility</p:attrName>
                                        </p:attrNameLst>
                                      </p:cBhvr>
                                      <p:to>
                                        <p:strVal val="hidden"/>
                                      </p:to>
                                    </p:set>
                                  </p:childTnLst>
                                </p:cTn>
                              </p:par>
                              <p:par>
                                <p:cTn id="258" presetID="10" presetClass="exit" presetSubtype="0" fill="hold" nodeType="withEffect">
                                  <p:stCondLst>
                                    <p:cond delay="0"/>
                                  </p:stCondLst>
                                  <p:childTnLst>
                                    <p:animEffect transition="out" filter="fade">
                                      <p:cBhvr>
                                        <p:cTn id="259" dur="500"/>
                                        <p:tgtEl>
                                          <p:spTgt spid="16"/>
                                        </p:tgtEl>
                                      </p:cBhvr>
                                    </p:animEffect>
                                    <p:set>
                                      <p:cBhvr>
                                        <p:cTn id="260" dur="1" fill="hold">
                                          <p:stCondLst>
                                            <p:cond delay="499"/>
                                          </p:stCondLst>
                                        </p:cTn>
                                        <p:tgtEl>
                                          <p:spTgt spid="16"/>
                                        </p:tgtEl>
                                        <p:attrNameLst>
                                          <p:attrName>style.visibility</p:attrName>
                                        </p:attrNameLst>
                                      </p:cBhvr>
                                      <p:to>
                                        <p:strVal val="hidden"/>
                                      </p:to>
                                    </p:set>
                                  </p:childTnLst>
                                </p:cTn>
                              </p:par>
                              <p:par>
                                <p:cTn id="261" presetID="10" presetClass="exit" presetSubtype="0" fill="hold" nodeType="withEffect">
                                  <p:stCondLst>
                                    <p:cond delay="0"/>
                                  </p:stCondLst>
                                  <p:childTnLst>
                                    <p:animEffect transition="out" filter="fade">
                                      <p:cBhvr>
                                        <p:cTn id="262" dur="500"/>
                                        <p:tgtEl>
                                          <p:spTgt spid="15"/>
                                        </p:tgtEl>
                                      </p:cBhvr>
                                    </p:animEffect>
                                    <p:set>
                                      <p:cBhvr>
                                        <p:cTn id="263" dur="1" fill="hold">
                                          <p:stCondLst>
                                            <p:cond delay="499"/>
                                          </p:stCondLst>
                                        </p:cTn>
                                        <p:tgtEl>
                                          <p:spTgt spid="15"/>
                                        </p:tgtEl>
                                        <p:attrNameLst>
                                          <p:attrName>style.visibility</p:attrName>
                                        </p:attrNameLst>
                                      </p:cBhvr>
                                      <p:to>
                                        <p:strVal val="hidden"/>
                                      </p:to>
                                    </p:set>
                                  </p:childTnLst>
                                </p:cTn>
                              </p:par>
                              <p:par>
                                <p:cTn id="264" presetID="10" presetClass="exit" presetSubtype="0" fill="hold" nodeType="withEffect">
                                  <p:stCondLst>
                                    <p:cond delay="0"/>
                                  </p:stCondLst>
                                  <p:childTnLst>
                                    <p:animEffect transition="out" filter="fade">
                                      <p:cBhvr>
                                        <p:cTn id="265" dur="500"/>
                                        <p:tgtEl>
                                          <p:spTgt spid="18"/>
                                        </p:tgtEl>
                                      </p:cBhvr>
                                    </p:animEffect>
                                    <p:set>
                                      <p:cBhvr>
                                        <p:cTn id="266" dur="1" fill="hold">
                                          <p:stCondLst>
                                            <p:cond delay="499"/>
                                          </p:stCondLst>
                                        </p:cTn>
                                        <p:tgtEl>
                                          <p:spTgt spid="18"/>
                                        </p:tgtEl>
                                        <p:attrNameLst>
                                          <p:attrName>style.visibility</p:attrName>
                                        </p:attrNameLst>
                                      </p:cBhvr>
                                      <p:to>
                                        <p:strVal val="hidden"/>
                                      </p:to>
                                    </p:set>
                                  </p:childTnLst>
                                </p:cTn>
                              </p:par>
                              <p:par>
                                <p:cTn id="267" presetID="10" presetClass="exit" presetSubtype="0" fill="hold" nodeType="withEffect">
                                  <p:stCondLst>
                                    <p:cond delay="0"/>
                                  </p:stCondLst>
                                  <p:childTnLst>
                                    <p:animEffect transition="out" filter="fade">
                                      <p:cBhvr>
                                        <p:cTn id="268" dur="500"/>
                                        <p:tgtEl>
                                          <p:spTgt spid="20"/>
                                        </p:tgtEl>
                                      </p:cBhvr>
                                    </p:animEffect>
                                    <p:set>
                                      <p:cBhvr>
                                        <p:cTn id="269" dur="1" fill="hold">
                                          <p:stCondLst>
                                            <p:cond delay="499"/>
                                          </p:stCondLst>
                                        </p:cTn>
                                        <p:tgtEl>
                                          <p:spTgt spid="20"/>
                                        </p:tgtEl>
                                        <p:attrNameLst>
                                          <p:attrName>style.visibility</p:attrName>
                                        </p:attrNameLst>
                                      </p:cBhvr>
                                      <p:to>
                                        <p:strVal val="hidden"/>
                                      </p:to>
                                    </p:set>
                                  </p:childTnLst>
                                </p:cTn>
                              </p:par>
                              <p:par>
                                <p:cTn id="270" presetID="10" presetClass="exit" presetSubtype="0" fill="hold" nodeType="withEffect">
                                  <p:stCondLst>
                                    <p:cond delay="0"/>
                                  </p:stCondLst>
                                  <p:childTnLst>
                                    <p:animEffect transition="out" filter="fade">
                                      <p:cBhvr>
                                        <p:cTn id="271" dur="500"/>
                                        <p:tgtEl>
                                          <p:spTgt spid="17"/>
                                        </p:tgtEl>
                                      </p:cBhvr>
                                    </p:animEffect>
                                    <p:set>
                                      <p:cBhvr>
                                        <p:cTn id="272" dur="1" fill="hold">
                                          <p:stCondLst>
                                            <p:cond delay="499"/>
                                          </p:stCondLst>
                                        </p:cTn>
                                        <p:tgtEl>
                                          <p:spTgt spid="17"/>
                                        </p:tgtEl>
                                        <p:attrNameLst>
                                          <p:attrName>style.visibility</p:attrName>
                                        </p:attrNameLst>
                                      </p:cBhvr>
                                      <p:to>
                                        <p:strVal val="hidden"/>
                                      </p:to>
                                    </p:set>
                                  </p:childTnLst>
                                </p:cTn>
                              </p:par>
                              <p:par>
                                <p:cTn id="273" presetID="10" presetClass="exit" presetSubtype="0" fill="hold" nodeType="withEffect">
                                  <p:stCondLst>
                                    <p:cond delay="0"/>
                                  </p:stCondLst>
                                  <p:childTnLst>
                                    <p:animEffect transition="out" filter="fade">
                                      <p:cBhvr>
                                        <p:cTn id="274" dur="500"/>
                                        <p:tgtEl>
                                          <p:spTgt spid="21"/>
                                        </p:tgtEl>
                                      </p:cBhvr>
                                    </p:animEffect>
                                    <p:set>
                                      <p:cBhvr>
                                        <p:cTn id="275" dur="1" fill="hold">
                                          <p:stCondLst>
                                            <p:cond delay="499"/>
                                          </p:stCondLst>
                                        </p:cTn>
                                        <p:tgtEl>
                                          <p:spTgt spid="21"/>
                                        </p:tgtEl>
                                        <p:attrNameLst>
                                          <p:attrName>style.visibility</p:attrName>
                                        </p:attrNameLst>
                                      </p:cBhvr>
                                      <p:to>
                                        <p:strVal val="hidden"/>
                                      </p:to>
                                    </p:set>
                                  </p:childTnLst>
                                </p:cTn>
                              </p:par>
                              <p:par>
                                <p:cTn id="276" presetID="10" presetClass="exit" presetSubtype="0" fill="hold" nodeType="withEffect">
                                  <p:stCondLst>
                                    <p:cond delay="0"/>
                                  </p:stCondLst>
                                  <p:childTnLst>
                                    <p:animEffect transition="out" filter="fade">
                                      <p:cBhvr>
                                        <p:cTn id="277" dur="500"/>
                                        <p:tgtEl>
                                          <p:spTgt spid="19"/>
                                        </p:tgtEl>
                                      </p:cBhvr>
                                    </p:animEffect>
                                    <p:set>
                                      <p:cBhvr>
                                        <p:cTn id="278" dur="1" fill="hold">
                                          <p:stCondLst>
                                            <p:cond delay="499"/>
                                          </p:stCondLst>
                                        </p:cTn>
                                        <p:tgtEl>
                                          <p:spTgt spid="19"/>
                                        </p:tgtEl>
                                        <p:attrNameLst>
                                          <p:attrName>style.visibility</p:attrName>
                                        </p:attrNameLst>
                                      </p:cBhvr>
                                      <p:to>
                                        <p:strVal val="hidden"/>
                                      </p:to>
                                    </p:set>
                                  </p:childTnLst>
                                </p:cTn>
                              </p:par>
                              <p:par>
                                <p:cTn id="279" presetID="10" presetClass="exit" presetSubtype="0" fill="hold" nodeType="withEffect">
                                  <p:stCondLst>
                                    <p:cond delay="0"/>
                                  </p:stCondLst>
                                  <p:childTnLst>
                                    <p:animEffect transition="out" filter="fade">
                                      <p:cBhvr>
                                        <p:cTn id="280" dur="500"/>
                                        <p:tgtEl>
                                          <p:spTgt spid="4"/>
                                        </p:tgtEl>
                                      </p:cBhvr>
                                    </p:animEffect>
                                    <p:set>
                                      <p:cBhvr>
                                        <p:cTn id="281" dur="1" fill="hold">
                                          <p:stCondLst>
                                            <p:cond delay="499"/>
                                          </p:stCondLst>
                                        </p:cTn>
                                        <p:tgtEl>
                                          <p:spTgt spid="4"/>
                                        </p:tgtEl>
                                        <p:attrNameLst>
                                          <p:attrName>style.visibility</p:attrName>
                                        </p:attrNameLst>
                                      </p:cBhvr>
                                      <p:to>
                                        <p:strVal val="hidden"/>
                                      </p:to>
                                    </p:set>
                                  </p:childTnLst>
                                </p:cTn>
                              </p:par>
                              <p:par>
                                <p:cTn id="282" presetID="10" presetClass="exit" presetSubtype="0" fill="hold" nodeType="withEffect">
                                  <p:stCondLst>
                                    <p:cond delay="0"/>
                                  </p:stCondLst>
                                  <p:childTnLst>
                                    <p:animEffect transition="out" filter="fade">
                                      <p:cBhvr>
                                        <p:cTn id="283" dur="500"/>
                                        <p:tgtEl>
                                          <p:spTgt spid="6"/>
                                        </p:tgtEl>
                                      </p:cBhvr>
                                    </p:animEffect>
                                    <p:set>
                                      <p:cBhvr>
                                        <p:cTn id="284"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285" restart="whenNotActive" fill="hold" evtFilter="cancelBubble" nodeType="interactiveSeq">
                <p:stCondLst>
                  <p:cond evt="onClick" delay="0">
                    <p:tgtEl>
                      <p:spTgt spid="21"/>
                    </p:tgtEl>
                  </p:cond>
                </p:stCondLst>
                <p:endSync evt="end" delay="0">
                  <p:rtn val="all"/>
                </p:endSync>
                <p:childTnLst>
                  <p:par>
                    <p:cTn id="286" fill="hold">
                      <p:stCondLst>
                        <p:cond delay="0"/>
                      </p:stCondLst>
                      <p:childTnLst>
                        <p:par>
                          <p:cTn id="287" fill="hold">
                            <p:stCondLst>
                              <p:cond delay="0"/>
                            </p:stCondLst>
                            <p:childTnLst>
                              <p:par>
                                <p:cTn id="288" presetID="26" presetClass="emph" presetSubtype="0" fill="hold" nodeType="clickEffect">
                                  <p:stCondLst>
                                    <p:cond delay="0"/>
                                  </p:stCondLst>
                                  <p:childTnLst>
                                    <p:animEffect transition="out" filter="fade">
                                      <p:cBhvr>
                                        <p:cTn id="289" dur="500" tmFilter="0, 0; .2, .5; .8, .5; 1, 0"/>
                                        <p:tgtEl>
                                          <p:spTgt spid="21"/>
                                        </p:tgtEl>
                                      </p:cBhvr>
                                    </p:animEffect>
                                    <p:animScale>
                                      <p:cBhvr>
                                        <p:cTn id="290" dur="250" autoRev="1" fill="hold"/>
                                        <p:tgtEl>
                                          <p:spTgt spid="21"/>
                                        </p:tgtEl>
                                      </p:cBhvr>
                                      <p:by x="105000" y="105000"/>
                                    </p:animScale>
                                  </p:childTnLst>
                                  <p:subTnLst>
                                    <p:audio>
                                      <p:cMediaNode>
                                        <p:cTn display="0" masterRel="sameClick">
                                          <p:stCondLst>
                                            <p:cond evt="begin" delay="0">
                                              <p:tn val="288"/>
                                            </p:cond>
                                          </p:stCondLst>
                                          <p:endCondLst>
                                            <p:cond evt="onStopAudio" delay="0">
                                              <p:tgtEl>
                                                <p:sldTgt/>
                                              </p:tgtEl>
                                            </p:cond>
                                          </p:endCondLst>
                                        </p:cTn>
                                        <p:tgtEl>
                                          <p:sndTgt r:embed="rId6" name="click.wav"/>
                                        </p:tgtEl>
                                      </p:cMediaNode>
                                    </p:audio>
                                  </p:subTnLst>
                                </p:cTn>
                              </p:par>
                            </p:childTnLst>
                          </p:cTn>
                        </p:par>
                        <p:par>
                          <p:cTn id="291" fill="hold">
                            <p:stCondLst>
                              <p:cond delay="500"/>
                            </p:stCondLst>
                            <p:childTnLst>
                              <p:par>
                                <p:cTn id="292" presetID="1" presetClass="mediacall" presetSubtype="0" fill="hold" nodeType="afterEffect">
                                  <p:stCondLst>
                                    <p:cond delay="0"/>
                                  </p:stCondLst>
                                  <p:childTnLst>
                                    <p:cmd type="call" cmd="playFrom(0.0)">
                                      <p:cBhvr>
                                        <p:cTn id="293" dur="4995" fill="hold"/>
                                        <p:tgtEl>
                                          <p:spTgt spid="7"/>
                                        </p:tgtEl>
                                      </p:cBhvr>
                                    </p:cmd>
                                  </p:childTnLst>
                                </p:cTn>
                              </p:par>
                              <p:par>
                                <p:cTn id="294" presetID="1" presetClass="entr" presetSubtype="0" fill="hold" nodeType="withEffect">
                                  <p:stCondLst>
                                    <p:cond delay="0"/>
                                  </p:stCondLst>
                                  <p:childTnLst>
                                    <p:set>
                                      <p:cBhvr>
                                        <p:cTn id="295" dur="1" fill="hold">
                                          <p:stCondLst>
                                            <p:cond delay="0"/>
                                          </p:stCondLst>
                                        </p:cTn>
                                        <p:tgtEl>
                                          <p:spTgt spid="13"/>
                                        </p:tgtEl>
                                        <p:attrNameLst>
                                          <p:attrName>style.visibility</p:attrName>
                                        </p:attrNameLst>
                                      </p:cBhvr>
                                      <p:to>
                                        <p:strVal val="visible"/>
                                      </p:to>
                                    </p:set>
                                  </p:childTnLst>
                                </p:cTn>
                              </p:par>
                              <p:par>
                                <p:cTn id="296" presetID="63" presetClass="path" presetSubtype="0" accel="50000" decel="50000" fill="hold" nodeType="withEffect">
                                  <p:stCondLst>
                                    <p:cond delay="0"/>
                                  </p:stCondLst>
                                  <p:childTnLst>
                                    <p:animMotion origin="layout" path="M 6.25E-7 -4.81481E-6 L 0.16093 -4.81481E-6 " pathEditMode="relative" rAng="0" ptsTypes="AA">
                                      <p:cBhvr>
                                        <p:cTn id="297" dur="500" fill="hold"/>
                                        <p:tgtEl>
                                          <p:spTgt spid="14"/>
                                        </p:tgtEl>
                                        <p:attrNameLst>
                                          <p:attrName>ppt_x</p:attrName>
                                          <p:attrName>ppt_y</p:attrName>
                                        </p:attrNameLst>
                                      </p:cBhvr>
                                      <p:rCtr x="7956" y="0"/>
                                    </p:animMotion>
                                  </p:childTnLst>
                                </p:cTn>
                              </p:par>
                              <p:par>
                                <p:cTn id="298" presetID="10" presetClass="exit" presetSubtype="0" fill="hold" nodeType="withEffect">
                                  <p:stCondLst>
                                    <p:cond delay="0"/>
                                  </p:stCondLst>
                                  <p:childTnLst>
                                    <p:animEffect transition="out" filter="fade">
                                      <p:cBhvr>
                                        <p:cTn id="299" dur="500"/>
                                        <p:tgtEl>
                                          <p:spTgt spid="31"/>
                                        </p:tgtEl>
                                      </p:cBhvr>
                                    </p:animEffect>
                                    <p:set>
                                      <p:cBhvr>
                                        <p:cTn id="300" dur="1" fill="hold">
                                          <p:stCondLst>
                                            <p:cond delay="499"/>
                                          </p:stCondLst>
                                        </p:cTn>
                                        <p:tgtEl>
                                          <p:spTgt spid="31"/>
                                        </p:tgtEl>
                                        <p:attrNameLst>
                                          <p:attrName>style.visibility</p:attrName>
                                        </p:attrNameLst>
                                      </p:cBhvr>
                                      <p:to>
                                        <p:strVal val="hidden"/>
                                      </p:to>
                                    </p:set>
                                  </p:childTnLst>
                                </p:cTn>
                              </p:par>
                              <p:par>
                                <p:cTn id="301" presetID="10" presetClass="exit" presetSubtype="0" fill="hold" nodeType="withEffect">
                                  <p:stCondLst>
                                    <p:cond delay="0"/>
                                  </p:stCondLst>
                                  <p:childTnLst>
                                    <p:animEffect transition="out" filter="fade">
                                      <p:cBhvr>
                                        <p:cTn id="302" dur="500"/>
                                        <p:tgtEl>
                                          <p:spTgt spid="12"/>
                                        </p:tgtEl>
                                      </p:cBhvr>
                                    </p:animEffect>
                                    <p:set>
                                      <p:cBhvr>
                                        <p:cTn id="303" dur="1" fill="hold">
                                          <p:stCondLst>
                                            <p:cond delay="499"/>
                                          </p:stCondLst>
                                        </p:cTn>
                                        <p:tgtEl>
                                          <p:spTgt spid="12"/>
                                        </p:tgtEl>
                                        <p:attrNameLst>
                                          <p:attrName>style.visibility</p:attrName>
                                        </p:attrNameLst>
                                      </p:cBhvr>
                                      <p:to>
                                        <p:strVal val="hidden"/>
                                      </p:to>
                                    </p:set>
                                  </p:childTnLst>
                                </p:cTn>
                              </p:par>
                              <p:par>
                                <p:cTn id="304" presetID="10" presetClass="exit" presetSubtype="0" fill="hold" nodeType="withEffect">
                                  <p:stCondLst>
                                    <p:cond delay="0"/>
                                  </p:stCondLst>
                                  <p:childTnLst>
                                    <p:animEffect transition="out" filter="fade">
                                      <p:cBhvr>
                                        <p:cTn id="305" dur="500"/>
                                        <p:tgtEl>
                                          <p:spTgt spid="2"/>
                                        </p:tgtEl>
                                      </p:cBhvr>
                                    </p:animEffect>
                                    <p:set>
                                      <p:cBhvr>
                                        <p:cTn id="306" dur="1" fill="hold">
                                          <p:stCondLst>
                                            <p:cond delay="499"/>
                                          </p:stCondLst>
                                        </p:cTn>
                                        <p:tgtEl>
                                          <p:spTgt spid="2"/>
                                        </p:tgtEl>
                                        <p:attrNameLst>
                                          <p:attrName>style.visibility</p:attrName>
                                        </p:attrNameLst>
                                      </p:cBhvr>
                                      <p:to>
                                        <p:strVal val="hidden"/>
                                      </p:to>
                                    </p:set>
                                  </p:childTnLst>
                                </p:cTn>
                              </p:par>
                              <p:par>
                                <p:cTn id="307" presetID="10" presetClass="exit" presetSubtype="0" fill="hold" nodeType="withEffect">
                                  <p:stCondLst>
                                    <p:cond delay="0"/>
                                  </p:stCondLst>
                                  <p:childTnLst>
                                    <p:animEffect transition="out" filter="fade">
                                      <p:cBhvr>
                                        <p:cTn id="308" dur="500"/>
                                        <p:tgtEl>
                                          <p:spTgt spid="16"/>
                                        </p:tgtEl>
                                      </p:cBhvr>
                                    </p:animEffect>
                                    <p:set>
                                      <p:cBhvr>
                                        <p:cTn id="309" dur="1" fill="hold">
                                          <p:stCondLst>
                                            <p:cond delay="499"/>
                                          </p:stCondLst>
                                        </p:cTn>
                                        <p:tgtEl>
                                          <p:spTgt spid="16"/>
                                        </p:tgtEl>
                                        <p:attrNameLst>
                                          <p:attrName>style.visibility</p:attrName>
                                        </p:attrNameLst>
                                      </p:cBhvr>
                                      <p:to>
                                        <p:strVal val="hidden"/>
                                      </p:to>
                                    </p:set>
                                  </p:childTnLst>
                                </p:cTn>
                              </p:par>
                              <p:par>
                                <p:cTn id="310" presetID="10" presetClass="exit" presetSubtype="0" fill="hold" nodeType="withEffect">
                                  <p:stCondLst>
                                    <p:cond delay="0"/>
                                  </p:stCondLst>
                                  <p:childTnLst>
                                    <p:animEffect transition="out" filter="fade">
                                      <p:cBhvr>
                                        <p:cTn id="311" dur="500"/>
                                        <p:tgtEl>
                                          <p:spTgt spid="15"/>
                                        </p:tgtEl>
                                      </p:cBhvr>
                                    </p:animEffect>
                                    <p:set>
                                      <p:cBhvr>
                                        <p:cTn id="312" dur="1" fill="hold">
                                          <p:stCondLst>
                                            <p:cond delay="499"/>
                                          </p:stCondLst>
                                        </p:cTn>
                                        <p:tgtEl>
                                          <p:spTgt spid="15"/>
                                        </p:tgtEl>
                                        <p:attrNameLst>
                                          <p:attrName>style.visibility</p:attrName>
                                        </p:attrNameLst>
                                      </p:cBhvr>
                                      <p:to>
                                        <p:strVal val="hidden"/>
                                      </p:to>
                                    </p:set>
                                  </p:childTnLst>
                                </p:cTn>
                              </p:par>
                              <p:par>
                                <p:cTn id="313" presetID="10" presetClass="exit" presetSubtype="0" fill="hold" nodeType="withEffect">
                                  <p:stCondLst>
                                    <p:cond delay="0"/>
                                  </p:stCondLst>
                                  <p:childTnLst>
                                    <p:animEffect transition="out" filter="fade">
                                      <p:cBhvr>
                                        <p:cTn id="314" dur="500"/>
                                        <p:tgtEl>
                                          <p:spTgt spid="18"/>
                                        </p:tgtEl>
                                      </p:cBhvr>
                                    </p:animEffect>
                                    <p:set>
                                      <p:cBhvr>
                                        <p:cTn id="315" dur="1" fill="hold">
                                          <p:stCondLst>
                                            <p:cond delay="499"/>
                                          </p:stCondLst>
                                        </p:cTn>
                                        <p:tgtEl>
                                          <p:spTgt spid="18"/>
                                        </p:tgtEl>
                                        <p:attrNameLst>
                                          <p:attrName>style.visibility</p:attrName>
                                        </p:attrNameLst>
                                      </p:cBhvr>
                                      <p:to>
                                        <p:strVal val="hidden"/>
                                      </p:to>
                                    </p:set>
                                  </p:childTnLst>
                                </p:cTn>
                              </p:par>
                              <p:par>
                                <p:cTn id="316" presetID="10" presetClass="exit" presetSubtype="0" fill="hold" nodeType="withEffect">
                                  <p:stCondLst>
                                    <p:cond delay="0"/>
                                  </p:stCondLst>
                                  <p:childTnLst>
                                    <p:animEffect transition="out" filter="fade">
                                      <p:cBhvr>
                                        <p:cTn id="317" dur="500"/>
                                        <p:tgtEl>
                                          <p:spTgt spid="20"/>
                                        </p:tgtEl>
                                      </p:cBhvr>
                                    </p:animEffect>
                                    <p:set>
                                      <p:cBhvr>
                                        <p:cTn id="318" dur="1" fill="hold">
                                          <p:stCondLst>
                                            <p:cond delay="499"/>
                                          </p:stCondLst>
                                        </p:cTn>
                                        <p:tgtEl>
                                          <p:spTgt spid="20"/>
                                        </p:tgtEl>
                                        <p:attrNameLst>
                                          <p:attrName>style.visibility</p:attrName>
                                        </p:attrNameLst>
                                      </p:cBhvr>
                                      <p:to>
                                        <p:strVal val="hidden"/>
                                      </p:to>
                                    </p:set>
                                  </p:childTnLst>
                                </p:cTn>
                              </p:par>
                              <p:par>
                                <p:cTn id="319" presetID="10" presetClass="exit" presetSubtype="0" fill="hold" nodeType="withEffect">
                                  <p:stCondLst>
                                    <p:cond delay="0"/>
                                  </p:stCondLst>
                                  <p:childTnLst>
                                    <p:animEffect transition="out" filter="fade">
                                      <p:cBhvr>
                                        <p:cTn id="320" dur="500"/>
                                        <p:tgtEl>
                                          <p:spTgt spid="17"/>
                                        </p:tgtEl>
                                      </p:cBhvr>
                                    </p:animEffect>
                                    <p:set>
                                      <p:cBhvr>
                                        <p:cTn id="321" dur="1" fill="hold">
                                          <p:stCondLst>
                                            <p:cond delay="499"/>
                                          </p:stCondLst>
                                        </p:cTn>
                                        <p:tgtEl>
                                          <p:spTgt spid="17"/>
                                        </p:tgtEl>
                                        <p:attrNameLst>
                                          <p:attrName>style.visibility</p:attrName>
                                        </p:attrNameLst>
                                      </p:cBhvr>
                                      <p:to>
                                        <p:strVal val="hidden"/>
                                      </p:to>
                                    </p:set>
                                  </p:childTnLst>
                                </p:cTn>
                              </p:par>
                              <p:par>
                                <p:cTn id="322" presetID="10" presetClass="exit" presetSubtype="0" fill="hold" nodeType="withEffect">
                                  <p:stCondLst>
                                    <p:cond delay="0"/>
                                  </p:stCondLst>
                                  <p:childTnLst>
                                    <p:animEffect transition="out" filter="fade">
                                      <p:cBhvr>
                                        <p:cTn id="323" dur="500"/>
                                        <p:tgtEl>
                                          <p:spTgt spid="21"/>
                                        </p:tgtEl>
                                      </p:cBhvr>
                                    </p:animEffect>
                                    <p:set>
                                      <p:cBhvr>
                                        <p:cTn id="324" dur="1" fill="hold">
                                          <p:stCondLst>
                                            <p:cond delay="499"/>
                                          </p:stCondLst>
                                        </p:cTn>
                                        <p:tgtEl>
                                          <p:spTgt spid="21"/>
                                        </p:tgtEl>
                                        <p:attrNameLst>
                                          <p:attrName>style.visibility</p:attrName>
                                        </p:attrNameLst>
                                      </p:cBhvr>
                                      <p:to>
                                        <p:strVal val="hidden"/>
                                      </p:to>
                                    </p:set>
                                  </p:childTnLst>
                                </p:cTn>
                              </p:par>
                              <p:par>
                                <p:cTn id="325" presetID="10" presetClass="exit" presetSubtype="0" fill="hold" nodeType="withEffect">
                                  <p:stCondLst>
                                    <p:cond delay="0"/>
                                  </p:stCondLst>
                                  <p:childTnLst>
                                    <p:animEffect transition="out" filter="fade">
                                      <p:cBhvr>
                                        <p:cTn id="326" dur="500"/>
                                        <p:tgtEl>
                                          <p:spTgt spid="19"/>
                                        </p:tgtEl>
                                      </p:cBhvr>
                                    </p:animEffect>
                                    <p:set>
                                      <p:cBhvr>
                                        <p:cTn id="327" dur="1" fill="hold">
                                          <p:stCondLst>
                                            <p:cond delay="499"/>
                                          </p:stCondLst>
                                        </p:cTn>
                                        <p:tgtEl>
                                          <p:spTgt spid="19"/>
                                        </p:tgtEl>
                                        <p:attrNameLst>
                                          <p:attrName>style.visibility</p:attrName>
                                        </p:attrNameLst>
                                      </p:cBhvr>
                                      <p:to>
                                        <p:strVal val="hidden"/>
                                      </p:to>
                                    </p:set>
                                  </p:childTnLst>
                                </p:cTn>
                              </p:par>
                              <p:par>
                                <p:cTn id="328" presetID="10" presetClass="exit" presetSubtype="0" fill="hold" nodeType="withEffect">
                                  <p:stCondLst>
                                    <p:cond delay="0"/>
                                  </p:stCondLst>
                                  <p:childTnLst>
                                    <p:animEffect transition="out" filter="fade">
                                      <p:cBhvr>
                                        <p:cTn id="329" dur="500"/>
                                        <p:tgtEl>
                                          <p:spTgt spid="4"/>
                                        </p:tgtEl>
                                      </p:cBhvr>
                                    </p:animEffect>
                                    <p:set>
                                      <p:cBhvr>
                                        <p:cTn id="330" dur="1" fill="hold">
                                          <p:stCondLst>
                                            <p:cond delay="499"/>
                                          </p:stCondLst>
                                        </p:cTn>
                                        <p:tgtEl>
                                          <p:spTgt spid="4"/>
                                        </p:tgtEl>
                                        <p:attrNameLst>
                                          <p:attrName>style.visibility</p:attrName>
                                        </p:attrNameLst>
                                      </p:cBhvr>
                                      <p:to>
                                        <p:strVal val="hidden"/>
                                      </p:to>
                                    </p:set>
                                  </p:childTnLst>
                                </p:cTn>
                              </p:par>
                              <p:par>
                                <p:cTn id="331" presetID="10" presetClass="exit" presetSubtype="0" fill="hold" nodeType="withEffect">
                                  <p:stCondLst>
                                    <p:cond delay="0"/>
                                  </p:stCondLst>
                                  <p:childTnLst>
                                    <p:animEffect transition="out" filter="fade">
                                      <p:cBhvr>
                                        <p:cTn id="332" dur="500"/>
                                        <p:tgtEl>
                                          <p:spTgt spid="6"/>
                                        </p:tgtEl>
                                      </p:cBhvr>
                                    </p:animEffect>
                                    <p:set>
                                      <p:cBhvr>
                                        <p:cTn id="33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audio>
              <p:cMediaNode vol="80000">
                <p:cTn id="334" fill="hold" display="0">
                  <p:stCondLst>
                    <p:cond delay="indefinite"/>
                  </p:stCondLst>
                  <p:endCondLst>
                    <p:cond evt="onStopAudio" delay="0">
                      <p:tgtEl>
                        <p:sldTgt/>
                      </p:tgtEl>
                    </p:cond>
                  </p:endCondLst>
                </p:cTn>
                <p:tgtEl>
                  <p:spTgt spid="7"/>
                </p:tgtEl>
              </p:cMediaNode>
            </p:audio>
            <p:audio>
              <p:cMediaNode vol="80000">
                <p:cTn id="335" fill="hold" display="0">
                  <p:stCondLst>
                    <p:cond delay="indefinite"/>
                  </p:stCondLst>
                  <p:endCondLst>
                    <p:cond evt="onStopAudio" delay="0">
                      <p:tgtEl>
                        <p:sldTgt/>
                      </p:tgtEl>
                    </p:cond>
                  </p:endCondLst>
                </p:cTn>
                <p:tgtEl>
                  <p:spTgt spid="22"/>
                </p:tgtEl>
              </p:cMediaNode>
            </p:audio>
            <p:seq concurrent="1" nextAc="seek">
              <p:cTn id="336" restart="whenNotActive" fill="hold" evtFilter="cancelBubble" nodeType="interactiveSeq">
                <p:stCondLst>
                  <p:cond evt="onClick" delay="0">
                    <p:tgtEl>
                      <p:spTgt spid="44"/>
                    </p:tgtEl>
                  </p:cond>
                </p:stCondLst>
                <p:endSync evt="end" delay="0">
                  <p:rtn val="all"/>
                </p:endSync>
                <p:childTnLst>
                  <p:par>
                    <p:cTn id="337" fill="hold">
                      <p:stCondLst>
                        <p:cond delay="0"/>
                      </p:stCondLst>
                      <p:childTnLst>
                        <p:par>
                          <p:cTn id="338" fill="hold">
                            <p:stCondLst>
                              <p:cond delay="0"/>
                            </p:stCondLst>
                            <p:childTnLst>
                              <p:par>
                                <p:cTn id="339" presetID="26" presetClass="emph" presetSubtype="0" fill="hold" nodeType="clickEffect">
                                  <p:stCondLst>
                                    <p:cond delay="0"/>
                                  </p:stCondLst>
                                  <p:childTnLst>
                                    <p:animEffect transition="out" filter="fade">
                                      <p:cBhvr>
                                        <p:cTn id="340" dur="500" tmFilter="0, 0; .2, .5; .8, .5; 1, 0"/>
                                        <p:tgtEl>
                                          <p:spTgt spid="44"/>
                                        </p:tgtEl>
                                      </p:cBhvr>
                                    </p:animEffect>
                                    <p:animScale>
                                      <p:cBhvr>
                                        <p:cTn id="341" dur="250" autoRev="1" fill="hold"/>
                                        <p:tgtEl>
                                          <p:spTgt spid="44"/>
                                        </p:tgtEl>
                                      </p:cBhvr>
                                      <p:by x="105000" y="105000"/>
                                    </p:animScale>
                                  </p:childTnLst>
                                  <p:subTnLst>
                                    <p:audio>
                                      <p:cMediaNode>
                                        <p:cTn display="0" masterRel="sameClick">
                                          <p:stCondLst>
                                            <p:cond evt="begin" delay="0">
                                              <p:tn val="339"/>
                                            </p:cond>
                                          </p:stCondLst>
                                          <p:endCondLst>
                                            <p:cond evt="onStopAudio" delay="0">
                                              <p:tgtEl>
                                                <p:sldTgt/>
                                              </p:tgtEl>
                                            </p:cond>
                                          </p:endCondLst>
                                        </p:cTn>
                                        <p:tgtEl>
                                          <p:sndTgt r:embed="rId6" name="click.wav"/>
                                        </p:tgtEl>
                                      </p:cMediaNode>
                                    </p:audio>
                                  </p:subTnLst>
                                </p:cTn>
                              </p:par>
                            </p:childTnLst>
                          </p:cTn>
                        </p:par>
                      </p:childTnLst>
                    </p:cTn>
                  </p:par>
                </p:childTnLst>
              </p:cTn>
              <p:nextCondLst>
                <p:cond evt="onClick" delay="0">
                  <p:tgtEl>
                    <p:spTgt spid="44"/>
                  </p:tgtEl>
                </p:cond>
              </p:nextCondLst>
            </p:seq>
            <p:seq concurrent="1" nextAc="seek">
              <p:cTn id="342" restart="whenNotActive" fill="hold" evtFilter="cancelBubble" nodeType="interactiveSeq">
                <p:stCondLst>
                  <p:cond evt="onClick" delay="0">
                    <p:tgtEl>
                      <p:spTgt spid="42"/>
                    </p:tgtEl>
                  </p:cond>
                </p:stCondLst>
                <p:endSync evt="end" delay="0">
                  <p:rtn val="all"/>
                </p:endSync>
                <p:childTnLst>
                  <p:par>
                    <p:cTn id="343" fill="hold">
                      <p:stCondLst>
                        <p:cond delay="0"/>
                      </p:stCondLst>
                      <p:childTnLst>
                        <p:par>
                          <p:cTn id="344" fill="hold">
                            <p:stCondLst>
                              <p:cond delay="0"/>
                            </p:stCondLst>
                            <p:childTnLst>
                              <p:par>
                                <p:cTn id="345" presetID="26" presetClass="emph" presetSubtype="0" fill="hold" nodeType="clickEffect">
                                  <p:stCondLst>
                                    <p:cond delay="0"/>
                                  </p:stCondLst>
                                  <p:childTnLst>
                                    <p:animEffect transition="out" filter="fade">
                                      <p:cBhvr>
                                        <p:cTn id="346" dur="500" tmFilter="0, 0; .2, .5; .8, .5; 1, 0"/>
                                        <p:tgtEl>
                                          <p:spTgt spid="42"/>
                                        </p:tgtEl>
                                      </p:cBhvr>
                                    </p:animEffect>
                                    <p:animScale>
                                      <p:cBhvr>
                                        <p:cTn id="347" dur="250" autoRev="1" fill="hold"/>
                                        <p:tgtEl>
                                          <p:spTgt spid="42"/>
                                        </p:tgtEl>
                                      </p:cBhvr>
                                      <p:by x="105000" y="105000"/>
                                    </p:animScale>
                                  </p:childTnLst>
                                  <p:subTnLst>
                                    <p:audio>
                                      <p:cMediaNode>
                                        <p:cTn display="0" masterRel="sameClick">
                                          <p:stCondLst>
                                            <p:cond evt="begin" delay="0">
                                              <p:tn val="345"/>
                                            </p:cond>
                                          </p:stCondLst>
                                          <p:endCondLst>
                                            <p:cond evt="onStopAudio" delay="0">
                                              <p:tgtEl>
                                                <p:sldTgt/>
                                              </p:tgtEl>
                                            </p:cond>
                                          </p:endCondLst>
                                        </p:cTn>
                                        <p:tgtEl>
                                          <p:sndTgt r:embed="rId6" name="click.wav"/>
                                        </p:tgtEl>
                                      </p:cMediaNode>
                                    </p:audio>
                                  </p:subTnLst>
                                </p:cTn>
                              </p:par>
                            </p:childTnLst>
                          </p:cTn>
                        </p:par>
                      </p:childTnLst>
                    </p:cTn>
                  </p:par>
                </p:childTnLst>
              </p:cTn>
              <p:nextCondLst>
                <p:cond evt="onClick" delay="0">
                  <p:tgtEl>
                    <p:spTgt spid="42"/>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81B7B824-8D8E-0148-841B-51A43AF5B8C4}"/>
              </a:ext>
            </a:extLst>
          </p:cNvPr>
          <p:cNvGrpSpPr/>
          <p:nvPr/>
        </p:nvGrpSpPr>
        <p:grpSpPr>
          <a:xfrm>
            <a:off x="1286932" y="491067"/>
            <a:ext cx="7161118" cy="4000959"/>
            <a:chOff x="1286932" y="491067"/>
            <a:chExt cx="7110322" cy="4000959"/>
          </a:xfrm>
        </p:grpSpPr>
        <p:pic>
          <p:nvPicPr>
            <p:cNvPr id="5" name="Picture 4">
              <a:extLst>
                <a:ext uri="{FF2B5EF4-FFF2-40B4-BE49-F238E27FC236}">
                  <a16:creationId xmlns:a16="http://schemas.microsoft.com/office/drawing/2014/main" id="{625229D8-7C5D-9F4A-B254-FD731C6E2721}"/>
                </a:ext>
              </a:extLst>
            </p:cNvPr>
            <p:cNvPicPr>
              <a:picLocks noChangeAspect="1"/>
            </p:cNvPicPr>
            <p:nvPr/>
          </p:nvPicPr>
          <p:blipFill>
            <a:blip r:embed="rId2"/>
            <a:stretch>
              <a:fillRect/>
            </a:stretch>
          </p:blipFill>
          <p:spPr>
            <a:xfrm>
              <a:off x="1286932" y="491067"/>
              <a:ext cx="7110322" cy="4000959"/>
            </a:xfrm>
            <a:prstGeom prst="rect">
              <a:avLst/>
            </a:prstGeom>
          </p:spPr>
        </p:pic>
        <p:sp>
          <p:nvSpPr>
            <p:cNvPr id="6" name="Rectangle 5">
              <a:extLst>
                <a:ext uri="{FF2B5EF4-FFF2-40B4-BE49-F238E27FC236}">
                  <a16:creationId xmlns:a16="http://schemas.microsoft.com/office/drawing/2014/main" id="{5532FA50-DC59-4645-BDBB-01FADB951CC1}"/>
                </a:ext>
              </a:extLst>
            </p:cNvPr>
            <p:cNvSpPr/>
            <p:nvPr/>
          </p:nvSpPr>
          <p:spPr>
            <a:xfrm>
              <a:off x="1380067" y="651474"/>
              <a:ext cx="296333" cy="330659"/>
            </a:xfrm>
            <a:prstGeom prst="rect">
              <a:avLst/>
            </a:prstGeom>
            <a:solidFill>
              <a:srgbClr val="F8FDDE"/>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grpSp>
      <p:sp>
        <p:nvSpPr>
          <p:cNvPr id="4" name="Slide Number Placeholder 3">
            <a:extLst>
              <a:ext uri="{FF2B5EF4-FFF2-40B4-BE49-F238E27FC236}">
                <a16:creationId xmlns:a16="http://schemas.microsoft.com/office/drawing/2014/main" id="{E0DB8A45-B4B9-794D-8F9E-59EECDB82A01}"/>
              </a:ext>
            </a:extLst>
          </p:cNvPr>
          <p:cNvSpPr>
            <a:spLocks noGrp="1"/>
          </p:cNvSpPr>
          <p:nvPr>
            <p:ph type="sldNum" idx="12"/>
          </p:nvPr>
        </p:nvSpPr>
        <p:spPr/>
        <p:txBody>
          <a:bodyPr/>
          <a:lstStyle/>
          <a:p>
            <a:fld id="{00000000-1234-1234-1234-123412341234}" type="slidenum">
              <a:rPr lang="en" smtClean="0"/>
              <a:pPr/>
              <a:t>36</a:t>
            </a:fld>
            <a:endParaRPr lang="en"/>
          </a:p>
        </p:txBody>
      </p:sp>
    </p:spTree>
    <p:extLst>
      <p:ext uri="{BB962C8B-B14F-4D97-AF65-F5344CB8AC3E}">
        <p14:creationId xmlns:p14="http://schemas.microsoft.com/office/powerpoint/2010/main" val="18864111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MasterSp="0">
  <p:cSld>
    <p:bg>
      <p:bgPr>
        <a:solidFill>
          <a:srgbClr val="FFFDE3"/>
        </a:solidFill>
        <a:effectLst/>
      </p:bgPr>
    </p:bg>
    <p:spTree>
      <p:nvGrpSpPr>
        <p:cNvPr id="1" name="Shape 198"/>
        <p:cNvGrpSpPr/>
        <p:nvPr/>
      </p:nvGrpSpPr>
      <p:grpSpPr>
        <a:xfrm>
          <a:off x="0" y="0"/>
          <a:ext cx="0" cy="0"/>
          <a:chOff x="0" y="0"/>
          <a:chExt cx="0" cy="0"/>
        </a:xfrm>
      </p:grpSpPr>
      <p:cxnSp>
        <p:nvCxnSpPr>
          <p:cNvPr id="9" name="Straight Arrow Connector 8">
            <a:extLst>
              <a:ext uri="{FF2B5EF4-FFF2-40B4-BE49-F238E27FC236}">
                <a16:creationId xmlns:a16="http://schemas.microsoft.com/office/drawing/2014/main" id="{06709DDC-0174-BD44-8D5D-7436C00B83D8}"/>
              </a:ext>
            </a:extLst>
          </p:cNvPr>
          <p:cNvCxnSpPr>
            <a:cxnSpLocks/>
            <a:endCxn id="3" idx="1"/>
          </p:cNvCxnSpPr>
          <p:nvPr/>
        </p:nvCxnSpPr>
        <p:spPr>
          <a:xfrm>
            <a:off x="2521551" y="1658582"/>
            <a:ext cx="1562253" cy="1504393"/>
          </a:xfrm>
          <a:prstGeom prst="straightConnector1">
            <a:avLst/>
          </a:prstGeom>
          <a:ln w="101600">
            <a:solidFill>
              <a:srgbClr val="0070C0"/>
            </a:solidFill>
            <a:tailEnd type="triangle"/>
          </a:ln>
        </p:spPr>
        <p:style>
          <a:lnRef idx="1">
            <a:schemeClr val="dk1"/>
          </a:lnRef>
          <a:fillRef idx="0">
            <a:schemeClr val="dk1"/>
          </a:fillRef>
          <a:effectRef idx="0">
            <a:schemeClr val="dk1"/>
          </a:effectRef>
          <a:fontRef idx="minor">
            <a:schemeClr val="tx1"/>
          </a:fontRef>
        </p:style>
      </p:cxnSp>
      <p:sp>
        <p:nvSpPr>
          <p:cNvPr id="2" name="TextBox 1"/>
          <p:cNvSpPr txBox="1"/>
          <p:nvPr/>
        </p:nvSpPr>
        <p:spPr>
          <a:xfrm>
            <a:off x="135109" y="8160"/>
            <a:ext cx="8948315"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err="1">
                <a:ln>
                  <a:noFill/>
                </a:ln>
                <a:solidFill>
                  <a:srgbClr val="00B050"/>
                </a:solidFill>
                <a:effectLst/>
                <a:uLnTx/>
                <a:uFillTx/>
                <a:latin typeface="Times New Roman" panose="02020603050405020304" pitchFamily="18" charset="0"/>
                <a:cs typeface="Times New Roman" panose="02020603050405020304" pitchFamily="18" charset="0"/>
                <a:sym typeface="Arial"/>
              </a:rPr>
              <a:t>Nối</a:t>
            </a:r>
            <a:r>
              <a:rPr kumimoji="0" lang="en-US" sz="3200" b="1" i="0" u="none" strike="noStrike" kern="0" cap="none" spc="0" normalizeH="0" baseline="0" noProof="0" dirty="0">
                <a:ln>
                  <a:noFill/>
                </a:ln>
                <a:solidFill>
                  <a:srgbClr val="00B050"/>
                </a:solidFill>
                <a:effectLst/>
                <a:uLnTx/>
                <a:uFillTx/>
                <a:latin typeface="Times New Roman" panose="02020603050405020304" pitchFamily="18" charset="0"/>
                <a:cs typeface="Times New Roman" panose="02020603050405020304" pitchFamily="18" charset="0"/>
                <a:sym typeface="Arial"/>
              </a:rPr>
              <a:t> </a:t>
            </a:r>
            <a:r>
              <a:rPr kumimoji="0" lang="en-US" sz="3200" b="1" i="0" u="none" strike="noStrike" kern="0" cap="none" spc="0" normalizeH="0" baseline="0" noProof="0" dirty="0" err="1">
                <a:ln>
                  <a:noFill/>
                </a:ln>
                <a:solidFill>
                  <a:srgbClr val="00B050"/>
                </a:solidFill>
                <a:effectLst/>
                <a:uLnTx/>
                <a:uFillTx/>
                <a:latin typeface="Times New Roman" panose="02020603050405020304" pitchFamily="18" charset="0"/>
                <a:cs typeface="Times New Roman" panose="02020603050405020304" pitchFamily="18" charset="0"/>
                <a:sym typeface="Arial"/>
              </a:rPr>
              <a:t>cột</a:t>
            </a:r>
            <a:r>
              <a:rPr kumimoji="0" lang="en-US" sz="3200" b="1" i="0" u="none" strike="noStrike" kern="0" cap="none" spc="0" normalizeH="0" baseline="0" noProof="0" dirty="0">
                <a:ln>
                  <a:noFill/>
                </a:ln>
                <a:solidFill>
                  <a:srgbClr val="00B050"/>
                </a:solidFill>
                <a:effectLst/>
                <a:uLnTx/>
                <a:uFillTx/>
                <a:latin typeface="Times New Roman" panose="02020603050405020304" pitchFamily="18" charset="0"/>
                <a:cs typeface="Times New Roman" panose="02020603050405020304" pitchFamily="18" charset="0"/>
                <a:sym typeface="Arial"/>
              </a:rPr>
              <a:t> A </a:t>
            </a:r>
            <a:r>
              <a:rPr kumimoji="0" lang="en-US" sz="3200" b="1" i="0" u="none" strike="noStrike" kern="0" cap="none" spc="0" normalizeH="0" baseline="0" noProof="0" dirty="0" err="1">
                <a:ln>
                  <a:noFill/>
                </a:ln>
                <a:solidFill>
                  <a:srgbClr val="00B050"/>
                </a:solidFill>
                <a:effectLst/>
                <a:uLnTx/>
                <a:uFillTx/>
                <a:latin typeface="Times New Roman" panose="02020603050405020304" pitchFamily="18" charset="0"/>
                <a:cs typeface="Times New Roman" panose="02020603050405020304" pitchFamily="18" charset="0"/>
                <a:sym typeface="Arial"/>
              </a:rPr>
              <a:t>và</a:t>
            </a:r>
            <a:r>
              <a:rPr kumimoji="0" lang="en-US" sz="3200" b="1" i="0" u="none" strike="noStrike" kern="0" cap="none" spc="0" normalizeH="0" baseline="0" noProof="0" dirty="0">
                <a:ln>
                  <a:noFill/>
                </a:ln>
                <a:solidFill>
                  <a:srgbClr val="00B050"/>
                </a:solidFill>
                <a:effectLst/>
                <a:uLnTx/>
                <a:uFillTx/>
                <a:latin typeface="Times New Roman" panose="02020603050405020304" pitchFamily="18" charset="0"/>
                <a:cs typeface="Times New Roman" panose="02020603050405020304" pitchFamily="18" charset="0"/>
                <a:sym typeface="Arial"/>
              </a:rPr>
              <a:t> </a:t>
            </a:r>
            <a:r>
              <a:rPr kumimoji="0" lang="en-US" sz="3200" b="1" i="0" u="none" strike="noStrike" kern="0" cap="none" spc="0" normalizeH="0" baseline="0" noProof="0" dirty="0" err="1">
                <a:ln>
                  <a:noFill/>
                </a:ln>
                <a:solidFill>
                  <a:srgbClr val="00B050"/>
                </a:solidFill>
                <a:effectLst/>
                <a:uLnTx/>
                <a:uFillTx/>
                <a:latin typeface="Times New Roman" panose="02020603050405020304" pitchFamily="18" charset="0"/>
                <a:cs typeface="Times New Roman" panose="02020603050405020304" pitchFamily="18" charset="0"/>
                <a:sym typeface="Arial"/>
              </a:rPr>
              <a:t>cột</a:t>
            </a:r>
            <a:r>
              <a:rPr kumimoji="0" lang="en-US" sz="3200" b="1" i="0" u="none" strike="noStrike" kern="0" cap="none" spc="0" normalizeH="0" baseline="0" noProof="0" dirty="0">
                <a:ln>
                  <a:noFill/>
                </a:ln>
                <a:solidFill>
                  <a:srgbClr val="00B050"/>
                </a:solidFill>
                <a:effectLst/>
                <a:uLnTx/>
                <a:uFillTx/>
                <a:latin typeface="Times New Roman" panose="02020603050405020304" pitchFamily="18" charset="0"/>
                <a:cs typeface="Times New Roman" panose="02020603050405020304" pitchFamily="18" charset="0"/>
                <a:sym typeface="Arial"/>
              </a:rPr>
              <a:t> B</a:t>
            </a:r>
            <a:r>
              <a:rPr lang="en-US" sz="3200" b="1" dirty="0">
                <a:solidFill>
                  <a:srgbClr val="00B050"/>
                </a:solidFill>
                <a:latin typeface="Times New Roman" panose="02020603050405020304" pitchFamily="18" charset="0"/>
                <a:cs typeface="Times New Roman" panose="02020603050405020304" pitchFamily="18" charset="0"/>
              </a:rPr>
              <a:t> </a:t>
            </a:r>
            <a:r>
              <a:rPr lang="en-US" sz="3200" b="1" dirty="0" err="1">
                <a:solidFill>
                  <a:srgbClr val="00B050"/>
                </a:solidFill>
                <a:latin typeface="Times New Roman" panose="02020603050405020304" pitchFamily="18" charset="0"/>
                <a:cs typeface="Times New Roman" panose="02020603050405020304" pitchFamily="18" charset="0"/>
              </a:rPr>
              <a:t>sao</a:t>
            </a:r>
            <a:r>
              <a:rPr lang="en-US" sz="3200" b="1" dirty="0">
                <a:solidFill>
                  <a:srgbClr val="00B050"/>
                </a:solidFill>
                <a:latin typeface="Times New Roman" panose="02020603050405020304" pitchFamily="18" charset="0"/>
                <a:cs typeface="Times New Roman" panose="02020603050405020304" pitchFamily="18" charset="0"/>
              </a:rPr>
              <a:t> </a:t>
            </a:r>
            <a:r>
              <a:rPr lang="en-US" sz="3200" b="1" dirty="0" err="1">
                <a:solidFill>
                  <a:srgbClr val="00B050"/>
                </a:solidFill>
                <a:latin typeface="Times New Roman" panose="02020603050405020304" pitchFamily="18" charset="0"/>
                <a:cs typeface="Times New Roman" panose="02020603050405020304" pitchFamily="18" charset="0"/>
              </a:rPr>
              <a:t>cho</a:t>
            </a:r>
            <a:r>
              <a:rPr lang="en-US" sz="3200" b="1" dirty="0">
                <a:solidFill>
                  <a:srgbClr val="00B050"/>
                </a:solidFill>
                <a:latin typeface="Times New Roman" panose="02020603050405020304" pitchFamily="18" charset="0"/>
                <a:cs typeface="Times New Roman" panose="02020603050405020304" pitchFamily="18" charset="0"/>
              </a:rPr>
              <a:t> </a:t>
            </a:r>
            <a:r>
              <a:rPr lang="en-US" sz="3200" b="1" dirty="0" err="1">
                <a:solidFill>
                  <a:srgbClr val="00B050"/>
                </a:solidFill>
                <a:latin typeface="Times New Roman" panose="02020603050405020304" pitchFamily="18" charset="0"/>
                <a:cs typeface="Times New Roman" panose="02020603050405020304" pitchFamily="18" charset="0"/>
              </a:rPr>
              <a:t>phù</a:t>
            </a:r>
            <a:r>
              <a:rPr lang="en-US" sz="3200" b="1" dirty="0">
                <a:solidFill>
                  <a:srgbClr val="00B050"/>
                </a:solidFill>
                <a:latin typeface="Times New Roman" panose="02020603050405020304" pitchFamily="18" charset="0"/>
                <a:cs typeface="Times New Roman" panose="02020603050405020304" pitchFamily="18" charset="0"/>
              </a:rPr>
              <a:t> </a:t>
            </a:r>
            <a:r>
              <a:rPr lang="en-US" sz="3200" b="1" dirty="0" err="1">
                <a:solidFill>
                  <a:srgbClr val="00B050"/>
                </a:solidFill>
                <a:latin typeface="Times New Roman" panose="02020603050405020304" pitchFamily="18" charset="0"/>
                <a:cs typeface="Times New Roman" panose="02020603050405020304" pitchFamily="18" charset="0"/>
              </a:rPr>
              <a:t>hợp</a:t>
            </a:r>
            <a:endParaRPr kumimoji="0" lang="en-US" sz="3200" b="1" i="0" u="none" strike="noStrike" kern="0" cap="none" spc="0" normalizeH="0" baseline="0" noProof="0" dirty="0">
              <a:ln>
                <a:noFill/>
              </a:ln>
              <a:solidFill>
                <a:srgbClr val="00B050"/>
              </a:solidFill>
              <a:effectLst/>
              <a:uLnTx/>
              <a:uFillTx/>
              <a:latin typeface="Times New Roman" panose="02020603050405020304" pitchFamily="18" charset="0"/>
              <a:cs typeface="Times New Roman" panose="02020603050405020304" pitchFamily="18" charset="0"/>
              <a:sym typeface="Arial"/>
            </a:endParaRPr>
          </a:p>
        </p:txBody>
      </p:sp>
      <p:sp>
        <p:nvSpPr>
          <p:cNvPr id="10" name="Rectangle 9">
            <a:extLst>
              <a:ext uri="{FF2B5EF4-FFF2-40B4-BE49-F238E27FC236}">
                <a16:creationId xmlns:a16="http://schemas.microsoft.com/office/drawing/2014/main" id="{67D303F3-EB7B-7342-91BF-0BEE189DC49B}"/>
              </a:ext>
            </a:extLst>
          </p:cNvPr>
          <p:cNvSpPr/>
          <p:nvPr/>
        </p:nvSpPr>
        <p:spPr>
          <a:xfrm>
            <a:off x="-1" y="1181529"/>
            <a:ext cx="2657475" cy="954107"/>
          </a:xfrm>
          <a:prstGeom prst="rect">
            <a:avLst/>
          </a:prstGeom>
          <a:solidFill>
            <a:schemeClr val="accent2">
              <a:lumMod val="20000"/>
              <a:lumOff val="80000"/>
            </a:schemeClr>
          </a:solidFill>
          <a:ln w="3175">
            <a:solidFill>
              <a:srgbClr val="FF0000"/>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1"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rPr>
              <a:t>1. </a:t>
            </a:r>
            <a:r>
              <a:rPr lang="en-US" sz="2800" b="1" dirty="0" err="1">
                <a:solidFill>
                  <a:schemeClr val="tx1"/>
                </a:solidFill>
                <a:latin typeface="Times New Roman" panose="02020603050405020304" pitchFamily="18" charset="0"/>
                <a:cs typeface="Times New Roman" panose="02020603050405020304" pitchFamily="18" charset="0"/>
              </a:rPr>
              <a:t>Năm</a:t>
            </a:r>
            <a:r>
              <a:rPr lang="en-US" sz="2800" b="1" dirty="0">
                <a:solidFill>
                  <a:schemeClr val="tx1"/>
                </a:solidFill>
                <a:latin typeface="Times New Roman" panose="02020603050405020304" pitchFamily="18" charset="0"/>
                <a:cs typeface="Times New Roman" panose="02020603050405020304" pitchFamily="18" charset="0"/>
              </a:rPr>
              <a:t> </a:t>
            </a:r>
            <a:r>
              <a:rPr kumimoji="0" lang="en-US" sz="2800" b="1"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rPr>
              <a:t>179, TCN </a:t>
            </a:r>
            <a:r>
              <a:rPr kumimoji="0" lang="en-US" sz="2800" b="1" i="0" u="none" strike="noStrike" kern="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sym typeface="Arial"/>
              </a:rPr>
              <a:t>nhà</a:t>
            </a:r>
            <a:r>
              <a:rPr kumimoji="0" lang="en-US" sz="2800" b="1"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sym typeface="Arial"/>
              </a:rPr>
              <a:t>Triệu</a:t>
            </a:r>
            <a:endParaRPr kumimoji="0" lang="vi-VN" sz="2800" b="1"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endParaRPr>
          </a:p>
        </p:txBody>
      </p:sp>
      <p:sp>
        <p:nvSpPr>
          <p:cNvPr id="3" name="Rectangle 2">
            <a:extLst>
              <a:ext uri="{FF2B5EF4-FFF2-40B4-BE49-F238E27FC236}">
                <a16:creationId xmlns:a16="http://schemas.microsoft.com/office/drawing/2014/main" id="{7F3C74FF-A016-B245-8D55-5FCE00F3031E}"/>
              </a:ext>
            </a:extLst>
          </p:cNvPr>
          <p:cNvSpPr/>
          <p:nvPr/>
        </p:nvSpPr>
        <p:spPr>
          <a:xfrm>
            <a:off x="4083804" y="2747476"/>
            <a:ext cx="4811461" cy="830997"/>
          </a:xfrm>
          <a:prstGeom prst="rect">
            <a:avLst/>
          </a:prstGeom>
          <a:solidFill>
            <a:schemeClr val="accent1">
              <a:lumMod val="90000"/>
            </a:schemeClr>
          </a:solidFill>
          <a:ln w="57150">
            <a:solidFill>
              <a:srgbClr val="FF0000"/>
            </a:solidFill>
          </a:ln>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b. Chia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nước</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ta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thành</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hai</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quận</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Giao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Chỉ</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và</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Cửu</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Chân</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a:t>
            </a:r>
            <a:endParaRPr kumimoji="0" lang="en-VN"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4" name="Rectangle 3">
            <a:extLst>
              <a:ext uri="{FF2B5EF4-FFF2-40B4-BE49-F238E27FC236}">
                <a16:creationId xmlns:a16="http://schemas.microsoft.com/office/drawing/2014/main" id="{17FA55B8-94F0-B04D-9440-E67C51687F87}"/>
              </a:ext>
            </a:extLst>
          </p:cNvPr>
          <p:cNvSpPr/>
          <p:nvPr/>
        </p:nvSpPr>
        <p:spPr>
          <a:xfrm>
            <a:off x="4083804" y="780879"/>
            <a:ext cx="4811461" cy="1569660"/>
          </a:xfrm>
          <a:prstGeom prst="rect">
            <a:avLst/>
          </a:prstGeom>
          <a:solidFill>
            <a:schemeClr val="accent1"/>
          </a:solidFill>
          <a:ln w="57150">
            <a:solidFill>
              <a:srgbClr val="FF0000"/>
            </a:solidFill>
          </a:ln>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n-US" sz="2400" dirty="0">
                <a:latin typeface="Times New Roman" panose="02020603050405020304" pitchFamily="18" charset="0"/>
                <a:cs typeface="Times New Roman" panose="02020603050405020304" pitchFamily="18" charset="0"/>
              </a:rPr>
              <a:t>a</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Chia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nước</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ta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thành</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ba</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quận</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Giao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Chỉ</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Cửu</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Chân</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Nhật</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Nam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góp</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với</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6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quận</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của</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Trung</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Quốc</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thành</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Châu</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Giao.</a:t>
            </a:r>
            <a:endParaRPr kumimoji="0" lang="en-VN"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6" name="Rectangle 5">
            <a:extLst>
              <a:ext uri="{FF2B5EF4-FFF2-40B4-BE49-F238E27FC236}">
                <a16:creationId xmlns:a16="http://schemas.microsoft.com/office/drawing/2014/main" id="{853F0AEF-1329-7A4E-AAB9-C0B9C61881D0}"/>
              </a:ext>
            </a:extLst>
          </p:cNvPr>
          <p:cNvSpPr/>
          <p:nvPr/>
        </p:nvSpPr>
        <p:spPr>
          <a:xfrm>
            <a:off x="616445" y="8160"/>
            <a:ext cx="628698" cy="830997"/>
          </a:xfrm>
          <a:prstGeom prst="rect">
            <a:avLst/>
          </a:prstGeom>
          <a:noFill/>
          <a:ln w="3175">
            <a:noFill/>
          </a:ln>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800" b="1" i="0" u="none" strike="noStrike" kern="0" cap="none" spc="0" normalizeH="0" baseline="0" noProof="0" dirty="0">
                <a:ln w="0"/>
                <a:solidFill>
                  <a:srgbClr val="0070C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A</a:t>
            </a:r>
          </a:p>
        </p:txBody>
      </p:sp>
      <p:sp>
        <p:nvSpPr>
          <p:cNvPr id="22" name="Rectangle 21">
            <a:extLst>
              <a:ext uri="{FF2B5EF4-FFF2-40B4-BE49-F238E27FC236}">
                <a16:creationId xmlns:a16="http://schemas.microsoft.com/office/drawing/2014/main" id="{0854FAC5-AF82-9148-95A1-F597A117D11C}"/>
              </a:ext>
            </a:extLst>
          </p:cNvPr>
          <p:cNvSpPr/>
          <p:nvPr/>
        </p:nvSpPr>
        <p:spPr>
          <a:xfrm>
            <a:off x="7996386" y="0"/>
            <a:ext cx="595036" cy="830997"/>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800" b="1" i="0" u="none" strike="noStrike" kern="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B</a:t>
            </a:r>
          </a:p>
        </p:txBody>
      </p:sp>
      <p:sp>
        <p:nvSpPr>
          <p:cNvPr id="21" name="Rectangle 20">
            <a:extLst>
              <a:ext uri="{FF2B5EF4-FFF2-40B4-BE49-F238E27FC236}">
                <a16:creationId xmlns:a16="http://schemas.microsoft.com/office/drawing/2014/main" id="{C8A745B4-6574-D64E-9ABB-C32520BB6560}"/>
              </a:ext>
            </a:extLst>
          </p:cNvPr>
          <p:cNvSpPr/>
          <p:nvPr/>
        </p:nvSpPr>
        <p:spPr>
          <a:xfrm>
            <a:off x="0" y="3975409"/>
            <a:ext cx="2521551" cy="830997"/>
          </a:xfrm>
          <a:prstGeom prst="rect">
            <a:avLst/>
          </a:prstGeom>
          <a:solidFill>
            <a:srgbClr val="FFFF00"/>
          </a:solidFill>
          <a:ln w="3175">
            <a:solidFill>
              <a:srgbClr val="FF0000"/>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400" b="1" noProof="0" dirty="0">
                <a:solidFill>
                  <a:schemeClr val="tx1"/>
                </a:solidFill>
                <a:latin typeface="Times New Roman" panose="02020603050405020304" pitchFamily="18" charset="0"/>
                <a:cs typeface="Times New Roman" panose="02020603050405020304" pitchFamily="18" charset="0"/>
              </a:rPr>
              <a:t>5</a:t>
            </a:r>
            <a:r>
              <a:rPr kumimoji="0" lang="en-US" sz="2400" b="1"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rPr>
              <a:t>. </a:t>
            </a:r>
            <a:r>
              <a:rPr lang="en-US" sz="2400" b="1" dirty="0" err="1">
                <a:solidFill>
                  <a:schemeClr val="tx1"/>
                </a:solidFill>
                <a:latin typeface="Times New Roman" panose="02020603050405020304" pitchFamily="18" charset="0"/>
                <a:cs typeface="Times New Roman" panose="02020603050405020304" pitchFamily="18" charset="0"/>
              </a:rPr>
              <a:t>Năm</a:t>
            </a:r>
            <a:r>
              <a:rPr lang="en-US" sz="2400" b="1" dirty="0">
                <a:solidFill>
                  <a:schemeClr val="tx1"/>
                </a:solidFill>
                <a:latin typeface="Times New Roman" panose="02020603050405020304" pitchFamily="18" charset="0"/>
                <a:cs typeface="Times New Roman" panose="02020603050405020304" pitchFamily="18" charset="0"/>
              </a:rPr>
              <a:t> </a:t>
            </a:r>
            <a:r>
              <a:rPr kumimoji="0" lang="en-US" sz="2400" b="1"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rPr>
              <a:t>679,</a:t>
            </a:r>
            <a:r>
              <a:rPr kumimoji="0" lang="en-US" sz="2400" b="1" i="0" u="none" strike="noStrike" kern="0" cap="none" spc="0" normalizeH="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rPr>
              <a:t> </a:t>
            </a:r>
            <a:r>
              <a:rPr kumimoji="0" lang="en-US" sz="2400" b="1" i="0" u="none" strike="noStrike" kern="0" cap="none" spc="0" normalizeH="0" noProof="0" dirty="0" err="1">
                <a:ln>
                  <a:noFill/>
                </a:ln>
                <a:solidFill>
                  <a:schemeClr val="tx1"/>
                </a:solidFill>
                <a:effectLst/>
                <a:uLnTx/>
                <a:uFillTx/>
                <a:latin typeface="Times New Roman" panose="02020603050405020304" pitchFamily="18" charset="0"/>
                <a:cs typeface="Times New Roman" panose="02020603050405020304" pitchFamily="18" charset="0"/>
                <a:sym typeface="Arial"/>
              </a:rPr>
              <a:t>nhà</a:t>
            </a:r>
            <a:r>
              <a:rPr kumimoji="0" lang="en-US" sz="2400" b="1" i="0" u="none" strike="noStrike" kern="0" cap="none" spc="0" normalizeH="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rPr>
              <a:t> </a:t>
            </a:r>
            <a:r>
              <a:rPr kumimoji="0" lang="en-US" sz="2400" b="1" i="0" u="none" strike="noStrike" kern="0" cap="none" spc="0" normalizeH="0" noProof="0" dirty="0" err="1">
                <a:ln>
                  <a:noFill/>
                </a:ln>
                <a:solidFill>
                  <a:schemeClr val="tx1"/>
                </a:solidFill>
                <a:effectLst/>
                <a:uLnTx/>
                <a:uFillTx/>
                <a:latin typeface="Times New Roman" panose="02020603050405020304" pitchFamily="18" charset="0"/>
                <a:cs typeface="Times New Roman" panose="02020603050405020304" pitchFamily="18" charset="0"/>
                <a:sym typeface="Arial"/>
              </a:rPr>
              <a:t>Đường</a:t>
            </a:r>
            <a:endParaRPr kumimoji="0" lang="vi-VN" sz="2400" b="1"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endParaRPr>
          </a:p>
        </p:txBody>
      </p:sp>
      <p:sp>
        <p:nvSpPr>
          <p:cNvPr id="23" name="Rectangle 22">
            <a:extLst>
              <a:ext uri="{FF2B5EF4-FFF2-40B4-BE49-F238E27FC236}">
                <a16:creationId xmlns:a16="http://schemas.microsoft.com/office/drawing/2014/main" id="{18984695-C4B6-F646-B62F-E4719E4D7A08}"/>
              </a:ext>
            </a:extLst>
          </p:cNvPr>
          <p:cNvSpPr/>
          <p:nvPr/>
        </p:nvSpPr>
        <p:spPr>
          <a:xfrm>
            <a:off x="4083804" y="3975410"/>
            <a:ext cx="4811461" cy="830997"/>
          </a:xfrm>
          <a:prstGeom prst="rect">
            <a:avLst/>
          </a:prstGeom>
          <a:solidFill>
            <a:schemeClr val="accent1"/>
          </a:solidFill>
          <a:ln w="57150">
            <a:solidFill>
              <a:srgbClr val="FF0000"/>
            </a:solidFill>
          </a:ln>
        </p:spPr>
        <p:txBody>
          <a:bodyPr wrap="square">
            <a:spAutoFit/>
          </a:body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lang="en-US" sz="2400" dirty="0">
                <a:latin typeface="Times New Roman" panose="02020603050405020304" pitchFamily="18" charset="0"/>
                <a:cs typeface="Times New Roman" panose="02020603050405020304" pitchFamily="18" charset="0"/>
              </a:rPr>
              <a:t>c</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Đổi</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giao</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châu</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thành</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An Nam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đô</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hộ</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40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phủ</a:t>
            </a:r>
            <a:r>
              <a:rPr kumimoji="0" lang="en-US"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a:t>
            </a:r>
            <a:endParaRPr kumimoji="0" lang="en-VN" sz="2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cxnSp>
        <p:nvCxnSpPr>
          <p:cNvPr id="27" name="Straight Arrow Connector 26">
            <a:extLst>
              <a:ext uri="{FF2B5EF4-FFF2-40B4-BE49-F238E27FC236}">
                <a16:creationId xmlns:a16="http://schemas.microsoft.com/office/drawing/2014/main" id="{3AAE60B3-D940-2442-A408-FAB979D43EF7}"/>
              </a:ext>
            </a:extLst>
          </p:cNvPr>
          <p:cNvCxnSpPr>
            <a:cxnSpLocks/>
            <a:stCxn id="17" idx="3"/>
          </p:cNvCxnSpPr>
          <p:nvPr/>
        </p:nvCxnSpPr>
        <p:spPr>
          <a:xfrm flipV="1">
            <a:off x="2490286" y="1470639"/>
            <a:ext cx="1562253" cy="1692336"/>
          </a:xfrm>
          <a:prstGeom prst="straightConnector1">
            <a:avLst/>
          </a:prstGeom>
          <a:ln w="101600">
            <a:solidFill>
              <a:srgbClr val="C00000"/>
            </a:solidFill>
            <a:tailEnd type="triangle"/>
          </a:ln>
        </p:spPr>
        <p:style>
          <a:lnRef idx="1">
            <a:schemeClr val="dk1"/>
          </a:lnRef>
          <a:fillRef idx="0">
            <a:schemeClr val="dk1"/>
          </a:fillRef>
          <a:effectRef idx="0">
            <a:schemeClr val="dk1"/>
          </a:effectRef>
          <a:fontRef idx="minor">
            <a:schemeClr val="tx1"/>
          </a:fontRef>
        </p:style>
      </p:cxnSp>
      <p:cxnSp>
        <p:nvCxnSpPr>
          <p:cNvPr id="29" name="Straight Arrow Connector 28">
            <a:extLst>
              <a:ext uri="{FF2B5EF4-FFF2-40B4-BE49-F238E27FC236}">
                <a16:creationId xmlns:a16="http://schemas.microsoft.com/office/drawing/2014/main" id="{9B32F7CE-F03B-6A46-8AA5-CF0CFCE778EE}"/>
              </a:ext>
            </a:extLst>
          </p:cNvPr>
          <p:cNvCxnSpPr>
            <a:cxnSpLocks/>
            <a:stCxn id="21" idx="3"/>
            <a:endCxn id="23" idx="1"/>
          </p:cNvCxnSpPr>
          <p:nvPr/>
        </p:nvCxnSpPr>
        <p:spPr>
          <a:xfrm>
            <a:off x="2521551" y="4390908"/>
            <a:ext cx="1562253" cy="1"/>
          </a:xfrm>
          <a:prstGeom prst="straightConnector1">
            <a:avLst/>
          </a:prstGeom>
          <a:ln w="101600">
            <a:solidFill>
              <a:srgbClr val="00B050"/>
            </a:solidFill>
            <a:tailEnd type="triangle"/>
          </a:ln>
        </p:spPr>
        <p:style>
          <a:lnRef idx="1">
            <a:schemeClr val="dk1"/>
          </a:lnRef>
          <a:fillRef idx="0">
            <a:schemeClr val="dk1"/>
          </a:fillRef>
          <a:effectRef idx="0">
            <a:schemeClr val="dk1"/>
          </a:effectRef>
          <a:fontRef idx="minor">
            <a:schemeClr val="tx1"/>
          </a:fontRef>
        </p:style>
      </p:cxnSp>
      <p:sp>
        <p:nvSpPr>
          <p:cNvPr id="17" name="Rectangle 16">
            <a:extLst>
              <a:ext uri="{FF2B5EF4-FFF2-40B4-BE49-F238E27FC236}">
                <a16:creationId xmlns:a16="http://schemas.microsoft.com/office/drawing/2014/main" id="{414FC603-DBE0-594F-BF86-36239DAFEFE7}"/>
              </a:ext>
            </a:extLst>
          </p:cNvPr>
          <p:cNvSpPr/>
          <p:nvPr/>
        </p:nvSpPr>
        <p:spPr>
          <a:xfrm>
            <a:off x="0" y="2747476"/>
            <a:ext cx="2490286" cy="830997"/>
          </a:xfrm>
          <a:prstGeom prst="rect">
            <a:avLst/>
          </a:prstGeom>
          <a:solidFill>
            <a:srgbClr val="92D050"/>
          </a:solidFill>
          <a:ln w="3175">
            <a:solidFill>
              <a:srgbClr val="FF0000"/>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400" b="1" dirty="0">
                <a:solidFill>
                  <a:schemeClr val="tx1"/>
                </a:solidFill>
                <a:latin typeface="Times New Roman" panose="02020603050405020304" pitchFamily="18" charset="0"/>
                <a:cs typeface="Times New Roman" panose="02020603050405020304" pitchFamily="18" charset="0"/>
              </a:rPr>
              <a:t>2</a:t>
            </a:r>
            <a:r>
              <a:rPr kumimoji="0" lang="en-US" sz="2400" b="1"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rPr>
              <a:t>. </a:t>
            </a:r>
            <a:r>
              <a:rPr lang="en-US" sz="2400" b="1" dirty="0" err="1">
                <a:solidFill>
                  <a:schemeClr val="tx1"/>
                </a:solidFill>
                <a:latin typeface="Times New Roman" panose="02020603050405020304" pitchFamily="18" charset="0"/>
                <a:cs typeface="Times New Roman" panose="02020603050405020304" pitchFamily="18" charset="0"/>
              </a:rPr>
              <a:t>Năm</a:t>
            </a:r>
            <a:r>
              <a:rPr lang="en-US" sz="2400" b="1" dirty="0">
                <a:solidFill>
                  <a:schemeClr val="tx1"/>
                </a:solidFill>
                <a:latin typeface="Times New Roman" panose="02020603050405020304" pitchFamily="18" charset="0"/>
                <a:cs typeface="Times New Roman" panose="02020603050405020304" pitchFamily="18" charset="0"/>
              </a:rPr>
              <a:t> </a:t>
            </a:r>
            <a:r>
              <a:rPr kumimoji="0" lang="en-US" sz="2400" b="1"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rPr>
              <a:t>111, TCN </a:t>
            </a:r>
            <a:r>
              <a:rPr kumimoji="0" lang="en-US" sz="2400" b="1" i="0" u="none" strike="noStrike" kern="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sym typeface="Arial"/>
              </a:rPr>
              <a:t>nhà</a:t>
            </a:r>
            <a:r>
              <a:rPr kumimoji="0" lang="en-US" sz="2400" b="1"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rPr>
              <a:t> </a:t>
            </a:r>
            <a:r>
              <a:rPr kumimoji="0" lang="en-US" sz="2400" b="1" i="0" u="none" strike="noStrike" kern="0" cap="none" spc="0" normalizeH="0" baseline="0" noProof="0" dirty="0" err="1">
                <a:ln>
                  <a:noFill/>
                </a:ln>
                <a:solidFill>
                  <a:schemeClr val="tx1"/>
                </a:solidFill>
                <a:effectLst/>
                <a:uLnTx/>
                <a:uFillTx/>
                <a:latin typeface="Times New Roman" panose="02020603050405020304" pitchFamily="18" charset="0"/>
                <a:cs typeface="Times New Roman" panose="02020603050405020304" pitchFamily="18" charset="0"/>
                <a:sym typeface="Arial"/>
              </a:rPr>
              <a:t>Hán</a:t>
            </a:r>
            <a:endParaRPr kumimoji="0" lang="vi-VN" sz="2400" b="1" i="0" u="none" strike="noStrike" kern="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sym typeface="Arial"/>
            </a:endParaRPr>
          </a:p>
        </p:txBody>
      </p:sp>
    </p:spTree>
    <p:extLst>
      <p:ext uri="{BB962C8B-B14F-4D97-AF65-F5344CB8AC3E}">
        <p14:creationId xmlns:p14="http://schemas.microsoft.com/office/powerpoint/2010/main" val="40788968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50000">
                                          <p:cBhvr additive="base">
                                            <p:cTn id="7"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14:presetBounceEnd="50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50000">
                                          <p:cBhvr additive="base">
                                            <p:cTn id="11" dur="500" fill="hold"/>
                                            <p:tgtEl>
                                              <p:spTgt spid="6"/>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14:presetBounceEnd="50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50000">
                                          <p:cBhvr additive="base">
                                            <p:cTn id="15"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50000">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14:bounceEnd="50000">
                                          <p:cBhvr additive="base">
                                            <p:cTn id="19"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2" fill="hold" grpId="0" nodeType="withEffect" p14:presetBounceEnd="50000">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14:bounceEnd="50000">
                                          <p:cBhvr additive="base">
                                            <p:cTn id="23" dur="500" fill="hold"/>
                                            <p:tgtEl>
                                              <p:spTgt spid="22"/>
                                            </p:tgtEl>
                                            <p:attrNameLst>
                                              <p:attrName>ppt_x</p:attrName>
                                            </p:attrNameLst>
                                          </p:cBhvr>
                                          <p:tavLst>
                                            <p:tav tm="0">
                                              <p:val>
                                                <p:strVal val="1+#ppt_w/2"/>
                                              </p:val>
                                            </p:tav>
                                            <p:tav tm="100000">
                                              <p:val>
                                                <p:strVal val="#ppt_x"/>
                                              </p:val>
                                            </p:tav>
                                          </p:tavLst>
                                        </p:anim>
                                        <p:anim calcmode="lin" valueType="num" p14:bounceEnd="50000">
                                          <p:cBhvr additive="base">
                                            <p:cTn id="24" dur="500" fill="hold"/>
                                            <p:tgtEl>
                                              <p:spTgt spid="22"/>
                                            </p:tgtEl>
                                            <p:attrNameLst>
                                              <p:attrName>ppt_y</p:attrName>
                                            </p:attrNameLst>
                                          </p:cBhvr>
                                          <p:tavLst>
                                            <p:tav tm="0">
                                              <p:val>
                                                <p:strVal val="#ppt_y"/>
                                              </p:val>
                                            </p:tav>
                                            <p:tav tm="100000">
                                              <p:val>
                                                <p:strVal val="#ppt_y"/>
                                              </p:val>
                                            </p:tav>
                                          </p:tavLst>
                                        </p:anim>
                                      </p:childTnLst>
                                    </p:cTn>
                                  </p:par>
                                  <p:par>
                                    <p:cTn id="25" presetID="2" presetClass="entr" presetSubtype="1" fill="hold" grpId="0" nodeType="with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50000">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14:bounceEnd="50000">
                                          <p:cBhvr additive="base">
                                            <p:cTn id="3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32" dur="500" fill="hold"/>
                                            <p:tgtEl>
                                              <p:spTgt spid="21"/>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14:presetBounceEnd="50000">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14:bounceEnd="50000">
                                          <p:cBhvr additive="base">
                                            <p:cTn id="35"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36"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up)">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down)">
                                          <p:cBhvr>
                                            <p:cTn id="46" dur="500"/>
                                            <p:tgtEl>
                                              <p:spTgt spid="27"/>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animBg="1"/>
          <p:bldP spid="4" grpId="0" animBg="1"/>
          <p:bldP spid="6" grpId="0"/>
          <p:bldP spid="22" grpId="0"/>
          <p:bldP spid="21" grpId="0" animBg="1"/>
          <p:bldP spid="23" grpId="0" animBg="1"/>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1+#ppt_w/2"/>
                                              </p:val>
                                            </p:tav>
                                            <p:tav tm="100000">
                                              <p:val>
                                                <p:strVal val="#ppt_x"/>
                                              </p:val>
                                            </p:tav>
                                          </p:tavLst>
                                        </p:anim>
                                        <p:anim calcmode="lin" valueType="num">
                                          <p:cBhvr additive="base">
                                            <p:cTn id="24" dur="500" fill="hold"/>
                                            <p:tgtEl>
                                              <p:spTgt spid="22"/>
                                            </p:tgtEl>
                                            <p:attrNameLst>
                                              <p:attrName>ppt_y</p:attrName>
                                            </p:attrNameLst>
                                          </p:cBhvr>
                                          <p:tavLst>
                                            <p:tav tm="0">
                                              <p:val>
                                                <p:strVal val="#ppt_y"/>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ppt_x"/>
                                              </p:val>
                                            </p:tav>
                                            <p:tav tm="100000">
                                              <p:val>
                                                <p:strVal val="#ppt_x"/>
                                              </p:val>
                                            </p:tav>
                                          </p:tavLst>
                                        </p:anim>
                                        <p:anim calcmode="lin" valueType="num">
                                          <p:cBhvr additive="base">
                                            <p:cTn id="36"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up)">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down)">
                                          <p:cBhvr>
                                            <p:cTn id="46" dur="500"/>
                                            <p:tgtEl>
                                              <p:spTgt spid="27"/>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animBg="1"/>
          <p:bldP spid="4" grpId="0" animBg="1"/>
          <p:bldP spid="6" grpId="0"/>
          <p:bldP spid="22" grpId="0"/>
          <p:bldP spid="21" grpId="0" animBg="1"/>
          <p:bldP spid="23" grpId="0" animBg="1"/>
          <p:bldP spid="17" grpId="0" animBg="1"/>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066"/>
        <p:cNvGrpSpPr/>
        <p:nvPr/>
      </p:nvGrpSpPr>
      <p:grpSpPr>
        <a:xfrm>
          <a:off x="0" y="0"/>
          <a:ext cx="0" cy="0"/>
          <a:chOff x="0" y="0"/>
          <a:chExt cx="0" cy="0"/>
        </a:xfrm>
      </p:grpSpPr>
      <p:pic>
        <p:nvPicPr>
          <p:cNvPr id="56" name="Picture 6">
            <a:extLst>
              <a:ext uri="{FF2B5EF4-FFF2-40B4-BE49-F238E27FC236}">
                <a16:creationId xmlns:a16="http://schemas.microsoft.com/office/drawing/2014/main" id="{05B910F2-107D-6B4E-9D47-0CB538E5AA7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6793" b="36540"/>
          <a:stretch/>
        </p:blipFill>
        <p:spPr bwMode="auto">
          <a:xfrm>
            <a:off x="447052" y="195700"/>
            <a:ext cx="2550046" cy="1736202"/>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8" descr="Ảnh động Powerpoint CTU">
            <a:extLst>
              <a:ext uri="{FF2B5EF4-FFF2-40B4-BE49-F238E27FC236}">
                <a16:creationId xmlns:a16="http://schemas.microsoft.com/office/drawing/2014/main" id="{170F46B0-7C6B-3B4B-A147-974593A3ED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432981">
            <a:off x="1729251" y="1233571"/>
            <a:ext cx="476250" cy="444500"/>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8" descr="Ảnh động Powerpoint CTU">
            <a:extLst>
              <a:ext uri="{FF2B5EF4-FFF2-40B4-BE49-F238E27FC236}">
                <a16:creationId xmlns:a16="http://schemas.microsoft.com/office/drawing/2014/main" id="{8DDA6D9A-7780-3348-B4B9-FFCDB7F71E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432981">
            <a:off x="978093" y="483290"/>
            <a:ext cx="476250" cy="444500"/>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8" descr="Ảnh động Powerpoint CTU">
            <a:extLst>
              <a:ext uri="{FF2B5EF4-FFF2-40B4-BE49-F238E27FC236}">
                <a16:creationId xmlns:a16="http://schemas.microsoft.com/office/drawing/2014/main" id="{90972F25-4E68-DA42-BBD3-D4753CC35D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432981">
            <a:off x="269385" y="1131401"/>
            <a:ext cx="476250" cy="444500"/>
          </a:xfrm>
          <a:prstGeom prst="rect">
            <a:avLst/>
          </a:prstGeom>
          <a:noFill/>
          <a:extLst>
            <a:ext uri="{909E8E84-426E-40DD-AFC4-6F175D3DCCD1}">
              <a14:hiddenFill xmlns:a14="http://schemas.microsoft.com/office/drawing/2010/main">
                <a:solidFill>
                  <a:srgbClr val="FFFFFF"/>
                </a:solidFill>
              </a14:hiddenFill>
            </a:ext>
          </a:extLst>
        </p:spPr>
      </p:pic>
      <p:sp>
        <p:nvSpPr>
          <p:cNvPr id="68" name="Rectangle 67">
            <a:extLst>
              <a:ext uri="{FF2B5EF4-FFF2-40B4-BE49-F238E27FC236}">
                <a16:creationId xmlns:a16="http://schemas.microsoft.com/office/drawing/2014/main" id="{801E584C-8198-FA45-910A-BFD47B2F5350}"/>
              </a:ext>
            </a:extLst>
          </p:cNvPr>
          <p:cNvSpPr/>
          <p:nvPr/>
        </p:nvSpPr>
        <p:spPr>
          <a:xfrm>
            <a:off x="811186" y="1667638"/>
            <a:ext cx="5556329" cy="156966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600" b="1" i="0" u="none" strike="noStrike" kern="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ea typeface="Times New Roman" panose="02020603050405020304" pitchFamily="18" charset="0"/>
                <a:cs typeface="Times New Roman" panose="02020603050405020304" pitchFamily="18" charset="0"/>
                <a:sym typeface="Arial"/>
              </a:rPr>
              <a:t>Vận Dụng</a:t>
            </a:r>
            <a:endParaRPr kumimoji="0" lang="en-VN" sz="9600" b="1" i="0" u="none" strike="noStrike" kern="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endParaRPr>
          </a:p>
        </p:txBody>
      </p:sp>
      <p:pic>
        <p:nvPicPr>
          <p:cNvPr id="69" name="Picture 68">
            <a:extLst>
              <a:ext uri="{FF2B5EF4-FFF2-40B4-BE49-F238E27FC236}">
                <a16:creationId xmlns:a16="http://schemas.microsoft.com/office/drawing/2014/main" id="{8A3D960D-CEBF-B642-A3AE-A71694CE39CE}"/>
              </a:ext>
            </a:extLst>
          </p:cNvPr>
          <p:cNvPicPr>
            <a:picLocks noChangeAspect="1"/>
          </p:cNvPicPr>
          <p:nvPr/>
        </p:nvPicPr>
        <p:blipFill rotWithShape="1">
          <a:blip r:embed="rId5"/>
          <a:srcRect l="17728" t="4074" r="13882" b="6452"/>
          <a:stretch/>
        </p:blipFill>
        <p:spPr>
          <a:xfrm>
            <a:off x="6091727" y="259131"/>
            <a:ext cx="2550046" cy="4562838"/>
          </a:xfrm>
          <a:prstGeom prst="rect">
            <a:avLst/>
          </a:prstGeom>
        </p:spPr>
      </p:pic>
    </p:spTree>
    <p:extLst>
      <p:ext uri="{BB962C8B-B14F-4D97-AF65-F5344CB8AC3E}">
        <p14:creationId xmlns:p14="http://schemas.microsoft.com/office/powerpoint/2010/main" val="14469185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CD93B49-1F75-3E42-801C-0D3830969F48}"/>
              </a:ext>
            </a:extLst>
          </p:cNvPr>
          <p:cNvGrpSpPr/>
          <p:nvPr/>
        </p:nvGrpSpPr>
        <p:grpSpPr>
          <a:xfrm>
            <a:off x="3916402" y="672895"/>
            <a:ext cx="4940595" cy="4147125"/>
            <a:chOff x="4191000" y="742950"/>
            <a:chExt cx="4343400" cy="4147125"/>
          </a:xfrm>
        </p:grpSpPr>
        <p:sp>
          <p:nvSpPr>
            <p:cNvPr id="3" name="Google Shape;305;p35">
              <a:extLst>
                <a:ext uri="{FF2B5EF4-FFF2-40B4-BE49-F238E27FC236}">
                  <a16:creationId xmlns:a16="http://schemas.microsoft.com/office/drawing/2014/main" id="{8F045E48-FDC0-6C42-828A-80B89FE753A6}"/>
                </a:ext>
              </a:extLst>
            </p:cNvPr>
            <p:cNvSpPr/>
            <p:nvPr/>
          </p:nvSpPr>
          <p:spPr>
            <a:xfrm>
              <a:off x="4191000" y="742950"/>
              <a:ext cx="4343400" cy="4110588"/>
            </a:xfrm>
            <a:custGeom>
              <a:avLst/>
              <a:gdLst/>
              <a:ahLst/>
              <a:cxnLst/>
              <a:rect l="l" t="t" r="r" b="b"/>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000000"/>
            </a:solid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4" name="Picture 3">
              <a:extLst>
                <a:ext uri="{FF2B5EF4-FFF2-40B4-BE49-F238E27FC236}">
                  <a16:creationId xmlns:a16="http://schemas.microsoft.com/office/drawing/2014/main" id="{8F337A21-FF54-4A4E-BA59-EBE58E44E40E}"/>
                </a:ext>
              </a:extLst>
            </p:cNvPr>
            <p:cNvPicPr>
              <a:picLocks noChangeAspect="1"/>
            </p:cNvPicPr>
            <p:nvPr/>
          </p:nvPicPr>
          <p:blipFill>
            <a:blip r:embed="rId2"/>
            <a:stretch>
              <a:fillRect/>
            </a:stretch>
          </p:blipFill>
          <p:spPr>
            <a:xfrm>
              <a:off x="6019800" y="4251900"/>
              <a:ext cx="638175" cy="638175"/>
            </a:xfrm>
            <a:prstGeom prst="rect">
              <a:avLst/>
            </a:prstGeom>
          </p:spPr>
        </p:pic>
      </p:grpSp>
      <p:pic>
        <p:nvPicPr>
          <p:cNvPr id="6" name="Picture 5">
            <a:extLst>
              <a:ext uri="{FF2B5EF4-FFF2-40B4-BE49-F238E27FC236}">
                <a16:creationId xmlns:a16="http://schemas.microsoft.com/office/drawing/2014/main" id="{E130E840-E55E-F646-A685-1930081D11BC}"/>
              </a:ext>
            </a:extLst>
          </p:cNvPr>
          <p:cNvPicPr>
            <a:picLocks noChangeAspect="1"/>
          </p:cNvPicPr>
          <p:nvPr/>
        </p:nvPicPr>
        <p:blipFill>
          <a:blip r:embed="rId3"/>
          <a:stretch>
            <a:fillRect/>
          </a:stretch>
        </p:blipFill>
        <p:spPr>
          <a:xfrm flipH="1">
            <a:off x="761999" y="514350"/>
            <a:ext cx="3269877" cy="4305670"/>
          </a:xfrm>
          <a:prstGeom prst="rect">
            <a:avLst/>
          </a:prstGeom>
        </p:spPr>
      </p:pic>
      <p:sp>
        <p:nvSpPr>
          <p:cNvPr id="5" name="Rectangle 4">
            <a:extLst>
              <a:ext uri="{FF2B5EF4-FFF2-40B4-BE49-F238E27FC236}">
                <a16:creationId xmlns:a16="http://schemas.microsoft.com/office/drawing/2014/main" id="{16E275BC-9B52-0748-BC86-7B45398A0718}"/>
              </a:ext>
            </a:extLst>
          </p:cNvPr>
          <p:cNvSpPr/>
          <p:nvPr/>
        </p:nvSpPr>
        <p:spPr>
          <a:xfrm>
            <a:off x="4284997" y="1258580"/>
            <a:ext cx="4572000" cy="1815882"/>
          </a:xfrm>
          <a:prstGeom prst="rect">
            <a:avLst/>
          </a:prstGeom>
        </p:spPr>
        <p:txBody>
          <a:bodyPr>
            <a:spAutoFit/>
          </a:bodyPr>
          <a:lstStyle/>
          <a:p>
            <a:pPr lvl="0" algn="ctr"/>
            <a:r>
              <a:rPr lang="en-VN" sz="2800" b="1" dirty="0">
                <a:solidFill>
                  <a:srgbClr val="C00000"/>
                </a:solidFill>
                <a:latin typeface="Times New Roman" panose="02020603050405020304" pitchFamily="18" charset="0"/>
                <a:cs typeface="Times New Roman" panose="02020603050405020304" pitchFamily="18" charset="0"/>
              </a:rPr>
              <a:t>Giải thích vì sao chính sách đồng hoá của các triều đại phương kiến phương Bắc lại thất bại</a:t>
            </a:r>
          </a:p>
        </p:txBody>
      </p:sp>
    </p:spTree>
    <p:extLst>
      <p:ext uri="{BB962C8B-B14F-4D97-AF65-F5344CB8AC3E}">
        <p14:creationId xmlns:p14="http://schemas.microsoft.com/office/powerpoint/2010/main" val="18316914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50000">
                                          <p:cBhvr additive="base">
                                            <p:cTn id="11"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3" name="Rectangle 2">
            <a:hlinkClick r:id="rId6" action="ppaction://hlinksldjump"/>
            <a:extLst>
              <a:ext uri="{FF2B5EF4-FFF2-40B4-BE49-F238E27FC236}">
                <a16:creationId xmlns:a16="http://schemas.microsoft.com/office/drawing/2014/main" id="{BAC73DBC-8EDB-4C1D-ADC5-59A21F8A3FCD}"/>
              </a:ext>
            </a:extLst>
          </p:cNvPr>
          <p:cNvSpPr/>
          <p:nvPr/>
        </p:nvSpPr>
        <p:spPr>
          <a:xfrm>
            <a:off x="5234940" y="4537710"/>
            <a:ext cx="1623060" cy="480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2400" kern="1200">
              <a:solidFill>
                <a:prstClr val="white"/>
              </a:solidFill>
              <a:latin typeface="Calibri" panose="020F0502020204030204"/>
            </a:endParaRPr>
          </a:p>
        </p:txBody>
      </p:sp>
      <p:sp>
        <p:nvSpPr>
          <p:cNvPr id="5" name="TextBox 4">
            <a:extLst>
              <a:ext uri="{FF2B5EF4-FFF2-40B4-BE49-F238E27FC236}">
                <a16:creationId xmlns:a16="http://schemas.microsoft.com/office/drawing/2014/main" id="{BDD9DFFB-2E60-49B7-AEC5-067BDDE415E2}"/>
              </a:ext>
            </a:extLst>
          </p:cNvPr>
          <p:cNvSpPr txBox="1"/>
          <p:nvPr/>
        </p:nvSpPr>
        <p:spPr>
          <a:xfrm>
            <a:off x="701749" y="475658"/>
            <a:ext cx="7740502" cy="1384995"/>
          </a:xfrm>
          <a:prstGeom prst="rect">
            <a:avLst/>
          </a:prstGeom>
          <a:noFill/>
        </p:spPr>
        <p:txBody>
          <a:bodyPr wrap="square" rtlCol="0">
            <a:spAutoFit/>
          </a:bodyPr>
          <a:lstStyle/>
          <a:p>
            <a:pPr algn="ctr" defTabSz="685800">
              <a:buClrTx/>
            </a:pPr>
            <a:r>
              <a:rPr lang="en-US" sz="2800" kern="1200" dirty="0" err="1">
                <a:solidFill>
                  <a:srgbClr val="FFFF00"/>
                </a:solidFill>
                <a:latin typeface="Times New Roman" panose="02020603050405020304" pitchFamily="18" charset="0"/>
                <a:ea typeface="+mn-ea"/>
                <a:cs typeface="Times New Roman" panose="02020603050405020304" pitchFamily="18" charset="0"/>
              </a:rPr>
              <a:t>Câu</a:t>
            </a:r>
            <a:r>
              <a:rPr lang="en-US" sz="2800" kern="1200" dirty="0">
                <a:solidFill>
                  <a:srgbClr val="FFFF00"/>
                </a:solidFill>
                <a:latin typeface="Times New Roman" panose="02020603050405020304" pitchFamily="18" charset="0"/>
                <a:ea typeface="+mn-ea"/>
                <a:cs typeface="Times New Roman" panose="02020603050405020304" pitchFamily="18" charset="0"/>
              </a:rPr>
              <a:t> </a:t>
            </a:r>
            <a:r>
              <a:rPr lang="en-US" sz="2800" kern="1200" dirty="0" err="1">
                <a:solidFill>
                  <a:srgbClr val="FFFF00"/>
                </a:solidFill>
                <a:latin typeface="Times New Roman" panose="02020603050405020304" pitchFamily="18" charset="0"/>
                <a:ea typeface="+mn-ea"/>
                <a:cs typeface="Times New Roman" panose="02020603050405020304" pitchFamily="18" charset="0"/>
              </a:rPr>
              <a:t>hỏi</a:t>
            </a:r>
            <a:r>
              <a:rPr lang="en-US" sz="2800" kern="1200" dirty="0">
                <a:solidFill>
                  <a:srgbClr val="FFFF00"/>
                </a:solidFill>
                <a:latin typeface="Times New Roman" panose="02020603050405020304" pitchFamily="18" charset="0"/>
                <a:ea typeface="+mn-ea"/>
                <a:cs typeface="Times New Roman" panose="02020603050405020304" pitchFamily="18" charset="0"/>
              </a:rPr>
              <a:t> </a:t>
            </a:r>
            <a:r>
              <a:rPr lang="en-US" sz="2800" kern="1200" dirty="0" err="1">
                <a:solidFill>
                  <a:srgbClr val="FFFF00"/>
                </a:solidFill>
                <a:latin typeface="Times New Roman" panose="02020603050405020304" pitchFamily="18" charset="0"/>
                <a:ea typeface="+mn-ea"/>
                <a:cs typeface="Times New Roman" panose="02020603050405020304" pitchFamily="18" charset="0"/>
              </a:rPr>
              <a:t>số</a:t>
            </a:r>
            <a:r>
              <a:rPr lang="en-US" sz="2800" kern="1200" dirty="0">
                <a:solidFill>
                  <a:srgbClr val="FFFF00"/>
                </a:solidFill>
                <a:latin typeface="Times New Roman" panose="02020603050405020304" pitchFamily="18" charset="0"/>
                <a:ea typeface="+mn-ea"/>
                <a:cs typeface="Times New Roman" panose="02020603050405020304" pitchFamily="18" charset="0"/>
              </a:rPr>
              <a:t> 2 </a:t>
            </a:r>
            <a:r>
              <a:rPr lang="en-US" sz="2800" kern="1200" dirty="0">
                <a:solidFill>
                  <a:prstClr val="white"/>
                </a:solidFill>
                <a:latin typeface="Times New Roman" panose="02020603050405020304" pitchFamily="18" charset="0"/>
                <a:ea typeface="+mn-ea"/>
                <a:cs typeface="Times New Roman" panose="02020603050405020304" pitchFamily="18" charset="0"/>
              </a:rPr>
              <a:t>: </a:t>
            </a:r>
            <a:r>
              <a:rPr lang="vi-VN" sz="2800" kern="1200" dirty="0">
                <a:solidFill>
                  <a:prstClr val="white"/>
                </a:solidFill>
                <a:latin typeface="Times New Roman" panose="02020603050405020304" pitchFamily="18" charset="0"/>
                <a:ea typeface="+mn-ea"/>
                <a:cs typeface="Times New Roman" panose="02020603050405020304" pitchFamily="18" charset="0"/>
              </a:rPr>
              <a:t>Sự tích Trầu cau và Bánh chưng, bánh giày phản ánh phong tục gì của cư dân Văn Lang?</a:t>
            </a:r>
          </a:p>
          <a:p>
            <a:pPr algn="ctr" defTabSz="685800">
              <a:buClrTx/>
            </a:pPr>
            <a:endParaRPr lang="en-US" sz="2800" kern="1200" dirty="0">
              <a:solidFill>
                <a:prstClr val="white"/>
              </a:solidFill>
              <a:latin typeface="Times New Roman" panose="02020603050405020304" pitchFamily="18" charset="0"/>
              <a:ea typeface="+mn-ea"/>
              <a:cs typeface="Times New Roman" panose="02020603050405020304" pitchFamily="18" charset="0"/>
            </a:endParaRPr>
          </a:p>
        </p:txBody>
      </p:sp>
      <p:sp>
        <p:nvSpPr>
          <p:cNvPr id="7" name="Rectangle 6">
            <a:extLst>
              <a:ext uri="{FF2B5EF4-FFF2-40B4-BE49-F238E27FC236}">
                <a16:creationId xmlns:a16="http://schemas.microsoft.com/office/drawing/2014/main" id="{A6068056-DDE3-2C42-96B8-79A6BCCAFAFB}"/>
              </a:ext>
            </a:extLst>
          </p:cNvPr>
          <p:cNvSpPr/>
          <p:nvPr/>
        </p:nvSpPr>
        <p:spPr>
          <a:xfrm>
            <a:off x="438914" y="2119946"/>
            <a:ext cx="3888018" cy="1080704"/>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685800">
              <a:buClrTx/>
              <a:defRPr/>
            </a:pP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A.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Nhảy</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múa</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hát</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 ca,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đua</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thuyền</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trong</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ngày</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lễ</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hội</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a:t>
            </a:r>
            <a:endParaRPr lang="en-US" sz="2400" b="1" kern="1200" dirty="0">
              <a:solidFill>
                <a:prstClr val="black">
                  <a:lumMod val="95000"/>
                  <a:lumOff val="5000"/>
                </a:prstClr>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8" name="Rectangle 7">
            <a:extLst>
              <a:ext uri="{FF2B5EF4-FFF2-40B4-BE49-F238E27FC236}">
                <a16:creationId xmlns:a16="http://schemas.microsoft.com/office/drawing/2014/main" id="{DAA52EA5-C51F-3B43-96B0-D24D769AD7C4}"/>
              </a:ext>
            </a:extLst>
          </p:cNvPr>
          <p:cNvSpPr/>
          <p:nvPr/>
        </p:nvSpPr>
        <p:spPr>
          <a:xfrm>
            <a:off x="4572000" y="2116198"/>
            <a:ext cx="4133087" cy="1160224"/>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defRPr/>
            </a:pPr>
            <a:endParaRPr lang="vi-VN" sz="2400" b="1" kern="1200" dirty="0">
              <a:solidFill>
                <a:prstClr val="black"/>
              </a:solidFill>
              <a:latin typeface="Times New Roman" panose="02020603050405020304" pitchFamily="18" charset="0"/>
              <a:cs typeface="Times New Roman" panose="02020603050405020304" pitchFamily="18" charset="0"/>
            </a:endParaRPr>
          </a:p>
          <a:p>
            <a:pPr defTabSz="685800">
              <a:buClrTx/>
              <a:defRPr/>
            </a:pPr>
            <a:r>
              <a:rPr lang="vi-VN" sz="2400" b="1" kern="1200" dirty="0">
                <a:solidFill>
                  <a:prstClr val="black"/>
                </a:solidFill>
                <a:latin typeface="Times New Roman" panose="02020603050405020304" pitchFamily="18" charset="0"/>
                <a:cs typeface="Times New Roman" panose="02020603050405020304" pitchFamily="18" charset="0"/>
              </a:rPr>
              <a:t>C.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Ăn</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trầu</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gói</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bánh</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chưng</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bánh</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giày</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trong</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ngày</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lễ</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hội</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a:t>
            </a:r>
            <a:endParaRPr lang="en-US" sz="2400" b="1" kern="1200" dirty="0">
              <a:solidFill>
                <a:prstClr val="black">
                  <a:lumMod val="95000"/>
                  <a:lumOff val="5000"/>
                </a:prstClr>
              </a:solidFill>
              <a:latin typeface="Times New Roman" panose="02020603050405020304" pitchFamily="18" charset="0"/>
              <a:ea typeface="Tahoma" panose="020B0604030504040204" pitchFamily="34" charset="0"/>
              <a:cs typeface="Times New Roman" panose="02020603050405020304" pitchFamily="18" charset="0"/>
            </a:endParaRPr>
          </a:p>
          <a:p>
            <a:pPr defTabSz="685800">
              <a:buClrTx/>
              <a:defRPr/>
            </a:pPr>
            <a:endParaRPr lang="vi-VN" sz="2400" b="1" kern="1200" dirty="0">
              <a:solidFill>
                <a:prstClr val="black"/>
              </a:solidFill>
              <a:latin typeface="Times New Roman" panose="02020603050405020304"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id="{32DF939B-1F4A-314E-9D6E-BBD0E8890F88}"/>
              </a:ext>
            </a:extLst>
          </p:cNvPr>
          <p:cNvSpPr/>
          <p:nvPr/>
        </p:nvSpPr>
        <p:spPr>
          <a:xfrm>
            <a:off x="438912" y="3459943"/>
            <a:ext cx="3888019" cy="87866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defRPr/>
            </a:pP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B.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Lễ</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hội</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vui</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chơi</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được</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tổ</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chức</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thường</a:t>
            </a:r>
            <a:r>
              <a:rPr lang="en-US" sz="24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400" kern="1200" dirty="0" err="1">
                <a:solidFill>
                  <a:prstClr val="black">
                    <a:lumMod val="95000"/>
                    <a:lumOff val="5000"/>
                  </a:prstClr>
                </a:solidFill>
                <a:latin typeface="Times New Roman" panose="02020603050405020304" pitchFamily="18" charset="0"/>
                <a:cs typeface="Times New Roman" panose="02020603050405020304" pitchFamily="18" charset="0"/>
              </a:rPr>
              <a:t>xuyên</a:t>
            </a:r>
            <a:endParaRPr lang="vi-VN" sz="2400" b="1" kern="1200" dirty="0">
              <a:solidFill>
                <a:prstClr val="black"/>
              </a:solidFill>
              <a:latin typeface="Times New Roman" panose="02020603050405020304" pitchFamily="18" charset="0"/>
              <a:cs typeface="Times New Roman" panose="02020603050405020304" pitchFamily="18" charset="0"/>
            </a:endParaRPr>
          </a:p>
        </p:txBody>
      </p:sp>
      <p:pic>
        <p:nvPicPr>
          <p:cNvPr id="10" name="Picture 9">
            <a:extLst>
              <a:ext uri="{FF2B5EF4-FFF2-40B4-BE49-F238E27FC236}">
                <a16:creationId xmlns:a16="http://schemas.microsoft.com/office/drawing/2014/main" id="{48835949-68DD-9640-A24D-F99EB53D7AC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22639" y="2489873"/>
            <a:ext cx="604292" cy="531044"/>
          </a:xfrm>
          <a:prstGeom prst="rect">
            <a:avLst/>
          </a:prstGeom>
        </p:spPr>
      </p:pic>
      <p:pic>
        <p:nvPicPr>
          <p:cNvPr id="11" name="Picture 10">
            <a:extLst>
              <a:ext uri="{FF2B5EF4-FFF2-40B4-BE49-F238E27FC236}">
                <a16:creationId xmlns:a16="http://schemas.microsoft.com/office/drawing/2014/main" id="{E96EAD37-D774-BF45-8895-9828835D4078}"/>
              </a:ext>
            </a:extLst>
          </p:cNvPr>
          <p:cNvPicPr>
            <a:picLocks noChangeAspect="1"/>
          </p:cNvPicPr>
          <p:nvPr/>
        </p:nvPicPr>
        <p:blipFill rotWithShape="1">
          <a:blip r:embed="rId8"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3722639" y="3695079"/>
            <a:ext cx="603402" cy="528066"/>
          </a:xfrm>
          <a:prstGeom prst="rect">
            <a:avLst/>
          </a:prstGeom>
        </p:spPr>
      </p:pic>
      <p:pic>
        <p:nvPicPr>
          <p:cNvPr id="12" name="Picture 11">
            <a:extLst>
              <a:ext uri="{FF2B5EF4-FFF2-40B4-BE49-F238E27FC236}">
                <a16:creationId xmlns:a16="http://schemas.microsoft.com/office/drawing/2014/main" id="{263C3E63-90A4-5D4C-93F6-40DE06A806A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136549" y="2531459"/>
            <a:ext cx="603557" cy="482845"/>
          </a:xfrm>
          <a:prstGeom prst="rect">
            <a:avLst/>
          </a:prstGeom>
        </p:spPr>
      </p:pic>
      <p:sp>
        <p:nvSpPr>
          <p:cNvPr id="13" name="Rectangle 12">
            <a:extLst>
              <a:ext uri="{FF2B5EF4-FFF2-40B4-BE49-F238E27FC236}">
                <a16:creationId xmlns:a16="http://schemas.microsoft.com/office/drawing/2014/main" id="{9CCF90AA-0EE4-1747-8934-39B9E8DB2397}"/>
              </a:ext>
            </a:extLst>
          </p:cNvPr>
          <p:cNvSpPr/>
          <p:nvPr/>
        </p:nvSpPr>
        <p:spPr>
          <a:xfrm>
            <a:off x="4572000" y="3466308"/>
            <a:ext cx="4133088" cy="914180"/>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defRPr/>
            </a:pPr>
            <a:r>
              <a:rPr lang="vi-VN" sz="2400" kern="1200" dirty="0">
                <a:solidFill>
                  <a:prstClr val="black"/>
                </a:solidFill>
                <a:latin typeface="Times New Roman" panose="02020603050405020304" pitchFamily="18" charset="0"/>
                <a:cs typeface="Times New Roman" panose="02020603050405020304" pitchFamily="18" charset="0"/>
              </a:rPr>
              <a:t>D. Trồng lúa nước và lấy đó làm lương thực chính.</a:t>
            </a:r>
          </a:p>
        </p:txBody>
      </p:sp>
      <p:pic>
        <p:nvPicPr>
          <p:cNvPr id="14" name="Picture 13">
            <a:extLst>
              <a:ext uri="{FF2B5EF4-FFF2-40B4-BE49-F238E27FC236}">
                <a16:creationId xmlns:a16="http://schemas.microsoft.com/office/drawing/2014/main" id="{6D5A08DB-84C3-4E47-BDA5-DB3F46364FAC}"/>
              </a:ext>
            </a:extLst>
          </p:cNvPr>
          <p:cNvPicPr>
            <a:picLocks noChangeAspect="1"/>
          </p:cNvPicPr>
          <p:nvPr/>
        </p:nvPicPr>
        <p:blipFill rotWithShape="1">
          <a:blip r:embed="rId8"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8101686" y="3788856"/>
            <a:ext cx="603402" cy="528066"/>
          </a:xfrm>
          <a:prstGeom prst="rect">
            <a:avLst/>
          </a:prstGeom>
        </p:spPr>
      </p:pic>
    </p:spTree>
    <p:extLst>
      <p:ext uri="{BB962C8B-B14F-4D97-AF65-F5344CB8AC3E}">
        <p14:creationId xmlns:p14="http://schemas.microsoft.com/office/powerpoint/2010/main" val="39237937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anim calcmode="lin" valueType="num">
                                      <p:cBhvr>
                                        <p:cTn id="23" dur="500" fill="hold"/>
                                        <p:tgtEl>
                                          <p:spTgt spid="8"/>
                                        </p:tgtEl>
                                        <p:attrNameLst>
                                          <p:attrName>ppt_x</p:attrName>
                                        </p:attrNameLst>
                                      </p:cBhvr>
                                      <p:tavLst>
                                        <p:tav tm="0">
                                          <p:val>
                                            <p:strVal val="#ppt_x"/>
                                          </p:val>
                                        </p:tav>
                                        <p:tav tm="100000">
                                          <p:val>
                                            <p:strVal val="#ppt_x"/>
                                          </p:val>
                                        </p:tav>
                                      </p:tavLst>
                                    </p:anim>
                                    <p:anim calcmode="lin" valueType="num">
                                      <p:cBhvr>
                                        <p:cTn id="24" dur="5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5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anim calcmode="lin" valueType="num">
                                      <p:cBhvr>
                                        <p:cTn id="28" dur="500" fill="hold"/>
                                        <p:tgtEl>
                                          <p:spTgt spid="13"/>
                                        </p:tgtEl>
                                        <p:attrNameLst>
                                          <p:attrName>ppt_x</p:attrName>
                                        </p:attrNameLst>
                                      </p:cBhvr>
                                      <p:tavLst>
                                        <p:tav tm="0">
                                          <p:val>
                                            <p:strVal val="#ppt_x"/>
                                          </p:val>
                                        </p:tav>
                                        <p:tav tm="100000">
                                          <p:val>
                                            <p:strVal val="#ppt_x"/>
                                          </p:val>
                                        </p:tav>
                                      </p:tavLst>
                                    </p:anim>
                                    <p:anim calcmode="lin" valueType="num">
                                      <p:cBhvr>
                                        <p:cTn id="2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7"/>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7"/>
                                        </p:tgtEl>
                                        <p:attrNameLst>
                                          <p:attrName>fillcolor</p:attrName>
                                        </p:attrNameLst>
                                      </p:cBhvr>
                                      <p:to>
                                        <a:srgbClr val="FFF2CC"/>
                                      </p:to>
                                    </p:animClr>
                                    <p:set>
                                      <p:cBhvr>
                                        <p:cTn id="35" dur="250" fill="hold"/>
                                        <p:tgtEl>
                                          <p:spTgt spid="7"/>
                                        </p:tgtEl>
                                        <p:attrNameLst>
                                          <p:attrName>fill.type</p:attrName>
                                        </p:attrNameLst>
                                      </p:cBhvr>
                                      <p:to>
                                        <p:strVal val="solid"/>
                                      </p:to>
                                    </p:set>
                                    <p:set>
                                      <p:cBhvr>
                                        <p:cTn id="36" dur="250" fill="hold"/>
                                        <p:tgtEl>
                                          <p:spTgt spid="7"/>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10"/>
                                        </p:tgtEl>
                                        <p:attrNameLst>
                                          <p:attrName>style.visibility</p:attrName>
                                        </p:attrNameLst>
                                      </p:cBhvr>
                                      <p:to>
                                        <p:strVal val="visible"/>
                                      </p:to>
                                    </p:set>
                                    <p:anim calcmode="lin" valueType="num">
                                      <p:cBhvr>
                                        <p:cTn id="39" dur="250" fill="hold"/>
                                        <p:tgtEl>
                                          <p:spTgt spid="10"/>
                                        </p:tgtEl>
                                        <p:attrNameLst>
                                          <p:attrName>ppt_w</p:attrName>
                                        </p:attrNameLst>
                                      </p:cBhvr>
                                      <p:tavLst>
                                        <p:tav tm="0">
                                          <p:val>
                                            <p:strVal val="4*#ppt_w"/>
                                          </p:val>
                                        </p:tav>
                                        <p:tav tm="100000">
                                          <p:val>
                                            <p:strVal val="#ppt_w"/>
                                          </p:val>
                                        </p:tav>
                                      </p:tavLst>
                                    </p:anim>
                                    <p:anim calcmode="lin" valueType="num">
                                      <p:cBhvr>
                                        <p:cTn id="40" dur="250" fill="hold"/>
                                        <p:tgtEl>
                                          <p:spTgt spid="1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Wrong Buzzer.wav"/>
                                        </p:tgtEl>
                                      </p:cMediaNode>
                                    </p:audio>
                                  </p:subTnLst>
                                </p:cTn>
                              </p:par>
                              <p:par>
                                <p:cTn id="41" presetID="1" presetClass="emph" presetSubtype="2" fill="hold" nodeType="withEffect">
                                  <p:stCondLst>
                                    <p:cond delay="1000"/>
                                  </p:stCondLst>
                                  <p:childTnLst>
                                    <p:animClr clrSpc="rgb" dir="cw">
                                      <p:cBhvr>
                                        <p:cTn id="42" dur="250" fill="hold"/>
                                        <p:tgtEl>
                                          <p:spTgt spid="7"/>
                                        </p:tgtEl>
                                        <p:attrNameLst>
                                          <p:attrName>fillcolor</p:attrName>
                                        </p:attrNameLst>
                                      </p:cBhvr>
                                      <p:to>
                                        <a:srgbClr val="FFFF00"/>
                                      </p:to>
                                    </p:animClr>
                                    <p:set>
                                      <p:cBhvr>
                                        <p:cTn id="43" dur="250" fill="hold"/>
                                        <p:tgtEl>
                                          <p:spTgt spid="7"/>
                                        </p:tgtEl>
                                        <p:attrNameLst>
                                          <p:attrName>fill.type</p:attrName>
                                        </p:attrNameLst>
                                      </p:cBhvr>
                                      <p:to>
                                        <p:strVal val="solid"/>
                                      </p:to>
                                    </p:set>
                                    <p:set>
                                      <p:cBhvr>
                                        <p:cTn id="44" dur="250" fill="hold"/>
                                        <p:tgtEl>
                                          <p:spTgt spid="7"/>
                                        </p:tgtEl>
                                        <p:attrNameLst>
                                          <p:attrName>fill.on</p:attrName>
                                        </p:attrNameLst>
                                      </p:cBhvr>
                                      <p:to>
                                        <p:strVal val="true"/>
                                      </p:to>
                                    </p:set>
                                  </p:childTnLst>
                                </p:cTn>
                              </p:par>
                            </p:childTnLst>
                          </p:cTn>
                        </p:par>
                      </p:childTnLst>
                    </p:cTn>
                  </p:par>
                </p:childTnLst>
              </p:cTn>
              <p:nextCondLst>
                <p:cond evt="onClick" delay="0">
                  <p:tgtEl>
                    <p:spTgt spid="7"/>
                  </p:tgtEl>
                </p:cond>
              </p:nextCondLst>
            </p:seq>
            <p:seq concurrent="1" nextAc="seek">
              <p:cTn id="45" restart="whenNotActive" fill="hold" evtFilter="cancelBubble" nodeType="interactiveSeq">
                <p:stCondLst>
                  <p:cond evt="onClick" delay="0">
                    <p:tgtEl>
                      <p:spTgt spid="8"/>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8"/>
                                        </p:tgtEl>
                                        <p:attrNameLst>
                                          <p:attrName>fillcolor</p:attrName>
                                        </p:attrNameLst>
                                      </p:cBhvr>
                                      <p:to>
                                        <a:srgbClr val="FFF2CC"/>
                                      </p:to>
                                    </p:animClr>
                                    <p:set>
                                      <p:cBhvr>
                                        <p:cTn id="50" dur="250" fill="hold"/>
                                        <p:tgtEl>
                                          <p:spTgt spid="8"/>
                                        </p:tgtEl>
                                        <p:attrNameLst>
                                          <p:attrName>fill.type</p:attrName>
                                        </p:attrNameLst>
                                      </p:cBhvr>
                                      <p:to>
                                        <p:strVal val="solid"/>
                                      </p:to>
                                    </p:set>
                                    <p:set>
                                      <p:cBhvr>
                                        <p:cTn id="51" dur="250" fill="hold"/>
                                        <p:tgtEl>
                                          <p:spTgt spid="8"/>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12"/>
                                        </p:tgtEl>
                                        <p:attrNameLst>
                                          <p:attrName>style.visibility</p:attrName>
                                        </p:attrNameLst>
                                      </p:cBhvr>
                                      <p:to>
                                        <p:strVal val="visible"/>
                                      </p:to>
                                    </p:set>
                                    <p:anim calcmode="lin" valueType="num">
                                      <p:cBhvr>
                                        <p:cTn id="54" dur="250" fill="hold"/>
                                        <p:tgtEl>
                                          <p:spTgt spid="12"/>
                                        </p:tgtEl>
                                        <p:attrNameLst>
                                          <p:attrName>ppt_w</p:attrName>
                                        </p:attrNameLst>
                                      </p:cBhvr>
                                      <p:tavLst>
                                        <p:tav tm="0">
                                          <p:val>
                                            <p:strVal val="4*#ppt_w"/>
                                          </p:val>
                                        </p:tav>
                                        <p:tav tm="100000">
                                          <p:val>
                                            <p:strVal val="#ppt_w"/>
                                          </p:val>
                                        </p:tav>
                                      </p:tavLst>
                                    </p:anim>
                                    <p:anim calcmode="lin" valueType="num">
                                      <p:cBhvr>
                                        <p:cTn id="55" dur="250" fill="hold"/>
                                        <p:tgtEl>
                                          <p:spTgt spid="12"/>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Check mark.wav"/>
                                        </p:tgtEl>
                                      </p:cMediaNode>
                                    </p:audio>
                                  </p:subTnLst>
                                </p:cTn>
                              </p:par>
                              <p:par>
                                <p:cTn id="56" presetID="1" presetClass="emph" presetSubtype="2" fill="hold" nodeType="withEffect">
                                  <p:stCondLst>
                                    <p:cond delay="1000"/>
                                  </p:stCondLst>
                                  <p:childTnLst>
                                    <p:animClr clrSpc="rgb" dir="cw">
                                      <p:cBhvr>
                                        <p:cTn id="57" dur="250" fill="hold"/>
                                        <p:tgtEl>
                                          <p:spTgt spid="8"/>
                                        </p:tgtEl>
                                        <p:attrNameLst>
                                          <p:attrName>fillcolor</p:attrName>
                                        </p:attrNameLst>
                                      </p:cBhvr>
                                      <p:to>
                                        <a:srgbClr val="00B050"/>
                                      </p:to>
                                    </p:animClr>
                                    <p:set>
                                      <p:cBhvr>
                                        <p:cTn id="58" dur="250" fill="hold"/>
                                        <p:tgtEl>
                                          <p:spTgt spid="8"/>
                                        </p:tgtEl>
                                        <p:attrNameLst>
                                          <p:attrName>fill.type</p:attrName>
                                        </p:attrNameLst>
                                      </p:cBhvr>
                                      <p:to>
                                        <p:strVal val="solid"/>
                                      </p:to>
                                    </p:set>
                                    <p:set>
                                      <p:cBhvr>
                                        <p:cTn id="59" dur="250" fill="hold"/>
                                        <p:tgtEl>
                                          <p:spTgt spid="8"/>
                                        </p:tgtEl>
                                        <p:attrNameLst>
                                          <p:attrName>fill.on</p:attrName>
                                        </p:attrNameLst>
                                      </p:cBhvr>
                                      <p:to>
                                        <p:strVal val="true"/>
                                      </p:to>
                                    </p:set>
                                  </p:childTnLst>
                                </p:cTn>
                              </p:par>
                            </p:childTnLst>
                          </p:cTn>
                        </p:par>
                      </p:childTnLst>
                    </p:cTn>
                  </p:par>
                </p:childTnLst>
              </p:cTn>
              <p:nextCondLst>
                <p:cond evt="onClick" delay="0">
                  <p:tgtEl>
                    <p:spTgt spid="8"/>
                  </p:tgtEl>
                </p:cond>
              </p:nextCondLst>
            </p:seq>
            <p:seq concurrent="1" nextAc="seek">
              <p:cTn id="60" restart="whenNotActive" fill="hold" evtFilter="cancelBubble" nodeType="interactiveSeq">
                <p:stCondLst>
                  <p:cond evt="onClick" delay="0">
                    <p:tgtEl>
                      <p:spTgt spid="9"/>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9"/>
                                        </p:tgtEl>
                                        <p:attrNameLst>
                                          <p:attrName>fillcolor</p:attrName>
                                        </p:attrNameLst>
                                      </p:cBhvr>
                                      <p:to>
                                        <a:srgbClr val="FFF2CC"/>
                                      </p:to>
                                    </p:animClr>
                                    <p:set>
                                      <p:cBhvr>
                                        <p:cTn id="65" dur="250" fill="hold"/>
                                        <p:tgtEl>
                                          <p:spTgt spid="9"/>
                                        </p:tgtEl>
                                        <p:attrNameLst>
                                          <p:attrName>fill.type</p:attrName>
                                        </p:attrNameLst>
                                      </p:cBhvr>
                                      <p:to>
                                        <p:strVal val="solid"/>
                                      </p:to>
                                    </p:set>
                                    <p:set>
                                      <p:cBhvr>
                                        <p:cTn id="66" dur="250" fill="hold"/>
                                        <p:tgtEl>
                                          <p:spTgt spid="9"/>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11"/>
                                        </p:tgtEl>
                                        <p:attrNameLst>
                                          <p:attrName>style.visibility</p:attrName>
                                        </p:attrNameLst>
                                      </p:cBhvr>
                                      <p:to>
                                        <p:strVal val="visible"/>
                                      </p:to>
                                    </p:set>
                                    <p:anim calcmode="lin" valueType="num">
                                      <p:cBhvr>
                                        <p:cTn id="69" dur="250" fill="hold"/>
                                        <p:tgtEl>
                                          <p:spTgt spid="11"/>
                                        </p:tgtEl>
                                        <p:attrNameLst>
                                          <p:attrName>ppt_w</p:attrName>
                                        </p:attrNameLst>
                                      </p:cBhvr>
                                      <p:tavLst>
                                        <p:tav tm="0">
                                          <p:val>
                                            <p:strVal val="4*#ppt_w"/>
                                          </p:val>
                                        </p:tav>
                                        <p:tav tm="100000">
                                          <p:val>
                                            <p:strVal val="#ppt_w"/>
                                          </p:val>
                                        </p:tav>
                                      </p:tavLst>
                                    </p:anim>
                                    <p:anim calcmode="lin" valueType="num">
                                      <p:cBhvr>
                                        <p:cTn id="70" dur="250" fill="hold"/>
                                        <p:tgtEl>
                                          <p:spTgt spid="1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3" name="Wrong Buzzer.wav"/>
                                        </p:tgtEl>
                                      </p:cMediaNode>
                                    </p:audio>
                                  </p:subTnLst>
                                </p:cTn>
                              </p:par>
                              <p:par>
                                <p:cTn id="71" presetID="1" presetClass="emph" presetSubtype="2" fill="hold" nodeType="withEffect">
                                  <p:stCondLst>
                                    <p:cond delay="1000"/>
                                  </p:stCondLst>
                                  <p:childTnLst>
                                    <p:animClr clrSpc="rgb" dir="cw">
                                      <p:cBhvr>
                                        <p:cTn id="72" dur="250" fill="hold"/>
                                        <p:tgtEl>
                                          <p:spTgt spid="9"/>
                                        </p:tgtEl>
                                        <p:attrNameLst>
                                          <p:attrName>fillcolor</p:attrName>
                                        </p:attrNameLst>
                                      </p:cBhvr>
                                      <p:to>
                                        <a:srgbClr val="FFFF00"/>
                                      </p:to>
                                    </p:animClr>
                                    <p:set>
                                      <p:cBhvr>
                                        <p:cTn id="73" dur="250" fill="hold"/>
                                        <p:tgtEl>
                                          <p:spTgt spid="9"/>
                                        </p:tgtEl>
                                        <p:attrNameLst>
                                          <p:attrName>fill.type</p:attrName>
                                        </p:attrNameLst>
                                      </p:cBhvr>
                                      <p:to>
                                        <p:strVal val="solid"/>
                                      </p:to>
                                    </p:set>
                                    <p:set>
                                      <p:cBhvr>
                                        <p:cTn id="74" dur="250" fill="hold"/>
                                        <p:tgtEl>
                                          <p:spTgt spid="9"/>
                                        </p:tgtEl>
                                        <p:attrNameLst>
                                          <p:attrName>fill.on</p:attrName>
                                        </p:attrNameLst>
                                      </p:cBhvr>
                                      <p:to>
                                        <p:strVal val="true"/>
                                      </p:to>
                                    </p:set>
                                  </p:childTnLst>
                                </p:cTn>
                              </p:par>
                            </p:childTnLst>
                          </p:cTn>
                        </p:par>
                      </p:childTnLst>
                    </p:cTn>
                  </p:par>
                </p:childTnLst>
              </p:cTn>
              <p:nextCondLst>
                <p:cond evt="onClick" delay="0">
                  <p:tgtEl>
                    <p:spTgt spid="9"/>
                  </p:tgtEl>
                </p:cond>
              </p:nextCondLst>
            </p:seq>
            <p:seq concurrent="1" nextAc="seek">
              <p:cTn id="75" restart="whenNotActive" fill="hold" evtFilter="cancelBubble" nodeType="interactiveSeq">
                <p:stCondLst>
                  <p:cond evt="onClick" delay="0">
                    <p:tgtEl>
                      <p:spTgt spid="13"/>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13"/>
                                        </p:tgtEl>
                                        <p:attrNameLst>
                                          <p:attrName>fillcolor</p:attrName>
                                        </p:attrNameLst>
                                      </p:cBhvr>
                                      <p:to>
                                        <a:srgbClr val="FFF2CC"/>
                                      </p:to>
                                    </p:animClr>
                                    <p:set>
                                      <p:cBhvr>
                                        <p:cTn id="80" dur="250" fill="hold"/>
                                        <p:tgtEl>
                                          <p:spTgt spid="13"/>
                                        </p:tgtEl>
                                        <p:attrNameLst>
                                          <p:attrName>fill.type</p:attrName>
                                        </p:attrNameLst>
                                      </p:cBhvr>
                                      <p:to>
                                        <p:strVal val="solid"/>
                                      </p:to>
                                    </p:set>
                                    <p:set>
                                      <p:cBhvr>
                                        <p:cTn id="81" dur="250" fill="hold"/>
                                        <p:tgtEl>
                                          <p:spTgt spid="13"/>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14"/>
                                        </p:tgtEl>
                                        <p:attrNameLst>
                                          <p:attrName>style.visibility</p:attrName>
                                        </p:attrNameLst>
                                      </p:cBhvr>
                                      <p:to>
                                        <p:strVal val="visible"/>
                                      </p:to>
                                    </p:set>
                                    <p:anim calcmode="lin" valueType="num">
                                      <p:cBhvr>
                                        <p:cTn id="84" dur="250" fill="hold"/>
                                        <p:tgtEl>
                                          <p:spTgt spid="14"/>
                                        </p:tgtEl>
                                        <p:attrNameLst>
                                          <p:attrName>ppt_w</p:attrName>
                                        </p:attrNameLst>
                                      </p:cBhvr>
                                      <p:tavLst>
                                        <p:tav tm="0">
                                          <p:val>
                                            <p:strVal val="4*#ppt_w"/>
                                          </p:val>
                                        </p:tav>
                                        <p:tav tm="100000">
                                          <p:val>
                                            <p:strVal val="#ppt_w"/>
                                          </p:val>
                                        </p:tav>
                                      </p:tavLst>
                                    </p:anim>
                                    <p:anim calcmode="lin" valueType="num">
                                      <p:cBhvr>
                                        <p:cTn id="85" dur="250" fill="hold"/>
                                        <p:tgtEl>
                                          <p:spTgt spid="14"/>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3" name="Wrong Buzzer.wav"/>
                                        </p:tgtEl>
                                      </p:cMediaNode>
                                    </p:audio>
                                  </p:subTnLst>
                                </p:cTn>
                              </p:par>
                              <p:par>
                                <p:cTn id="86" presetID="1" presetClass="emph" presetSubtype="2" fill="hold" nodeType="withEffect">
                                  <p:stCondLst>
                                    <p:cond delay="1000"/>
                                  </p:stCondLst>
                                  <p:childTnLst>
                                    <p:animClr clrSpc="rgb" dir="cw">
                                      <p:cBhvr>
                                        <p:cTn id="87" dur="250" fill="hold"/>
                                        <p:tgtEl>
                                          <p:spTgt spid="13"/>
                                        </p:tgtEl>
                                        <p:attrNameLst>
                                          <p:attrName>fillcolor</p:attrName>
                                        </p:attrNameLst>
                                      </p:cBhvr>
                                      <p:to>
                                        <a:srgbClr val="FFFF00"/>
                                      </p:to>
                                    </p:animClr>
                                    <p:set>
                                      <p:cBhvr>
                                        <p:cTn id="88" dur="250" fill="hold"/>
                                        <p:tgtEl>
                                          <p:spTgt spid="13"/>
                                        </p:tgtEl>
                                        <p:attrNameLst>
                                          <p:attrName>fill.type</p:attrName>
                                        </p:attrNameLst>
                                      </p:cBhvr>
                                      <p:to>
                                        <p:strVal val="solid"/>
                                      </p:to>
                                    </p:set>
                                    <p:set>
                                      <p:cBhvr>
                                        <p:cTn id="89" dur="25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childTnLst>
        </p:cTn>
      </p:par>
    </p:tnLst>
    <p:bldLst>
      <p:bldP spid="5" grpId="0"/>
      <p:bldP spid="7" grpId="0" animBg="1"/>
      <p:bldP spid="8" grpId="0" animBg="1"/>
      <p:bldP spid="9" grpId="0" animBg="1"/>
      <p:bldP spid="1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0084" y="133350"/>
            <a:ext cx="6283500" cy="3530400"/>
          </a:xfrm>
        </p:spPr>
        <p:txBody>
          <a:bodyPr/>
          <a:lstStyle/>
          <a:p>
            <a:r>
              <a:rPr lang="en-US" sz="5500" dirty="0"/>
              <a:t>CẢM ƠN SỰ THEO DÕI CỦA CÁC EM!</a:t>
            </a:r>
          </a:p>
        </p:txBody>
      </p:sp>
      <p:pic>
        <p:nvPicPr>
          <p:cNvPr id="3076" name="Picture 4">
            <a:extLst>
              <a:ext uri="{FF2B5EF4-FFF2-40B4-BE49-F238E27FC236}">
                <a16:creationId xmlns:a16="http://schemas.microsoft.com/office/drawing/2014/main" id="{3B7954E3-4912-2B44-B4D6-08C3F13D4C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982" y="3562489"/>
            <a:ext cx="1632416" cy="147025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1D488753-8DC4-E44D-B467-99AFA304CE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04845" y="3642899"/>
            <a:ext cx="1632416" cy="147025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CB7048D5-17B8-1C48-8850-9E613BA160E0}"/>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7391400" y="114403"/>
            <a:ext cx="1387366" cy="1866693"/>
          </a:xfrm>
          <a:prstGeom prst="rect">
            <a:avLst/>
          </a:prstGeom>
          <a:ln>
            <a:noFill/>
          </a:ln>
        </p:spPr>
      </p:pic>
    </p:spTree>
    <p:extLst>
      <p:ext uri="{BB962C8B-B14F-4D97-AF65-F5344CB8AC3E}">
        <p14:creationId xmlns:p14="http://schemas.microsoft.com/office/powerpoint/2010/main" val="5918683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1600"/>
                            </p:stCondLst>
                            <p:childTnLst>
                              <p:par>
                                <p:cTn id="13" presetID="8" presetClass="emph" presetSubtype="0" fill="hold" nodeType="afterEffect">
                                  <p:stCondLst>
                                    <p:cond delay="0"/>
                                  </p:stCondLst>
                                  <p:iterate type="lt">
                                    <p:tmPct val="0"/>
                                  </p:iterate>
                                  <p:childTnLst>
                                    <p:animRot by="21600000">
                                      <p:cBhvr>
                                        <p:cTn id="14"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Shape 255"/>
        <p:cNvGrpSpPr/>
        <p:nvPr/>
      </p:nvGrpSpPr>
      <p:grpSpPr>
        <a:xfrm>
          <a:off x="0" y="0"/>
          <a:ext cx="0" cy="0"/>
          <a:chOff x="0" y="0"/>
          <a:chExt cx="0" cy="0"/>
        </a:xfrm>
      </p:grpSpPr>
      <p:sp>
        <p:nvSpPr>
          <p:cNvPr id="257" name="Google Shape;257;p35"/>
          <p:cNvSpPr/>
          <p:nvPr/>
        </p:nvSpPr>
        <p:spPr>
          <a:xfrm>
            <a:off x="4766188" y="998011"/>
            <a:ext cx="3575991" cy="3309349"/>
          </a:xfrm>
          <a:prstGeom prst="rect">
            <a:avLst/>
          </a:prstGeom>
          <a:solidFill>
            <a:srgbClr val="000000">
              <a:alpha val="962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258" name="Google Shape;258;p35" descr="photo-1434030216411-0b793f4b4173.jpg"/>
          <p:cNvPicPr preferRelativeResize="0"/>
          <p:nvPr/>
        </p:nvPicPr>
        <p:blipFill>
          <a:blip r:embed="rId3">
            <a:alphaModFix/>
          </a:blip>
          <a:stretch>
            <a:fillRect/>
          </a:stretch>
        </p:blipFill>
        <p:spPr>
          <a:xfrm>
            <a:off x="4854184" y="998011"/>
            <a:ext cx="3322171" cy="3074454"/>
          </a:xfrm>
          <a:prstGeom prst="rect">
            <a:avLst/>
          </a:prstGeom>
          <a:noFill/>
          <a:ln w="114300" cap="flat" cmpd="sng">
            <a:solidFill>
              <a:srgbClr val="FFFFFF"/>
            </a:solidFill>
            <a:prstDash val="solid"/>
            <a:miter lim="8000"/>
            <a:headEnd type="none" w="sm" len="sm"/>
            <a:tailEnd type="none" w="sm" len="sm"/>
          </a:ln>
        </p:spPr>
      </p:pic>
      <p:sp>
        <p:nvSpPr>
          <p:cNvPr id="259" name="Google Shape;259;p35"/>
          <p:cNvSpPr txBox="1">
            <a:spLocks noGrp="1"/>
          </p:cNvSpPr>
          <p:nvPr>
            <p:ph type="ctrTitle" idx="4294967295"/>
          </p:nvPr>
        </p:nvSpPr>
        <p:spPr>
          <a:xfrm>
            <a:off x="967645" y="504620"/>
            <a:ext cx="3234300" cy="1159800"/>
          </a:xfrm>
          <a:prstGeom prst="rect">
            <a:avLst/>
          </a:prstGeom>
        </p:spPr>
        <p:txBody>
          <a:bodyPr spcFirstLastPara="1" wrap="square" lIns="91425" tIns="91425" rIns="91425" bIns="91425" anchor="b" anchorCtr="0">
            <a:noAutofit/>
          </a:bodyPr>
          <a:lstStyle/>
          <a:p>
            <a:r>
              <a:rPr lang="en-US" sz="6000" dirty="0">
                <a:latin typeface="Times New Roman" panose="02020603050405020304" pitchFamily="18" charset="0"/>
                <a:cs typeface="Times New Roman" panose="02020603050405020304" pitchFamily="18" charset="0"/>
              </a:rPr>
              <a:t>DẶN DÒ</a:t>
            </a:r>
          </a:p>
        </p:txBody>
      </p:sp>
      <p:sp>
        <p:nvSpPr>
          <p:cNvPr id="2" name="Rectangle 1">
            <a:extLst>
              <a:ext uri="{FF2B5EF4-FFF2-40B4-BE49-F238E27FC236}">
                <a16:creationId xmlns:a16="http://schemas.microsoft.com/office/drawing/2014/main" id="{EDD24743-9CCD-884D-8D72-BED80F83F76D}"/>
              </a:ext>
            </a:extLst>
          </p:cNvPr>
          <p:cNvSpPr/>
          <p:nvPr/>
        </p:nvSpPr>
        <p:spPr>
          <a:xfrm>
            <a:off x="421846" y="1825696"/>
            <a:ext cx="4266514" cy="2246769"/>
          </a:xfrm>
          <a:prstGeom prst="rect">
            <a:avLst/>
          </a:prstGeom>
        </p:spPr>
        <p:txBody>
          <a:bodyPr wrap="square">
            <a:spAutoFit/>
          </a:bodyPr>
          <a:lstStyle/>
          <a:p>
            <a:pPr lvl="0" algn="ctr">
              <a:spcBef>
                <a:spcPct val="0"/>
              </a:spcBef>
              <a:defRPr/>
            </a:pPr>
            <a:r>
              <a:rPr lang="vi-VN" altLang="en-US" sz="2800" dirty="0">
                <a:solidFill>
                  <a:srgbClr val="0070C0"/>
                </a:solidFill>
                <a:latin typeface="Times New Roman" panose="02020603050405020304" pitchFamily="18" charset="0"/>
                <a:sym typeface="Times New Roman" panose="02020603050405020304" pitchFamily="18" charset="0"/>
              </a:rPr>
              <a:t>Hoàn thành bài tập.</a:t>
            </a:r>
          </a:p>
          <a:p>
            <a:pPr lvl="0" algn="just">
              <a:spcBef>
                <a:spcPct val="0"/>
              </a:spcBef>
              <a:defRPr/>
            </a:pPr>
            <a:r>
              <a:rPr lang="vi-VN" altLang="en-US" sz="2800" dirty="0">
                <a:solidFill>
                  <a:srgbClr val="0070C0"/>
                </a:solidFill>
                <a:latin typeface="Times New Roman" panose="02020603050405020304" pitchFamily="18" charset="0"/>
                <a:sym typeface="Times New Roman" panose="02020603050405020304" pitchFamily="18" charset="0"/>
              </a:rPr>
              <a:t>Đọc và tìm hiểu trước các câu hỏi bài 16: Các cuộc khởi nghĩa tiêu biểu giành độc lập trước thế kỉ X.</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3" name="Rectangle 2">
            <a:hlinkClick r:id="rId6" action="ppaction://hlinksldjump"/>
            <a:extLst>
              <a:ext uri="{FF2B5EF4-FFF2-40B4-BE49-F238E27FC236}">
                <a16:creationId xmlns:a16="http://schemas.microsoft.com/office/drawing/2014/main" id="{E8A3D8D8-1DFA-4A8B-9290-10ED9F0F074D}"/>
              </a:ext>
            </a:extLst>
          </p:cNvPr>
          <p:cNvSpPr/>
          <p:nvPr/>
        </p:nvSpPr>
        <p:spPr>
          <a:xfrm>
            <a:off x="5234940" y="4537710"/>
            <a:ext cx="1623060" cy="480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2400" kern="1200">
              <a:solidFill>
                <a:prstClr val="white"/>
              </a:solidFill>
              <a:latin typeface="Calibri" panose="020F0502020204030204"/>
            </a:endParaRPr>
          </a:p>
        </p:txBody>
      </p:sp>
      <p:sp>
        <p:nvSpPr>
          <p:cNvPr id="2" name="TextBox 1">
            <a:extLst>
              <a:ext uri="{FF2B5EF4-FFF2-40B4-BE49-F238E27FC236}">
                <a16:creationId xmlns:a16="http://schemas.microsoft.com/office/drawing/2014/main" id="{7CF2F40B-0C06-41A2-98EB-3C7D4751E754}"/>
              </a:ext>
            </a:extLst>
          </p:cNvPr>
          <p:cNvSpPr txBox="1"/>
          <p:nvPr/>
        </p:nvSpPr>
        <p:spPr>
          <a:xfrm>
            <a:off x="1056576" y="659443"/>
            <a:ext cx="7355904" cy="954107"/>
          </a:xfrm>
          <a:prstGeom prst="rect">
            <a:avLst/>
          </a:prstGeom>
          <a:noFill/>
        </p:spPr>
        <p:txBody>
          <a:bodyPr wrap="square" rtlCol="0">
            <a:spAutoFit/>
          </a:bodyPr>
          <a:lstStyle/>
          <a:p>
            <a:pPr algn="ctr" defTabSz="685800">
              <a:buClrTx/>
            </a:pPr>
            <a:r>
              <a:rPr lang="en-US" sz="2800" b="1" kern="1200" dirty="0" err="1">
                <a:solidFill>
                  <a:srgbClr val="FFFF00"/>
                </a:solidFill>
                <a:latin typeface="Times New Roman" panose="02020603050405020304" pitchFamily="18" charset="0"/>
                <a:ea typeface="+mn-ea"/>
                <a:cs typeface="Times New Roman" panose="02020603050405020304" pitchFamily="18" charset="0"/>
              </a:rPr>
              <a:t>Câu</a:t>
            </a:r>
            <a:r>
              <a:rPr lang="en-US" sz="2800" b="1" kern="1200" dirty="0">
                <a:solidFill>
                  <a:srgbClr val="FFFF00"/>
                </a:solidFill>
                <a:latin typeface="Times New Roman" panose="02020603050405020304" pitchFamily="18" charset="0"/>
                <a:ea typeface="+mn-ea"/>
                <a:cs typeface="Times New Roman" panose="02020603050405020304" pitchFamily="18" charset="0"/>
              </a:rPr>
              <a:t> </a:t>
            </a:r>
            <a:r>
              <a:rPr lang="en-US" sz="2800" b="1" kern="1200" dirty="0" err="1">
                <a:solidFill>
                  <a:srgbClr val="FFFF00"/>
                </a:solidFill>
                <a:latin typeface="Times New Roman" panose="02020603050405020304" pitchFamily="18" charset="0"/>
                <a:ea typeface="+mn-ea"/>
                <a:cs typeface="Times New Roman" panose="02020603050405020304" pitchFamily="18" charset="0"/>
              </a:rPr>
              <a:t>hỏi</a:t>
            </a:r>
            <a:r>
              <a:rPr lang="en-US" sz="2800" b="1" kern="1200" dirty="0">
                <a:solidFill>
                  <a:srgbClr val="FFFF00"/>
                </a:solidFill>
                <a:latin typeface="Times New Roman" panose="02020603050405020304" pitchFamily="18" charset="0"/>
                <a:ea typeface="+mn-ea"/>
                <a:cs typeface="Times New Roman" panose="02020603050405020304" pitchFamily="18" charset="0"/>
              </a:rPr>
              <a:t> </a:t>
            </a:r>
            <a:r>
              <a:rPr lang="en-US" sz="2800" b="1" kern="1200" dirty="0" err="1">
                <a:solidFill>
                  <a:srgbClr val="FFFF00"/>
                </a:solidFill>
                <a:latin typeface="Times New Roman" panose="02020603050405020304" pitchFamily="18" charset="0"/>
                <a:ea typeface="+mn-ea"/>
                <a:cs typeface="Times New Roman" panose="02020603050405020304" pitchFamily="18" charset="0"/>
              </a:rPr>
              <a:t>số</a:t>
            </a:r>
            <a:r>
              <a:rPr lang="en-US" sz="2800" b="1" kern="1200" dirty="0">
                <a:solidFill>
                  <a:srgbClr val="FFFF00"/>
                </a:solidFill>
                <a:latin typeface="Times New Roman" panose="02020603050405020304" pitchFamily="18" charset="0"/>
                <a:ea typeface="+mn-ea"/>
                <a:cs typeface="Times New Roman" panose="02020603050405020304" pitchFamily="18" charset="0"/>
              </a:rPr>
              <a:t> 3</a:t>
            </a:r>
            <a:r>
              <a:rPr lang="en-US" sz="2800" b="1" kern="1200" dirty="0">
                <a:solidFill>
                  <a:prstClr val="white"/>
                </a:solidFill>
                <a:latin typeface="Times New Roman" panose="02020603050405020304" pitchFamily="18" charset="0"/>
                <a:ea typeface="+mn-ea"/>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Truyện</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Bánh</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chưng</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bánh</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giầy</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nói</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lên</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quan</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niệm</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gì</a:t>
            </a:r>
            <a:r>
              <a:rPr lang="en-US" sz="2800" b="1" kern="1200" dirty="0">
                <a:solidFill>
                  <a:prstClr val="white"/>
                </a:solidFill>
                <a:latin typeface="Times New Roman" panose="02020603050405020304" pitchFamily="18" charset="0"/>
                <a:cs typeface="Times New Roman" panose="02020603050405020304" pitchFamily="18" charset="0"/>
              </a:rPr>
              <a:t>?</a:t>
            </a:r>
          </a:p>
        </p:txBody>
      </p:sp>
      <p:sp>
        <p:nvSpPr>
          <p:cNvPr id="6" name="Rectangle 5">
            <a:extLst>
              <a:ext uri="{FF2B5EF4-FFF2-40B4-BE49-F238E27FC236}">
                <a16:creationId xmlns:a16="http://schemas.microsoft.com/office/drawing/2014/main" id="{4D844259-E829-4744-818B-775CAC98D1F4}"/>
              </a:ext>
            </a:extLst>
          </p:cNvPr>
          <p:cNvSpPr/>
          <p:nvPr/>
        </p:nvSpPr>
        <p:spPr>
          <a:xfrm>
            <a:off x="4571999" y="2061645"/>
            <a:ext cx="4133087" cy="1160224"/>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800" kern="1200" dirty="0">
                <a:solidFill>
                  <a:prstClr val="black">
                    <a:lumMod val="95000"/>
                    <a:lumOff val="5000"/>
                  </a:prstClr>
                </a:solidFill>
                <a:latin typeface="Times New Roman" panose="02020603050405020304" pitchFamily="18" charset="0"/>
                <a:cs typeface="Times New Roman" panose="02020603050405020304" pitchFamily="18" charset="0"/>
              </a:rPr>
              <a:t>C. </a:t>
            </a:r>
            <a:r>
              <a:rPr lang="vi-VN" sz="2800" kern="1200" dirty="0">
                <a:solidFill>
                  <a:prstClr val="black">
                    <a:lumMod val="95000"/>
                    <a:lumOff val="5000"/>
                  </a:prstClr>
                </a:solidFill>
                <a:latin typeface="Times New Roman" panose="02020603050405020304" pitchFamily="18" charset="0"/>
                <a:cs typeface="Times New Roman" panose="02020603050405020304" pitchFamily="18" charset="0"/>
              </a:rPr>
              <a:t>Nguồn gốc của con người</a:t>
            </a:r>
            <a:endParaRPr lang="en-US" sz="2800" b="1" kern="1200" dirty="0">
              <a:solidFill>
                <a:prstClr val="black">
                  <a:lumMod val="95000"/>
                  <a:lumOff val="5000"/>
                </a:prstClr>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7" name="Rectangle 6">
            <a:extLst>
              <a:ext uri="{FF2B5EF4-FFF2-40B4-BE49-F238E27FC236}">
                <a16:creationId xmlns:a16="http://schemas.microsoft.com/office/drawing/2014/main" id="{A25553D5-F521-0549-B6FD-994B6DE4080E}"/>
              </a:ext>
            </a:extLst>
          </p:cNvPr>
          <p:cNvSpPr/>
          <p:nvPr/>
        </p:nvSpPr>
        <p:spPr>
          <a:xfrm>
            <a:off x="403893" y="2061645"/>
            <a:ext cx="4133087" cy="1160224"/>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2800" b="1" kern="1200" dirty="0">
              <a:solidFill>
                <a:prstClr val="black"/>
              </a:solidFill>
              <a:latin typeface="Times New Roman" panose="02020603050405020304" pitchFamily="18" charset="0"/>
              <a:cs typeface="Times New Roman" panose="02020603050405020304" pitchFamily="18" charset="0"/>
            </a:endParaRPr>
          </a:p>
          <a:p>
            <a:pPr lvl="0" algn="ctr" defTabSz="685800">
              <a:buClrTx/>
              <a:defRPr/>
            </a:pPr>
            <a:r>
              <a:rPr lang="vi-VN" sz="2800" kern="1200" dirty="0">
                <a:solidFill>
                  <a:prstClr val="black"/>
                </a:solidFill>
                <a:latin typeface="Times New Roman" panose="02020603050405020304" pitchFamily="18" charset="0"/>
                <a:cs typeface="Times New Roman" panose="02020603050405020304" pitchFamily="18" charset="0"/>
              </a:rPr>
              <a:t>A</a:t>
            </a:r>
            <a:r>
              <a:rPr lang="vi-VN" sz="2800" b="1" kern="1200" dirty="0">
                <a:solidFill>
                  <a:prstClr val="black"/>
                </a:solidFill>
                <a:latin typeface="Times New Roman" panose="02020603050405020304" pitchFamily="18" charset="0"/>
                <a:cs typeface="Times New Roman" panose="02020603050405020304" pitchFamily="18" charset="0"/>
              </a:rPr>
              <a:t>. </a:t>
            </a:r>
            <a:r>
              <a:rPr lang="en-US" sz="2800" kern="1200" dirty="0" err="1">
                <a:solidFill>
                  <a:prstClr val="black">
                    <a:lumMod val="95000"/>
                    <a:lumOff val="5000"/>
                  </a:prstClr>
                </a:solidFill>
                <a:latin typeface="Times New Roman" panose="02020603050405020304" pitchFamily="18" charset="0"/>
                <a:cs typeface="Times New Roman" panose="02020603050405020304" pitchFamily="18" charset="0"/>
              </a:rPr>
              <a:t>Phải</a:t>
            </a:r>
            <a:r>
              <a:rPr lang="en-US" sz="28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800" kern="1200" dirty="0" err="1">
                <a:solidFill>
                  <a:prstClr val="black">
                    <a:lumMod val="95000"/>
                    <a:lumOff val="5000"/>
                  </a:prstClr>
                </a:solidFill>
                <a:latin typeface="Times New Roman" panose="02020603050405020304" pitchFamily="18" charset="0"/>
                <a:cs typeface="Times New Roman" panose="02020603050405020304" pitchFamily="18" charset="0"/>
              </a:rPr>
              <a:t>thờ</a:t>
            </a:r>
            <a:r>
              <a:rPr lang="en-US" sz="28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800" kern="1200" dirty="0" err="1">
                <a:solidFill>
                  <a:prstClr val="black">
                    <a:lumMod val="95000"/>
                    <a:lumOff val="5000"/>
                  </a:prstClr>
                </a:solidFill>
                <a:latin typeface="Times New Roman" panose="02020603050405020304" pitchFamily="18" charset="0"/>
                <a:cs typeface="Times New Roman" panose="02020603050405020304" pitchFamily="18" charset="0"/>
              </a:rPr>
              <a:t>cúng</a:t>
            </a:r>
            <a:r>
              <a:rPr lang="en-US" sz="28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800" kern="1200" dirty="0" err="1">
                <a:solidFill>
                  <a:prstClr val="black">
                    <a:lumMod val="95000"/>
                    <a:lumOff val="5000"/>
                  </a:prstClr>
                </a:solidFill>
                <a:latin typeface="Times New Roman" panose="02020603050405020304" pitchFamily="18" charset="0"/>
                <a:cs typeface="Times New Roman" panose="02020603050405020304" pitchFamily="18" charset="0"/>
              </a:rPr>
              <a:t>tổ</a:t>
            </a:r>
            <a:r>
              <a:rPr lang="en-US" sz="28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800" kern="1200" dirty="0" err="1">
                <a:solidFill>
                  <a:prstClr val="black">
                    <a:lumMod val="95000"/>
                    <a:lumOff val="5000"/>
                  </a:prstClr>
                </a:solidFill>
                <a:latin typeface="Times New Roman" panose="02020603050405020304" pitchFamily="18" charset="0"/>
                <a:cs typeface="Times New Roman" panose="02020603050405020304" pitchFamily="18" charset="0"/>
              </a:rPr>
              <a:t>tiên</a:t>
            </a:r>
            <a:r>
              <a:rPr lang="en-US" sz="28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800" kern="1200" dirty="0" err="1">
                <a:solidFill>
                  <a:prstClr val="black">
                    <a:lumMod val="95000"/>
                    <a:lumOff val="5000"/>
                  </a:prstClr>
                </a:solidFill>
                <a:latin typeface="Times New Roman" panose="02020603050405020304" pitchFamily="18" charset="0"/>
                <a:cs typeface="Times New Roman" panose="02020603050405020304" pitchFamily="18" charset="0"/>
              </a:rPr>
              <a:t>trong</a:t>
            </a:r>
            <a:r>
              <a:rPr lang="en-US" sz="28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800" kern="1200" dirty="0" err="1">
                <a:solidFill>
                  <a:prstClr val="black">
                    <a:lumMod val="95000"/>
                    <a:lumOff val="5000"/>
                  </a:prstClr>
                </a:solidFill>
                <a:latin typeface="Times New Roman" panose="02020603050405020304" pitchFamily="18" charset="0"/>
                <a:cs typeface="Times New Roman" panose="02020603050405020304" pitchFamily="18" charset="0"/>
              </a:rPr>
              <a:t>ngày</a:t>
            </a:r>
            <a:r>
              <a:rPr lang="en-US" sz="28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800" kern="1200" dirty="0" err="1">
                <a:solidFill>
                  <a:prstClr val="black">
                    <a:lumMod val="95000"/>
                    <a:lumOff val="5000"/>
                  </a:prstClr>
                </a:solidFill>
                <a:latin typeface="Times New Roman" panose="02020603050405020304" pitchFamily="18" charset="0"/>
                <a:cs typeface="Times New Roman" panose="02020603050405020304" pitchFamily="18" charset="0"/>
              </a:rPr>
              <a:t>tết</a:t>
            </a:r>
            <a:r>
              <a:rPr lang="en-US" sz="28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800" kern="1200" dirty="0" err="1">
                <a:solidFill>
                  <a:prstClr val="black">
                    <a:lumMod val="95000"/>
                    <a:lumOff val="5000"/>
                  </a:prstClr>
                </a:solidFill>
                <a:latin typeface="Times New Roman" panose="02020603050405020304" pitchFamily="18" charset="0"/>
                <a:cs typeface="Times New Roman" panose="02020603050405020304" pitchFamily="18" charset="0"/>
              </a:rPr>
              <a:t>lễ</a:t>
            </a:r>
            <a:r>
              <a:rPr lang="en-US" sz="28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800" kern="1200" dirty="0" err="1">
                <a:solidFill>
                  <a:prstClr val="black">
                    <a:lumMod val="95000"/>
                    <a:lumOff val="5000"/>
                  </a:prstClr>
                </a:solidFill>
                <a:latin typeface="Times New Roman" panose="02020603050405020304" pitchFamily="18" charset="0"/>
                <a:cs typeface="Times New Roman" panose="02020603050405020304" pitchFamily="18" charset="0"/>
              </a:rPr>
              <a:t>hội</a:t>
            </a:r>
            <a:r>
              <a:rPr lang="en-US" sz="2800" kern="1200" dirty="0">
                <a:solidFill>
                  <a:prstClr val="black">
                    <a:lumMod val="95000"/>
                    <a:lumOff val="5000"/>
                  </a:prstClr>
                </a:solidFill>
                <a:latin typeface="Times New Roman" panose="02020603050405020304" pitchFamily="18" charset="0"/>
                <a:cs typeface="Times New Roman" panose="02020603050405020304" pitchFamily="18" charset="0"/>
              </a:rPr>
              <a:t>.</a:t>
            </a:r>
            <a:endParaRPr lang="en-US" sz="2800" b="1" kern="1200" dirty="0">
              <a:solidFill>
                <a:prstClr val="black">
                  <a:lumMod val="95000"/>
                  <a:lumOff val="5000"/>
                </a:prstClr>
              </a:solidFill>
              <a:latin typeface="Times New Roman" panose="02020603050405020304" pitchFamily="18" charset="0"/>
              <a:ea typeface="Tahoma" panose="020B0604030504040204" pitchFamily="34" charset="0"/>
              <a:cs typeface="Times New Roman" panose="02020603050405020304" pitchFamily="18" charset="0"/>
            </a:endParaRPr>
          </a:p>
          <a:p>
            <a:pPr algn="ctr" defTabSz="685800">
              <a:buClrTx/>
              <a:defRPr/>
            </a:pPr>
            <a:endParaRPr lang="vi-VN" sz="2800" b="1" kern="1200" dirty="0">
              <a:solidFill>
                <a:prstClr val="black"/>
              </a:solidFill>
              <a:latin typeface="Times New Roman" panose="020206030504050203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id="{0BEB0EF0-98DE-DB44-BE80-45AEFD8F103C}"/>
              </a:ext>
            </a:extLst>
          </p:cNvPr>
          <p:cNvSpPr/>
          <p:nvPr/>
        </p:nvSpPr>
        <p:spPr>
          <a:xfrm>
            <a:off x="438912" y="3459943"/>
            <a:ext cx="4098068" cy="87866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800" kern="1200" dirty="0">
                <a:solidFill>
                  <a:prstClr val="black">
                    <a:lumMod val="95000"/>
                    <a:lumOff val="5000"/>
                  </a:prstClr>
                </a:solidFill>
                <a:latin typeface="Times New Roman" panose="02020603050405020304" pitchFamily="18" charset="0"/>
                <a:cs typeface="Times New Roman" panose="02020603050405020304" pitchFamily="18" charset="0"/>
              </a:rPr>
              <a:t>B. </a:t>
            </a:r>
            <a:r>
              <a:rPr lang="en-US" sz="2800" kern="1200" dirty="0" err="1">
                <a:solidFill>
                  <a:prstClr val="black">
                    <a:lumMod val="95000"/>
                    <a:lumOff val="5000"/>
                  </a:prstClr>
                </a:solidFill>
                <a:latin typeface="Times New Roman" panose="02020603050405020304" pitchFamily="18" charset="0"/>
                <a:cs typeface="Times New Roman" panose="02020603050405020304" pitchFamily="18" charset="0"/>
              </a:rPr>
              <a:t>Cách</a:t>
            </a:r>
            <a:r>
              <a:rPr lang="en-US" sz="28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800" kern="1200" dirty="0" err="1">
                <a:solidFill>
                  <a:prstClr val="black">
                    <a:lumMod val="95000"/>
                    <a:lumOff val="5000"/>
                  </a:prstClr>
                </a:solidFill>
                <a:latin typeface="Times New Roman" panose="02020603050405020304" pitchFamily="18" charset="0"/>
                <a:cs typeface="Times New Roman" panose="02020603050405020304" pitchFamily="18" charset="0"/>
              </a:rPr>
              <a:t>chế</a:t>
            </a:r>
            <a:r>
              <a:rPr lang="en-US" sz="28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800" kern="1200" dirty="0" err="1">
                <a:solidFill>
                  <a:prstClr val="black">
                    <a:lumMod val="95000"/>
                    <a:lumOff val="5000"/>
                  </a:prstClr>
                </a:solidFill>
                <a:latin typeface="Times New Roman" panose="02020603050405020304" pitchFamily="18" charset="0"/>
                <a:cs typeface="Times New Roman" panose="02020603050405020304" pitchFamily="18" charset="0"/>
              </a:rPr>
              <a:t>biến</a:t>
            </a:r>
            <a:r>
              <a:rPr lang="en-US" sz="28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800" kern="1200" dirty="0" err="1">
                <a:solidFill>
                  <a:prstClr val="black">
                    <a:lumMod val="95000"/>
                    <a:lumOff val="5000"/>
                  </a:prstClr>
                </a:solidFill>
                <a:latin typeface="Times New Roman" panose="02020603050405020304" pitchFamily="18" charset="0"/>
                <a:cs typeface="Times New Roman" panose="02020603050405020304" pitchFamily="18" charset="0"/>
              </a:rPr>
              <a:t>thức</a:t>
            </a:r>
            <a:r>
              <a:rPr lang="en-US" sz="2800"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800" kern="1200" dirty="0" err="1">
                <a:solidFill>
                  <a:prstClr val="black">
                    <a:lumMod val="95000"/>
                    <a:lumOff val="5000"/>
                  </a:prstClr>
                </a:solidFill>
                <a:latin typeface="Times New Roman" panose="02020603050405020304" pitchFamily="18" charset="0"/>
                <a:cs typeface="Times New Roman" panose="02020603050405020304" pitchFamily="18" charset="0"/>
              </a:rPr>
              <a:t>ăn</a:t>
            </a:r>
            <a:r>
              <a:rPr lang="en-US" sz="2800" kern="1200" dirty="0">
                <a:solidFill>
                  <a:prstClr val="black">
                    <a:lumMod val="95000"/>
                    <a:lumOff val="5000"/>
                  </a:prstClr>
                </a:solidFill>
                <a:latin typeface="Times New Roman" panose="02020603050405020304" pitchFamily="18" charset="0"/>
                <a:cs typeface="Times New Roman" panose="02020603050405020304" pitchFamily="18" charset="0"/>
              </a:rPr>
              <a:t>.</a:t>
            </a:r>
          </a:p>
        </p:txBody>
      </p:sp>
      <p:pic>
        <p:nvPicPr>
          <p:cNvPr id="9" name="Picture 8">
            <a:extLst>
              <a:ext uri="{FF2B5EF4-FFF2-40B4-BE49-F238E27FC236}">
                <a16:creationId xmlns:a16="http://schemas.microsoft.com/office/drawing/2014/main" id="{C1E9EB67-95B1-B543-BF5A-AC40A3D1B62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837540" y="2629541"/>
            <a:ext cx="604292" cy="531044"/>
          </a:xfrm>
          <a:prstGeom prst="rect">
            <a:avLst/>
          </a:prstGeom>
        </p:spPr>
      </p:pic>
      <p:pic>
        <p:nvPicPr>
          <p:cNvPr id="10" name="Picture 9">
            <a:extLst>
              <a:ext uri="{FF2B5EF4-FFF2-40B4-BE49-F238E27FC236}">
                <a16:creationId xmlns:a16="http://schemas.microsoft.com/office/drawing/2014/main" id="{53407805-E485-3D46-BB42-168694624EC9}"/>
              </a:ext>
            </a:extLst>
          </p:cNvPr>
          <p:cNvPicPr>
            <a:picLocks noChangeAspect="1"/>
          </p:cNvPicPr>
          <p:nvPr/>
        </p:nvPicPr>
        <p:blipFill rotWithShape="1">
          <a:blip r:embed="rId8"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3722639" y="3695079"/>
            <a:ext cx="603402" cy="528066"/>
          </a:xfrm>
          <a:prstGeom prst="rect">
            <a:avLst/>
          </a:prstGeom>
        </p:spPr>
      </p:pic>
      <p:pic>
        <p:nvPicPr>
          <p:cNvPr id="11" name="Picture 10">
            <a:extLst>
              <a:ext uri="{FF2B5EF4-FFF2-40B4-BE49-F238E27FC236}">
                <a16:creationId xmlns:a16="http://schemas.microsoft.com/office/drawing/2014/main" id="{1B730D79-2A8D-2E4F-8BD1-DC464B3D930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968442" y="2476906"/>
            <a:ext cx="603557" cy="482845"/>
          </a:xfrm>
          <a:prstGeom prst="rect">
            <a:avLst/>
          </a:prstGeom>
        </p:spPr>
      </p:pic>
      <p:sp>
        <p:nvSpPr>
          <p:cNvPr id="12" name="Rectangle 11">
            <a:extLst>
              <a:ext uri="{FF2B5EF4-FFF2-40B4-BE49-F238E27FC236}">
                <a16:creationId xmlns:a16="http://schemas.microsoft.com/office/drawing/2014/main" id="{692FDB52-3538-3342-B506-8AE62097F3CE}"/>
              </a:ext>
            </a:extLst>
          </p:cNvPr>
          <p:cNvSpPr/>
          <p:nvPr/>
        </p:nvSpPr>
        <p:spPr>
          <a:xfrm>
            <a:off x="4572000" y="3466308"/>
            <a:ext cx="4133088" cy="87866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vi-VN" sz="2400" kern="1200" dirty="0">
                <a:solidFill>
                  <a:prstClr val="black"/>
                </a:solidFill>
                <a:latin typeface="Times New Roman" panose="02020603050405020304" pitchFamily="18" charset="0"/>
                <a:cs typeface="Times New Roman" panose="02020603050405020304" pitchFamily="18" charset="0"/>
              </a:rPr>
              <a:t>D. Lễ cưới ngày xưa</a:t>
            </a:r>
          </a:p>
        </p:txBody>
      </p:sp>
      <p:pic>
        <p:nvPicPr>
          <p:cNvPr id="13" name="Picture 12">
            <a:extLst>
              <a:ext uri="{FF2B5EF4-FFF2-40B4-BE49-F238E27FC236}">
                <a16:creationId xmlns:a16="http://schemas.microsoft.com/office/drawing/2014/main" id="{487B7320-E41C-FF44-BEEF-568464DF1540}"/>
              </a:ext>
            </a:extLst>
          </p:cNvPr>
          <p:cNvPicPr>
            <a:picLocks noChangeAspect="1"/>
          </p:cNvPicPr>
          <p:nvPr/>
        </p:nvPicPr>
        <p:blipFill rotWithShape="1">
          <a:blip r:embed="rId8"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8101686" y="3788856"/>
            <a:ext cx="603402" cy="528066"/>
          </a:xfrm>
          <a:prstGeom prst="rect">
            <a:avLst/>
          </a:prstGeom>
        </p:spPr>
      </p:pic>
    </p:spTree>
    <p:extLst>
      <p:ext uri="{BB962C8B-B14F-4D97-AF65-F5344CB8AC3E}">
        <p14:creationId xmlns:p14="http://schemas.microsoft.com/office/powerpoint/2010/main" val="10021567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anim calcmode="lin" valueType="num">
                                      <p:cBhvr>
                                        <p:cTn id="18" dur="500" fill="hold"/>
                                        <p:tgtEl>
                                          <p:spTgt spid="8"/>
                                        </p:tgtEl>
                                        <p:attrNameLst>
                                          <p:attrName>ppt_x</p:attrName>
                                        </p:attrNameLst>
                                      </p:cBhvr>
                                      <p:tavLst>
                                        <p:tav tm="0">
                                          <p:val>
                                            <p:strVal val="#ppt_x"/>
                                          </p:val>
                                        </p:tav>
                                        <p:tav tm="100000">
                                          <p:val>
                                            <p:strVal val="#ppt_x"/>
                                          </p:val>
                                        </p:tav>
                                      </p:tavLst>
                                    </p:anim>
                                    <p:anim calcmode="lin" valueType="num">
                                      <p:cBhvr>
                                        <p:cTn id="19" dur="5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50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anim calcmode="lin" valueType="num">
                                      <p:cBhvr>
                                        <p:cTn id="28" dur="500" fill="hold"/>
                                        <p:tgtEl>
                                          <p:spTgt spid="12"/>
                                        </p:tgtEl>
                                        <p:attrNameLst>
                                          <p:attrName>ppt_x</p:attrName>
                                        </p:attrNameLst>
                                      </p:cBhvr>
                                      <p:tavLst>
                                        <p:tav tm="0">
                                          <p:val>
                                            <p:strVal val="#ppt_x"/>
                                          </p:val>
                                        </p:tav>
                                        <p:tav tm="100000">
                                          <p:val>
                                            <p:strVal val="#ppt_x"/>
                                          </p:val>
                                        </p:tav>
                                      </p:tavLst>
                                    </p:anim>
                                    <p:anim calcmode="lin" valueType="num">
                                      <p:cBhvr>
                                        <p:cTn id="2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6"/>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6"/>
                                        </p:tgtEl>
                                        <p:attrNameLst>
                                          <p:attrName>fillcolor</p:attrName>
                                        </p:attrNameLst>
                                      </p:cBhvr>
                                      <p:to>
                                        <a:srgbClr val="FFF2CC"/>
                                      </p:to>
                                    </p:animClr>
                                    <p:set>
                                      <p:cBhvr>
                                        <p:cTn id="35" dur="250" fill="hold"/>
                                        <p:tgtEl>
                                          <p:spTgt spid="6"/>
                                        </p:tgtEl>
                                        <p:attrNameLst>
                                          <p:attrName>fill.type</p:attrName>
                                        </p:attrNameLst>
                                      </p:cBhvr>
                                      <p:to>
                                        <p:strVal val="solid"/>
                                      </p:to>
                                    </p:set>
                                    <p:set>
                                      <p:cBhvr>
                                        <p:cTn id="36" dur="250" fill="hold"/>
                                        <p:tgtEl>
                                          <p:spTgt spid="6"/>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9"/>
                                        </p:tgtEl>
                                        <p:attrNameLst>
                                          <p:attrName>style.visibility</p:attrName>
                                        </p:attrNameLst>
                                      </p:cBhvr>
                                      <p:to>
                                        <p:strVal val="visible"/>
                                      </p:to>
                                    </p:set>
                                    <p:anim calcmode="lin" valueType="num">
                                      <p:cBhvr>
                                        <p:cTn id="39" dur="250" fill="hold"/>
                                        <p:tgtEl>
                                          <p:spTgt spid="9"/>
                                        </p:tgtEl>
                                        <p:attrNameLst>
                                          <p:attrName>ppt_w</p:attrName>
                                        </p:attrNameLst>
                                      </p:cBhvr>
                                      <p:tavLst>
                                        <p:tav tm="0">
                                          <p:val>
                                            <p:strVal val="4*#ppt_w"/>
                                          </p:val>
                                        </p:tav>
                                        <p:tav tm="100000">
                                          <p:val>
                                            <p:strVal val="#ppt_w"/>
                                          </p:val>
                                        </p:tav>
                                      </p:tavLst>
                                    </p:anim>
                                    <p:anim calcmode="lin" valueType="num">
                                      <p:cBhvr>
                                        <p:cTn id="40" dur="250" fill="hold"/>
                                        <p:tgtEl>
                                          <p:spTgt spid="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Wrong Buzzer.wav"/>
                                        </p:tgtEl>
                                      </p:cMediaNode>
                                    </p:audio>
                                  </p:subTnLst>
                                </p:cTn>
                              </p:par>
                              <p:par>
                                <p:cTn id="41" presetID="1" presetClass="emph" presetSubtype="2" fill="hold" nodeType="withEffect">
                                  <p:stCondLst>
                                    <p:cond delay="1000"/>
                                  </p:stCondLst>
                                  <p:childTnLst>
                                    <p:animClr clrSpc="rgb" dir="cw">
                                      <p:cBhvr>
                                        <p:cTn id="42" dur="250" fill="hold"/>
                                        <p:tgtEl>
                                          <p:spTgt spid="6"/>
                                        </p:tgtEl>
                                        <p:attrNameLst>
                                          <p:attrName>fillcolor</p:attrName>
                                        </p:attrNameLst>
                                      </p:cBhvr>
                                      <p:to>
                                        <a:srgbClr val="FFFF00"/>
                                      </p:to>
                                    </p:animClr>
                                    <p:set>
                                      <p:cBhvr>
                                        <p:cTn id="43" dur="250" fill="hold"/>
                                        <p:tgtEl>
                                          <p:spTgt spid="6"/>
                                        </p:tgtEl>
                                        <p:attrNameLst>
                                          <p:attrName>fill.type</p:attrName>
                                        </p:attrNameLst>
                                      </p:cBhvr>
                                      <p:to>
                                        <p:strVal val="solid"/>
                                      </p:to>
                                    </p:set>
                                    <p:set>
                                      <p:cBhvr>
                                        <p:cTn id="44" dur="250" fill="hold"/>
                                        <p:tgtEl>
                                          <p:spTgt spid="6"/>
                                        </p:tgtEl>
                                        <p:attrNameLst>
                                          <p:attrName>fill.on</p:attrName>
                                        </p:attrNameLst>
                                      </p:cBhvr>
                                      <p:to>
                                        <p:strVal val="true"/>
                                      </p:to>
                                    </p:set>
                                  </p:childTnLst>
                                </p:cTn>
                              </p:par>
                            </p:childTnLst>
                          </p:cTn>
                        </p:par>
                      </p:childTnLst>
                    </p:cTn>
                  </p:par>
                </p:childTnLst>
              </p:cTn>
              <p:nextCondLst>
                <p:cond evt="onClick" delay="0">
                  <p:tgtEl>
                    <p:spTgt spid="6"/>
                  </p:tgtEl>
                </p:cond>
              </p:nextCondLst>
            </p:seq>
            <p:seq concurrent="1" nextAc="seek">
              <p:cTn id="45" restart="whenNotActive" fill="hold" evtFilter="cancelBubble" nodeType="interactiveSeq">
                <p:stCondLst>
                  <p:cond evt="onClick" delay="0">
                    <p:tgtEl>
                      <p:spTgt spid="7"/>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7"/>
                                        </p:tgtEl>
                                        <p:attrNameLst>
                                          <p:attrName>fillcolor</p:attrName>
                                        </p:attrNameLst>
                                      </p:cBhvr>
                                      <p:to>
                                        <a:srgbClr val="FFF2CC"/>
                                      </p:to>
                                    </p:animClr>
                                    <p:set>
                                      <p:cBhvr>
                                        <p:cTn id="50" dur="250" fill="hold"/>
                                        <p:tgtEl>
                                          <p:spTgt spid="7"/>
                                        </p:tgtEl>
                                        <p:attrNameLst>
                                          <p:attrName>fill.type</p:attrName>
                                        </p:attrNameLst>
                                      </p:cBhvr>
                                      <p:to>
                                        <p:strVal val="solid"/>
                                      </p:to>
                                    </p:set>
                                    <p:set>
                                      <p:cBhvr>
                                        <p:cTn id="51" dur="250" fill="hold"/>
                                        <p:tgtEl>
                                          <p:spTgt spid="7"/>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11"/>
                                        </p:tgtEl>
                                        <p:attrNameLst>
                                          <p:attrName>style.visibility</p:attrName>
                                        </p:attrNameLst>
                                      </p:cBhvr>
                                      <p:to>
                                        <p:strVal val="visible"/>
                                      </p:to>
                                    </p:set>
                                    <p:anim calcmode="lin" valueType="num">
                                      <p:cBhvr>
                                        <p:cTn id="54" dur="250" fill="hold"/>
                                        <p:tgtEl>
                                          <p:spTgt spid="11"/>
                                        </p:tgtEl>
                                        <p:attrNameLst>
                                          <p:attrName>ppt_w</p:attrName>
                                        </p:attrNameLst>
                                      </p:cBhvr>
                                      <p:tavLst>
                                        <p:tav tm="0">
                                          <p:val>
                                            <p:strVal val="4*#ppt_w"/>
                                          </p:val>
                                        </p:tav>
                                        <p:tav tm="100000">
                                          <p:val>
                                            <p:strVal val="#ppt_w"/>
                                          </p:val>
                                        </p:tav>
                                      </p:tavLst>
                                    </p:anim>
                                    <p:anim calcmode="lin" valueType="num">
                                      <p:cBhvr>
                                        <p:cTn id="55" dur="250" fill="hold"/>
                                        <p:tgtEl>
                                          <p:spTgt spid="1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Check mark.wav"/>
                                        </p:tgtEl>
                                      </p:cMediaNode>
                                    </p:audio>
                                  </p:subTnLst>
                                </p:cTn>
                              </p:par>
                              <p:par>
                                <p:cTn id="56" presetID="1" presetClass="emph" presetSubtype="2" fill="hold" nodeType="withEffect">
                                  <p:stCondLst>
                                    <p:cond delay="1000"/>
                                  </p:stCondLst>
                                  <p:childTnLst>
                                    <p:animClr clrSpc="rgb" dir="cw">
                                      <p:cBhvr>
                                        <p:cTn id="57" dur="250" fill="hold"/>
                                        <p:tgtEl>
                                          <p:spTgt spid="7"/>
                                        </p:tgtEl>
                                        <p:attrNameLst>
                                          <p:attrName>fillcolor</p:attrName>
                                        </p:attrNameLst>
                                      </p:cBhvr>
                                      <p:to>
                                        <a:srgbClr val="00B050"/>
                                      </p:to>
                                    </p:animClr>
                                    <p:set>
                                      <p:cBhvr>
                                        <p:cTn id="58" dur="250" fill="hold"/>
                                        <p:tgtEl>
                                          <p:spTgt spid="7"/>
                                        </p:tgtEl>
                                        <p:attrNameLst>
                                          <p:attrName>fill.type</p:attrName>
                                        </p:attrNameLst>
                                      </p:cBhvr>
                                      <p:to>
                                        <p:strVal val="solid"/>
                                      </p:to>
                                    </p:set>
                                    <p:set>
                                      <p:cBhvr>
                                        <p:cTn id="59" dur="250" fill="hold"/>
                                        <p:tgtEl>
                                          <p:spTgt spid="7"/>
                                        </p:tgtEl>
                                        <p:attrNameLst>
                                          <p:attrName>fill.on</p:attrName>
                                        </p:attrNameLst>
                                      </p:cBhvr>
                                      <p:to>
                                        <p:strVal val="true"/>
                                      </p:to>
                                    </p:set>
                                  </p:childTnLst>
                                </p:cTn>
                              </p:par>
                            </p:childTnLst>
                          </p:cTn>
                        </p:par>
                      </p:childTnLst>
                    </p:cTn>
                  </p:par>
                </p:childTnLst>
              </p:cTn>
              <p:nextCondLst>
                <p:cond evt="onClick" delay="0">
                  <p:tgtEl>
                    <p:spTgt spid="7"/>
                  </p:tgtEl>
                </p:cond>
              </p:nextCondLst>
            </p:seq>
            <p:seq concurrent="1" nextAc="seek">
              <p:cTn id="60" restart="whenNotActive" fill="hold" evtFilter="cancelBubble" nodeType="interactiveSeq">
                <p:stCondLst>
                  <p:cond evt="onClick" delay="0">
                    <p:tgtEl>
                      <p:spTgt spid="8"/>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8"/>
                                        </p:tgtEl>
                                        <p:attrNameLst>
                                          <p:attrName>fillcolor</p:attrName>
                                        </p:attrNameLst>
                                      </p:cBhvr>
                                      <p:to>
                                        <a:srgbClr val="FFF2CC"/>
                                      </p:to>
                                    </p:animClr>
                                    <p:set>
                                      <p:cBhvr>
                                        <p:cTn id="65" dur="250" fill="hold"/>
                                        <p:tgtEl>
                                          <p:spTgt spid="8"/>
                                        </p:tgtEl>
                                        <p:attrNameLst>
                                          <p:attrName>fill.type</p:attrName>
                                        </p:attrNameLst>
                                      </p:cBhvr>
                                      <p:to>
                                        <p:strVal val="solid"/>
                                      </p:to>
                                    </p:set>
                                    <p:set>
                                      <p:cBhvr>
                                        <p:cTn id="66" dur="250" fill="hold"/>
                                        <p:tgtEl>
                                          <p:spTgt spid="8"/>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10"/>
                                        </p:tgtEl>
                                        <p:attrNameLst>
                                          <p:attrName>style.visibility</p:attrName>
                                        </p:attrNameLst>
                                      </p:cBhvr>
                                      <p:to>
                                        <p:strVal val="visible"/>
                                      </p:to>
                                    </p:set>
                                    <p:anim calcmode="lin" valueType="num">
                                      <p:cBhvr>
                                        <p:cTn id="69" dur="250" fill="hold"/>
                                        <p:tgtEl>
                                          <p:spTgt spid="10"/>
                                        </p:tgtEl>
                                        <p:attrNameLst>
                                          <p:attrName>ppt_w</p:attrName>
                                        </p:attrNameLst>
                                      </p:cBhvr>
                                      <p:tavLst>
                                        <p:tav tm="0">
                                          <p:val>
                                            <p:strVal val="4*#ppt_w"/>
                                          </p:val>
                                        </p:tav>
                                        <p:tav tm="100000">
                                          <p:val>
                                            <p:strVal val="#ppt_w"/>
                                          </p:val>
                                        </p:tav>
                                      </p:tavLst>
                                    </p:anim>
                                    <p:anim calcmode="lin" valueType="num">
                                      <p:cBhvr>
                                        <p:cTn id="70" dur="250" fill="hold"/>
                                        <p:tgtEl>
                                          <p:spTgt spid="1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3" name="Wrong Buzzer.wav"/>
                                        </p:tgtEl>
                                      </p:cMediaNode>
                                    </p:audio>
                                  </p:subTnLst>
                                </p:cTn>
                              </p:par>
                              <p:par>
                                <p:cTn id="71" presetID="1" presetClass="emph" presetSubtype="2" fill="hold" nodeType="withEffect">
                                  <p:stCondLst>
                                    <p:cond delay="1000"/>
                                  </p:stCondLst>
                                  <p:childTnLst>
                                    <p:animClr clrSpc="rgb" dir="cw">
                                      <p:cBhvr>
                                        <p:cTn id="72" dur="250" fill="hold"/>
                                        <p:tgtEl>
                                          <p:spTgt spid="8"/>
                                        </p:tgtEl>
                                        <p:attrNameLst>
                                          <p:attrName>fillcolor</p:attrName>
                                        </p:attrNameLst>
                                      </p:cBhvr>
                                      <p:to>
                                        <a:srgbClr val="FFFF00"/>
                                      </p:to>
                                    </p:animClr>
                                    <p:set>
                                      <p:cBhvr>
                                        <p:cTn id="73" dur="250" fill="hold"/>
                                        <p:tgtEl>
                                          <p:spTgt spid="8"/>
                                        </p:tgtEl>
                                        <p:attrNameLst>
                                          <p:attrName>fill.type</p:attrName>
                                        </p:attrNameLst>
                                      </p:cBhvr>
                                      <p:to>
                                        <p:strVal val="solid"/>
                                      </p:to>
                                    </p:set>
                                    <p:set>
                                      <p:cBhvr>
                                        <p:cTn id="74" dur="250" fill="hold"/>
                                        <p:tgtEl>
                                          <p:spTgt spid="8"/>
                                        </p:tgtEl>
                                        <p:attrNameLst>
                                          <p:attrName>fill.on</p:attrName>
                                        </p:attrNameLst>
                                      </p:cBhvr>
                                      <p:to>
                                        <p:strVal val="true"/>
                                      </p:to>
                                    </p:set>
                                  </p:childTnLst>
                                </p:cTn>
                              </p:par>
                            </p:childTnLst>
                          </p:cTn>
                        </p:par>
                      </p:childTnLst>
                    </p:cTn>
                  </p:par>
                </p:childTnLst>
              </p:cTn>
              <p:nextCondLst>
                <p:cond evt="onClick" delay="0">
                  <p:tgtEl>
                    <p:spTgt spid="8"/>
                  </p:tgtEl>
                </p:cond>
              </p:nextCondLst>
            </p:seq>
            <p:seq concurrent="1" nextAc="seek">
              <p:cTn id="75" restart="whenNotActive" fill="hold" evtFilter="cancelBubble" nodeType="interactiveSeq">
                <p:stCondLst>
                  <p:cond evt="onClick" delay="0">
                    <p:tgtEl>
                      <p:spTgt spid="12"/>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12"/>
                                        </p:tgtEl>
                                        <p:attrNameLst>
                                          <p:attrName>fillcolor</p:attrName>
                                        </p:attrNameLst>
                                      </p:cBhvr>
                                      <p:to>
                                        <a:srgbClr val="FFF2CC"/>
                                      </p:to>
                                    </p:animClr>
                                    <p:set>
                                      <p:cBhvr>
                                        <p:cTn id="80" dur="250" fill="hold"/>
                                        <p:tgtEl>
                                          <p:spTgt spid="12"/>
                                        </p:tgtEl>
                                        <p:attrNameLst>
                                          <p:attrName>fill.type</p:attrName>
                                        </p:attrNameLst>
                                      </p:cBhvr>
                                      <p:to>
                                        <p:strVal val="solid"/>
                                      </p:to>
                                    </p:set>
                                    <p:set>
                                      <p:cBhvr>
                                        <p:cTn id="81" dur="250" fill="hold"/>
                                        <p:tgtEl>
                                          <p:spTgt spid="12"/>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13"/>
                                        </p:tgtEl>
                                        <p:attrNameLst>
                                          <p:attrName>style.visibility</p:attrName>
                                        </p:attrNameLst>
                                      </p:cBhvr>
                                      <p:to>
                                        <p:strVal val="visible"/>
                                      </p:to>
                                    </p:set>
                                    <p:anim calcmode="lin" valueType="num">
                                      <p:cBhvr>
                                        <p:cTn id="84" dur="250" fill="hold"/>
                                        <p:tgtEl>
                                          <p:spTgt spid="13"/>
                                        </p:tgtEl>
                                        <p:attrNameLst>
                                          <p:attrName>ppt_w</p:attrName>
                                        </p:attrNameLst>
                                      </p:cBhvr>
                                      <p:tavLst>
                                        <p:tav tm="0">
                                          <p:val>
                                            <p:strVal val="4*#ppt_w"/>
                                          </p:val>
                                        </p:tav>
                                        <p:tav tm="100000">
                                          <p:val>
                                            <p:strVal val="#ppt_w"/>
                                          </p:val>
                                        </p:tav>
                                      </p:tavLst>
                                    </p:anim>
                                    <p:anim calcmode="lin" valueType="num">
                                      <p:cBhvr>
                                        <p:cTn id="85" dur="250" fill="hold"/>
                                        <p:tgtEl>
                                          <p:spTgt spid="1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3" name="Wrong Buzzer.wav"/>
                                        </p:tgtEl>
                                      </p:cMediaNode>
                                    </p:audio>
                                  </p:subTnLst>
                                </p:cTn>
                              </p:par>
                              <p:par>
                                <p:cTn id="86" presetID="1" presetClass="emph" presetSubtype="2" fill="hold" nodeType="withEffect">
                                  <p:stCondLst>
                                    <p:cond delay="1000"/>
                                  </p:stCondLst>
                                  <p:childTnLst>
                                    <p:animClr clrSpc="rgb" dir="cw">
                                      <p:cBhvr>
                                        <p:cTn id="87" dur="250" fill="hold"/>
                                        <p:tgtEl>
                                          <p:spTgt spid="12"/>
                                        </p:tgtEl>
                                        <p:attrNameLst>
                                          <p:attrName>fillcolor</p:attrName>
                                        </p:attrNameLst>
                                      </p:cBhvr>
                                      <p:to>
                                        <a:srgbClr val="FFFF00"/>
                                      </p:to>
                                    </p:animClr>
                                    <p:set>
                                      <p:cBhvr>
                                        <p:cTn id="88" dur="250" fill="hold"/>
                                        <p:tgtEl>
                                          <p:spTgt spid="12"/>
                                        </p:tgtEl>
                                        <p:attrNameLst>
                                          <p:attrName>fill.type</p:attrName>
                                        </p:attrNameLst>
                                      </p:cBhvr>
                                      <p:to>
                                        <p:strVal val="solid"/>
                                      </p:to>
                                    </p:set>
                                    <p:set>
                                      <p:cBhvr>
                                        <p:cTn id="89" dur="250" fill="hold"/>
                                        <p:tgtEl>
                                          <p:spTgt spid="12"/>
                                        </p:tgtEl>
                                        <p:attrNameLst>
                                          <p:attrName>fill.on</p:attrName>
                                        </p:attrNameLst>
                                      </p:cBhvr>
                                      <p:to>
                                        <p:strVal val="true"/>
                                      </p:to>
                                    </p:set>
                                  </p:childTnLst>
                                </p:cTn>
                              </p:par>
                            </p:childTnLst>
                          </p:cTn>
                        </p:par>
                      </p:childTnLst>
                    </p:cTn>
                  </p:par>
                </p:childTnLst>
              </p:cTn>
              <p:nextCondLst>
                <p:cond evt="onClick" delay="0">
                  <p:tgtEl>
                    <p:spTgt spid="12"/>
                  </p:tgtEl>
                </p:cond>
              </p:nextCondLst>
            </p:seq>
          </p:childTnLst>
        </p:cTn>
      </p:par>
    </p:tnLst>
    <p:bldLst>
      <p:bldP spid="2" grpId="0"/>
      <p:bldP spid="6" grpId="0" animBg="1"/>
      <p:bldP spid="7" grpId="0" animBg="1"/>
      <p:bldP spid="8"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Rectangle 1">
            <a:hlinkClick r:id="rId6" action="ppaction://hlinksldjump"/>
            <a:extLst>
              <a:ext uri="{FF2B5EF4-FFF2-40B4-BE49-F238E27FC236}">
                <a16:creationId xmlns:a16="http://schemas.microsoft.com/office/drawing/2014/main" id="{1D6E0EC9-6BBF-42E5-9782-CD06E7F07821}"/>
              </a:ext>
            </a:extLst>
          </p:cNvPr>
          <p:cNvSpPr/>
          <p:nvPr/>
        </p:nvSpPr>
        <p:spPr>
          <a:xfrm>
            <a:off x="5234940" y="4537710"/>
            <a:ext cx="1623060" cy="480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2800" b="1" kern="1200">
              <a:solidFill>
                <a:prstClr val="white"/>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8FA92D6B-6B91-4DB9-A69B-6920AF53839F}"/>
              </a:ext>
            </a:extLst>
          </p:cNvPr>
          <p:cNvSpPr txBox="1"/>
          <p:nvPr/>
        </p:nvSpPr>
        <p:spPr>
          <a:xfrm>
            <a:off x="752238" y="581598"/>
            <a:ext cx="7587089" cy="1077218"/>
          </a:xfrm>
          <a:prstGeom prst="rect">
            <a:avLst/>
          </a:prstGeom>
          <a:noFill/>
        </p:spPr>
        <p:txBody>
          <a:bodyPr wrap="square" rtlCol="0">
            <a:spAutoFit/>
          </a:bodyPr>
          <a:lstStyle/>
          <a:p>
            <a:pPr algn="ctr" defTabSz="685800">
              <a:buClrTx/>
            </a:pPr>
            <a:r>
              <a:rPr lang="en-US" sz="3200" b="1" kern="1200" dirty="0" err="1">
                <a:solidFill>
                  <a:srgbClr val="FFFF00"/>
                </a:solidFill>
                <a:latin typeface="Times New Roman" panose="02020603050405020304" pitchFamily="18" charset="0"/>
                <a:ea typeface="+mn-ea"/>
                <a:cs typeface="Times New Roman" panose="02020603050405020304" pitchFamily="18" charset="0"/>
              </a:rPr>
              <a:t>Câu</a:t>
            </a:r>
            <a:r>
              <a:rPr lang="en-US" sz="3200" b="1" kern="1200" dirty="0">
                <a:solidFill>
                  <a:srgbClr val="FFFF00"/>
                </a:solidFill>
                <a:latin typeface="Times New Roman" panose="02020603050405020304" pitchFamily="18" charset="0"/>
                <a:ea typeface="+mn-ea"/>
                <a:cs typeface="Times New Roman" panose="02020603050405020304" pitchFamily="18" charset="0"/>
              </a:rPr>
              <a:t> </a:t>
            </a:r>
            <a:r>
              <a:rPr lang="en-US" sz="3200" b="1" kern="1200" dirty="0" err="1">
                <a:solidFill>
                  <a:srgbClr val="FFFF00"/>
                </a:solidFill>
                <a:latin typeface="Times New Roman" panose="02020603050405020304" pitchFamily="18" charset="0"/>
                <a:ea typeface="+mn-ea"/>
                <a:cs typeface="Times New Roman" panose="02020603050405020304" pitchFamily="18" charset="0"/>
              </a:rPr>
              <a:t>hỏi</a:t>
            </a:r>
            <a:r>
              <a:rPr lang="en-US" sz="3200" b="1" kern="1200" dirty="0">
                <a:solidFill>
                  <a:srgbClr val="FFFF00"/>
                </a:solidFill>
                <a:latin typeface="Times New Roman" panose="02020603050405020304" pitchFamily="18" charset="0"/>
                <a:ea typeface="+mn-ea"/>
                <a:cs typeface="Times New Roman" panose="02020603050405020304" pitchFamily="18" charset="0"/>
              </a:rPr>
              <a:t> </a:t>
            </a:r>
            <a:r>
              <a:rPr lang="en-US" sz="3200" b="1" kern="1200" dirty="0" err="1">
                <a:solidFill>
                  <a:srgbClr val="FFFF00"/>
                </a:solidFill>
                <a:latin typeface="Times New Roman" panose="02020603050405020304" pitchFamily="18" charset="0"/>
                <a:ea typeface="+mn-ea"/>
                <a:cs typeface="Times New Roman" panose="02020603050405020304" pitchFamily="18" charset="0"/>
              </a:rPr>
              <a:t>số</a:t>
            </a:r>
            <a:r>
              <a:rPr lang="en-US" sz="3200" b="1" kern="1200" dirty="0">
                <a:solidFill>
                  <a:srgbClr val="FFFF00"/>
                </a:solidFill>
                <a:latin typeface="Times New Roman" panose="02020603050405020304" pitchFamily="18" charset="0"/>
                <a:ea typeface="+mn-ea"/>
                <a:cs typeface="Times New Roman" panose="02020603050405020304" pitchFamily="18" charset="0"/>
              </a:rPr>
              <a:t> 4: </a:t>
            </a:r>
            <a:r>
              <a:rPr lang="en-US" sz="3200" b="1" kern="1200" dirty="0" err="1">
                <a:solidFill>
                  <a:schemeClr val="bg1"/>
                </a:solidFill>
                <a:latin typeface="Times New Roman" panose="02020603050405020304" pitchFamily="18" charset="0"/>
                <a:ea typeface="+mn-ea"/>
                <a:cs typeface="Times New Roman" panose="02020603050405020304" pitchFamily="18" charset="0"/>
              </a:rPr>
              <a:t>Nghề</a:t>
            </a:r>
            <a:r>
              <a:rPr lang="en-US" sz="3200" b="1" kern="1200" dirty="0">
                <a:solidFill>
                  <a:schemeClr val="bg1"/>
                </a:solidFill>
                <a:latin typeface="Times New Roman" panose="02020603050405020304" pitchFamily="18" charset="0"/>
                <a:ea typeface="+mn-ea"/>
                <a:cs typeface="Times New Roman" panose="02020603050405020304" pitchFamily="18" charset="0"/>
              </a:rPr>
              <a:t> </a:t>
            </a:r>
            <a:r>
              <a:rPr lang="en-US" sz="3200" b="1" kern="1200" dirty="0" err="1">
                <a:solidFill>
                  <a:schemeClr val="bg1"/>
                </a:solidFill>
                <a:latin typeface="Times New Roman" panose="02020603050405020304" pitchFamily="18" charset="0"/>
                <a:ea typeface="+mn-ea"/>
                <a:cs typeface="Times New Roman" panose="02020603050405020304" pitchFamily="18" charset="0"/>
              </a:rPr>
              <a:t>chính</a:t>
            </a:r>
            <a:r>
              <a:rPr lang="en-US" sz="3200" b="1" kern="1200" dirty="0">
                <a:solidFill>
                  <a:schemeClr val="bg1"/>
                </a:solidFill>
                <a:latin typeface="Times New Roman" panose="02020603050405020304" pitchFamily="18" charset="0"/>
                <a:ea typeface="+mn-ea"/>
                <a:cs typeface="Times New Roman" panose="02020603050405020304" pitchFamily="18" charset="0"/>
              </a:rPr>
              <a:t> </a:t>
            </a:r>
            <a:r>
              <a:rPr lang="en-US" sz="3200" b="1" kern="1200" dirty="0" err="1">
                <a:solidFill>
                  <a:schemeClr val="bg1"/>
                </a:solidFill>
                <a:latin typeface="Times New Roman" panose="02020603050405020304" pitchFamily="18" charset="0"/>
                <a:ea typeface="+mn-ea"/>
                <a:cs typeface="Times New Roman" panose="02020603050405020304" pitchFamily="18" charset="0"/>
              </a:rPr>
              <a:t>của</a:t>
            </a:r>
            <a:r>
              <a:rPr lang="en-US" sz="3200" b="1" kern="1200" dirty="0">
                <a:solidFill>
                  <a:schemeClr val="bg1"/>
                </a:solidFill>
                <a:latin typeface="Times New Roman" panose="02020603050405020304" pitchFamily="18" charset="0"/>
                <a:ea typeface="+mn-ea"/>
                <a:cs typeface="Times New Roman" panose="02020603050405020304" pitchFamily="18" charset="0"/>
              </a:rPr>
              <a:t> </a:t>
            </a:r>
            <a:r>
              <a:rPr lang="en-US" sz="3200" b="1" kern="1200" dirty="0" err="1">
                <a:solidFill>
                  <a:schemeClr val="bg1"/>
                </a:solidFill>
                <a:latin typeface="Times New Roman" panose="02020603050405020304" pitchFamily="18" charset="0"/>
                <a:ea typeface="+mn-ea"/>
                <a:cs typeface="Times New Roman" panose="02020603050405020304" pitchFamily="18" charset="0"/>
              </a:rPr>
              <a:t>c</a:t>
            </a:r>
            <a:r>
              <a:rPr lang="en-US" sz="3200" b="1" kern="1200" dirty="0" err="1">
                <a:solidFill>
                  <a:schemeClr val="bg1"/>
                </a:solidFill>
                <a:latin typeface="Times New Roman" panose="02020603050405020304" pitchFamily="18" charset="0"/>
                <a:cs typeface="Times New Roman" panose="02020603050405020304" pitchFamily="18" charset="0"/>
              </a:rPr>
              <a:t>ư</a:t>
            </a:r>
            <a:r>
              <a:rPr lang="en-US" sz="3200" b="1" kern="1200" dirty="0">
                <a:solidFill>
                  <a:schemeClr val="bg1"/>
                </a:solidFill>
                <a:latin typeface="Times New Roman" panose="02020603050405020304" pitchFamily="18" charset="0"/>
                <a:cs typeface="Times New Roman" panose="02020603050405020304" pitchFamily="18" charset="0"/>
              </a:rPr>
              <a:t> </a:t>
            </a:r>
            <a:r>
              <a:rPr lang="en-US" sz="3200" b="1" kern="1200" dirty="0" err="1">
                <a:solidFill>
                  <a:schemeClr val="bg1"/>
                </a:solidFill>
                <a:latin typeface="Times New Roman" panose="02020603050405020304" pitchFamily="18" charset="0"/>
                <a:cs typeface="Times New Roman" panose="02020603050405020304" pitchFamily="18" charset="0"/>
              </a:rPr>
              <a:t>dân</a:t>
            </a:r>
            <a:r>
              <a:rPr lang="en-US" sz="3200" b="1" kern="1200" dirty="0">
                <a:solidFill>
                  <a:schemeClr val="bg1"/>
                </a:solidFill>
                <a:latin typeface="Times New Roman" panose="02020603050405020304" pitchFamily="18" charset="0"/>
                <a:cs typeface="Times New Roman" panose="02020603050405020304" pitchFamily="18" charset="0"/>
              </a:rPr>
              <a:t> </a:t>
            </a:r>
            <a:r>
              <a:rPr lang="en-US" sz="3200" b="1" kern="1200" dirty="0" err="1">
                <a:solidFill>
                  <a:schemeClr val="bg1"/>
                </a:solidFill>
                <a:latin typeface="Times New Roman" panose="02020603050405020304" pitchFamily="18" charset="0"/>
                <a:cs typeface="Times New Roman" panose="02020603050405020304" pitchFamily="18" charset="0"/>
              </a:rPr>
              <a:t>Văn</a:t>
            </a:r>
            <a:r>
              <a:rPr lang="en-US" sz="3200" b="1" kern="1200" dirty="0">
                <a:solidFill>
                  <a:schemeClr val="bg1"/>
                </a:solidFill>
                <a:latin typeface="Times New Roman" panose="02020603050405020304" pitchFamily="18" charset="0"/>
                <a:cs typeface="Times New Roman" panose="02020603050405020304" pitchFamily="18" charset="0"/>
              </a:rPr>
              <a:t> Lang - </a:t>
            </a:r>
            <a:r>
              <a:rPr lang="en-US" sz="3200" b="1" kern="1200" dirty="0" err="1">
                <a:solidFill>
                  <a:schemeClr val="bg1"/>
                </a:solidFill>
                <a:latin typeface="Times New Roman" panose="02020603050405020304" pitchFamily="18" charset="0"/>
                <a:cs typeface="Times New Roman" panose="02020603050405020304" pitchFamily="18" charset="0"/>
              </a:rPr>
              <a:t>Âu</a:t>
            </a:r>
            <a:r>
              <a:rPr lang="en-US" sz="3200" b="1" kern="1200" dirty="0">
                <a:solidFill>
                  <a:schemeClr val="bg1"/>
                </a:solidFill>
                <a:latin typeface="Times New Roman" panose="02020603050405020304" pitchFamily="18" charset="0"/>
                <a:cs typeface="Times New Roman" panose="02020603050405020304" pitchFamily="18" charset="0"/>
              </a:rPr>
              <a:t> </a:t>
            </a:r>
            <a:r>
              <a:rPr lang="en-US" sz="3200" b="1" kern="1200" dirty="0" err="1">
                <a:solidFill>
                  <a:schemeClr val="bg1"/>
                </a:solidFill>
                <a:latin typeface="Times New Roman" panose="02020603050405020304" pitchFamily="18" charset="0"/>
                <a:cs typeface="Times New Roman" panose="02020603050405020304" pitchFamily="18" charset="0"/>
              </a:rPr>
              <a:t>Lạc</a:t>
            </a:r>
            <a:r>
              <a:rPr lang="en-US" sz="3200" b="1" kern="1200" dirty="0">
                <a:solidFill>
                  <a:schemeClr val="bg1"/>
                </a:solidFill>
                <a:latin typeface="Times New Roman" panose="02020603050405020304" pitchFamily="18" charset="0"/>
                <a:cs typeface="Times New Roman" panose="02020603050405020304" pitchFamily="18" charset="0"/>
              </a:rPr>
              <a:t> </a:t>
            </a:r>
            <a:r>
              <a:rPr lang="en-US" sz="3200" b="1" kern="1200" dirty="0" err="1">
                <a:solidFill>
                  <a:schemeClr val="bg1"/>
                </a:solidFill>
                <a:latin typeface="Times New Roman" panose="02020603050405020304" pitchFamily="18" charset="0"/>
                <a:cs typeface="Times New Roman" panose="02020603050405020304" pitchFamily="18" charset="0"/>
              </a:rPr>
              <a:t>là</a:t>
            </a:r>
            <a:r>
              <a:rPr lang="en-US" sz="3200" b="1" kern="1200" dirty="0">
                <a:solidFill>
                  <a:schemeClr val="bg1"/>
                </a:solidFill>
                <a:latin typeface="Times New Roman" panose="02020603050405020304" pitchFamily="18" charset="0"/>
                <a:cs typeface="Times New Roman" panose="02020603050405020304" pitchFamily="18" charset="0"/>
              </a:rPr>
              <a:t> </a:t>
            </a:r>
            <a:r>
              <a:rPr lang="en-US" sz="3200" b="1" kern="1200" dirty="0" err="1">
                <a:solidFill>
                  <a:schemeClr val="bg1"/>
                </a:solidFill>
                <a:latin typeface="Times New Roman" panose="02020603050405020304" pitchFamily="18" charset="0"/>
                <a:cs typeface="Times New Roman" panose="02020603050405020304" pitchFamily="18" charset="0"/>
              </a:rPr>
              <a:t>gì</a:t>
            </a:r>
            <a:r>
              <a:rPr lang="en-US" sz="3200" b="1" kern="1200" dirty="0">
                <a:solidFill>
                  <a:schemeClr val="bg1"/>
                </a:solidFill>
                <a:latin typeface="Times New Roman" panose="02020603050405020304" pitchFamily="18" charset="0"/>
                <a:cs typeface="Times New Roman" panose="02020603050405020304" pitchFamily="18" charset="0"/>
              </a:rPr>
              <a:t>?</a:t>
            </a:r>
            <a:endParaRPr lang="en-US" sz="3200" b="1" kern="1200" dirty="0">
              <a:solidFill>
                <a:schemeClr val="bg1"/>
              </a:solidFill>
              <a:latin typeface="Times New Roman" panose="02020603050405020304" pitchFamily="18" charset="0"/>
              <a:ea typeface="+mn-ea"/>
              <a:cs typeface="Times New Roman" panose="02020603050405020304" pitchFamily="18" charset="0"/>
            </a:endParaRPr>
          </a:p>
        </p:txBody>
      </p:sp>
      <p:sp>
        <p:nvSpPr>
          <p:cNvPr id="15" name="Rectangle 14">
            <a:extLst>
              <a:ext uri="{FF2B5EF4-FFF2-40B4-BE49-F238E27FC236}">
                <a16:creationId xmlns:a16="http://schemas.microsoft.com/office/drawing/2014/main" id="{657C6A25-FBDB-3A45-B104-1D14AA6E1D1C}"/>
              </a:ext>
            </a:extLst>
          </p:cNvPr>
          <p:cNvSpPr/>
          <p:nvPr/>
        </p:nvSpPr>
        <p:spPr>
          <a:xfrm>
            <a:off x="438914" y="2396624"/>
            <a:ext cx="3888018" cy="761533"/>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685800">
              <a:buClrTx/>
              <a:defRPr/>
            </a:pPr>
            <a:r>
              <a:rPr lang="en-US" sz="2800" b="1" kern="1200" dirty="0">
                <a:solidFill>
                  <a:prstClr val="black">
                    <a:lumMod val="95000"/>
                    <a:lumOff val="5000"/>
                  </a:prstClr>
                </a:solidFill>
                <a:latin typeface="Times New Roman" panose="02020603050405020304" pitchFamily="18" charset="0"/>
                <a:cs typeface="Times New Roman" panose="02020603050405020304" pitchFamily="18" charset="0"/>
              </a:rPr>
              <a:t>A. </a:t>
            </a:r>
            <a:r>
              <a:rPr lang="en-US" sz="2800" b="1" kern="1200" dirty="0" err="1">
                <a:solidFill>
                  <a:prstClr val="black">
                    <a:lumMod val="95000"/>
                    <a:lumOff val="5000"/>
                  </a:prstClr>
                </a:solidFill>
                <a:latin typeface="Times New Roman" panose="02020603050405020304" pitchFamily="18" charset="0"/>
                <a:cs typeface="Times New Roman" panose="02020603050405020304" pitchFamily="18" charset="0"/>
              </a:rPr>
              <a:t>Thủ</a:t>
            </a:r>
            <a:r>
              <a:rPr lang="en-US" sz="2800" b="1"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800" b="1" kern="1200" dirty="0" err="1">
                <a:solidFill>
                  <a:prstClr val="black">
                    <a:lumMod val="95000"/>
                    <a:lumOff val="5000"/>
                  </a:prstClr>
                </a:solidFill>
                <a:latin typeface="Times New Roman" panose="02020603050405020304" pitchFamily="18" charset="0"/>
                <a:cs typeface="Times New Roman" panose="02020603050405020304" pitchFamily="18" charset="0"/>
              </a:rPr>
              <a:t>công</a:t>
            </a:r>
            <a:r>
              <a:rPr lang="en-US" sz="2800" b="1"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800" b="1" kern="1200" dirty="0" err="1">
                <a:solidFill>
                  <a:prstClr val="black">
                    <a:lumMod val="95000"/>
                    <a:lumOff val="5000"/>
                  </a:prstClr>
                </a:solidFill>
                <a:latin typeface="Times New Roman" panose="02020603050405020304" pitchFamily="18" charset="0"/>
                <a:cs typeface="Times New Roman" panose="02020603050405020304" pitchFamily="18" charset="0"/>
              </a:rPr>
              <a:t>nghiệp</a:t>
            </a:r>
            <a:endParaRPr lang="en-US" sz="2800" b="1" kern="1200" dirty="0">
              <a:solidFill>
                <a:prstClr val="black">
                  <a:lumMod val="95000"/>
                  <a:lumOff val="5000"/>
                </a:prstClr>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B876AE8C-6C80-824D-8ED7-F63261DD3E9A}"/>
              </a:ext>
            </a:extLst>
          </p:cNvPr>
          <p:cNvSpPr/>
          <p:nvPr/>
        </p:nvSpPr>
        <p:spPr>
          <a:xfrm>
            <a:off x="4545782" y="3513237"/>
            <a:ext cx="4133087" cy="68139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defRPr/>
            </a:pPr>
            <a:r>
              <a:rPr lang="vi-VN" sz="2800" b="1" kern="1200" dirty="0">
                <a:solidFill>
                  <a:schemeClr val="tx1"/>
                </a:solidFill>
                <a:latin typeface="Times New Roman" panose="02020603050405020304" pitchFamily="18" charset="0"/>
                <a:cs typeface="Times New Roman" panose="02020603050405020304" pitchFamily="18" charset="0"/>
              </a:rPr>
              <a:t>D. Trồng lúa nước, </a:t>
            </a:r>
          </a:p>
        </p:txBody>
      </p:sp>
      <p:sp>
        <p:nvSpPr>
          <p:cNvPr id="17" name="Rectangle 16">
            <a:extLst>
              <a:ext uri="{FF2B5EF4-FFF2-40B4-BE49-F238E27FC236}">
                <a16:creationId xmlns:a16="http://schemas.microsoft.com/office/drawing/2014/main" id="{95250ACF-0E3C-B949-A87D-3987C7D82DE6}"/>
              </a:ext>
            </a:extLst>
          </p:cNvPr>
          <p:cNvSpPr/>
          <p:nvPr/>
        </p:nvSpPr>
        <p:spPr>
          <a:xfrm>
            <a:off x="465131" y="3494987"/>
            <a:ext cx="3888019" cy="68139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defRPr/>
            </a:pPr>
            <a:r>
              <a:rPr lang="en-US" sz="2800" b="1" kern="1200" dirty="0">
                <a:solidFill>
                  <a:prstClr val="black">
                    <a:lumMod val="95000"/>
                    <a:lumOff val="5000"/>
                  </a:prstClr>
                </a:solidFill>
                <a:latin typeface="Times New Roman" panose="02020603050405020304" pitchFamily="18" charset="0"/>
                <a:cs typeface="Times New Roman" panose="02020603050405020304" pitchFamily="18" charset="0"/>
              </a:rPr>
              <a:t>B. </a:t>
            </a:r>
            <a:r>
              <a:rPr lang="en-US" sz="2800" b="1" kern="1200" dirty="0" err="1">
                <a:solidFill>
                  <a:prstClr val="black">
                    <a:lumMod val="95000"/>
                    <a:lumOff val="5000"/>
                  </a:prstClr>
                </a:solidFill>
                <a:latin typeface="Times New Roman" panose="02020603050405020304" pitchFamily="18" charset="0"/>
                <a:cs typeface="Times New Roman" panose="02020603050405020304" pitchFamily="18" charset="0"/>
              </a:rPr>
              <a:t>Lâm</a:t>
            </a:r>
            <a:r>
              <a:rPr lang="en-US" sz="2800" b="1" kern="1200" dirty="0">
                <a:solidFill>
                  <a:prstClr val="black">
                    <a:lumMod val="95000"/>
                    <a:lumOff val="5000"/>
                  </a:prstClr>
                </a:solidFill>
                <a:latin typeface="Times New Roman" panose="02020603050405020304" pitchFamily="18" charset="0"/>
                <a:cs typeface="Times New Roman" panose="02020603050405020304" pitchFamily="18" charset="0"/>
              </a:rPr>
              <a:t> </a:t>
            </a:r>
            <a:r>
              <a:rPr lang="en-US" sz="2800" b="1" kern="1200" dirty="0" err="1">
                <a:solidFill>
                  <a:prstClr val="black">
                    <a:lumMod val="95000"/>
                    <a:lumOff val="5000"/>
                  </a:prstClr>
                </a:solidFill>
                <a:latin typeface="Times New Roman" panose="02020603050405020304" pitchFamily="18" charset="0"/>
                <a:cs typeface="Times New Roman" panose="02020603050405020304" pitchFamily="18" charset="0"/>
              </a:rPr>
              <a:t>nghiệp</a:t>
            </a:r>
            <a:endParaRPr lang="vi-VN" sz="2800" b="1" kern="1200" dirty="0">
              <a:solidFill>
                <a:prstClr val="black"/>
              </a:solidFill>
              <a:latin typeface="Times New Roman" panose="02020603050405020304" pitchFamily="18" charset="0"/>
              <a:cs typeface="Times New Roman" panose="02020603050405020304" pitchFamily="18" charset="0"/>
            </a:endParaRPr>
          </a:p>
        </p:txBody>
      </p:sp>
      <p:pic>
        <p:nvPicPr>
          <p:cNvPr id="18" name="Picture 17">
            <a:extLst>
              <a:ext uri="{FF2B5EF4-FFF2-40B4-BE49-F238E27FC236}">
                <a16:creationId xmlns:a16="http://schemas.microsoft.com/office/drawing/2014/main" id="{2B77DB3B-903B-AB4E-BA2F-025F233CDA6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22639" y="2489873"/>
            <a:ext cx="604292" cy="531044"/>
          </a:xfrm>
          <a:prstGeom prst="rect">
            <a:avLst/>
          </a:prstGeom>
        </p:spPr>
      </p:pic>
      <p:pic>
        <p:nvPicPr>
          <p:cNvPr id="19" name="Picture 18">
            <a:extLst>
              <a:ext uri="{FF2B5EF4-FFF2-40B4-BE49-F238E27FC236}">
                <a16:creationId xmlns:a16="http://schemas.microsoft.com/office/drawing/2014/main" id="{AFA5C638-1948-FF4B-935D-2860DA748FF4}"/>
              </a:ext>
            </a:extLst>
          </p:cNvPr>
          <p:cNvPicPr>
            <a:picLocks noChangeAspect="1"/>
          </p:cNvPicPr>
          <p:nvPr/>
        </p:nvPicPr>
        <p:blipFill rotWithShape="1">
          <a:blip r:embed="rId8"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3748858" y="3532853"/>
            <a:ext cx="603402" cy="528066"/>
          </a:xfrm>
          <a:prstGeom prst="rect">
            <a:avLst/>
          </a:prstGeom>
        </p:spPr>
      </p:pic>
      <p:pic>
        <p:nvPicPr>
          <p:cNvPr id="20" name="Picture 19">
            <a:extLst>
              <a:ext uri="{FF2B5EF4-FFF2-40B4-BE49-F238E27FC236}">
                <a16:creationId xmlns:a16="http://schemas.microsoft.com/office/drawing/2014/main" id="{C4E03EA0-6150-FB46-A483-03402661C0C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136550" y="3693539"/>
            <a:ext cx="603557" cy="482845"/>
          </a:xfrm>
          <a:prstGeom prst="rect">
            <a:avLst/>
          </a:prstGeom>
        </p:spPr>
      </p:pic>
      <p:sp>
        <p:nvSpPr>
          <p:cNvPr id="21" name="Rectangle 20">
            <a:extLst>
              <a:ext uri="{FF2B5EF4-FFF2-40B4-BE49-F238E27FC236}">
                <a16:creationId xmlns:a16="http://schemas.microsoft.com/office/drawing/2014/main" id="{22B19F82-A391-F544-9330-DC52A4C323F0}"/>
              </a:ext>
            </a:extLst>
          </p:cNvPr>
          <p:cNvSpPr/>
          <p:nvPr/>
        </p:nvSpPr>
        <p:spPr>
          <a:xfrm>
            <a:off x="4545781" y="2396624"/>
            <a:ext cx="4133088" cy="761533"/>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defRPr/>
            </a:pPr>
            <a:r>
              <a:rPr lang="vi-VN" sz="2800" b="1" kern="1200" dirty="0">
                <a:solidFill>
                  <a:prstClr val="black"/>
                </a:solidFill>
                <a:latin typeface="Times New Roman" panose="02020603050405020304" pitchFamily="18" charset="0"/>
                <a:cs typeface="Times New Roman" panose="02020603050405020304" pitchFamily="18" charset="0"/>
              </a:rPr>
              <a:t>C. Thương nghiệp.</a:t>
            </a:r>
          </a:p>
        </p:txBody>
      </p:sp>
      <p:pic>
        <p:nvPicPr>
          <p:cNvPr id="22" name="Picture 21">
            <a:extLst>
              <a:ext uri="{FF2B5EF4-FFF2-40B4-BE49-F238E27FC236}">
                <a16:creationId xmlns:a16="http://schemas.microsoft.com/office/drawing/2014/main" id="{4A9BD946-9528-4547-B444-2F8DA7CB1BB8}"/>
              </a:ext>
            </a:extLst>
          </p:cNvPr>
          <p:cNvPicPr>
            <a:picLocks noChangeAspect="1"/>
          </p:cNvPicPr>
          <p:nvPr/>
        </p:nvPicPr>
        <p:blipFill rotWithShape="1">
          <a:blip r:embed="rId8"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8101684" y="2396625"/>
            <a:ext cx="603402" cy="528066"/>
          </a:xfrm>
          <a:prstGeom prst="rect">
            <a:avLst/>
          </a:prstGeom>
        </p:spPr>
      </p:pic>
    </p:spTree>
    <p:extLst>
      <p:ext uri="{BB962C8B-B14F-4D97-AF65-F5344CB8AC3E}">
        <p14:creationId xmlns:p14="http://schemas.microsoft.com/office/powerpoint/2010/main" val="13535107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anim calcmode="lin" valueType="num">
                                      <p:cBhvr>
                                        <p:cTn id="13" dur="500" fill="hold"/>
                                        <p:tgtEl>
                                          <p:spTgt spid="15"/>
                                        </p:tgtEl>
                                        <p:attrNameLst>
                                          <p:attrName>ppt_x</p:attrName>
                                        </p:attrNameLst>
                                      </p:cBhvr>
                                      <p:tavLst>
                                        <p:tav tm="0">
                                          <p:val>
                                            <p:strVal val="#ppt_x"/>
                                          </p:val>
                                        </p:tav>
                                        <p:tav tm="100000">
                                          <p:val>
                                            <p:strVal val="#ppt_x"/>
                                          </p:val>
                                        </p:tav>
                                      </p:tavLst>
                                    </p:anim>
                                    <p:anim calcmode="lin" valueType="num">
                                      <p:cBhvr>
                                        <p:cTn id="14" dur="5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anim calcmode="lin" valueType="num">
                                      <p:cBhvr>
                                        <p:cTn id="18" dur="500" fill="hold"/>
                                        <p:tgtEl>
                                          <p:spTgt spid="17"/>
                                        </p:tgtEl>
                                        <p:attrNameLst>
                                          <p:attrName>ppt_x</p:attrName>
                                        </p:attrNameLst>
                                      </p:cBhvr>
                                      <p:tavLst>
                                        <p:tav tm="0">
                                          <p:val>
                                            <p:strVal val="#ppt_x"/>
                                          </p:val>
                                        </p:tav>
                                        <p:tav tm="100000">
                                          <p:val>
                                            <p:strVal val="#ppt_x"/>
                                          </p:val>
                                        </p:tav>
                                      </p:tavLst>
                                    </p:anim>
                                    <p:anim calcmode="lin" valueType="num">
                                      <p:cBhvr>
                                        <p:cTn id="19" dur="5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anim calcmode="lin" valueType="num">
                                      <p:cBhvr>
                                        <p:cTn id="23" dur="500" fill="hold"/>
                                        <p:tgtEl>
                                          <p:spTgt spid="21"/>
                                        </p:tgtEl>
                                        <p:attrNameLst>
                                          <p:attrName>ppt_x</p:attrName>
                                        </p:attrNameLst>
                                      </p:cBhvr>
                                      <p:tavLst>
                                        <p:tav tm="0">
                                          <p:val>
                                            <p:strVal val="#ppt_x"/>
                                          </p:val>
                                        </p:tav>
                                        <p:tav tm="100000">
                                          <p:val>
                                            <p:strVal val="#ppt_x"/>
                                          </p:val>
                                        </p:tav>
                                      </p:tavLst>
                                    </p:anim>
                                    <p:anim calcmode="lin" valueType="num">
                                      <p:cBhvr>
                                        <p:cTn id="24" dur="500" fill="hold"/>
                                        <p:tgtEl>
                                          <p:spTgt spid="2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anim calcmode="lin" valueType="num">
                                      <p:cBhvr>
                                        <p:cTn id="28" dur="500" fill="hold"/>
                                        <p:tgtEl>
                                          <p:spTgt spid="16"/>
                                        </p:tgtEl>
                                        <p:attrNameLst>
                                          <p:attrName>ppt_x</p:attrName>
                                        </p:attrNameLst>
                                      </p:cBhvr>
                                      <p:tavLst>
                                        <p:tav tm="0">
                                          <p:val>
                                            <p:strVal val="#ppt_x"/>
                                          </p:val>
                                        </p:tav>
                                        <p:tav tm="100000">
                                          <p:val>
                                            <p:strVal val="#ppt_x"/>
                                          </p:val>
                                        </p:tav>
                                      </p:tavLst>
                                    </p:anim>
                                    <p:anim calcmode="lin" valueType="num">
                                      <p:cBhvr>
                                        <p:cTn id="2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15"/>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15"/>
                                        </p:tgtEl>
                                        <p:attrNameLst>
                                          <p:attrName>fillcolor</p:attrName>
                                        </p:attrNameLst>
                                      </p:cBhvr>
                                      <p:to>
                                        <a:srgbClr val="FFF2CC"/>
                                      </p:to>
                                    </p:animClr>
                                    <p:set>
                                      <p:cBhvr>
                                        <p:cTn id="35" dur="250" fill="hold"/>
                                        <p:tgtEl>
                                          <p:spTgt spid="15"/>
                                        </p:tgtEl>
                                        <p:attrNameLst>
                                          <p:attrName>fill.type</p:attrName>
                                        </p:attrNameLst>
                                      </p:cBhvr>
                                      <p:to>
                                        <p:strVal val="solid"/>
                                      </p:to>
                                    </p:set>
                                    <p:set>
                                      <p:cBhvr>
                                        <p:cTn id="36" dur="250" fill="hold"/>
                                        <p:tgtEl>
                                          <p:spTgt spid="15"/>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18"/>
                                        </p:tgtEl>
                                        <p:attrNameLst>
                                          <p:attrName>style.visibility</p:attrName>
                                        </p:attrNameLst>
                                      </p:cBhvr>
                                      <p:to>
                                        <p:strVal val="visible"/>
                                      </p:to>
                                    </p:set>
                                    <p:anim calcmode="lin" valueType="num">
                                      <p:cBhvr>
                                        <p:cTn id="39" dur="250" fill="hold"/>
                                        <p:tgtEl>
                                          <p:spTgt spid="18"/>
                                        </p:tgtEl>
                                        <p:attrNameLst>
                                          <p:attrName>ppt_w</p:attrName>
                                        </p:attrNameLst>
                                      </p:cBhvr>
                                      <p:tavLst>
                                        <p:tav tm="0">
                                          <p:val>
                                            <p:strVal val="4*#ppt_w"/>
                                          </p:val>
                                        </p:tav>
                                        <p:tav tm="100000">
                                          <p:val>
                                            <p:strVal val="#ppt_w"/>
                                          </p:val>
                                        </p:tav>
                                      </p:tavLst>
                                    </p:anim>
                                    <p:anim calcmode="lin" valueType="num">
                                      <p:cBhvr>
                                        <p:cTn id="40" dur="250" fill="hold"/>
                                        <p:tgtEl>
                                          <p:spTgt spid="1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Wrong Buzzer.wav"/>
                                        </p:tgtEl>
                                      </p:cMediaNode>
                                    </p:audio>
                                  </p:subTnLst>
                                </p:cTn>
                              </p:par>
                              <p:par>
                                <p:cTn id="41" presetID="1" presetClass="emph" presetSubtype="2" fill="hold" nodeType="withEffect">
                                  <p:stCondLst>
                                    <p:cond delay="1000"/>
                                  </p:stCondLst>
                                  <p:childTnLst>
                                    <p:animClr clrSpc="rgb" dir="cw">
                                      <p:cBhvr>
                                        <p:cTn id="42" dur="250" fill="hold"/>
                                        <p:tgtEl>
                                          <p:spTgt spid="15"/>
                                        </p:tgtEl>
                                        <p:attrNameLst>
                                          <p:attrName>fillcolor</p:attrName>
                                        </p:attrNameLst>
                                      </p:cBhvr>
                                      <p:to>
                                        <a:srgbClr val="FFFF00"/>
                                      </p:to>
                                    </p:animClr>
                                    <p:set>
                                      <p:cBhvr>
                                        <p:cTn id="43" dur="250" fill="hold"/>
                                        <p:tgtEl>
                                          <p:spTgt spid="15"/>
                                        </p:tgtEl>
                                        <p:attrNameLst>
                                          <p:attrName>fill.type</p:attrName>
                                        </p:attrNameLst>
                                      </p:cBhvr>
                                      <p:to>
                                        <p:strVal val="solid"/>
                                      </p:to>
                                    </p:set>
                                    <p:set>
                                      <p:cBhvr>
                                        <p:cTn id="44" dur="250" fill="hold"/>
                                        <p:tgtEl>
                                          <p:spTgt spid="15"/>
                                        </p:tgtEl>
                                        <p:attrNameLst>
                                          <p:attrName>fill.on</p:attrName>
                                        </p:attrNameLst>
                                      </p:cBhvr>
                                      <p:to>
                                        <p:strVal val="true"/>
                                      </p:to>
                                    </p:set>
                                  </p:childTnLst>
                                </p:cTn>
                              </p:par>
                            </p:childTnLst>
                          </p:cTn>
                        </p:par>
                      </p:childTnLst>
                    </p:cTn>
                  </p:par>
                </p:childTnLst>
              </p:cTn>
              <p:nextCondLst>
                <p:cond evt="onClick" delay="0">
                  <p:tgtEl>
                    <p:spTgt spid="15"/>
                  </p:tgtEl>
                </p:cond>
              </p:nextCondLst>
            </p:seq>
            <p:seq concurrent="1" nextAc="seek">
              <p:cTn id="45" restart="whenNotActive" fill="hold" evtFilter="cancelBubble" nodeType="interactiveSeq">
                <p:stCondLst>
                  <p:cond evt="onClick" delay="0">
                    <p:tgtEl>
                      <p:spTgt spid="16"/>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16"/>
                                        </p:tgtEl>
                                        <p:attrNameLst>
                                          <p:attrName>fillcolor</p:attrName>
                                        </p:attrNameLst>
                                      </p:cBhvr>
                                      <p:to>
                                        <a:srgbClr val="FFF2CC"/>
                                      </p:to>
                                    </p:animClr>
                                    <p:set>
                                      <p:cBhvr>
                                        <p:cTn id="50" dur="250" fill="hold"/>
                                        <p:tgtEl>
                                          <p:spTgt spid="16"/>
                                        </p:tgtEl>
                                        <p:attrNameLst>
                                          <p:attrName>fill.type</p:attrName>
                                        </p:attrNameLst>
                                      </p:cBhvr>
                                      <p:to>
                                        <p:strVal val="solid"/>
                                      </p:to>
                                    </p:set>
                                    <p:set>
                                      <p:cBhvr>
                                        <p:cTn id="51" dur="250" fill="hold"/>
                                        <p:tgtEl>
                                          <p:spTgt spid="16"/>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20"/>
                                        </p:tgtEl>
                                        <p:attrNameLst>
                                          <p:attrName>style.visibility</p:attrName>
                                        </p:attrNameLst>
                                      </p:cBhvr>
                                      <p:to>
                                        <p:strVal val="visible"/>
                                      </p:to>
                                    </p:set>
                                    <p:anim calcmode="lin" valueType="num">
                                      <p:cBhvr>
                                        <p:cTn id="54" dur="250" fill="hold"/>
                                        <p:tgtEl>
                                          <p:spTgt spid="20"/>
                                        </p:tgtEl>
                                        <p:attrNameLst>
                                          <p:attrName>ppt_w</p:attrName>
                                        </p:attrNameLst>
                                      </p:cBhvr>
                                      <p:tavLst>
                                        <p:tav tm="0">
                                          <p:val>
                                            <p:strVal val="4*#ppt_w"/>
                                          </p:val>
                                        </p:tav>
                                        <p:tav tm="100000">
                                          <p:val>
                                            <p:strVal val="#ppt_w"/>
                                          </p:val>
                                        </p:tav>
                                      </p:tavLst>
                                    </p:anim>
                                    <p:anim calcmode="lin" valueType="num">
                                      <p:cBhvr>
                                        <p:cTn id="55" dur="250" fill="hold"/>
                                        <p:tgtEl>
                                          <p:spTgt spid="2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Check mark.wav"/>
                                        </p:tgtEl>
                                      </p:cMediaNode>
                                    </p:audio>
                                  </p:subTnLst>
                                </p:cTn>
                              </p:par>
                              <p:par>
                                <p:cTn id="56" presetID="1" presetClass="emph" presetSubtype="2" fill="hold" nodeType="withEffect">
                                  <p:stCondLst>
                                    <p:cond delay="1000"/>
                                  </p:stCondLst>
                                  <p:childTnLst>
                                    <p:animClr clrSpc="rgb" dir="cw">
                                      <p:cBhvr>
                                        <p:cTn id="57" dur="250" fill="hold"/>
                                        <p:tgtEl>
                                          <p:spTgt spid="16"/>
                                        </p:tgtEl>
                                        <p:attrNameLst>
                                          <p:attrName>fillcolor</p:attrName>
                                        </p:attrNameLst>
                                      </p:cBhvr>
                                      <p:to>
                                        <a:srgbClr val="00B050"/>
                                      </p:to>
                                    </p:animClr>
                                    <p:set>
                                      <p:cBhvr>
                                        <p:cTn id="58" dur="250" fill="hold"/>
                                        <p:tgtEl>
                                          <p:spTgt spid="16"/>
                                        </p:tgtEl>
                                        <p:attrNameLst>
                                          <p:attrName>fill.type</p:attrName>
                                        </p:attrNameLst>
                                      </p:cBhvr>
                                      <p:to>
                                        <p:strVal val="solid"/>
                                      </p:to>
                                    </p:set>
                                    <p:set>
                                      <p:cBhvr>
                                        <p:cTn id="59" dur="250" fill="hold"/>
                                        <p:tgtEl>
                                          <p:spTgt spid="16"/>
                                        </p:tgtEl>
                                        <p:attrNameLst>
                                          <p:attrName>fill.on</p:attrName>
                                        </p:attrNameLst>
                                      </p:cBhvr>
                                      <p:to>
                                        <p:strVal val="true"/>
                                      </p:to>
                                    </p:set>
                                  </p:childTnLst>
                                </p:cTn>
                              </p:par>
                            </p:childTnLst>
                          </p:cTn>
                        </p:par>
                      </p:childTnLst>
                    </p:cTn>
                  </p:par>
                </p:childTnLst>
              </p:cTn>
              <p:nextCondLst>
                <p:cond evt="onClick" delay="0">
                  <p:tgtEl>
                    <p:spTgt spid="16"/>
                  </p:tgtEl>
                </p:cond>
              </p:nextCondLst>
            </p:seq>
            <p:seq concurrent="1" nextAc="seek">
              <p:cTn id="60" restart="whenNotActive" fill="hold" evtFilter="cancelBubble" nodeType="interactiveSeq">
                <p:stCondLst>
                  <p:cond evt="onClick" delay="0">
                    <p:tgtEl>
                      <p:spTgt spid="17"/>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17"/>
                                        </p:tgtEl>
                                        <p:attrNameLst>
                                          <p:attrName>fillcolor</p:attrName>
                                        </p:attrNameLst>
                                      </p:cBhvr>
                                      <p:to>
                                        <a:srgbClr val="FFF2CC"/>
                                      </p:to>
                                    </p:animClr>
                                    <p:set>
                                      <p:cBhvr>
                                        <p:cTn id="65" dur="250" fill="hold"/>
                                        <p:tgtEl>
                                          <p:spTgt spid="17"/>
                                        </p:tgtEl>
                                        <p:attrNameLst>
                                          <p:attrName>fill.type</p:attrName>
                                        </p:attrNameLst>
                                      </p:cBhvr>
                                      <p:to>
                                        <p:strVal val="solid"/>
                                      </p:to>
                                    </p:set>
                                    <p:set>
                                      <p:cBhvr>
                                        <p:cTn id="66" dur="250" fill="hold"/>
                                        <p:tgtEl>
                                          <p:spTgt spid="17"/>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19"/>
                                        </p:tgtEl>
                                        <p:attrNameLst>
                                          <p:attrName>style.visibility</p:attrName>
                                        </p:attrNameLst>
                                      </p:cBhvr>
                                      <p:to>
                                        <p:strVal val="visible"/>
                                      </p:to>
                                    </p:set>
                                    <p:anim calcmode="lin" valueType="num">
                                      <p:cBhvr>
                                        <p:cTn id="69" dur="250" fill="hold"/>
                                        <p:tgtEl>
                                          <p:spTgt spid="19"/>
                                        </p:tgtEl>
                                        <p:attrNameLst>
                                          <p:attrName>ppt_w</p:attrName>
                                        </p:attrNameLst>
                                      </p:cBhvr>
                                      <p:tavLst>
                                        <p:tav tm="0">
                                          <p:val>
                                            <p:strVal val="4*#ppt_w"/>
                                          </p:val>
                                        </p:tav>
                                        <p:tav tm="100000">
                                          <p:val>
                                            <p:strVal val="#ppt_w"/>
                                          </p:val>
                                        </p:tav>
                                      </p:tavLst>
                                    </p:anim>
                                    <p:anim calcmode="lin" valueType="num">
                                      <p:cBhvr>
                                        <p:cTn id="70" dur="250" fill="hold"/>
                                        <p:tgtEl>
                                          <p:spTgt spid="1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3" name="Wrong Buzzer.wav"/>
                                        </p:tgtEl>
                                      </p:cMediaNode>
                                    </p:audio>
                                  </p:subTnLst>
                                </p:cTn>
                              </p:par>
                              <p:par>
                                <p:cTn id="71" presetID="1" presetClass="emph" presetSubtype="2" fill="hold" nodeType="withEffect">
                                  <p:stCondLst>
                                    <p:cond delay="1000"/>
                                  </p:stCondLst>
                                  <p:childTnLst>
                                    <p:animClr clrSpc="rgb" dir="cw">
                                      <p:cBhvr>
                                        <p:cTn id="72" dur="250" fill="hold"/>
                                        <p:tgtEl>
                                          <p:spTgt spid="17"/>
                                        </p:tgtEl>
                                        <p:attrNameLst>
                                          <p:attrName>fillcolor</p:attrName>
                                        </p:attrNameLst>
                                      </p:cBhvr>
                                      <p:to>
                                        <a:srgbClr val="FFFF00"/>
                                      </p:to>
                                    </p:animClr>
                                    <p:set>
                                      <p:cBhvr>
                                        <p:cTn id="73" dur="250" fill="hold"/>
                                        <p:tgtEl>
                                          <p:spTgt spid="17"/>
                                        </p:tgtEl>
                                        <p:attrNameLst>
                                          <p:attrName>fill.type</p:attrName>
                                        </p:attrNameLst>
                                      </p:cBhvr>
                                      <p:to>
                                        <p:strVal val="solid"/>
                                      </p:to>
                                    </p:set>
                                    <p:set>
                                      <p:cBhvr>
                                        <p:cTn id="74" dur="250" fill="hold"/>
                                        <p:tgtEl>
                                          <p:spTgt spid="17"/>
                                        </p:tgtEl>
                                        <p:attrNameLst>
                                          <p:attrName>fill.on</p:attrName>
                                        </p:attrNameLst>
                                      </p:cBhvr>
                                      <p:to>
                                        <p:strVal val="true"/>
                                      </p:to>
                                    </p:set>
                                  </p:childTnLst>
                                </p:cTn>
                              </p:par>
                            </p:childTnLst>
                          </p:cTn>
                        </p:par>
                      </p:childTnLst>
                    </p:cTn>
                  </p:par>
                </p:childTnLst>
              </p:cTn>
              <p:nextCondLst>
                <p:cond evt="onClick" delay="0">
                  <p:tgtEl>
                    <p:spTgt spid="17"/>
                  </p:tgtEl>
                </p:cond>
              </p:nextCondLst>
            </p:seq>
            <p:seq concurrent="1" nextAc="seek">
              <p:cTn id="75" restart="whenNotActive" fill="hold" evtFilter="cancelBubble" nodeType="interactiveSeq">
                <p:stCondLst>
                  <p:cond evt="onClick" delay="0">
                    <p:tgtEl>
                      <p:spTgt spid="21"/>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21"/>
                                        </p:tgtEl>
                                        <p:attrNameLst>
                                          <p:attrName>fillcolor</p:attrName>
                                        </p:attrNameLst>
                                      </p:cBhvr>
                                      <p:to>
                                        <a:srgbClr val="FFF2CC"/>
                                      </p:to>
                                    </p:animClr>
                                    <p:set>
                                      <p:cBhvr>
                                        <p:cTn id="80" dur="250" fill="hold"/>
                                        <p:tgtEl>
                                          <p:spTgt spid="21"/>
                                        </p:tgtEl>
                                        <p:attrNameLst>
                                          <p:attrName>fill.type</p:attrName>
                                        </p:attrNameLst>
                                      </p:cBhvr>
                                      <p:to>
                                        <p:strVal val="solid"/>
                                      </p:to>
                                    </p:set>
                                    <p:set>
                                      <p:cBhvr>
                                        <p:cTn id="81" dur="250" fill="hold"/>
                                        <p:tgtEl>
                                          <p:spTgt spid="21"/>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22"/>
                                        </p:tgtEl>
                                        <p:attrNameLst>
                                          <p:attrName>style.visibility</p:attrName>
                                        </p:attrNameLst>
                                      </p:cBhvr>
                                      <p:to>
                                        <p:strVal val="visible"/>
                                      </p:to>
                                    </p:set>
                                    <p:anim calcmode="lin" valueType="num">
                                      <p:cBhvr>
                                        <p:cTn id="84" dur="250" fill="hold"/>
                                        <p:tgtEl>
                                          <p:spTgt spid="22"/>
                                        </p:tgtEl>
                                        <p:attrNameLst>
                                          <p:attrName>ppt_w</p:attrName>
                                        </p:attrNameLst>
                                      </p:cBhvr>
                                      <p:tavLst>
                                        <p:tav tm="0">
                                          <p:val>
                                            <p:strVal val="4*#ppt_w"/>
                                          </p:val>
                                        </p:tav>
                                        <p:tav tm="100000">
                                          <p:val>
                                            <p:strVal val="#ppt_w"/>
                                          </p:val>
                                        </p:tav>
                                      </p:tavLst>
                                    </p:anim>
                                    <p:anim calcmode="lin" valueType="num">
                                      <p:cBhvr>
                                        <p:cTn id="85" dur="250" fill="hold"/>
                                        <p:tgtEl>
                                          <p:spTgt spid="22"/>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3" name="Wrong Buzzer.wav"/>
                                        </p:tgtEl>
                                      </p:cMediaNode>
                                    </p:audio>
                                  </p:subTnLst>
                                </p:cTn>
                              </p:par>
                              <p:par>
                                <p:cTn id="86" presetID="1" presetClass="emph" presetSubtype="2" fill="hold" nodeType="withEffect">
                                  <p:stCondLst>
                                    <p:cond delay="1000"/>
                                  </p:stCondLst>
                                  <p:childTnLst>
                                    <p:animClr clrSpc="rgb" dir="cw">
                                      <p:cBhvr>
                                        <p:cTn id="87" dur="250" fill="hold"/>
                                        <p:tgtEl>
                                          <p:spTgt spid="21"/>
                                        </p:tgtEl>
                                        <p:attrNameLst>
                                          <p:attrName>fillcolor</p:attrName>
                                        </p:attrNameLst>
                                      </p:cBhvr>
                                      <p:to>
                                        <a:srgbClr val="FFFF00"/>
                                      </p:to>
                                    </p:animClr>
                                    <p:set>
                                      <p:cBhvr>
                                        <p:cTn id="88" dur="250" fill="hold"/>
                                        <p:tgtEl>
                                          <p:spTgt spid="21"/>
                                        </p:tgtEl>
                                        <p:attrNameLst>
                                          <p:attrName>fill.type</p:attrName>
                                        </p:attrNameLst>
                                      </p:cBhvr>
                                      <p:to>
                                        <p:strVal val="solid"/>
                                      </p:to>
                                    </p:set>
                                    <p:set>
                                      <p:cBhvr>
                                        <p:cTn id="89" dur="250" fill="hold"/>
                                        <p:tgtEl>
                                          <p:spTgt spid="21"/>
                                        </p:tgtEl>
                                        <p:attrNameLst>
                                          <p:attrName>fill.on</p:attrName>
                                        </p:attrNameLst>
                                      </p:cBhvr>
                                      <p:to>
                                        <p:strVal val="true"/>
                                      </p:to>
                                    </p:set>
                                  </p:childTnLst>
                                </p:cTn>
                              </p:par>
                            </p:childTnLst>
                          </p:cTn>
                        </p:par>
                      </p:childTnLst>
                    </p:cTn>
                  </p:par>
                </p:childTnLst>
              </p:cTn>
              <p:nextCondLst>
                <p:cond evt="onClick" delay="0">
                  <p:tgtEl>
                    <p:spTgt spid="21"/>
                  </p:tgtEl>
                </p:cond>
              </p:nextCondLst>
            </p:seq>
          </p:childTnLst>
        </p:cTn>
      </p:par>
    </p:tnLst>
    <p:bldLst>
      <p:bldP spid="5" grpId="0"/>
      <p:bldP spid="15" grpId="0" animBg="1"/>
      <p:bldP spid="16" grpId="0" animBg="1"/>
      <p:bldP spid="17" grpId="0" animBg="1"/>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Shape 55"/>
        <p:cNvGrpSpPr/>
        <p:nvPr/>
      </p:nvGrpSpPr>
      <p:grpSpPr>
        <a:xfrm>
          <a:off x="0" y="0"/>
          <a:ext cx="0" cy="0"/>
          <a:chOff x="0" y="0"/>
          <a:chExt cx="0" cy="0"/>
        </a:xfrm>
      </p:grpSpPr>
      <p:sp>
        <p:nvSpPr>
          <p:cNvPr id="56" name="Google Shape;56;p12"/>
          <p:cNvSpPr txBox="1">
            <a:spLocks noGrp="1"/>
          </p:cNvSpPr>
          <p:nvPr>
            <p:ph type="ctrTitle"/>
          </p:nvPr>
        </p:nvSpPr>
        <p:spPr>
          <a:xfrm>
            <a:off x="2472721" y="1424951"/>
            <a:ext cx="6009707" cy="1238461"/>
          </a:xfrm>
          <a:prstGeom prst="rect">
            <a:avLst/>
          </a:prstGeom>
        </p:spPr>
        <p:txBody>
          <a:bodyPr spcFirstLastPara="1" wrap="square" lIns="91425" tIns="91425" rIns="91425" bIns="91425" anchor="ctr" anchorCtr="0">
            <a:noAutofit/>
          </a:bodyPr>
          <a:lstStyle/>
          <a:p>
            <a:pPr lvl="0" algn="ctr"/>
            <a:r>
              <a:rPr lang="vi-VN" sz="2400" dirty="0">
                <a:solidFill>
                  <a:srgbClr val="0070C0"/>
                </a:solidFill>
                <a:latin typeface="Times New Roman" panose="02020603050405020304" pitchFamily="18" charset="0"/>
                <a:cs typeface="Times New Roman" panose="02020603050405020304" pitchFamily="18" charset="0"/>
              </a:rPr>
              <a:t>CHÍNH SÁCH CAI TRỊ CỦA CÁC TRIỀU ĐẠI PHONG KIẾN PHƯƠNG BẮC VÀ SỰ CHUYỂN BIẾN CỦA XÃ HỘI ÂU LẠC</a:t>
            </a:r>
          </a:p>
        </p:txBody>
      </p:sp>
      <p:sp>
        <p:nvSpPr>
          <p:cNvPr id="2" name="Rectangle 1">
            <a:extLst>
              <a:ext uri="{FF2B5EF4-FFF2-40B4-BE49-F238E27FC236}">
                <a16:creationId xmlns:a16="http://schemas.microsoft.com/office/drawing/2014/main" id="{7F15F29F-6864-4C46-8639-08D8A68FF0A1}"/>
              </a:ext>
            </a:extLst>
          </p:cNvPr>
          <p:cNvSpPr/>
          <p:nvPr/>
        </p:nvSpPr>
        <p:spPr>
          <a:xfrm>
            <a:off x="4292467" y="643676"/>
            <a:ext cx="1697901" cy="646331"/>
          </a:xfrm>
          <a:prstGeom prst="rect">
            <a:avLst/>
          </a:prstGeom>
        </p:spPr>
        <p:txBody>
          <a:bodyPr wrap="none">
            <a:spAutoFit/>
          </a:bodyPr>
          <a:lstStyle/>
          <a:p>
            <a:r>
              <a:rPr lang="vi-VN" sz="3600" b="1" dirty="0">
                <a:solidFill>
                  <a:srgbClr val="FF0000"/>
                </a:solidFill>
                <a:latin typeface="Times New Roman" panose="02020603050405020304" pitchFamily="18" charset="0"/>
                <a:cs typeface="Times New Roman" panose="02020603050405020304" pitchFamily="18" charset="0"/>
                <a:sym typeface="Oswald"/>
              </a:rPr>
              <a:t>BÀI 15 </a:t>
            </a:r>
            <a:endParaRPr lang="en-VN" sz="2000" dirty="0">
              <a:solidFill>
                <a:srgbClr val="FF0000"/>
              </a:solidFill>
            </a:endParaRPr>
          </a:p>
        </p:txBody>
      </p:sp>
      <p:pic>
        <p:nvPicPr>
          <p:cNvPr id="6" name="Picture 5" descr="C:\Users\Admin\Pictures\Screenshots\Screenshot (58).png">
            <a:extLst>
              <a:ext uri="{FF2B5EF4-FFF2-40B4-BE49-F238E27FC236}">
                <a16:creationId xmlns:a16="http://schemas.microsoft.com/office/drawing/2014/main" id="{8C3223F7-31B4-7749-A9A2-375EED679B9B}"/>
              </a:ext>
            </a:extLst>
          </p:cNvPr>
          <p:cNvPicPr/>
          <p:nvPr/>
        </p:nvPicPr>
        <p:blipFill rotWithShape="1">
          <a:blip r:embed="rId3">
            <a:extLst>
              <a:ext uri="{28A0092B-C50C-407E-A947-70E740481C1C}">
                <a14:useLocalDpi xmlns:a14="http://schemas.microsoft.com/office/drawing/2010/main" val="0"/>
              </a:ext>
            </a:extLst>
          </a:blip>
          <a:srcRect l="49005" t="21445" r="28246" b="47564"/>
          <a:stretch/>
        </p:blipFill>
        <p:spPr bwMode="auto">
          <a:xfrm>
            <a:off x="3074462" y="2906884"/>
            <a:ext cx="1423627" cy="1307692"/>
          </a:xfrm>
          <a:prstGeom prst="ellipse">
            <a:avLst/>
          </a:prstGeom>
          <a:noFill/>
          <a:ln>
            <a:noFill/>
          </a:ln>
        </p:spPr>
      </p:pic>
      <p:pic>
        <p:nvPicPr>
          <p:cNvPr id="7" name="Picture 6">
            <a:extLst>
              <a:ext uri="{FF2B5EF4-FFF2-40B4-BE49-F238E27FC236}">
                <a16:creationId xmlns:a16="http://schemas.microsoft.com/office/drawing/2014/main" id="{96582FC9-1580-5449-BC7A-480B200FADF2}"/>
              </a:ext>
            </a:extLst>
          </p:cNvPr>
          <p:cNvPicPr>
            <a:picLocks noChangeAspect="1"/>
          </p:cNvPicPr>
          <p:nvPr/>
        </p:nvPicPr>
        <p:blipFill>
          <a:blip r:embed="rId4"/>
          <a:stretch>
            <a:fillRect/>
          </a:stretch>
        </p:blipFill>
        <p:spPr>
          <a:xfrm>
            <a:off x="6799377" y="2969983"/>
            <a:ext cx="1423627" cy="1307692"/>
          </a:xfrm>
          <a:prstGeom prst="ellipse">
            <a:avLst/>
          </a:prstGeom>
        </p:spPr>
      </p:pic>
      <p:pic>
        <p:nvPicPr>
          <p:cNvPr id="9" name="Picture 8">
            <a:extLst>
              <a:ext uri="{FF2B5EF4-FFF2-40B4-BE49-F238E27FC236}">
                <a16:creationId xmlns:a16="http://schemas.microsoft.com/office/drawing/2014/main" id="{64CA4BFC-BE72-4E48-B9B0-75DC98C41EA8}"/>
              </a:ext>
            </a:extLst>
          </p:cNvPr>
          <p:cNvPicPr>
            <a:picLocks noChangeAspect="1"/>
          </p:cNvPicPr>
          <p:nvPr/>
        </p:nvPicPr>
        <p:blipFill rotWithShape="1">
          <a:blip r:embed="rId5"/>
          <a:srcRect l="6267" t="41758" b="-1213"/>
          <a:stretch/>
        </p:blipFill>
        <p:spPr>
          <a:xfrm>
            <a:off x="4889784" y="2959336"/>
            <a:ext cx="1423627" cy="1315504"/>
          </a:xfrm>
          <a:prstGeom prst="ellipse">
            <a:avLst/>
          </a:prstGeom>
        </p:spPr>
      </p:pic>
      <p:grpSp>
        <p:nvGrpSpPr>
          <p:cNvPr id="28" name="Group 17">
            <a:extLst>
              <a:ext uri="{FF2B5EF4-FFF2-40B4-BE49-F238E27FC236}">
                <a16:creationId xmlns:a16="http://schemas.microsoft.com/office/drawing/2014/main" id="{C5632F9B-4270-7D44-92C3-2D765CF9BA75}"/>
              </a:ext>
            </a:extLst>
          </p:cNvPr>
          <p:cNvGrpSpPr>
            <a:grpSpLocks/>
          </p:cNvGrpSpPr>
          <p:nvPr/>
        </p:nvGrpSpPr>
        <p:grpSpPr bwMode="auto">
          <a:xfrm>
            <a:off x="456945" y="184150"/>
            <a:ext cx="2492941" cy="4775200"/>
            <a:chOff x="1248" y="240"/>
            <a:chExt cx="2784" cy="4080"/>
          </a:xfrm>
        </p:grpSpPr>
        <p:grpSp>
          <p:nvGrpSpPr>
            <p:cNvPr id="34" name="Group 20">
              <a:extLst>
                <a:ext uri="{FF2B5EF4-FFF2-40B4-BE49-F238E27FC236}">
                  <a16:creationId xmlns:a16="http://schemas.microsoft.com/office/drawing/2014/main" id="{69FD3DA4-2BA9-0A44-8B9E-62A1417809DD}"/>
                </a:ext>
              </a:extLst>
            </p:cNvPr>
            <p:cNvGrpSpPr>
              <a:grpSpLocks/>
            </p:cNvGrpSpPr>
            <p:nvPr/>
          </p:nvGrpSpPr>
          <p:grpSpPr bwMode="auto">
            <a:xfrm>
              <a:off x="1248" y="240"/>
              <a:ext cx="2784" cy="4080"/>
              <a:chOff x="1056" y="288"/>
              <a:chExt cx="2304" cy="3840"/>
            </a:xfrm>
          </p:grpSpPr>
          <p:grpSp>
            <p:nvGrpSpPr>
              <p:cNvPr id="36" name="Group 21">
                <a:extLst>
                  <a:ext uri="{FF2B5EF4-FFF2-40B4-BE49-F238E27FC236}">
                    <a16:creationId xmlns:a16="http://schemas.microsoft.com/office/drawing/2014/main" id="{ED82DE2B-6390-334F-9EC6-CE1BC6264ECC}"/>
                  </a:ext>
                </a:extLst>
              </p:cNvPr>
              <p:cNvGrpSpPr>
                <a:grpSpLocks/>
              </p:cNvGrpSpPr>
              <p:nvPr/>
            </p:nvGrpSpPr>
            <p:grpSpPr bwMode="auto">
              <a:xfrm>
                <a:off x="1056" y="288"/>
                <a:ext cx="2304" cy="3840"/>
                <a:chOff x="1056" y="288"/>
                <a:chExt cx="2304" cy="3840"/>
              </a:xfrm>
            </p:grpSpPr>
            <p:grpSp>
              <p:nvGrpSpPr>
                <p:cNvPr id="38" name="Group 22">
                  <a:extLst>
                    <a:ext uri="{FF2B5EF4-FFF2-40B4-BE49-F238E27FC236}">
                      <a16:creationId xmlns:a16="http://schemas.microsoft.com/office/drawing/2014/main" id="{04C19F92-0661-EE40-AE3D-BE946BEE3402}"/>
                    </a:ext>
                  </a:extLst>
                </p:cNvPr>
                <p:cNvGrpSpPr>
                  <a:grpSpLocks/>
                </p:cNvGrpSpPr>
                <p:nvPr/>
              </p:nvGrpSpPr>
              <p:grpSpPr bwMode="auto">
                <a:xfrm>
                  <a:off x="1056" y="288"/>
                  <a:ext cx="2304" cy="3840"/>
                  <a:chOff x="1200" y="288"/>
                  <a:chExt cx="2304" cy="3840"/>
                </a:xfrm>
              </p:grpSpPr>
              <p:grpSp>
                <p:nvGrpSpPr>
                  <p:cNvPr id="40" name="Group 23">
                    <a:extLst>
                      <a:ext uri="{FF2B5EF4-FFF2-40B4-BE49-F238E27FC236}">
                        <a16:creationId xmlns:a16="http://schemas.microsoft.com/office/drawing/2014/main" id="{51FE2212-734E-EA47-BDFC-06670B955872}"/>
                      </a:ext>
                    </a:extLst>
                  </p:cNvPr>
                  <p:cNvGrpSpPr>
                    <a:grpSpLocks/>
                  </p:cNvGrpSpPr>
                  <p:nvPr/>
                </p:nvGrpSpPr>
                <p:grpSpPr bwMode="auto">
                  <a:xfrm>
                    <a:off x="1200" y="288"/>
                    <a:ext cx="2304" cy="3840"/>
                    <a:chOff x="1200" y="288"/>
                    <a:chExt cx="2304" cy="3840"/>
                  </a:xfrm>
                </p:grpSpPr>
                <p:grpSp>
                  <p:nvGrpSpPr>
                    <p:cNvPr id="42" name="Group 24">
                      <a:extLst>
                        <a:ext uri="{FF2B5EF4-FFF2-40B4-BE49-F238E27FC236}">
                          <a16:creationId xmlns:a16="http://schemas.microsoft.com/office/drawing/2014/main" id="{02F5BD12-6C77-E546-A3D3-03EF73FB3C6F}"/>
                        </a:ext>
                      </a:extLst>
                    </p:cNvPr>
                    <p:cNvGrpSpPr>
                      <a:grpSpLocks/>
                    </p:cNvGrpSpPr>
                    <p:nvPr/>
                  </p:nvGrpSpPr>
                  <p:grpSpPr bwMode="auto">
                    <a:xfrm>
                      <a:off x="1200" y="288"/>
                      <a:ext cx="2304" cy="3840"/>
                      <a:chOff x="1200" y="288"/>
                      <a:chExt cx="2304" cy="3840"/>
                    </a:xfrm>
                  </p:grpSpPr>
                  <p:grpSp>
                    <p:nvGrpSpPr>
                      <p:cNvPr id="44" name="Group 25">
                        <a:extLst>
                          <a:ext uri="{FF2B5EF4-FFF2-40B4-BE49-F238E27FC236}">
                            <a16:creationId xmlns:a16="http://schemas.microsoft.com/office/drawing/2014/main" id="{234B7BCD-54BA-C54E-910E-661DC3EAB13C}"/>
                          </a:ext>
                        </a:extLst>
                      </p:cNvPr>
                      <p:cNvGrpSpPr>
                        <a:grpSpLocks/>
                      </p:cNvGrpSpPr>
                      <p:nvPr/>
                    </p:nvGrpSpPr>
                    <p:grpSpPr bwMode="auto">
                      <a:xfrm>
                        <a:off x="1200" y="288"/>
                        <a:ext cx="2304" cy="3840"/>
                        <a:chOff x="1200" y="288"/>
                        <a:chExt cx="2304" cy="3840"/>
                      </a:xfrm>
                    </p:grpSpPr>
                    <p:grpSp>
                      <p:nvGrpSpPr>
                        <p:cNvPr id="46" name="Group 26">
                          <a:extLst>
                            <a:ext uri="{FF2B5EF4-FFF2-40B4-BE49-F238E27FC236}">
                              <a16:creationId xmlns:a16="http://schemas.microsoft.com/office/drawing/2014/main" id="{2897005D-929C-8548-8AD0-D961F81378C6}"/>
                            </a:ext>
                          </a:extLst>
                        </p:cNvPr>
                        <p:cNvGrpSpPr>
                          <a:grpSpLocks/>
                        </p:cNvGrpSpPr>
                        <p:nvPr/>
                      </p:nvGrpSpPr>
                      <p:grpSpPr bwMode="auto">
                        <a:xfrm>
                          <a:off x="1200" y="288"/>
                          <a:ext cx="2304" cy="3840"/>
                          <a:chOff x="1200" y="288"/>
                          <a:chExt cx="2304" cy="3840"/>
                        </a:xfrm>
                      </p:grpSpPr>
                      <p:grpSp>
                        <p:nvGrpSpPr>
                          <p:cNvPr id="48" name="Group 27">
                            <a:extLst>
                              <a:ext uri="{FF2B5EF4-FFF2-40B4-BE49-F238E27FC236}">
                                <a16:creationId xmlns:a16="http://schemas.microsoft.com/office/drawing/2014/main" id="{9EAC17ED-60E5-EF48-826F-1496050FD6F5}"/>
                              </a:ext>
                            </a:extLst>
                          </p:cNvPr>
                          <p:cNvGrpSpPr>
                            <a:grpSpLocks/>
                          </p:cNvGrpSpPr>
                          <p:nvPr/>
                        </p:nvGrpSpPr>
                        <p:grpSpPr bwMode="auto">
                          <a:xfrm>
                            <a:off x="1200" y="288"/>
                            <a:ext cx="2304" cy="3840"/>
                            <a:chOff x="1200" y="288"/>
                            <a:chExt cx="2304" cy="3840"/>
                          </a:xfrm>
                        </p:grpSpPr>
                        <p:grpSp>
                          <p:nvGrpSpPr>
                            <p:cNvPr id="50" name="Group 28">
                              <a:extLst>
                                <a:ext uri="{FF2B5EF4-FFF2-40B4-BE49-F238E27FC236}">
                                  <a16:creationId xmlns:a16="http://schemas.microsoft.com/office/drawing/2014/main" id="{5AB0F9E8-D438-EB4C-A24A-D4386DEC720E}"/>
                                </a:ext>
                              </a:extLst>
                            </p:cNvPr>
                            <p:cNvGrpSpPr>
                              <a:grpSpLocks/>
                            </p:cNvGrpSpPr>
                            <p:nvPr/>
                          </p:nvGrpSpPr>
                          <p:grpSpPr bwMode="auto">
                            <a:xfrm>
                              <a:off x="1200" y="288"/>
                              <a:ext cx="2304" cy="3840"/>
                              <a:chOff x="1200" y="288"/>
                              <a:chExt cx="2304" cy="3840"/>
                            </a:xfrm>
                          </p:grpSpPr>
                          <p:grpSp>
                            <p:nvGrpSpPr>
                              <p:cNvPr id="52" name="Group 29">
                                <a:extLst>
                                  <a:ext uri="{FF2B5EF4-FFF2-40B4-BE49-F238E27FC236}">
                                    <a16:creationId xmlns:a16="http://schemas.microsoft.com/office/drawing/2014/main" id="{BB2633F8-1964-D440-8C3C-77CB46396D71}"/>
                                  </a:ext>
                                </a:extLst>
                              </p:cNvPr>
                              <p:cNvGrpSpPr>
                                <a:grpSpLocks/>
                              </p:cNvGrpSpPr>
                              <p:nvPr/>
                            </p:nvGrpSpPr>
                            <p:grpSpPr bwMode="auto">
                              <a:xfrm>
                                <a:off x="1200" y="288"/>
                                <a:ext cx="2304" cy="3840"/>
                                <a:chOff x="1200" y="288"/>
                                <a:chExt cx="2304" cy="3840"/>
                              </a:xfrm>
                            </p:grpSpPr>
                            <p:grpSp>
                              <p:nvGrpSpPr>
                                <p:cNvPr id="54" name="Group 30">
                                  <a:extLst>
                                    <a:ext uri="{FF2B5EF4-FFF2-40B4-BE49-F238E27FC236}">
                                      <a16:creationId xmlns:a16="http://schemas.microsoft.com/office/drawing/2014/main" id="{9CD89058-DD91-324A-BDF4-F5D9A4CA34E6}"/>
                                    </a:ext>
                                  </a:extLst>
                                </p:cNvPr>
                                <p:cNvGrpSpPr>
                                  <a:grpSpLocks/>
                                </p:cNvGrpSpPr>
                                <p:nvPr/>
                              </p:nvGrpSpPr>
                              <p:grpSpPr bwMode="auto">
                                <a:xfrm>
                                  <a:off x="1200" y="288"/>
                                  <a:ext cx="2304" cy="3840"/>
                                  <a:chOff x="1200" y="288"/>
                                  <a:chExt cx="2304" cy="3840"/>
                                </a:xfrm>
                              </p:grpSpPr>
                              <p:sp>
                                <p:nvSpPr>
                                  <p:cNvPr id="57" name="Freeform 31">
                                    <a:extLst>
                                      <a:ext uri="{FF2B5EF4-FFF2-40B4-BE49-F238E27FC236}">
                                        <a16:creationId xmlns:a16="http://schemas.microsoft.com/office/drawing/2014/main" id="{C0040538-DE1E-8446-AE18-33D78A5A552D}"/>
                                      </a:ext>
                                    </a:extLst>
                                  </p:cNvPr>
                                  <p:cNvSpPr>
                                    <a:spLocks/>
                                  </p:cNvSpPr>
                                  <p:nvPr/>
                                </p:nvSpPr>
                                <p:spPr bwMode="auto">
                                  <a:xfrm>
                                    <a:off x="1200" y="288"/>
                                    <a:ext cx="2304" cy="3840"/>
                                  </a:xfrm>
                                  <a:custGeom>
                                    <a:avLst/>
                                    <a:gdLst>
                                      <a:gd name="T0" fmla="*/ 1094 w 2339"/>
                                      <a:gd name="T1" fmla="*/ 444 h 3833"/>
                                      <a:gd name="T2" fmla="*/ 1028 w 2339"/>
                                      <a:gd name="T3" fmla="*/ 183 h 3833"/>
                                      <a:gd name="T4" fmla="*/ 919 w 2339"/>
                                      <a:gd name="T5" fmla="*/ 128 h 3833"/>
                                      <a:gd name="T6" fmla="*/ 744 w 2339"/>
                                      <a:gd name="T7" fmla="*/ 46 h 3833"/>
                                      <a:gd name="T8" fmla="*/ 609 w 2339"/>
                                      <a:gd name="T9" fmla="*/ 64 h 3833"/>
                                      <a:gd name="T10" fmla="*/ 498 w 2339"/>
                                      <a:gd name="T11" fmla="*/ 165 h 3833"/>
                                      <a:gd name="T12" fmla="*/ 383 w 2339"/>
                                      <a:gd name="T13" fmla="*/ 183 h 3833"/>
                                      <a:gd name="T14" fmla="*/ 305 w 2339"/>
                                      <a:gd name="T15" fmla="*/ 201 h 3833"/>
                                      <a:gd name="T16" fmla="*/ 132 w 2339"/>
                                      <a:gd name="T17" fmla="*/ 156 h 3833"/>
                                      <a:gd name="T18" fmla="*/ 33 w 2339"/>
                                      <a:gd name="T19" fmla="*/ 334 h 3833"/>
                                      <a:gd name="T20" fmla="*/ 168 w 2339"/>
                                      <a:gd name="T21" fmla="*/ 425 h 3833"/>
                                      <a:gd name="T22" fmla="*/ 305 w 2339"/>
                                      <a:gd name="T23" fmla="*/ 691 h 3833"/>
                                      <a:gd name="T24" fmla="*/ 427 w 2339"/>
                                      <a:gd name="T25" fmla="*/ 672 h 3833"/>
                                      <a:gd name="T26" fmla="*/ 531 w 2339"/>
                                      <a:gd name="T27" fmla="*/ 718 h 3833"/>
                                      <a:gd name="T28" fmla="*/ 596 w 2339"/>
                                      <a:gd name="T29" fmla="*/ 896 h 3833"/>
                                      <a:gd name="T30" fmla="*/ 525 w 2339"/>
                                      <a:gd name="T31" fmla="*/ 1034 h 3833"/>
                                      <a:gd name="T32" fmla="*/ 409 w 2339"/>
                                      <a:gd name="T33" fmla="*/ 1061 h 3833"/>
                                      <a:gd name="T34" fmla="*/ 583 w 2339"/>
                                      <a:gd name="T35" fmla="*/ 1226 h 3833"/>
                                      <a:gd name="T36" fmla="*/ 732 w 2339"/>
                                      <a:gd name="T37" fmla="*/ 1450 h 3833"/>
                                      <a:gd name="T38" fmla="*/ 899 w 2339"/>
                                      <a:gd name="T39" fmla="*/ 1669 h 3833"/>
                                      <a:gd name="T40" fmla="*/ 913 w 2339"/>
                                      <a:gd name="T41" fmla="*/ 1724 h 3833"/>
                                      <a:gd name="T42" fmla="*/ 977 w 2339"/>
                                      <a:gd name="T43" fmla="*/ 1879 h 3833"/>
                                      <a:gd name="T44" fmla="*/ 1107 w 2339"/>
                                      <a:gd name="T45" fmla="*/ 1965 h 3833"/>
                                      <a:gd name="T46" fmla="*/ 1152 w 2339"/>
                                      <a:gd name="T47" fmla="*/ 2140 h 3833"/>
                                      <a:gd name="T48" fmla="*/ 1178 w 2339"/>
                                      <a:gd name="T49" fmla="*/ 2593 h 3833"/>
                                      <a:gd name="T50" fmla="*/ 1146 w 2339"/>
                                      <a:gd name="T51" fmla="*/ 2940 h 3833"/>
                                      <a:gd name="T52" fmla="*/ 1074 w 2339"/>
                                      <a:gd name="T53" fmla="*/ 3036 h 3833"/>
                                      <a:gd name="T54" fmla="*/ 945 w 2339"/>
                                      <a:gd name="T55" fmla="*/ 3079 h 3833"/>
                                      <a:gd name="T56" fmla="*/ 840 w 2339"/>
                                      <a:gd name="T57" fmla="*/ 3145 h 3833"/>
                                      <a:gd name="T58" fmla="*/ 848 w 2339"/>
                                      <a:gd name="T59" fmla="*/ 3292 h 3833"/>
                                      <a:gd name="T60" fmla="*/ 802 w 2339"/>
                                      <a:gd name="T61" fmla="*/ 3302 h 3833"/>
                                      <a:gd name="T62" fmla="*/ 525 w 2339"/>
                                      <a:gd name="T63" fmla="*/ 3439 h 3833"/>
                                      <a:gd name="T64" fmla="*/ 622 w 2339"/>
                                      <a:gd name="T65" fmla="*/ 3558 h 3833"/>
                                      <a:gd name="T66" fmla="*/ 641 w 2339"/>
                                      <a:gd name="T67" fmla="*/ 3955 h 3833"/>
                                      <a:gd name="T68" fmla="*/ 739 w 2339"/>
                                      <a:gd name="T69" fmla="*/ 3873 h 3833"/>
                                      <a:gd name="T70" fmla="*/ 892 w 2339"/>
                                      <a:gd name="T71" fmla="*/ 3695 h 3833"/>
                                      <a:gd name="T72" fmla="*/ 983 w 2339"/>
                                      <a:gd name="T73" fmla="*/ 3642 h 3833"/>
                                      <a:gd name="T74" fmla="*/ 1062 w 2339"/>
                                      <a:gd name="T75" fmla="*/ 3475 h 3833"/>
                                      <a:gd name="T76" fmla="*/ 1396 w 2339"/>
                                      <a:gd name="T77" fmla="*/ 3347 h 3833"/>
                                      <a:gd name="T78" fmla="*/ 1526 w 2339"/>
                                      <a:gd name="T79" fmla="*/ 3265 h 3833"/>
                                      <a:gd name="T80" fmla="*/ 1584 w 2339"/>
                                      <a:gd name="T81" fmla="*/ 3112 h 3833"/>
                                      <a:gd name="T82" fmla="*/ 1617 w 2339"/>
                                      <a:gd name="T83" fmla="*/ 2885 h 3833"/>
                                      <a:gd name="T84" fmla="*/ 1579 w 2339"/>
                                      <a:gd name="T85" fmla="*/ 2593 h 3833"/>
                                      <a:gd name="T86" fmla="*/ 1436 w 2339"/>
                                      <a:gd name="T87" fmla="*/ 2158 h 3833"/>
                                      <a:gd name="T88" fmla="*/ 1312 w 2339"/>
                                      <a:gd name="T89" fmla="*/ 1939 h 3833"/>
                                      <a:gd name="T90" fmla="*/ 1087 w 2339"/>
                                      <a:gd name="T91" fmla="*/ 1706 h 3833"/>
                                      <a:gd name="T92" fmla="*/ 958 w 2339"/>
                                      <a:gd name="T93" fmla="*/ 1550 h 3833"/>
                                      <a:gd name="T94" fmla="*/ 913 w 2339"/>
                                      <a:gd name="T95" fmla="*/ 1441 h 3833"/>
                                      <a:gd name="T96" fmla="*/ 771 w 2339"/>
                                      <a:gd name="T97" fmla="*/ 1235 h 3833"/>
                                      <a:gd name="T98" fmla="*/ 827 w 2339"/>
                                      <a:gd name="T99" fmla="*/ 1015 h 3833"/>
                                      <a:gd name="T100" fmla="*/ 1035 w 2339"/>
                                      <a:gd name="T101" fmla="*/ 654 h 3833"/>
                                      <a:gd name="T102" fmla="*/ 1171 w 2339"/>
                                      <a:gd name="T103" fmla="*/ 672 h 3833"/>
                                      <a:gd name="T104" fmla="*/ 1223 w 2339"/>
                                      <a:gd name="T105" fmla="*/ 572 h 383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339"/>
                                      <a:gd name="T160" fmla="*/ 0 h 3833"/>
                                      <a:gd name="T161" fmla="*/ 2339 w 2339"/>
                                      <a:gd name="T162" fmla="*/ 3833 h 383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339" h="3833">
                                        <a:moveTo>
                                          <a:pt x="1848" y="494"/>
                                        </a:moveTo>
                                        <a:cubicBezTo>
                                          <a:pt x="1809" y="433"/>
                                          <a:pt x="1687" y="452"/>
                                          <a:pt x="1629" y="448"/>
                                        </a:cubicBezTo>
                                        <a:cubicBezTo>
                                          <a:pt x="1611" y="442"/>
                                          <a:pt x="1592" y="436"/>
                                          <a:pt x="1574" y="430"/>
                                        </a:cubicBezTo>
                                        <a:cubicBezTo>
                                          <a:pt x="1565" y="427"/>
                                          <a:pt x="1547" y="421"/>
                                          <a:pt x="1547" y="421"/>
                                        </a:cubicBezTo>
                                        <a:cubicBezTo>
                                          <a:pt x="1528" y="361"/>
                                          <a:pt x="1487" y="365"/>
                                          <a:pt x="1428" y="357"/>
                                        </a:cubicBezTo>
                                        <a:cubicBezTo>
                                          <a:pt x="1449" y="293"/>
                                          <a:pt x="1464" y="308"/>
                                          <a:pt x="1419" y="293"/>
                                        </a:cubicBezTo>
                                        <a:cubicBezTo>
                                          <a:pt x="1375" y="249"/>
                                          <a:pt x="1394" y="224"/>
                                          <a:pt x="1446" y="210"/>
                                        </a:cubicBezTo>
                                        <a:cubicBezTo>
                                          <a:pt x="1449" y="201"/>
                                          <a:pt x="1448" y="190"/>
                                          <a:pt x="1455" y="183"/>
                                        </a:cubicBezTo>
                                        <a:cubicBezTo>
                                          <a:pt x="1462" y="176"/>
                                          <a:pt x="1480" y="183"/>
                                          <a:pt x="1483" y="174"/>
                                        </a:cubicBezTo>
                                        <a:cubicBezTo>
                                          <a:pt x="1486" y="166"/>
                                          <a:pt x="1472" y="160"/>
                                          <a:pt x="1464" y="156"/>
                                        </a:cubicBezTo>
                                        <a:cubicBezTo>
                                          <a:pt x="1447" y="147"/>
                                          <a:pt x="1429" y="139"/>
                                          <a:pt x="1410" y="137"/>
                                        </a:cubicBezTo>
                                        <a:cubicBezTo>
                                          <a:pt x="1373" y="134"/>
                                          <a:pt x="1337" y="131"/>
                                          <a:pt x="1300" y="128"/>
                                        </a:cubicBezTo>
                                        <a:cubicBezTo>
                                          <a:pt x="1290" y="121"/>
                                          <a:pt x="1260" y="99"/>
                                          <a:pt x="1245" y="101"/>
                                        </a:cubicBezTo>
                                        <a:cubicBezTo>
                                          <a:pt x="1226" y="103"/>
                                          <a:pt x="1190" y="119"/>
                                          <a:pt x="1190" y="119"/>
                                        </a:cubicBezTo>
                                        <a:cubicBezTo>
                                          <a:pt x="1147" y="108"/>
                                          <a:pt x="1141" y="107"/>
                                          <a:pt x="1108" y="82"/>
                                        </a:cubicBezTo>
                                        <a:cubicBezTo>
                                          <a:pt x="1090" y="69"/>
                                          <a:pt x="1053" y="46"/>
                                          <a:pt x="1053" y="46"/>
                                        </a:cubicBezTo>
                                        <a:cubicBezTo>
                                          <a:pt x="1047" y="28"/>
                                          <a:pt x="1045" y="0"/>
                                          <a:pt x="1016" y="0"/>
                                        </a:cubicBezTo>
                                        <a:cubicBezTo>
                                          <a:pt x="997" y="0"/>
                                          <a:pt x="962" y="18"/>
                                          <a:pt x="962" y="18"/>
                                        </a:cubicBezTo>
                                        <a:cubicBezTo>
                                          <a:pt x="929" y="51"/>
                                          <a:pt x="952" y="34"/>
                                          <a:pt x="888" y="55"/>
                                        </a:cubicBezTo>
                                        <a:cubicBezTo>
                                          <a:pt x="879" y="58"/>
                                          <a:pt x="861" y="64"/>
                                          <a:pt x="861" y="64"/>
                                        </a:cubicBezTo>
                                        <a:cubicBezTo>
                                          <a:pt x="850" y="81"/>
                                          <a:pt x="833" y="93"/>
                                          <a:pt x="824" y="110"/>
                                        </a:cubicBezTo>
                                        <a:cubicBezTo>
                                          <a:pt x="818" y="121"/>
                                          <a:pt x="823" y="136"/>
                                          <a:pt x="815" y="146"/>
                                        </a:cubicBezTo>
                                        <a:cubicBezTo>
                                          <a:pt x="809" y="154"/>
                                          <a:pt x="797" y="154"/>
                                          <a:pt x="788" y="156"/>
                                        </a:cubicBezTo>
                                        <a:cubicBezTo>
                                          <a:pt x="761" y="161"/>
                                          <a:pt x="733" y="162"/>
                                          <a:pt x="706" y="165"/>
                                        </a:cubicBezTo>
                                        <a:cubicBezTo>
                                          <a:pt x="640" y="144"/>
                                          <a:pt x="692" y="132"/>
                                          <a:pt x="605" y="146"/>
                                        </a:cubicBezTo>
                                        <a:cubicBezTo>
                                          <a:pt x="599" y="164"/>
                                          <a:pt x="593" y="183"/>
                                          <a:pt x="587" y="201"/>
                                        </a:cubicBezTo>
                                        <a:cubicBezTo>
                                          <a:pt x="584" y="210"/>
                                          <a:pt x="578" y="229"/>
                                          <a:pt x="578" y="229"/>
                                        </a:cubicBezTo>
                                        <a:cubicBezTo>
                                          <a:pt x="564" y="215"/>
                                          <a:pt x="555" y="197"/>
                                          <a:pt x="541" y="183"/>
                                        </a:cubicBezTo>
                                        <a:cubicBezTo>
                                          <a:pt x="527" y="169"/>
                                          <a:pt x="509" y="160"/>
                                          <a:pt x="495" y="146"/>
                                        </a:cubicBezTo>
                                        <a:cubicBezTo>
                                          <a:pt x="483" y="149"/>
                                          <a:pt x="469" y="148"/>
                                          <a:pt x="459" y="156"/>
                                        </a:cubicBezTo>
                                        <a:cubicBezTo>
                                          <a:pt x="452" y="162"/>
                                          <a:pt x="455" y="175"/>
                                          <a:pt x="450" y="183"/>
                                        </a:cubicBezTo>
                                        <a:cubicBezTo>
                                          <a:pt x="445" y="190"/>
                                          <a:pt x="437" y="195"/>
                                          <a:pt x="431" y="201"/>
                                        </a:cubicBezTo>
                                        <a:cubicBezTo>
                                          <a:pt x="398" y="150"/>
                                          <a:pt x="412" y="133"/>
                                          <a:pt x="367" y="156"/>
                                        </a:cubicBezTo>
                                        <a:cubicBezTo>
                                          <a:pt x="357" y="161"/>
                                          <a:pt x="349" y="168"/>
                                          <a:pt x="340" y="174"/>
                                        </a:cubicBezTo>
                                        <a:cubicBezTo>
                                          <a:pt x="320" y="203"/>
                                          <a:pt x="305" y="218"/>
                                          <a:pt x="276" y="238"/>
                                        </a:cubicBezTo>
                                        <a:cubicBezTo>
                                          <a:pt x="251" y="199"/>
                                          <a:pt x="228" y="170"/>
                                          <a:pt x="184" y="156"/>
                                        </a:cubicBezTo>
                                        <a:cubicBezTo>
                                          <a:pt x="154" y="159"/>
                                          <a:pt x="123" y="158"/>
                                          <a:pt x="93" y="165"/>
                                        </a:cubicBezTo>
                                        <a:cubicBezTo>
                                          <a:pt x="48" y="175"/>
                                          <a:pt x="75" y="196"/>
                                          <a:pt x="56" y="229"/>
                                        </a:cubicBezTo>
                                        <a:cubicBezTo>
                                          <a:pt x="51" y="238"/>
                                          <a:pt x="38" y="241"/>
                                          <a:pt x="29" y="247"/>
                                        </a:cubicBezTo>
                                        <a:cubicBezTo>
                                          <a:pt x="3" y="286"/>
                                          <a:pt x="0" y="295"/>
                                          <a:pt x="47" y="311"/>
                                        </a:cubicBezTo>
                                        <a:cubicBezTo>
                                          <a:pt x="60" y="323"/>
                                          <a:pt x="68" y="340"/>
                                          <a:pt x="84" y="348"/>
                                        </a:cubicBezTo>
                                        <a:cubicBezTo>
                                          <a:pt x="101" y="357"/>
                                          <a:pt x="139" y="366"/>
                                          <a:pt x="139" y="366"/>
                                        </a:cubicBezTo>
                                        <a:cubicBezTo>
                                          <a:pt x="148" y="401"/>
                                          <a:pt x="164" y="415"/>
                                          <a:pt x="175" y="448"/>
                                        </a:cubicBezTo>
                                        <a:cubicBezTo>
                                          <a:pt x="231" y="430"/>
                                          <a:pt x="184" y="422"/>
                                          <a:pt x="239" y="402"/>
                                        </a:cubicBezTo>
                                        <a:cubicBezTo>
                                          <a:pt x="281" y="444"/>
                                          <a:pt x="280" y="518"/>
                                          <a:pt x="221" y="540"/>
                                        </a:cubicBezTo>
                                        <a:cubicBezTo>
                                          <a:pt x="233" y="602"/>
                                          <a:pt x="234" y="598"/>
                                          <a:pt x="294" y="613"/>
                                        </a:cubicBezTo>
                                        <a:cubicBezTo>
                                          <a:pt x="318" y="649"/>
                                          <a:pt x="335" y="648"/>
                                          <a:pt x="376" y="658"/>
                                        </a:cubicBezTo>
                                        <a:cubicBezTo>
                                          <a:pt x="420" y="702"/>
                                          <a:pt x="364" y="657"/>
                                          <a:pt x="431" y="668"/>
                                        </a:cubicBezTo>
                                        <a:cubicBezTo>
                                          <a:pt x="440" y="669"/>
                                          <a:pt x="443" y="681"/>
                                          <a:pt x="450" y="686"/>
                                        </a:cubicBezTo>
                                        <a:cubicBezTo>
                                          <a:pt x="459" y="693"/>
                                          <a:pt x="468" y="698"/>
                                          <a:pt x="477" y="704"/>
                                        </a:cubicBezTo>
                                        <a:cubicBezTo>
                                          <a:pt x="542" y="682"/>
                                          <a:pt x="467" y="713"/>
                                          <a:pt x="523" y="668"/>
                                        </a:cubicBezTo>
                                        <a:cubicBezTo>
                                          <a:pt x="537" y="656"/>
                                          <a:pt x="599" y="650"/>
                                          <a:pt x="605" y="649"/>
                                        </a:cubicBezTo>
                                        <a:cubicBezTo>
                                          <a:pt x="608" y="640"/>
                                          <a:pt x="605" y="626"/>
                                          <a:pt x="614" y="622"/>
                                        </a:cubicBezTo>
                                        <a:cubicBezTo>
                                          <a:pt x="623" y="618"/>
                                          <a:pt x="632" y="629"/>
                                          <a:pt x="642" y="631"/>
                                        </a:cubicBezTo>
                                        <a:cubicBezTo>
                                          <a:pt x="660" y="635"/>
                                          <a:pt x="678" y="637"/>
                                          <a:pt x="696" y="640"/>
                                        </a:cubicBezTo>
                                        <a:cubicBezTo>
                                          <a:pt x="727" y="670"/>
                                          <a:pt x="708" y="681"/>
                                          <a:pt x="751" y="695"/>
                                        </a:cubicBezTo>
                                        <a:cubicBezTo>
                                          <a:pt x="765" y="738"/>
                                          <a:pt x="755" y="737"/>
                                          <a:pt x="715" y="750"/>
                                        </a:cubicBezTo>
                                        <a:cubicBezTo>
                                          <a:pt x="733" y="841"/>
                                          <a:pt x="702" y="762"/>
                                          <a:pt x="779" y="805"/>
                                        </a:cubicBezTo>
                                        <a:cubicBezTo>
                                          <a:pt x="787" y="810"/>
                                          <a:pt x="780" y="827"/>
                                          <a:pt x="788" y="832"/>
                                        </a:cubicBezTo>
                                        <a:cubicBezTo>
                                          <a:pt x="804" y="843"/>
                                          <a:pt x="843" y="850"/>
                                          <a:pt x="843" y="850"/>
                                        </a:cubicBezTo>
                                        <a:cubicBezTo>
                                          <a:pt x="872" y="880"/>
                                          <a:pt x="862" y="858"/>
                                          <a:pt x="843" y="896"/>
                                        </a:cubicBezTo>
                                        <a:cubicBezTo>
                                          <a:pt x="839" y="905"/>
                                          <a:pt x="841" y="917"/>
                                          <a:pt x="834" y="924"/>
                                        </a:cubicBezTo>
                                        <a:cubicBezTo>
                                          <a:pt x="814" y="944"/>
                                          <a:pt x="779" y="937"/>
                                          <a:pt x="751" y="942"/>
                                        </a:cubicBezTo>
                                        <a:cubicBezTo>
                                          <a:pt x="803" y="959"/>
                                          <a:pt x="770" y="959"/>
                                          <a:pt x="742" y="988"/>
                                        </a:cubicBezTo>
                                        <a:cubicBezTo>
                                          <a:pt x="739" y="979"/>
                                          <a:pt x="741" y="966"/>
                                          <a:pt x="733" y="960"/>
                                        </a:cubicBezTo>
                                        <a:cubicBezTo>
                                          <a:pt x="717" y="949"/>
                                          <a:pt x="678" y="942"/>
                                          <a:pt x="678" y="942"/>
                                        </a:cubicBezTo>
                                        <a:cubicBezTo>
                                          <a:pt x="651" y="945"/>
                                          <a:pt x="622" y="941"/>
                                          <a:pt x="596" y="951"/>
                                        </a:cubicBezTo>
                                        <a:cubicBezTo>
                                          <a:pt x="575" y="959"/>
                                          <a:pt x="594" y="999"/>
                                          <a:pt x="578" y="1015"/>
                                        </a:cubicBezTo>
                                        <a:cubicBezTo>
                                          <a:pt x="569" y="1024"/>
                                          <a:pt x="553" y="1021"/>
                                          <a:pt x="541" y="1024"/>
                                        </a:cubicBezTo>
                                        <a:cubicBezTo>
                                          <a:pt x="520" y="1091"/>
                                          <a:pt x="538" y="1079"/>
                                          <a:pt x="605" y="1088"/>
                                        </a:cubicBezTo>
                                        <a:cubicBezTo>
                                          <a:pt x="621" y="1139"/>
                                          <a:pt x="652" y="1126"/>
                                          <a:pt x="706" y="1134"/>
                                        </a:cubicBezTo>
                                        <a:cubicBezTo>
                                          <a:pt x="743" y="1158"/>
                                          <a:pt x="782" y="1168"/>
                                          <a:pt x="824" y="1180"/>
                                        </a:cubicBezTo>
                                        <a:cubicBezTo>
                                          <a:pt x="864" y="1218"/>
                                          <a:pt x="857" y="1239"/>
                                          <a:pt x="916" y="1253"/>
                                        </a:cubicBezTo>
                                        <a:cubicBezTo>
                                          <a:pt x="908" y="1265"/>
                                          <a:pt x="865" y="1321"/>
                                          <a:pt x="898" y="1335"/>
                                        </a:cubicBezTo>
                                        <a:cubicBezTo>
                                          <a:pt x="920" y="1345"/>
                                          <a:pt x="947" y="1341"/>
                                          <a:pt x="971" y="1344"/>
                                        </a:cubicBezTo>
                                        <a:cubicBezTo>
                                          <a:pt x="1032" y="1438"/>
                                          <a:pt x="930" y="1295"/>
                                          <a:pt x="1035" y="1381"/>
                                        </a:cubicBezTo>
                                        <a:cubicBezTo>
                                          <a:pt x="1057" y="1399"/>
                                          <a:pt x="1033" y="1443"/>
                                          <a:pt x="1053" y="1463"/>
                                        </a:cubicBezTo>
                                        <a:cubicBezTo>
                                          <a:pt x="1067" y="1477"/>
                                          <a:pt x="1108" y="1481"/>
                                          <a:pt x="1108" y="1481"/>
                                        </a:cubicBezTo>
                                        <a:cubicBezTo>
                                          <a:pt x="1135" y="1509"/>
                                          <a:pt x="1133" y="1523"/>
                                          <a:pt x="1172" y="1536"/>
                                        </a:cubicBezTo>
                                        <a:cubicBezTo>
                                          <a:pt x="1189" y="1589"/>
                                          <a:pt x="1223" y="1588"/>
                                          <a:pt x="1272" y="1600"/>
                                        </a:cubicBezTo>
                                        <a:cubicBezTo>
                                          <a:pt x="1275" y="1609"/>
                                          <a:pt x="1282" y="1628"/>
                                          <a:pt x="1282" y="1628"/>
                                        </a:cubicBezTo>
                                        <a:cubicBezTo>
                                          <a:pt x="1275" y="1616"/>
                                          <a:pt x="1261" y="1605"/>
                                          <a:pt x="1261" y="1591"/>
                                        </a:cubicBezTo>
                                        <a:cubicBezTo>
                                          <a:pt x="1261" y="1580"/>
                                          <a:pt x="1277" y="1608"/>
                                          <a:pt x="1282" y="1618"/>
                                        </a:cubicBezTo>
                                        <a:cubicBezTo>
                                          <a:pt x="1287" y="1629"/>
                                          <a:pt x="1281" y="1647"/>
                                          <a:pt x="1291" y="1655"/>
                                        </a:cubicBezTo>
                                        <a:cubicBezTo>
                                          <a:pt x="1303" y="1665"/>
                                          <a:pt x="1321" y="1661"/>
                                          <a:pt x="1336" y="1664"/>
                                        </a:cubicBezTo>
                                        <a:cubicBezTo>
                                          <a:pt x="1339" y="1673"/>
                                          <a:pt x="1344" y="1682"/>
                                          <a:pt x="1346" y="1692"/>
                                        </a:cubicBezTo>
                                        <a:cubicBezTo>
                                          <a:pt x="1350" y="1713"/>
                                          <a:pt x="1349" y="1735"/>
                                          <a:pt x="1355" y="1756"/>
                                        </a:cubicBezTo>
                                        <a:cubicBezTo>
                                          <a:pt x="1361" y="1775"/>
                                          <a:pt x="1376" y="1791"/>
                                          <a:pt x="1382" y="1810"/>
                                        </a:cubicBezTo>
                                        <a:cubicBezTo>
                                          <a:pt x="1446" y="1789"/>
                                          <a:pt x="1419" y="1786"/>
                                          <a:pt x="1464" y="1801"/>
                                        </a:cubicBezTo>
                                        <a:cubicBezTo>
                                          <a:pt x="1467" y="1810"/>
                                          <a:pt x="1466" y="1823"/>
                                          <a:pt x="1474" y="1829"/>
                                        </a:cubicBezTo>
                                        <a:cubicBezTo>
                                          <a:pt x="1489" y="1840"/>
                                          <a:pt x="1528" y="1847"/>
                                          <a:pt x="1528" y="1847"/>
                                        </a:cubicBezTo>
                                        <a:cubicBezTo>
                                          <a:pt x="1550" y="1906"/>
                                          <a:pt x="1520" y="1847"/>
                                          <a:pt x="1565" y="1884"/>
                                        </a:cubicBezTo>
                                        <a:cubicBezTo>
                                          <a:pt x="1622" y="1931"/>
                                          <a:pt x="1522" y="1901"/>
                                          <a:pt x="1638" y="1920"/>
                                        </a:cubicBezTo>
                                        <a:cubicBezTo>
                                          <a:pt x="1635" y="1929"/>
                                          <a:pt x="1638" y="1944"/>
                                          <a:pt x="1629" y="1948"/>
                                        </a:cubicBezTo>
                                        <a:cubicBezTo>
                                          <a:pt x="1545" y="1991"/>
                                          <a:pt x="1577" y="1922"/>
                                          <a:pt x="1556" y="1984"/>
                                        </a:cubicBezTo>
                                        <a:cubicBezTo>
                                          <a:pt x="1590" y="2037"/>
                                          <a:pt x="1560" y="2034"/>
                                          <a:pt x="1629" y="2048"/>
                                        </a:cubicBezTo>
                                        <a:cubicBezTo>
                                          <a:pt x="1632" y="2060"/>
                                          <a:pt x="1628" y="2078"/>
                                          <a:pt x="1638" y="2085"/>
                                        </a:cubicBezTo>
                                        <a:cubicBezTo>
                                          <a:pt x="1684" y="2118"/>
                                          <a:pt x="1721" y="2066"/>
                                          <a:pt x="1666" y="2121"/>
                                        </a:cubicBezTo>
                                        <a:cubicBezTo>
                                          <a:pt x="1646" y="2306"/>
                                          <a:pt x="1679" y="2246"/>
                                          <a:pt x="1629" y="2322"/>
                                        </a:cubicBezTo>
                                        <a:cubicBezTo>
                                          <a:pt x="1619" y="2382"/>
                                          <a:pt x="1611" y="2443"/>
                                          <a:pt x="1666" y="2478"/>
                                        </a:cubicBezTo>
                                        <a:cubicBezTo>
                                          <a:pt x="1687" y="2542"/>
                                          <a:pt x="1698" y="2621"/>
                                          <a:pt x="1647" y="2670"/>
                                        </a:cubicBezTo>
                                        <a:cubicBezTo>
                                          <a:pt x="1655" y="2748"/>
                                          <a:pt x="1664" y="2791"/>
                                          <a:pt x="1647" y="2871"/>
                                        </a:cubicBezTo>
                                        <a:cubicBezTo>
                                          <a:pt x="1645" y="2880"/>
                                          <a:pt x="1643" y="2852"/>
                                          <a:pt x="1638" y="2844"/>
                                        </a:cubicBezTo>
                                        <a:cubicBezTo>
                                          <a:pt x="1634" y="2836"/>
                                          <a:pt x="1626" y="2831"/>
                                          <a:pt x="1620" y="2825"/>
                                        </a:cubicBezTo>
                                        <a:cubicBezTo>
                                          <a:pt x="1611" y="2828"/>
                                          <a:pt x="1598" y="2826"/>
                                          <a:pt x="1592" y="2834"/>
                                        </a:cubicBezTo>
                                        <a:cubicBezTo>
                                          <a:pt x="1584" y="2844"/>
                                          <a:pt x="1593" y="2863"/>
                                          <a:pt x="1583" y="2871"/>
                                        </a:cubicBezTo>
                                        <a:cubicBezTo>
                                          <a:pt x="1568" y="2884"/>
                                          <a:pt x="1528" y="2889"/>
                                          <a:pt x="1528" y="2889"/>
                                        </a:cubicBezTo>
                                        <a:cubicBezTo>
                                          <a:pt x="1525" y="2898"/>
                                          <a:pt x="1529" y="2916"/>
                                          <a:pt x="1519" y="2917"/>
                                        </a:cubicBezTo>
                                        <a:cubicBezTo>
                                          <a:pt x="1500" y="2920"/>
                                          <a:pt x="1482" y="2904"/>
                                          <a:pt x="1464" y="2898"/>
                                        </a:cubicBezTo>
                                        <a:cubicBezTo>
                                          <a:pt x="1455" y="2895"/>
                                          <a:pt x="1437" y="2889"/>
                                          <a:pt x="1437" y="2889"/>
                                        </a:cubicBezTo>
                                        <a:cubicBezTo>
                                          <a:pt x="1417" y="2950"/>
                                          <a:pt x="1446" y="2890"/>
                                          <a:pt x="1355" y="2926"/>
                                        </a:cubicBezTo>
                                        <a:cubicBezTo>
                                          <a:pt x="1345" y="2930"/>
                                          <a:pt x="1342" y="2944"/>
                                          <a:pt x="1336" y="2953"/>
                                        </a:cubicBezTo>
                                        <a:cubicBezTo>
                                          <a:pt x="1333" y="2971"/>
                                          <a:pt x="1345" y="3003"/>
                                          <a:pt x="1327" y="3008"/>
                                        </a:cubicBezTo>
                                        <a:cubicBezTo>
                                          <a:pt x="1306" y="3014"/>
                                          <a:pt x="1272" y="2972"/>
                                          <a:pt x="1272" y="2972"/>
                                        </a:cubicBezTo>
                                        <a:cubicBezTo>
                                          <a:pt x="1242" y="2975"/>
                                          <a:pt x="1209" y="2969"/>
                                          <a:pt x="1181" y="2981"/>
                                        </a:cubicBezTo>
                                        <a:cubicBezTo>
                                          <a:pt x="1172" y="2985"/>
                                          <a:pt x="1192" y="2999"/>
                                          <a:pt x="1190" y="3008"/>
                                        </a:cubicBezTo>
                                        <a:cubicBezTo>
                                          <a:pt x="1188" y="3019"/>
                                          <a:pt x="1176" y="3026"/>
                                          <a:pt x="1172" y="3036"/>
                                        </a:cubicBezTo>
                                        <a:cubicBezTo>
                                          <a:pt x="1164" y="3053"/>
                                          <a:pt x="1154" y="3090"/>
                                          <a:pt x="1154" y="3090"/>
                                        </a:cubicBezTo>
                                        <a:cubicBezTo>
                                          <a:pt x="1178" y="3164"/>
                                          <a:pt x="1142" y="3079"/>
                                          <a:pt x="1190" y="3127"/>
                                        </a:cubicBezTo>
                                        <a:cubicBezTo>
                                          <a:pt x="1197" y="3134"/>
                                          <a:pt x="1191" y="3148"/>
                                          <a:pt x="1199" y="3154"/>
                                        </a:cubicBezTo>
                                        <a:cubicBezTo>
                                          <a:pt x="1215" y="3165"/>
                                          <a:pt x="1236" y="3167"/>
                                          <a:pt x="1254" y="3173"/>
                                        </a:cubicBezTo>
                                        <a:cubicBezTo>
                                          <a:pt x="1263" y="3176"/>
                                          <a:pt x="1282" y="3182"/>
                                          <a:pt x="1282" y="3182"/>
                                        </a:cubicBezTo>
                                        <a:cubicBezTo>
                                          <a:pt x="1219" y="3203"/>
                                          <a:pt x="1241" y="3187"/>
                                          <a:pt x="1208" y="3218"/>
                                        </a:cubicBezTo>
                                        <a:cubicBezTo>
                                          <a:pt x="1177" y="3198"/>
                                          <a:pt x="1170" y="3175"/>
                                          <a:pt x="1135" y="3164"/>
                                        </a:cubicBezTo>
                                        <a:cubicBezTo>
                                          <a:pt x="1048" y="3175"/>
                                          <a:pt x="968" y="3193"/>
                                          <a:pt x="879" y="3200"/>
                                        </a:cubicBezTo>
                                        <a:cubicBezTo>
                                          <a:pt x="857" y="3337"/>
                                          <a:pt x="894" y="3212"/>
                                          <a:pt x="843" y="3264"/>
                                        </a:cubicBezTo>
                                        <a:cubicBezTo>
                                          <a:pt x="836" y="3271"/>
                                          <a:pt x="843" y="3289"/>
                                          <a:pt x="834" y="3292"/>
                                        </a:cubicBezTo>
                                        <a:cubicBezTo>
                                          <a:pt x="805" y="3303"/>
                                          <a:pt x="773" y="3298"/>
                                          <a:pt x="742" y="3301"/>
                                        </a:cubicBezTo>
                                        <a:cubicBezTo>
                                          <a:pt x="682" y="3341"/>
                                          <a:pt x="682" y="3298"/>
                                          <a:pt x="696" y="3383"/>
                                        </a:cubicBezTo>
                                        <a:cubicBezTo>
                                          <a:pt x="708" y="3380"/>
                                          <a:pt x="721" y="3370"/>
                                          <a:pt x="733" y="3374"/>
                                        </a:cubicBezTo>
                                        <a:cubicBezTo>
                                          <a:pt x="799" y="3396"/>
                                          <a:pt x="702" y="3417"/>
                                          <a:pt x="779" y="3392"/>
                                        </a:cubicBezTo>
                                        <a:cubicBezTo>
                                          <a:pt x="849" y="3415"/>
                                          <a:pt x="815" y="3406"/>
                                          <a:pt x="879" y="3420"/>
                                        </a:cubicBezTo>
                                        <a:cubicBezTo>
                                          <a:pt x="896" y="3486"/>
                                          <a:pt x="894" y="3432"/>
                                          <a:pt x="861" y="3474"/>
                                        </a:cubicBezTo>
                                        <a:cubicBezTo>
                                          <a:pt x="825" y="3520"/>
                                          <a:pt x="891" y="3492"/>
                                          <a:pt x="815" y="3511"/>
                                        </a:cubicBezTo>
                                        <a:cubicBezTo>
                                          <a:pt x="818" y="3590"/>
                                          <a:pt x="831" y="3670"/>
                                          <a:pt x="824" y="3749"/>
                                        </a:cubicBezTo>
                                        <a:cubicBezTo>
                                          <a:pt x="816" y="3833"/>
                                          <a:pt x="675" y="3813"/>
                                          <a:pt x="907" y="3794"/>
                                        </a:cubicBezTo>
                                        <a:cubicBezTo>
                                          <a:pt x="916" y="3788"/>
                                          <a:pt x="924" y="3780"/>
                                          <a:pt x="934" y="3776"/>
                                        </a:cubicBezTo>
                                        <a:cubicBezTo>
                                          <a:pt x="946" y="3771"/>
                                          <a:pt x="961" y="3775"/>
                                          <a:pt x="971" y="3767"/>
                                        </a:cubicBezTo>
                                        <a:cubicBezTo>
                                          <a:pt x="978" y="3761"/>
                                          <a:pt x="975" y="3748"/>
                                          <a:pt x="980" y="3740"/>
                                        </a:cubicBezTo>
                                        <a:cubicBezTo>
                                          <a:pt x="996" y="3712"/>
                                          <a:pt x="1012" y="3718"/>
                                          <a:pt x="1044" y="3712"/>
                                        </a:cubicBezTo>
                                        <a:cubicBezTo>
                                          <a:pt x="1061" y="3644"/>
                                          <a:pt x="1096" y="3664"/>
                                          <a:pt x="1172" y="3657"/>
                                        </a:cubicBezTo>
                                        <a:cubicBezTo>
                                          <a:pt x="1214" y="3643"/>
                                          <a:pt x="1197" y="3632"/>
                                          <a:pt x="1227" y="3602"/>
                                        </a:cubicBezTo>
                                        <a:cubicBezTo>
                                          <a:pt x="1236" y="3605"/>
                                          <a:pt x="1244" y="3612"/>
                                          <a:pt x="1254" y="3612"/>
                                        </a:cubicBezTo>
                                        <a:cubicBezTo>
                                          <a:pt x="1318" y="3612"/>
                                          <a:pt x="1289" y="3564"/>
                                          <a:pt x="1263" y="3538"/>
                                        </a:cubicBezTo>
                                        <a:cubicBezTo>
                                          <a:pt x="1310" y="3523"/>
                                          <a:pt x="1281" y="3526"/>
                                          <a:pt x="1346" y="3548"/>
                                        </a:cubicBezTo>
                                        <a:cubicBezTo>
                                          <a:pt x="1355" y="3551"/>
                                          <a:pt x="1373" y="3557"/>
                                          <a:pt x="1373" y="3557"/>
                                        </a:cubicBezTo>
                                        <a:cubicBezTo>
                                          <a:pt x="1388" y="3554"/>
                                          <a:pt x="1409" y="3560"/>
                                          <a:pt x="1419" y="3548"/>
                                        </a:cubicBezTo>
                                        <a:cubicBezTo>
                                          <a:pt x="1435" y="3528"/>
                                          <a:pt x="1401" y="3502"/>
                                          <a:pt x="1391" y="3493"/>
                                        </a:cubicBezTo>
                                        <a:cubicBezTo>
                                          <a:pt x="1432" y="3480"/>
                                          <a:pt x="1443" y="3482"/>
                                          <a:pt x="1428" y="3438"/>
                                        </a:cubicBezTo>
                                        <a:cubicBezTo>
                                          <a:pt x="1443" y="3435"/>
                                          <a:pt x="1463" y="3440"/>
                                          <a:pt x="1474" y="3429"/>
                                        </a:cubicBezTo>
                                        <a:cubicBezTo>
                                          <a:pt x="1491" y="3411"/>
                                          <a:pt x="1439" y="3384"/>
                                          <a:pt x="1437" y="3383"/>
                                        </a:cubicBezTo>
                                        <a:cubicBezTo>
                                          <a:pt x="1501" y="3362"/>
                                          <a:pt x="1486" y="3383"/>
                                          <a:pt x="1501" y="3337"/>
                                        </a:cubicBezTo>
                                        <a:cubicBezTo>
                                          <a:pt x="1537" y="3375"/>
                                          <a:pt x="1531" y="3337"/>
                                          <a:pt x="1583" y="3356"/>
                                        </a:cubicBezTo>
                                        <a:cubicBezTo>
                                          <a:pt x="1644" y="3345"/>
                                          <a:pt x="1675" y="3327"/>
                                          <a:pt x="1739" y="3319"/>
                                        </a:cubicBezTo>
                                        <a:cubicBezTo>
                                          <a:pt x="1772" y="3269"/>
                                          <a:pt x="1802" y="3280"/>
                                          <a:pt x="1867" y="3273"/>
                                        </a:cubicBezTo>
                                        <a:cubicBezTo>
                                          <a:pt x="1896" y="3230"/>
                                          <a:pt x="1927" y="3221"/>
                                          <a:pt x="1976" y="3209"/>
                                        </a:cubicBezTo>
                                        <a:cubicBezTo>
                                          <a:pt x="1985" y="3203"/>
                                          <a:pt x="1996" y="3199"/>
                                          <a:pt x="2004" y="3191"/>
                                        </a:cubicBezTo>
                                        <a:cubicBezTo>
                                          <a:pt x="2012" y="3183"/>
                                          <a:pt x="2012" y="3168"/>
                                          <a:pt x="2022" y="3164"/>
                                        </a:cubicBezTo>
                                        <a:cubicBezTo>
                                          <a:pt x="2042" y="3155"/>
                                          <a:pt x="2065" y="3157"/>
                                          <a:pt x="2086" y="3154"/>
                                        </a:cubicBezTo>
                                        <a:cubicBezTo>
                                          <a:pt x="2109" y="3119"/>
                                          <a:pt x="2119" y="3114"/>
                                          <a:pt x="2159" y="3127"/>
                                        </a:cubicBezTo>
                                        <a:cubicBezTo>
                                          <a:pt x="2171" y="3124"/>
                                          <a:pt x="2186" y="3126"/>
                                          <a:pt x="2196" y="3118"/>
                                        </a:cubicBezTo>
                                        <a:cubicBezTo>
                                          <a:pt x="2213" y="3104"/>
                                          <a:pt x="2198" y="3069"/>
                                          <a:pt x="2214" y="3054"/>
                                        </a:cubicBezTo>
                                        <a:cubicBezTo>
                                          <a:pt x="2223" y="3045"/>
                                          <a:pt x="2239" y="3048"/>
                                          <a:pt x="2251" y="3045"/>
                                        </a:cubicBezTo>
                                        <a:cubicBezTo>
                                          <a:pt x="2248" y="3024"/>
                                          <a:pt x="2240" y="3002"/>
                                          <a:pt x="2242" y="2981"/>
                                        </a:cubicBezTo>
                                        <a:cubicBezTo>
                                          <a:pt x="2243" y="2972"/>
                                          <a:pt x="2259" y="2971"/>
                                          <a:pt x="2260" y="2962"/>
                                        </a:cubicBezTo>
                                        <a:cubicBezTo>
                                          <a:pt x="2266" y="2901"/>
                                          <a:pt x="2258" y="2899"/>
                                          <a:pt x="2232" y="2862"/>
                                        </a:cubicBezTo>
                                        <a:cubicBezTo>
                                          <a:pt x="2229" y="2841"/>
                                          <a:pt x="2208" y="2813"/>
                                          <a:pt x="2223" y="2798"/>
                                        </a:cubicBezTo>
                                        <a:cubicBezTo>
                                          <a:pt x="2274" y="2747"/>
                                          <a:pt x="2339" y="2822"/>
                                          <a:pt x="2287" y="2770"/>
                                        </a:cubicBezTo>
                                        <a:cubicBezTo>
                                          <a:pt x="2284" y="2761"/>
                                          <a:pt x="2280" y="2752"/>
                                          <a:pt x="2278" y="2743"/>
                                        </a:cubicBezTo>
                                        <a:cubicBezTo>
                                          <a:pt x="2274" y="2719"/>
                                          <a:pt x="2275" y="2694"/>
                                          <a:pt x="2269" y="2670"/>
                                        </a:cubicBezTo>
                                        <a:cubicBezTo>
                                          <a:pt x="2264" y="2650"/>
                                          <a:pt x="2248" y="2634"/>
                                          <a:pt x="2242" y="2615"/>
                                        </a:cubicBezTo>
                                        <a:cubicBezTo>
                                          <a:pt x="2237" y="2572"/>
                                          <a:pt x="2218" y="2520"/>
                                          <a:pt x="2232" y="2478"/>
                                        </a:cubicBezTo>
                                        <a:cubicBezTo>
                                          <a:pt x="2223" y="2424"/>
                                          <a:pt x="2217" y="2363"/>
                                          <a:pt x="2178" y="2322"/>
                                        </a:cubicBezTo>
                                        <a:cubicBezTo>
                                          <a:pt x="2162" y="2279"/>
                                          <a:pt x="2166" y="2265"/>
                                          <a:pt x="2132" y="2231"/>
                                        </a:cubicBezTo>
                                        <a:cubicBezTo>
                                          <a:pt x="2121" y="2156"/>
                                          <a:pt x="2109" y="2154"/>
                                          <a:pt x="2086" y="2085"/>
                                        </a:cubicBezTo>
                                        <a:cubicBezTo>
                                          <a:pt x="2080" y="2067"/>
                                          <a:pt x="2049" y="2072"/>
                                          <a:pt x="2031" y="2066"/>
                                        </a:cubicBezTo>
                                        <a:cubicBezTo>
                                          <a:pt x="2021" y="2062"/>
                                          <a:pt x="2013" y="2054"/>
                                          <a:pt x="2004" y="2048"/>
                                        </a:cubicBezTo>
                                        <a:cubicBezTo>
                                          <a:pt x="1992" y="2012"/>
                                          <a:pt x="1976" y="1993"/>
                                          <a:pt x="1949" y="1966"/>
                                        </a:cubicBezTo>
                                        <a:cubicBezTo>
                                          <a:pt x="1927" y="1897"/>
                                          <a:pt x="1959" y="1977"/>
                                          <a:pt x="1912" y="1920"/>
                                        </a:cubicBezTo>
                                        <a:cubicBezTo>
                                          <a:pt x="1886" y="1888"/>
                                          <a:pt x="1916" y="1884"/>
                                          <a:pt x="1858" y="1865"/>
                                        </a:cubicBezTo>
                                        <a:cubicBezTo>
                                          <a:pt x="1813" y="1822"/>
                                          <a:pt x="1765" y="1856"/>
                                          <a:pt x="1720" y="1801"/>
                                        </a:cubicBezTo>
                                        <a:cubicBezTo>
                                          <a:pt x="1676" y="1747"/>
                                          <a:pt x="1738" y="1798"/>
                                          <a:pt x="1647" y="1737"/>
                                        </a:cubicBezTo>
                                        <a:cubicBezTo>
                                          <a:pt x="1638" y="1731"/>
                                          <a:pt x="1620" y="1719"/>
                                          <a:pt x="1620" y="1719"/>
                                        </a:cubicBezTo>
                                        <a:cubicBezTo>
                                          <a:pt x="1598" y="1686"/>
                                          <a:pt x="1576" y="1650"/>
                                          <a:pt x="1538" y="1637"/>
                                        </a:cubicBezTo>
                                        <a:cubicBezTo>
                                          <a:pt x="1524" y="1623"/>
                                          <a:pt x="1506" y="1614"/>
                                          <a:pt x="1492" y="1600"/>
                                        </a:cubicBezTo>
                                        <a:cubicBezTo>
                                          <a:pt x="1484" y="1592"/>
                                          <a:pt x="1482" y="1580"/>
                                          <a:pt x="1474" y="1573"/>
                                        </a:cubicBezTo>
                                        <a:cubicBezTo>
                                          <a:pt x="1434" y="1538"/>
                                          <a:pt x="1430" y="1539"/>
                                          <a:pt x="1391" y="1527"/>
                                        </a:cubicBezTo>
                                        <a:cubicBezTo>
                                          <a:pt x="1380" y="1511"/>
                                          <a:pt x="1364" y="1498"/>
                                          <a:pt x="1355" y="1481"/>
                                        </a:cubicBezTo>
                                        <a:cubicBezTo>
                                          <a:pt x="1346" y="1464"/>
                                          <a:pt x="1336" y="1426"/>
                                          <a:pt x="1336" y="1426"/>
                                        </a:cubicBezTo>
                                        <a:cubicBezTo>
                                          <a:pt x="1339" y="1417"/>
                                          <a:pt x="1350" y="1408"/>
                                          <a:pt x="1346" y="1399"/>
                                        </a:cubicBezTo>
                                        <a:cubicBezTo>
                                          <a:pt x="1342" y="1390"/>
                                          <a:pt x="1327" y="1394"/>
                                          <a:pt x="1318" y="1390"/>
                                        </a:cubicBezTo>
                                        <a:cubicBezTo>
                                          <a:pt x="1308" y="1385"/>
                                          <a:pt x="1299" y="1379"/>
                                          <a:pt x="1291" y="1372"/>
                                        </a:cubicBezTo>
                                        <a:cubicBezTo>
                                          <a:pt x="1262" y="1348"/>
                                          <a:pt x="1219" y="1320"/>
                                          <a:pt x="1199" y="1289"/>
                                        </a:cubicBezTo>
                                        <a:cubicBezTo>
                                          <a:pt x="1193" y="1280"/>
                                          <a:pt x="1189" y="1269"/>
                                          <a:pt x="1181" y="1262"/>
                                        </a:cubicBezTo>
                                        <a:cubicBezTo>
                                          <a:pt x="1174" y="1256"/>
                                          <a:pt x="1163" y="1256"/>
                                          <a:pt x="1154" y="1253"/>
                                        </a:cubicBezTo>
                                        <a:cubicBezTo>
                                          <a:pt x="1131" y="1230"/>
                                          <a:pt x="1109" y="1217"/>
                                          <a:pt x="1090" y="1189"/>
                                        </a:cubicBezTo>
                                        <a:cubicBezTo>
                                          <a:pt x="1093" y="1168"/>
                                          <a:pt x="1092" y="1145"/>
                                          <a:pt x="1099" y="1125"/>
                                        </a:cubicBezTo>
                                        <a:cubicBezTo>
                                          <a:pt x="1102" y="1117"/>
                                          <a:pt x="1113" y="1114"/>
                                          <a:pt x="1117" y="1106"/>
                                        </a:cubicBezTo>
                                        <a:cubicBezTo>
                                          <a:pt x="1138" y="1064"/>
                                          <a:pt x="1131" y="1036"/>
                                          <a:pt x="1163" y="1006"/>
                                        </a:cubicBezTo>
                                        <a:cubicBezTo>
                                          <a:pt x="1166" y="994"/>
                                          <a:pt x="1166" y="980"/>
                                          <a:pt x="1172" y="969"/>
                                        </a:cubicBezTo>
                                        <a:cubicBezTo>
                                          <a:pt x="1211" y="890"/>
                                          <a:pt x="1227" y="896"/>
                                          <a:pt x="1318" y="887"/>
                                        </a:cubicBezTo>
                                        <a:cubicBezTo>
                                          <a:pt x="1334" y="838"/>
                                          <a:pt x="1371" y="802"/>
                                          <a:pt x="1400" y="759"/>
                                        </a:cubicBezTo>
                                        <a:cubicBezTo>
                                          <a:pt x="1414" y="668"/>
                                          <a:pt x="1405" y="711"/>
                                          <a:pt x="1455" y="658"/>
                                        </a:cubicBezTo>
                                        <a:cubicBezTo>
                                          <a:pt x="1458" y="649"/>
                                          <a:pt x="1455" y="635"/>
                                          <a:pt x="1464" y="631"/>
                                        </a:cubicBezTo>
                                        <a:cubicBezTo>
                                          <a:pt x="1473" y="627"/>
                                          <a:pt x="1482" y="638"/>
                                          <a:pt x="1492" y="640"/>
                                        </a:cubicBezTo>
                                        <a:cubicBezTo>
                                          <a:pt x="1519" y="644"/>
                                          <a:pt x="1547" y="646"/>
                                          <a:pt x="1574" y="649"/>
                                        </a:cubicBezTo>
                                        <a:cubicBezTo>
                                          <a:pt x="1583" y="652"/>
                                          <a:pt x="1592" y="658"/>
                                          <a:pt x="1602" y="658"/>
                                        </a:cubicBezTo>
                                        <a:cubicBezTo>
                                          <a:pt x="1620" y="658"/>
                                          <a:pt x="1647" y="665"/>
                                          <a:pt x="1656" y="649"/>
                                        </a:cubicBezTo>
                                        <a:cubicBezTo>
                                          <a:pt x="1666" y="631"/>
                                          <a:pt x="1631" y="584"/>
                                          <a:pt x="1620" y="567"/>
                                        </a:cubicBezTo>
                                        <a:cubicBezTo>
                                          <a:pt x="1629" y="564"/>
                                          <a:pt x="1638" y="558"/>
                                          <a:pt x="1647" y="558"/>
                                        </a:cubicBezTo>
                                        <a:cubicBezTo>
                                          <a:pt x="1657" y="558"/>
                                          <a:pt x="1665" y="568"/>
                                          <a:pt x="1675" y="567"/>
                                        </a:cubicBezTo>
                                        <a:cubicBezTo>
                                          <a:pt x="1694" y="565"/>
                                          <a:pt x="1730" y="549"/>
                                          <a:pt x="1730" y="549"/>
                                        </a:cubicBezTo>
                                        <a:cubicBezTo>
                                          <a:pt x="1748" y="493"/>
                                          <a:pt x="1799" y="509"/>
                                          <a:pt x="1858" y="503"/>
                                        </a:cubicBezTo>
                                        <a:cubicBezTo>
                                          <a:pt x="1845" y="491"/>
                                          <a:pt x="1837" y="474"/>
                                          <a:pt x="1821" y="466"/>
                                        </a:cubicBezTo>
                                        <a:cubicBezTo>
                                          <a:pt x="1798" y="454"/>
                                          <a:pt x="1771" y="451"/>
                                          <a:pt x="1748" y="439"/>
                                        </a:cubicBezTo>
                                      </a:path>
                                    </a:pathLst>
                                  </a:custGeom>
                                  <a:solidFill>
                                    <a:srgbClr val="FFFF00">
                                      <a:alpha val="0"/>
                                    </a:srgbClr>
                                  </a:solidFill>
                                  <a:ln w="19050">
                                    <a:solidFill>
                                      <a:schemeClr val="tx1"/>
                                    </a:solidFill>
                                    <a:round/>
                                    <a:headEnd/>
                                    <a:tailEnd/>
                                  </a:ln>
                                </p:spPr>
                                <p:txBody>
                                  <a:bodyPr/>
                                  <a:lstStyle/>
                                  <a:p>
                                    <a:endParaRPr lang="en-US" dirty="0"/>
                                  </a:p>
                                </p:txBody>
                              </p:sp>
                              <p:sp>
                                <p:nvSpPr>
                                  <p:cNvPr id="58" name="Freeform 32">
                                    <a:extLst>
                                      <a:ext uri="{FF2B5EF4-FFF2-40B4-BE49-F238E27FC236}">
                                        <a16:creationId xmlns:a16="http://schemas.microsoft.com/office/drawing/2014/main" id="{94F35CE5-3D82-3446-A844-F4DD884728FC}"/>
                                      </a:ext>
                                    </a:extLst>
                                  </p:cNvPr>
                                  <p:cNvSpPr>
                                    <a:spLocks/>
                                  </p:cNvSpPr>
                                  <p:nvPr/>
                                </p:nvSpPr>
                                <p:spPr bwMode="auto">
                                  <a:xfrm>
                                    <a:off x="2276" y="585"/>
                                    <a:ext cx="439" cy="398"/>
                                  </a:xfrm>
                                  <a:custGeom>
                                    <a:avLst/>
                                    <a:gdLst>
                                      <a:gd name="T0" fmla="*/ 46 w 439"/>
                                      <a:gd name="T1" fmla="*/ 0 h 398"/>
                                      <a:gd name="T2" fmla="*/ 19 w 439"/>
                                      <a:gd name="T3" fmla="*/ 73 h 398"/>
                                      <a:gd name="T4" fmla="*/ 46 w 439"/>
                                      <a:gd name="T5" fmla="*/ 146 h 398"/>
                                      <a:gd name="T6" fmla="*/ 83 w 439"/>
                                      <a:gd name="T7" fmla="*/ 210 h 398"/>
                                      <a:gd name="T8" fmla="*/ 74 w 439"/>
                                      <a:gd name="T9" fmla="*/ 265 h 398"/>
                                      <a:gd name="T10" fmla="*/ 101 w 439"/>
                                      <a:gd name="T11" fmla="*/ 274 h 398"/>
                                      <a:gd name="T12" fmla="*/ 165 w 439"/>
                                      <a:gd name="T13" fmla="*/ 293 h 398"/>
                                      <a:gd name="T14" fmla="*/ 266 w 439"/>
                                      <a:gd name="T15" fmla="*/ 375 h 398"/>
                                      <a:gd name="T16" fmla="*/ 275 w 439"/>
                                      <a:gd name="T17" fmla="*/ 384 h 398"/>
                                      <a:gd name="T18" fmla="*/ 202 w 439"/>
                                      <a:gd name="T19" fmla="*/ 338 h 398"/>
                                      <a:gd name="T20" fmla="*/ 385 w 439"/>
                                      <a:gd name="T21" fmla="*/ 238 h 398"/>
                                      <a:gd name="T22" fmla="*/ 439 w 439"/>
                                      <a:gd name="T23" fmla="*/ 174 h 39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9"/>
                                      <a:gd name="T37" fmla="*/ 0 h 398"/>
                                      <a:gd name="T38" fmla="*/ 439 w 439"/>
                                      <a:gd name="T39" fmla="*/ 398 h 39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9" h="398">
                                        <a:moveTo>
                                          <a:pt x="46" y="0"/>
                                        </a:moveTo>
                                        <a:cubicBezTo>
                                          <a:pt x="60" y="42"/>
                                          <a:pt x="65" y="58"/>
                                          <a:pt x="19" y="73"/>
                                        </a:cubicBezTo>
                                        <a:cubicBezTo>
                                          <a:pt x="5" y="115"/>
                                          <a:pt x="0" y="131"/>
                                          <a:pt x="46" y="146"/>
                                        </a:cubicBezTo>
                                        <a:cubicBezTo>
                                          <a:pt x="30" y="196"/>
                                          <a:pt x="32" y="198"/>
                                          <a:pt x="83" y="210"/>
                                        </a:cubicBezTo>
                                        <a:cubicBezTo>
                                          <a:pt x="80" y="228"/>
                                          <a:pt x="69" y="247"/>
                                          <a:pt x="74" y="265"/>
                                        </a:cubicBezTo>
                                        <a:cubicBezTo>
                                          <a:pt x="77" y="274"/>
                                          <a:pt x="92" y="271"/>
                                          <a:pt x="101" y="274"/>
                                        </a:cubicBezTo>
                                        <a:cubicBezTo>
                                          <a:pt x="181" y="298"/>
                                          <a:pt x="101" y="272"/>
                                          <a:pt x="165" y="293"/>
                                        </a:cubicBezTo>
                                        <a:cubicBezTo>
                                          <a:pt x="190" y="371"/>
                                          <a:pt x="176" y="362"/>
                                          <a:pt x="266" y="375"/>
                                        </a:cubicBezTo>
                                        <a:cubicBezTo>
                                          <a:pt x="336" y="398"/>
                                          <a:pt x="340" y="397"/>
                                          <a:pt x="275" y="384"/>
                                        </a:cubicBezTo>
                                        <a:cubicBezTo>
                                          <a:pt x="248" y="367"/>
                                          <a:pt x="224" y="361"/>
                                          <a:pt x="202" y="338"/>
                                        </a:cubicBezTo>
                                        <a:cubicBezTo>
                                          <a:pt x="158" y="205"/>
                                          <a:pt x="290" y="243"/>
                                          <a:pt x="385" y="238"/>
                                        </a:cubicBezTo>
                                        <a:cubicBezTo>
                                          <a:pt x="421" y="214"/>
                                          <a:pt x="411" y="202"/>
                                          <a:pt x="439" y="17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55" name="Freeform 33">
                                  <a:extLst>
                                    <a:ext uri="{FF2B5EF4-FFF2-40B4-BE49-F238E27FC236}">
                                      <a16:creationId xmlns:a16="http://schemas.microsoft.com/office/drawing/2014/main" id="{2008394D-E497-9B46-BD45-392072B0F169}"/>
                                    </a:ext>
                                  </a:extLst>
                                </p:cNvPr>
                                <p:cNvSpPr>
                                  <a:spLocks/>
                                </p:cNvSpPr>
                                <p:nvPr/>
                              </p:nvSpPr>
                              <p:spPr bwMode="auto">
                                <a:xfrm>
                                  <a:off x="1234" y="466"/>
                                  <a:ext cx="959" cy="527"/>
                                </a:xfrm>
                                <a:custGeom>
                                  <a:avLst/>
                                  <a:gdLst>
                                    <a:gd name="T0" fmla="*/ 430 w 959"/>
                                    <a:gd name="T1" fmla="*/ 0 h 527"/>
                                    <a:gd name="T2" fmla="*/ 476 w 959"/>
                                    <a:gd name="T3" fmla="*/ 28 h 527"/>
                                    <a:gd name="T4" fmla="*/ 485 w 959"/>
                                    <a:gd name="T5" fmla="*/ 64 h 527"/>
                                    <a:gd name="T6" fmla="*/ 540 w 959"/>
                                    <a:gd name="T7" fmla="*/ 73 h 527"/>
                                    <a:gd name="T8" fmla="*/ 604 w 959"/>
                                    <a:gd name="T9" fmla="*/ 128 h 527"/>
                                    <a:gd name="T10" fmla="*/ 640 w 959"/>
                                    <a:gd name="T11" fmla="*/ 174 h 527"/>
                                    <a:gd name="T12" fmla="*/ 695 w 959"/>
                                    <a:gd name="T13" fmla="*/ 192 h 527"/>
                                    <a:gd name="T14" fmla="*/ 704 w 959"/>
                                    <a:gd name="T15" fmla="*/ 220 h 527"/>
                                    <a:gd name="T16" fmla="*/ 759 w 959"/>
                                    <a:gd name="T17" fmla="*/ 238 h 527"/>
                                    <a:gd name="T18" fmla="*/ 796 w 959"/>
                                    <a:gd name="T19" fmla="*/ 284 h 527"/>
                                    <a:gd name="T20" fmla="*/ 851 w 959"/>
                                    <a:gd name="T21" fmla="*/ 311 h 527"/>
                                    <a:gd name="T22" fmla="*/ 905 w 959"/>
                                    <a:gd name="T23" fmla="*/ 348 h 527"/>
                                    <a:gd name="T24" fmla="*/ 915 w 959"/>
                                    <a:gd name="T25" fmla="*/ 375 h 527"/>
                                    <a:gd name="T26" fmla="*/ 924 w 959"/>
                                    <a:gd name="T27" fmla="*/ 403 h 527"/>
                                    <a:gd name="T28" fmla="*/ 905 w 959"/>
                                    <a:gd name="T29" fmla="*/ 512 h 527"/>
                                    <a:gd name="T30" fmla="*/ 841 w 959"/>
                                    <a:gd name="T31" fmla="*/ 503 h 527"/>
                                    <a:gd name="T32" fmla="*/ 686 w 959"/>
                                    <a:gd name="T33" fmla="*/ 430 h 527"/>
                                    <a:gd name="T34" fmla="*/ 585 w 959"/>
                                    <a:gd name="T35" fmla="*/ 375 h 527"/>
                                    <a:gd name="T36" fmla="*/ 540 w 959"/>
                                    <a:gd name="T37" fmla="*/ 339 h 527"/>
                                    <a:gd name="T38" fmla="*/ 457 w 959"/>
                                    <a:gd name="T39" fmla="*/ 293 h 527"/>
                                    <a:gd name="T40" fmla="*/ 393 w 959"/>
                                    <a:gd name="T41" fmla="*/ 238 h 527"/>
                                    <a:gd name="T42" fmla="*/ 348 w 959"/>
                                    <a:gd name="T43" fmla="*/ 174 h 527"/>
                                    <a:gd name="T44" fmla="*/ 256 w 959"/>
                                    <a:gd name="T45" fmla="*/ 174 h 527"/>
                                    <a:gd name="T46" fmla="*/ 192 w 959"/>
                                    <a:gd name="T47" fmla="*/ 119 h 527"/>
                                    <a:gd name="T48" fmla="*/ 137 w 959"/>
                                    <a:gd name="T49" fmla="*/ 101 h 527"/>
                                    <a:gd name="T50" fmla="*/ 0 w 959"/>
                                    <a:gd name="T51" fmla="*/ 37 h 52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959"/>
                                    <a:gd name="T79" fmla="*/ 0 h 527"/>
                                    <a:gd name="T80" fmla="*/ 959 w 959"/>
                                    <a:gd name="T81" fmla="*/ 527 h 52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959" h="527">
                                      <a:moveTo>
                                        <a:pt x="430" y="0"/>
                                      </a:moveTo>
                                      <a:cubicBezTo>
                                        <a:pt x="449" y="6"/>
                                        <a:pt x="465" y="7"/>
                                        <a:pt x="476" y="28"/>
                                      </a:cubicBezTo>
                                      <a:cubicBezTo>
                                        <a:pt x="482" y="39"/>
                                        <a:pt x="475" y="57"/>
                                        <a:pt x="485" y="64"/>
                                      </a:cubicBezTo>
                                      <a:cubicBezTo>
                                        <a:pt x="500" y="75"/>
                                        <a:pt x="522" y="70"/>
                                        <a:pt x="540" y="73"/>
                                      </a:cubicBezTo>
                                      <a:cubicBezTo>
                                        <a:pt x="567" y="101"/>
                                        <a:pt x="565" y="115"/>
                                        <a:pt x="604" y="128"/>
                                      </a:cubicBezTo>
                                      <a:cubicBezTo>
                                        <a:pt x="617" y="142"/>
                                        <a:pt x="623" y="164"/>
                                        <a:pt x="640" y="174"/>
                                      </a:cubicBezTo>
                                      <a:cubicBezTo>
                                        <a:pt x="656" y="184"/>
                                        <a:pt x="695" y="192"/>
                                        <a:pt x="695" y="192"/>
                                      </a:cubicBezTo>
                                      <a:cubicBezTo>
                                        <a:pt x="698" y="201"/>
                                        <a:pt x="696" y="214"/>
                                        <a:pt x="704" y="220"/>
                                      </a:cubicBezTo>
                                      <a:cubicBezTo>
                                        <a:pt x="720" y="231"/>
                                        <a:pt x="759" y="238"/>
                                        <a:pt x="759" y="238"/>
                                      </a:cubicBezTo>
                                      <a:cubicBezTo>
                                        <a:pt x="768" y="251"/>
                                        <a:pt x="781" y="275"/>
                                        <a:pt x="796" y="284"/>
                                      </a:cubicBezTo>
                                      <a:cubicBezTo>
                                        <a:pt x="853" y="319"/>
                                        <a:pt x="793" y="262"/>
                                        <a:pt x="851" y="311"/>
                                      </a:cubicBezTo>
                                      <a:cubicBezTo>
                                        <a:pt x="898" y="350"/>
                                        <a:pt x="856" y="332"/>
                                        <a:pt x="905" y="348"/>
                                      </a:cubicBezTo>
                                      <a:cubicBezTo>
                                        <a:pt x="908" y="357"/>
                                        <a:pt x="908" y="368"/>
                                        <a:pt x="915" y="375"/>
                                      </a:cubicBezTo>
                                      <a:cubicBezTo>
                                        <a:pt x="939" y="399"/>
                                        <a:pt x="959" y="366"/>
                                        <a:pt x="924" y="403"/>
                                      </a:cubicBezTo>
                                      <a:cubicBezTo>
                                        <a:pt x="912" y="438"/>
                                        <a:pt x="931" y="486"/>
                                        <a:pt x="905" y="512"/>
                                      </a:cubicBezTo>
                                      <a:cubicBezTo>
                                        <a:pt x="890" y="527"/>
                                        <a:pt x="862" y="506"/>
                                        <a:pt x="841" y="503"/>
                                      </a:cubicBezTo>
                                      <a:cubicBezTo>
                                        <a:pt x="796" y="436"/>
                                        <a:pt x="773" y="439"/>
                                        <a:pt x="686" y="430"/>
                                      </a:cubicBezTo>
                                      <a:cubicBezTo>
                                        <a:pt x="648" y="417"/>
                                        <a:pt x="625" y="388"/>
                                        <a:pt x="585" y="375"/>
                                      </a:cubicBezTo>
                                      <a:cubicBezTo>
                                        <a:pt x="549" y="320"/>
                                        <a:pt x="589" y="369"/>
                                        <a:pt x="540" y="339"/>
                                      </a:cubicBezTo>
                                      <a:cubicBezTo>
                                        <a:pt x="503" y="316"/>
                                        <a:pt x="506" y="305"/>
                                        <a:pt x="457" y="293"/>
                                      </a:cubicBezTo>
                                      <a:cubicBezTo>
                                        <a:pt x="433" y="256"/>
                                        <a:pt x="423" y="266"/>
                                        <a:pt x="393" y="238"/>
                                      </a:cubicBezTo>
                                      <a:cubicBezTo>
                                        <a:pt x="372" y="174"/>
                                        <a:pt x="393" y="189"/>
                                        <a:pt x="348" y="174"/>
                                      </a:cubicBezTo>
                                      <a:cubicBezTo>
                                        <a:pt x="314" y="142"/>
                                        <a:pt x="296" y="161"/>
                                        <a:pt x="256" y="174"/>
                                      </a:cubicBezTo>
                                      <a:cubicBezTo>
                                        <a:pt x="208" y="158"/>
                                        <a:pt x="226" y="135"/>
                                        <a:pt x="192" y="119"/>
                                      </a:cubicBezTo>
                                      <a:cubicBezTo>
                                        <a:pt x="175" y="111"/>
                                        <a:pt x="137" y="101"/>
                                        <a:pt x="137" y="101"/>
                                      </a:cubicBezTo>
                                      <a:cubicBezTo>
                                        <a:pt x="104" y="50"/>
                                        <a:pt x="58" y="37"/>
                                        <a:pt x="0" y="37"/>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53" name="Freeform 34">
                                <a:extLst>
                                  <a:ext uri="{FF2B5EF4-FFF2-40B4-BE49-F238E27FC236}">
                                    <a16:creationId xmlns:a16="http://schemas.microsoft.com/office/drawing/2014/main" id="{640234D0-50E0-3C43-A7BD-FA134B5065BF}"/>
                                  </a:ext>
                                </a:extLst>
                              </p:cNvPr>
                              <p:cNvSpPr>
                                <a:spLocks/>
                              </p:cNvSpPr>
                              <p:nvPr/>
                            </p:nvSpPr>
                            <p:spPr bwMode="auto">
                              <a:xfrm>
                                <a:off x="1920" y="1023"/>
                                <a:ext cx="430" cy="202"/>
                              </a:xfrm>
                              <a:custGeom>
                                <a:avLst/>
                                <a:gdLst>
                                  <a:gd name="T0" fmla="*/ 0 w 430"/>
                                  <a:gd name="T1" fmla="*/ 1 h 202"/>
                                  <a:gd name="T2" fmla="*/ 55 w 430"/>
                                  <a:gd name="T3" fmla="*/ 10 h 202"/>
                                  <a:gd name="T4" fmla="*/ 82 w 430"/>
                                  <a:gd name="T5" fmla="*/ 1 h 202"/>
                                  <a:gd name="T6" fmla="*/ 137 w 430"/>
                                  <a:gd name="T7" fmla="*/ 19 h 202"/>
                                  <a:gd name="T8" fmla="*/ 165 w 430"/>
                                  <a:gd name="T9" fmla="*/ 28 h 202"/>
                                  <a:gd name="T10" fmla="*/ 247 w 430"/>
                                  <a:gd name="T11" fmla="*/ 65 h 202"/>
                                  <a:gd name="T12" fmla="*/ 320 w 430"/>
                                  <a:gd name="T13" fmla="*/ 120 h 202"/>
                                  <a:gd name="T14" fmla="*/ 338 w 430"/>
                                  <a:gd name="T15" fmla="*/ 147 h 202"/>
                                  <a:gd name="T16" fmla="*/ 347 w 430"/>
                                  <a:gd name="T17" fmla="*/ 175 h 202"/>
                                  <a:gd name="T18" fmla="*/ 402 w 430"/>
                                  <a:gd name="T19" fmla="*/ 193 h 202"/>
                                  <a:gd name="T20" fmla="*/ 430 w 430"/>
                                  <a:gd name="T21" fmla="*/ 202 h 202"/>
                                  <a:gd name="T22" fmla="*/ 402 w 430"/>
                                  <a:gd name="T23" fmla="*/ 193 h 202"/>
                                  <a:gd name="T24" fmla="*/ 347 w 430"/>
                                  <a:gd name="T25" fmla="*/ 184 h 202"/>
                                  <a:gd name="T26" fmla="*/ 338 w 430"/>
                                  <a:gd name="T27" fmla="*/ 156 h 202"/>
                                  <a:gd name="T28" fmla="*/ 274 w 430"/>
                                  <a:gd name="T29" fmla="*/ 184 h 202"/>
                                  <a:gd name="T30" fmla="*/ 192 w 430"/>
                                  <a:gd name="T31" fmla="*/ 156 h 202"/>
                                  <a:gd name="T32" fmla="*/ 110 w 430"/>
                                  <a:gd name="T33" fmla="*/ 184 h 20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0"/>
                                  <a:gd name="T52" fmla="*/ 0 h 202"/>
                                  <a:gd name="T53" fmla="*/ 430 w 430"/>
                                  <a:gd name="T54" fmla="*/ 202 h 20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0" h="202">
                                    <a:moveTo>
                                      <a:pt x="0" y="1"/>
                                    </a:moveTo>
                                    <a:cubicBezTo>
                                      <a:pt x="18" y="4"/>
                                      <a:pt x="36" y="10"/>
                                      <a:pt x="55" y="10"/>
                                    </a:cubicBezTo>
                                    <a:cubicBezTo>
                                      <a:pt x="64" y="10"/>
                                      <a:pt x="73" y="0"/>
                                      <a:pt x="82" y="1"/>
                                    </a:cubicBezTo>
                                    <a:cubicBezTo>
                                      <a:pt x="101" y="3"/>
                                      <a:pt x="119" y="13"/>
                                      <a:pt x="137" y="19"/>
                                    </a:cubicBezTo>
                                    <a:cubicBezTo>
                                      <a:pt x="146" y="22"/>
                                      <a:pt x="165" y="28"/>
                                      <a:pt x="165" y="28"/>
                                    </a:cubicBezTo>
                                    <a:cubicBezTo>
                                      <a:pt x="190" y="54"/>
                                      <a:pt x="212" y="56"/>
                                      <a:pt x="247" y="65"/>
                                    </a:cubicBezTo>
                                    <a:cubicBezTo>
                                      <a:pt x="273" y="82"/>
                                      <a:pt x="294" y="103"/>
                                      <a:pt x="320" y="120"/>
                                    </a:cubicBezTo>
                                    <a:cubicBezTo>
                                      <a:pt x="326" y="129"/>
                                      <a:pt x="333" y="137"/>
                                      <a:pt x="338" y="147"/>
                                    </a:cubicBezTo>
                                    <a:cubicBezTo>
                                      <a:pt x="342" y="156"/>
                                      <a:pt x="339" y="169"/>
                                      <a:pt x="347" y="175"/>
                                    </a:cubicBezTo>
                                    <a:cubicBezTo>
                                      <a:pt x="363" y="186"/>
                                      <a:pt x="384" y="187"/>
                                      <a:pt x="402" y="193"/>
                                    </a:cubicBezTo>
                                    <a:cubicBezTo>
                                      <a:pt x="411" y="196"/>
                                      <a:pt x="430" y="202"/>
                                      <a:pt x="430" y="202"/>
                                    </a:cubicBezTo>
                                    <a:cubicBezTo>
                                      <a:pt x="430" y="202"/>
                                      <a:pt x="411" y="196"/>
                                      <a:pt x="402" y="193"/>
                                    </a:cubicBezTo>
                                    <a:cubicBezTo>
                                      <a:pt x="384" y="187"/>
                                      <a:pt x="365" y="187"/>
                                      <a:pt x="347" y="184"/>
                                    </a:cubicBezTo>
                                    <a:cubicBezTo>
                                      <a:pt x="344" y="175"/>
                                      <a:pt x="347" y="159"/>
                                      <a:pt x="338" y="156"/>
                                    </a:cubicBezTo>
                                    <a:cubicBezTo>
                                      <a:pt x="308" y="146"/>
                                      <a:pt x="291" y="168"/>
                                      <a:pt x="274" y="184"/>
                                    </a:cubicBezTo>
                                    <a:cubicBezTo>
                                      <a:pt x="210" y="163"/>
                                      <a:pt x="237" y="173"/>
                                      <a:pt x="192" y="156"/>
                                    </a:cubicBezTo>
                                    <a:cubicBezTo>
                                      <a:pt x="165" y="184"/>
                                      <a:pt x="148" y="184"/>
                                      <a:pt x="110" y="18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51" name="Freeform 35">
                              <a:extLst>
                                <a:ext uri="{FF2B5EF4-FFF2-40B4-BE49-F238E27FC236}">
                                  <a16:creationId xmlns:a16="http://schemas.microsoft.com/office/drawing/2014/main" id="{E029F826-9F39-DC45-8531-BD63A7ABF91E}"/>
                                </a:ext>
                              </a:extLst>
                            </p:cNvPr>
                            <p:cNvSpPr>
                              <a:spLocks/>
                            </p:cNvSpPr>
                            <p:nvPr/>
                          </p:nvSpPr>
                          <p:spPr bwMode="auto">
                            <a:xfrm>
                              <a:off x="1810" y="1243"/>
                              <a:ext cx="512" cy="293"/>
                            </a:xfrm>
                            <a:custGeom>
                              <a:avLst/>
                              <a:gdLst>
                                <a:gd name="T0" fmla="*/ 0 w 512"/>
                                <a:gd name="T1" fmla="*/ 0 h 293"/>
                                <a:gd name="T2" fmla="*/ 28 w 512"/>
                                <a:gd name="T3" fmla="*/ 10 h 293"/>
                                <a:gd name="T4" fmla="*/ 37 w 512"/>
                                <a:gd name="T5" fmla="*/ 46 h 293"/>
                                <a:gd name="T6" fmla="*/ 119 w 512"/>
                                <a:gd name="T7" fmla="*/ 55 h 293"/>
                                <a:gd name="T8" fmla="*/ 110 w 512"/>
                                <a:gd name="T9" fmla="*/ 83 h 293"/>
                                <a:gd name="T10" fmla="*/ 92 w 512"/>
                                <a:gd name="T11" fmla="*/ 110 h 293"/>
                                <a:gd name="T12" fmla="*/ 137 w 512"/>
                                <a:gd name="T13" fmla="*/ 138 h 293"/>
                                <a:gd name="T14" fmla="*/ 201 w 512"/>
                                <a:gd name="T15" fmla="*/ 156 h 293"/>
                                <a:gd name="T16" fmla="*/ 265 w 512"/>
                                <a:gd name="T17" fmla="*/ 183 h 293"/>
                                <a:gd name="T18" fmla="*/ 284 w 512"/>
                                <a:gd name="T19" fmla="*/ 202 h 293"/>
                                <a:gd name="T20" fmla="*/ 339 w 512"/>
                                <a:gd name="T21" fmla="*/ 229 h 293"/>
                                <a:gd name="T22" fmla="*/ 366 w 512"/>
                                <a:gd name="T23" fmla="*/ 247 h 293"/>
                                <a:gd name="T24" fmla="*/ 393 w 512"/>
                                <a:gd name="T25" fmla="*/ 256 h 293"/>
                                <a:gd name="T26" fmla="*/ 439 w 512"/>
                                <a:gd name="T27" fmla="*/ 293 h 293"/>
                                <a:gd name="T28" fmla="*/ 512 w 512"/>
                                <a:gd name="T29" fmla="*/ 284 h 2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12"/>
                                <a:gd name="T46" fmla="*/ 0 h 293"/>
                                <a:gd name="T47" fmla="*/ 512 w 512"/>
                                <a:gd name="T48" fmla="*/ 293 h 29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12" h="293">
                                  <a:moveTo>
                                    <a:pt x="0" y="0"/>
                                  </a:moveTo>
                                  <a:cubicBezTo>
                                    <a:pt x="9" y="3"/>
                                    <a:pt x="22" y="2"/>
                                    <a:pt x="28" y="10"/>
                                  </a:cubicBezTo>
                                  <a:cubicBezTo>
                                    <a:pt x="36" y="20"/>
                                    <a:pt x="26" y="41"/>
                                    <a:pt x="37" y="46"/>
                                  </a:cubicBezTo>
                                  <a:cubicBezTo>
                                    <a:pt x="62" y="58"/>
                                    <a:pt x="92" y="52"/>
                                    <a:pt x="119" y="55"/>
                                  </a:cubicBezTo>
                                  <a:cubicBezTo>
                                    <a:pt x="152" y="89"/>
                                    <a:pt x="136" y="62"/>
                                    <a:pt x="110" y="83"/>
                                  </a:cubicBezTo>
                                  <a:cubicBezTo>
                                    <a:pt x="102" y="90"/>
                                    <a:pt x="98" y="101"/>
                                    <a:pt x="92" y="110"/>
                                  </a:cubicBezTo>
                                  <a:cubicBezTo>
                                    <a:pt x="171" y="136"/>
                                    <a:pt x="73" y="99"/>
                                    <a:pt x="137" y="138"/>
                                  </a:cubicBezTo>
                                  <a:cubicBezTo>
                                    <a:pt x="145" y="143"/>
                                    <a:pt x="196" y="155"/>
                                    <a:pt x="201" y="156"/>
                                  </a:cubicBezTo>
                                  <a:cubicBezTo>
                                    <a:pt x="245" y="198"/>
                                    <a:pt x="186" y="149"/>
                                    <a:pt x="265" y="183"/>
                                  </a:cubicBezTo>
                                  <a:cubicBezTo>
                                    <a:pt x="273" y="187"/>
                                    <a:pt x="277" y="196"/>
                                    <a:pt x="284" y="202"/>
                                  </a:cubicBezTo>
                                  <a:cubicBezTo>
                                    <a:pt x="309" y="222"/>
                                    <a:pt x="310" y="220"/>
                                    <a:pt x="339" y="229"/>
                                  </a:cubicBezTo>
                                  <a:cubicBezTo>
                                    <a:pt x="348" y="235"/>
                                    <a:pt x="356" y="242"/>
                                    <a:pt x="366" y="247"/>
                                  </a:cubicBezTo>
                                  <a:cubicBezTo>
                                    <a:pt x="374" y="251"/>
                                    <a:pt x="385" y="251"/>
                                    <a:pt x="393" y="256"/>
                                  </a:cubicBezTo>
                                  <a:cubicBezTo>
                                    <a:pt x="410" y="266"/>
                                    <a:pt x="423" y="282"/>
                                    <a:pt x="439" y="293"/>
                                  </a:cubicBezTo>
                                  <a:cubicBezTo>
                                    <a:pt x="506" y="284"/>
                                    <a:pt x="481" y="284"/>
                                    <a:pt x="512" y="28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49" name="Freeform 36">
                            <a:extLst>
                              <a:ext uri="{FF2B5EF4-FFF2-40B4-BE49-F238E27FC236}">
                                <a16:creationId xmlns:a16="http://schemas.microsoft.com/office/drawing/2014/main" id="{F547E8A2-E40C-1D4B-9568-041193D583F1}"/>
                              </a:ext>
                            </a:extLst>
                          </p:cNvPr>
                          <p:cNvSpPr>
                            <a:spLocks/>
                          </p:cNvSpPr>
                          <p:nvPr/>
                        </p:nvSpPr>
                        <p:spPr bwMode="auto">
                          <a:xfrm>
                            <a:off x="2816" y="2203"/>
                            <a:ext cx="265" cy="549"/>
                          </a:xfrm>
                          <a:custGeom>
                            <a:avLst/>
                            <a:gdLst>
                              <a:gd name="T0" fmla="*/ 256 w 265"/>
                              <a:gd name="T1" fmla="*/ 0 h 549"/>
                              <a:gd name="T2" fmla="*/ 265 w 265"/>
                              <a:gd name="T3" fmla="*/ 101 h 549"/>
                              <a:gd name="T4" fmla="*/ 238 w 265"/>
                              <a:gd name="T5" fmla="*/ 247 h 549"/>
                              <a:gd name="T6" fmla="*/ 210 w 265"/>
                              <a:gd name="T7" fmla="*/ 256 h 549"/>
                              <a:gd name="T8" fmla="*/ 155 w 265"/>
                              <a:gd name="T9" fmla="*/ 357 h 549"/>
                              <a:gd name="T10" fmla="*/ 165 w 265"/>
                              <a:gd name="T11" fmla="*/ 384 h 549"/>
                              <a:gd name="T12" fmla="*/ 192 w 265"/>
                              <a:gd name="T13" fmla="*/ 394 h 549"/>
                              <a:gd name="T14" fmla="*/ 165 w 265"/>
                              <a:gd name="T15" fmla="*/ 421 h 549"/>
                              <a:gd name="T16" fmla="*/ 82 w 265"/>
                              <a:gd name="T17" fmla="*/ 467 h 549"/>
                              <a:gd name="T18" fmla="*/ 37 w 265"/>
                              <a:gd name="T19" fmla="*/ 512 h 549"/>
                              <a:gd name="T20" fmla="*/ 27 w 265"/>
                              <a:gd name="T21" fmla="*/ 540 h 549"/>
                              <a:gd name="T22" fmla="*/ 0 w 265"/>
                              <a:gd name="T23" fmla="*/ 549 h 54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5"/>
                              <a:gd name="T37" fmla="*/ 0 h 549"/>
                              <a:gd name="T38" fmla="*/ 265 w 265"/>
                              <a:gd name="T39" fmla="*/ 549 h 54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5" h="549">
                                <a:moveTo>
                                  <a:pt x="256" y="0"/>
                                </a:moveTo>
                                <a:cubicBezTo>
                                  <a:pt x="223" y="34"/>
                                  <a:pt x="206" y="81"/>
                                  <a:pt x="265" y="101"/>
                                </a:cubicBezTo>
                                <a:cubicBezTo>
                                  <a:pt x="265" y="105"/>
                                  <a:pt x="252" y="230"/>
                                  <a:pt x="238" y="247"/>
                                </a:cubicBezTo>
                                <a:cubicBezTo>
                                  <a:pt x="232" y="255"/>
                                  <a:pt x="219" y="253"/>
                                  <a:pt x="210" y="256"/>
                                </a:cubicBezTo>
                                <a:cubicBezTo>
                                  <a:pt x="168" y="300"/>
                                  <a:pt x="219" y="336"/>
                                  <a:pt x="155" y="357"/>
                                </a:cubicBezTo>
                                <a:cubicBezTo>
                                  <a:pt x="158" y="366"/>
                                  <a:pt x="158" y="377"/>
                                  <a:pt x="165" y="384"/>
                                </a:cubicBezTo>
                                <a:cubicBezTo>
                                  <a:pt x="172" y="391"/>
                                  <a:pt x="192" y="384"/>
                                  <a:pt x="192" y="394"/>
                                </a:cubicBezTo>
                                <a:cubicBezTo>
                                  <a:pt x="192" y="407"/>
                                  <a:pt x="175" y="413"/>
                                  <a:pt x="165" y="421"/>
                                </a:cubicBezTo>
                                <a:cubicBezTo>
                                  <a:pt x="117" y="459"/>
                                  <a:pt x="124" y="453"/>
                                  <a:pt x="82" y="467"/>
                                </a:cubicBezTo>
                                <a:cubicBezTo>
                                  <a:pt x="55" y="485"/>
                                  <a:pt x="52" y="482"/>
                                  <a:pt x="37" y="512"/>
                                </a:cubicBezTo>
                                <a:cubicBezTo>
                                  <a:pt x="33" y="521"/>
                                  <a:pt x="34" y="533"/>
                                  <a:pt x="27" y="540"/>
                                </a:cubicBezTo>
                                <a:cubicBezTo>
                                  <a:pt x="20" y="547"/>
                                  <a:pt x="0" y="549"/>
                                  <a:pt x="0" y="549"/>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47" name="Freeform 37">
                          <a:extLst>
                            <a:ext uri="{FF2B5EF4-FFF2-40B4-BE49-F238E27FC236}">
                              <a16:creationId xmlns:a16="http://schemas.microsoft.com/office/drawing/2014/main" id="{E09441F3-C50A-094C-95F6-C67BA0FEDF82}"/>
                            </a:ext>
                          </a:extLst>
                        </p:cNvPr>
                        <p:cNvSpPr>
                          <a:spLocks/>
                        </p:cNvSpPr>
                        <p:nvPr/>
                      </p:nvSpPr>
                      <p:spPr bwMode="auto">
                        <a:xfrm>
                          <a:off x="2853" y="2953"/>
                          <a:ext cx="420" cy="174"/>
                        </a:xfrm>
                        <a:custGeom>
                          <a:avLst/>
                          <a:gdLst>
                            <a:gd name="T0" fmla="*/ 420 w 420"/>
                            <a:gd name="T1" fmla="*/ 174 h 174"/>
                            <a:gd name="T2" fmla="*/ 393 w 420"/>
                            <a:gd name="T3" fmla="*/ 165 h 174"/>
                            <a:gd name="T4" fmla="*/ 384 w 420"/>
                            <a:gd name="T5" fmla="*/ 137 h 174"/>
                            <a:gd name="T6" fmla="*/ 338 w 420"/>
                            <a:gd name="T7" fmla="*/ 110 h 174"/>
                            <a:gd name="T8" fmla="*/ 283 w 420"/>
                            <a:gd name="T9" fmla="*/ 119 h 174"/>
                            <a:gd name="T10" fmla="*/ 256 w 420"/>
                            <a:gd name="T11" fmla="*/ 146 h 174"/>
                            <a:gd name="T12" fmla="*/ 192 w 420"/>
                            <a:gd name="T13" fmla="*/ 137 h 174"/>
                            <a:gd name="T14" fmla="*/ 155 w 420"/>
                            <a:gd name="T15" fmla="*/ 92 h 174"/>
                            <a:gd name="T16" fmla="*/ 146 w 420"/>
                            <a:gd name="T17" fmla="*/ 64 h 174"/>
                            <a:gd name="T18" fmla="*/ 118 w 420"/>
                            <a:gd name="T19" fmla="*/ 46 h 174"/>
                            <a:gd name="T20" fmla="*/ 0 w 420"/>
                            <a:gd name="T21" fmla="*/ 0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0"/>
                            <a:gd name="T34" fmla="*/ 0 h 174"/>
                            <a:gd name="T35" fmla="*/ 420 w 420"/>
                            <a:gd name="T36" fmla="*/ 174 h 1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0" h="174">
                              <a:moveTo>
                                <a:pt x="420" y="174"/>
                              </a:moveTo>
                              <a:cubicBezTo>
                                <a:pt x="411" y="171"/>
                                <a:pt x="400" y="172"/>
                                <a:pt x="393" y="165"/>
                              </a:cubicBezTo>
                              <a:cubicBezTo>
                                <a:pt x="386" y="158"/>
                                <a:pt x="389" y="145"/>
                                <a:pt x="384" y="137"/>
                              </a:cubicBezTo>
                              <a:cubicBezTo>
                                <a:pt x="372" y="117"/>
                                <a:pt x="358" y="117"/>
                                <a:pt x="338" y="110"/>
                              </a:cubicBezTo>
                              <a:cubicBezTo>
                                <a:pt x="320" y="113"/>
                                <a:pt x="300" y="112"/>
                                <a:pt x="283" y="119"/>
                              </a:cubicBezTo>
                              <a:cubicBezTo>
                                <a:pt x="271" y="124"/>
                                <a:pt x="268" y="144"/>
                                <a:pt x="256" y="146"/>
                              </a:cubicBezTo>
                              <a:cubicBezTo>
                                <a:pt x="235" y="150"/>
                                <a:pt x="213" y="140"/>
                                <a:pt x="192" y="137"/>
                              </a:cubicBezTo>
                              <a:cubicBezTo>
                                <a:pt x="174" y="120"/>
                                <a:pt x="167" y="116"/>
                                <a:pt x="155" y="92"/>
                              </a:cubicBezTo>
                              <a:cubicBezTo>
                                <a:pt x="151" y="83"/>
                                <a:pt x="152" y="72"/>
                                <a:pt x="146" y="64"/>
                              </a:cubicBezTo>
                              <a:cubicBezTo>
                                <a:pt x="139" y="55"/>
                                <a:pt x="127" y="53"/>
                                <a:pt x="118" y="46"/>
                              </a:cubicBezTo>
                              <a:cubicBezTo>
                                <a:pt x="75" y="10"/>
                                <a:pt x="61" y="0"/>
                                <a:pt x="0" y="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45" name="Freeform 38">
                        <a:extLst>
                          <a:ext uri="{FF2B5EF4-FFF2-40B4-BE49-F238E27FC236}">
                            <a16:creationId xmlns:a16="http://schemas.microsoft.com/office/drawing/2014/main" id="{456EED04-8627-1945-AF2D-E0617A282EEA}"/>
                          </a:ext>
                        </a:extLst>
                      </p:cNvPr>
                      <p:cNvSpPr>
                        <a:spLocks/>
                      </p:cNvSpPr>
                      <p:nvPr/>
                    </p:nvSpPr>
                    <p:spPr bwMode="auto">
                      <a:xfrm>
                        <a:off x="2121" y="3483"/>
                        <a:ext cx="503" cy="319"/>
                      </a:xfrm>
                      <a:custGeom>
                        <a:avLst/>
                        <a:gdLst>
                          <a:gd name="T0" fmla="*/ 0 w 503"/>
                          <a:gd name="T1" fmla="*/ 0 h 319"/>
                          <a:gd name="T2" fmla="*/ 18 w 503"/>
                          <a:gd name="T3" fmla="*/ 19 h 319"/>
                          <a:gd name="T4" fmla="*/ 46 w 503"/>
                          <a:gd name="T5" fmla="*/ 28 h 319"/>
                          <a:gd name="T6" fmla="*/ 92 w 503"/>
                          <a:gd name="T7" fmla="*/ 92 h 319"/>
                          <a:gd name="T8" fmla="*/ 128 w 503"/>
                          <a:gd name="T9" fmla="*/ 138 h 319"/>
                          <a:gd name="T10" fmla="*/ 265 w 503"/>
                          <a:gd name="T11" fmla="*/ 165 h 319"/>
                          <a:gd name="T12" fmla="*/ 329 w 503"/>
                          <a:gd name="T13" fmla="*/ 211 h 319"/>
                          <a:gd name="T14" fmla="*/ 402 w 503"/>
                          <a:gd name="T15" fmla="*/ 247 h 319"/>
                          <a:gd name="T16" fmla="*/ 430 w 503"/>
                          <a:gd name="T17" fmla="*/ 256 h 319"/>
                          <a:gd name="T18" fmla="*/ 457 w 503"/>
                          <a:gd name="T19" fmla="*/ 256 h 319"/>
                          <a:gd name="T20" fmla="*/ 503 w 503"/>
                          <a:gd name="T21" fmla="*/ 266 h 319"/>
                          <a:gd name="T22" fmla="*/ 430 w 503"/>
                          <a:gd name="T23" fmla="*/ 220 h 319"/>
                          <a:gd name="T24" fmla="*/ 284 w 503"/>
                          <a:gd name="T25" fmla="*/ 183 h 3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3"/>
                          <a:gd name="T40" fmla="*/ 0 h 319"/>
                          <a:gd name="T41" fmla="*/ 503 w 503"/>
                          <a:gd name="T42" fmla="*/ 319 h 3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3" h="319">
                            <a:moveTo>
                              <a:pt x="0" y="0"/>
                            </a:moveTo>
                            <a:cubicBezTo>
                              <a:pt x="6" y="6"/>
                              <a:pt x="11" y="14"/>
                              <a:pt x="18" y="19"/>
                            </a:cubicBezTo>
                            <a:cubicBezTo>
                              <a:pt x="26" y="24"/>
                              <a:pt x="40" y="20"/>
                              <a:pt x="46" y="28"/>
                            </a:cubicBezTo>
                            <a:cubicBezTo>
                              <a:pt x="100" y="103"/>
                              <a:pt x="29" y="72"/>
                              <a:pt x="92" y="92"/>
                            </a:cubicBezTo>
                            <a:cubicBezTo>
                              <a:pt x="96" y="99"/>
                              <a:pt x="117" y="133"/>
                              <a:pt x="128" y="138"/>
                            </a:cubicBezTo>
                            <a:cubicBezTo>
                              <a:pt x="163" y="153"/>
                              <a:pt x="229" y="160"/>
                              <a:pt x="265" y="165"/>
                            </a:cubicBezTo>
                            <a:cubicBezTo>
                              <a:pt x="322" y="183"/>
                              <a:pt x="273" y="192"/>
                              <a:pt x="329" y="211"/>
                            </a:cubicBezTo>
                            <a:cubicBezTo>
                              <a:pt x="362" y="242"/>
                              <a:pt x="340" y="227"/>
                              <a:pt x="402" y="247"/>
                            </a:cubicBezTo>
                            <a:cubicBezTo>
                              <a:pt x="411" y="250"/>
                              <a:pt x="430" y="256"/>
                              <a:pt x="430" y="256"/>
                            </a:cubicBezTo>
                            <a:cubicBezTo>
                              <a:pt x="450" y="319"/>
                              <a:pt x="425" y="265"/>
                              <a:pt x="457" y="256"/>
                            </a:cubicBezTo>
                            <a:cubicBezTo>
                              <a:pt x="472" y="252"/>
                              <a:pt x="488" y="263"/>
                              <a:pt x="503" y="266"/>
                            </a:cubicBezTo>
                            <a:cubicBezTo>
                              <a:pt x="477" y="238"/>
                              <a:pt x="469" y="230"/>
                              <a:pt x="430" y="220"/>
                            </a:cubicBezTo>
                            <a:cubicBezTo>
                              <a:pt x="360" y="175"/>
                              <a:pt x="405" y="183"/>
                              <a:pt x="284" y="183"/>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43" name="Freeform 39">
                      <a:extLst>
                        <a:ext uri="{FF2B5EF4-FFF2-40B4-BE49-F238E27FC236}">
                          <a16:creationId xmlns:a16="http://schemas.microsoft.com/office/drawing/2014/main" id="{DF31980D-9C27-2245-833C-164C6BA92FC9}"/>
                        </a:ext>
                      </a:extLst>
                    </p:cNvPr>
                    <p:cNvSpPr>
                      <a:spLocks/>
                    </p:cNvSpPr>
                    <p:nvPr/>
                  </p:nvSpPr>
                  <p:spPr bwMode="auto">
                    <a:xfrm>
                      <a:off x="2095" y="293"/>
                      <a:ext cx="438" cy="795"/>
                    </a:xfrm>
                    <a:custGeom>
                      <a:avLst/>
                      <a:gdLst>
                        <a:gd name="T0" fmla="*/ 72 w 438"/>
                        <a:gd name="T1" fmla="*/ 0 h 795"/>
                        <a:gd name="T2" fmla="*/ 99 w 438"/>
                        <a:gd name="T3" fmla="*/ 18 h 795"/>
                        <a:gd name="T4" fmla="*/ 118 w 438"/>
                        <a:gd name="T5" fmla="*/ 73 h 795"/>
                        <a:gd name="T6" fmla="*/ 108 w 438"/>
                        <a:gd name="T7" fmla="*/ 164 h 795"/>
                        <a:gd name="T8" fmla="*/ 63 w 438"/>
                        <a:gd name="T9" fmla="*/ 173 h 795"/>
                        <a:gd name="T10" fmla="*/ 44 w 438"/>
                        <a:gd name="T11" fmla="*/ 228 h 795"/>
                        <a:gd name="T12" fmla="*/ 54 w 438"/>
                        <a:gd name="T13" fmla="*/ 274 h 795"/>
                        <a:gd name="T14" fmla="*/ 35 w 438"/>
                        <a:gd name="T15" fmla="*/ 347 h 795"/>
                        <a:gd name="T16" fmla="*/ 63 w 438"/>
                        <a:gd name="T17" fmla="*/ 493 h 795"/>
                        <a:gd name="T18" fmla="*/ 81 w 438"/>
                        <a:gd name="T19" fmla="*/ 512 h 795"/>
                        <a:gd name="T20" fmla="*/ 90 w 438"/>
                        <a:gd name="T21" fmla="*/ 557 h 795"/>
                        <a:gd name="T22" fmla="*/ 127 w 438"/>
                        <a:gd name="T23" fmla="*/ 566 h 795"/>
                        <a:gd name="T24" fmla="*/ 246 w 438"/>
                        <a:gd name="T25" fmla="*/ 612 h 795"/>
                        <a:gd name="T26" fmla="*/ 255 w 438"/>
                        <a:gd name="T27" fmla="*/ 676 h 795"/>
                        <a:gd name="T28" fmla="*/ 282 w 438"/>
                        <a:gd name="T29" fmla="*/ 685 h 795"/>
                        <a:gd name="T30" fmla="*/ 319 w 438"/>
                        <a:gd name="T31" fmla="*/ 722 h 795"/>
                        <a:gd name="T32" fmla="*/ 337 w 438"/>
                        <a:gd name="T33" fmla="*/ 777 h 795"/>
                        <a:gd name="T34" fmla="*/ 438 w 438"/>
                        <a:gd name="T35" fmla="*/ 795 h 7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38"/>
                        <a:gd name="T55" fmla="*/ 0 h 795"/>
                        <a:gd name="T56" fmla="*/ 438 w 438"/>
                        <a:gd name="T57" fmla="*/ 795 h 79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38" h="795">
                          <a:moveTo>
                            <a:pt x="72" y="0"/>
                          </a:moveTo>
                          <a:cubicBezTo>
                            <a:pt x="81" y="6"/>
                            <a:pt x="93" y="9"/>
                            <a:pt x="99" y="18"/>
                          </a:cubicBezTo>
                          <a:cubicBezTo>
                            <a:pt x="109" y="34"/>
                            <a:pt x="118" y="73"/>
                            <a:pt x="118" y="73"/>
                          </a:cubicBezTo>
                          <a:cubicBezTo>
                            <a:pt x="115" y="103"/>
                            <a:pt x="123" y="137"/>
                            <a:pt x="108" y="164"/>
                          </a:cubicBezTo>
                          <a:cubicBezTo>
                            <a:pt x="101" y="177"/>
                            <a:pt x="76" y="164"/>
                            <a:pt x="63" y="173"/>
                          </a:cubicBezTo>
                          <a:cubicBezTo>
                            <a:pt x="47" y="184"/>
                            <a:pt x="51" y="210"/>
                            <a:pt x="44" y="228"/>
                          </a:cubicBezTo>
                          <a:cubicBezTo>
                            <a:pt x="47" y="243"/>
                            <a:pt x="48" y="259"/>
                            <a:pt x="54" y="274"/>
                          </a:cubicBezTo>
                          <a:cubicBezTo>
                            <a:pt x="69" y="314"/>
                            <a:pt x="97" y="327"/>
                            <a:pt x="35" y="347"/>
                          </a:cubicBezTo>
                          <a:cubicBezTo>
                            <a:pt x="17" y="401"/>
                            <a:pt x="0" y="473"/>
                            <a:pt x="63" y="493"/>
                          </a:cubicBezTo>
                          <a:cubicBezTo>
                            <a:pt x="69" y="499"/>
                            <a:pt x="78" y="504"/>
                            <a:pt x="81" y="512"/>
                          </a:cubicBezTo>
                          <a:cubicBezTo>
                            <a:pt x="87" y="526"/>
                            <a:pt x="80" y="545"/>
                            <a:pt x="90" y="557"/>
                          </a:cubicBezTo>
                          <a:cubicBezTo>
                            <a:pt x="98" y="567"/>
                            <a:pt x="115" y="563"/>
                            <a:pt x="127" y="566"/>
                          </a:cubicBezTo>
                          <a:cubicBezTo>
                            <a:pt x="162" y="603"/>
                            <a:pt x="209" y="577"/>
                            <a:pt x="246" y="612"/>
                          </a:cubicBezTo>
                          <a:cubicBezTo>
                            <a:pt x="249" y="633"/>
                            <a:pt x="245" y="657"/>
                            <a:pt x="255" y="676"/>
                          </a:cubicBezTo>
                          <a:cubicBezTo>
                            <a:pt x="259" y="685"/>
                            <a:pt x="274" y="680"/>
                            <a:pt x="282" y="685"/>
                          </a:cubicBezTo>
                          <a:cubicBezTo>
                            <a:pt x="297" y="694"/>
                            <a:pt x="306" y="710"/>
                            <a:pt x="319" y="722"/>
                          </a:cubicBezTo>
                          <a:cubicBezTo>
                            <a:pt x="325" y="740"/>
                            <a:pt x="318" y="773"/>
                            <a:pt x="337" y="777"/>
                          </a:cubicBezTo>
                          <a:cubicBezTo>
                            <a:pt x="372" y="784"/>
                            <a:pt x="403" y="795"/>
                            <a:pt x="438" y="795"/>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41" name="Freeform 40">
                    <a:extLst>
                      <a:ext uri="{FF2B5EF4-FFF2-40B4-BE49-F238E27FC236}">
                        <a16:creationId xmlns:a16="http://schemas.microsoft.com/office/drawing/2014/main" id="{50B170D8-C1C6-A348-91A5-A5EA97BE122B}"/>
                      </a:ext>
                    </a:extLst>
                  </p:cNvPr>
                  <p:cNvSpPr>
                    <a:spLocks/>
                  </p:cNvSpPr>
                  <p:nvPr/>
                </p:nvSpPr>
                <p:spPr bwMode="auto">
                  <a:xfrm>
                    <a:off x="3163" y="2551"/>
                    <a:ext cx="250" cy="408"/>
                  </a:xfrm>
                  <a:custGeom>
                    <a:avLst/>
                    <a:gdLst>
                      <a:gd name="T0" fmla="*/ 0 w 250"/>
                      <a:gd name="T1" fmla="*/ 0 h 408"/>
                      <a:gd name="T2" fmla="*/ 10 w 250"/>
                      <a:gd name="T3" fmla="*/ 55 h 408"/>
                      <a:gd name="T4" fmla="*/ 37 w 250"/>
                      <a:gd name="T5" fmla="*/ 64 h 408"/>
                      <a:gd name="T6" fmla="*/ 46 w 250"/>
                      <a:gd name="T7" fmla="*/ 100 h 408"/>
                      <a:gd name="T8" fmla="*/ 64 w 250"/>
                      <a:gd name="T9" fmla="*/ 119 h 408"/>
                      <a:gd name="T10" fmla="*/ 74 w 250"/>
                      <a:gd name="T11" fmla="*/ 146 h 408"/>
                      <a:gd name="T12" fmla="*/ 92 w 250"/>
                      <a:gd name="T13" fmla="*/ 174 h 408"/>
                      <a:gd name="T14" fmla="*/ 55 w 250"/>
                      <a:gd name="T15" fmla="*/ 183 h 408"/>
                      <a:gd name="T16" fmla="*/ 74 w 250"/>
                      <a:gd name="T17" fmla="*/ 228 h 408"/>
                      <a:gd name="T18" fmla="*/ 55 w 250"/>
                      <a:gd name="T19" fmla="*/ 247 h 408"/>
                      <a:gd name="T20" fmla="*/ 37 w 250"/>
                      <a:gd name="T21" fmla="*/ 274 h 408"/>
                      <a:gd name="T22" fmla="*/ 46 w 250"/>
                      <a:gd name="T23" fmla="*/ 320 h 408"/>
                      <a:gd name="T24" fmla="*/ 74 w 250"/>
                      <a:gd name="T25" fmla="*/ 329 h 408"/>
                      <a:gd name="T26" fmla="*/ 83 w 250"/>
                      <a:gd name="T27" fmla="*/ 366 h 408"/>
                      <a:gd name="T28" fmla="*/ 202 w 250"/>
                      <a:gd name="T29" fmla="*/ 402 h 408"/>
                      <a:gd name="T30" fmla="*/ 247 w 250"/>
                      <a:gd name="T31" fmla="*/ 384 h 4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50"/>
                      <a:gd name="T49" fmla="*/ 0 h 408"/>
                      <a:gd name="T50" fmla="*/ 250 w 250"/>
                      <a:gd name="T51" fmla="*/ 408 h 40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50" h="408">
                        <a:moveTo>
                          <a:pt x="0" y="0"/>
                        </a:moveTo>
                        <a:cubicBezTo>
                          <a:pt x="3" y="18"/>
                          <a:pt x="1" y="39"/>
                          <a:pt x="10" y="55"/>
                        </a:cubicBezTo>
                        <a:cubicBezTo>
                          <a:pt x="15" y="63"/>
                          <a:pt x="31" y="57"/>
                          <a:pt x="37" y="64"/>
                        </a:cubicBezTo>
                        <a:cubicBezTo>
                          <a:pt x="45" y="74"/>
                          <a:pt x="41" y="89"/>
                          <a:pt x="46" y="100"/>
                        </a:cubicBezTo>
                        <a:cubicBezTo>
                          <a:pt x="50" y="108"/>
                          <a:pt x="58" y="113"/>
                          <a:pt x="64" y="119"/>
                        </a:cubicBezTo>
                        <a:cubicBezTo>
                          <a:pt x="67" y="128"/>
                          <a:pt x="70" y="137"/>
                          <a:pt x="74" y="146"/>
                        </a:cubicBezTo>
                        <a:cubicBezTo>
                          <a:pt x="79" y="156"/>
                          <a:pt x="97" y="164"/>
                          <a:pt x="92" y="174"/>
                        </a:cubicBezTo>
                        <a:cubicBezTo>
                          <a:pt x="86" y="185"/>
                          <a:pt x="67" y="180"/>
                          <a:pt x="55" y="183"/>
                        </a:cubicBezTo>
                        <a:cubicBezTo>
                          <a:pt x="27" y="266"/>
                          <a:pt x="56" y="152"/>
                          <a:pt x="74" y="228"/>
                        </a:cubicBezTo>
                        <a:cubicBezTo>
                          <a:pt x="76" y="237"/>
                          <a:pt x="61" y="240"/>
                          <a:pt x="55" y="247"/>
                        </a:cubicBezTo>
                        <a:cubicBezTo>
                          <a:pt x="48" y="255"/>
                          <a:pt x="43" y="265"/>
                          <a:pt x="37" y="274"/>
                        </a:cubicBezTo>
                        <a:cubicBezTo>
                          <a:pt x="40" y="289"/>
                          <a:pt x="37" y="307"/>
                          <a:pt x="46" y="320"/>
                        </a:cubicBezTo>
                        <a:cubicBezTo>
                          <a:pt x="51" y="328"/>
                          <a:pt x="68" y="321"/>
                          <a:pt x="74" y="329"/>
                        </a:cubicBezTo>
                        <a:cubicBezTo>
                          <a:pt x="82" y="339"/>
                          <a:pt x="75" y="356"/>
                          <a:pt x="83" y="366"/>
                        </a:cubicBezTo>
                        <a:cubicBezTo>
                          <a:pt x="98" y="385"/>
                          <a:pt x="189" y="400"/>
                          <a:pt x="202" y="402"/>
                        </a:cubicBezTo>
                        <a:cubicBezTo>
                          <a:pt x="250" y="392"/>
                          <a:pt x="247" y="408"/>
                          <a:pt x="247" y="38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39" name="Freeform 41">
                  <a:extLst>
                    <a:ext uri="{FF2B5EF4-FFF2-40B4-BE49-F238E27FC236}">
                      <a16:creationId xmlns:a16="http://schemas.microsoft.com/office/drawing/2014/main" id="{3D682B29-023F-3A41-BDF2-16FD007BC4C0}"/>
                    </a:ext>
                  </a:extLst>
                </p:cNvPr>
                <p:cNvSpPr>
                  <a:spLocks/>
                </p:cNvSpPr>
                <p:nvPr/>
              </p:nvSpPr>
              <p:spPr bwMode="auto">
                <a:xfrm>
                  <a:off x="2313" y="3456"/>
                  <a:ext cx="348" cy="183"/>
                </a:xfrm>
                <a:custGeom>
                  <a:avLst/>
                  <a:gdLst>
                    <a:gd name="T0" fmla="*/ 348 w 348"/>
                    <a:gd name="T1" fmla="*/ 183 h 183"/>
                    <a:gd name="T2" fmla="*/ 210 w 348"/>
                    <a:gd name="T3" fmla="*/ 137 h 183"/>
                    <a:gd name="T4" fmla="*/ 183 w 348"/>
                    <a:gd name="T5" fmla="*/ 119 h 183"/>
                    <a:gd name="T6" fmla="*/ 128 w 348"/>
                    <a:gd name="T7" fmla="*/ 101 h 183"/>
                    <a:gd name="T8" fmla="*/ 37 w 348"/>
                    <a:gd name="T9" fmla="*/ 55 h 183"/>
                    <a:gd name="T10" fmla="*/ 0 w 348"/>
                    <a:gd name="T11" fmla="*/ 0 h 183"/>
                    <a:gd name="T12" fmla="*/ 0 60000 65536"/>
                    <a:gd name="T13" fmla="*/ 0 60000 65536"/>
                    <a:gd name="T14" fmla="*/ 0 60000 65536"/>
                    <a:gd name="T15" fmla="*/ 0 60000 65536"/>
                    <a:gd name="T16" fmla="*/ 0 60000 65536"/>
                    <a:gd name="T17" fmla="*/ 0 60000 65536"/>
                    <a:gd name="T18" fmla="*/ 0 w 348"/>
                    <a:gd name="T19" fmla="*/ 0 h 183"/>
                    <a:gd name="T20" fmla="*/ 348 w 348"/>
                    <a:gd name="T21" fmla="*/ 183 h 183"/>
                  </a:gdLst>
                  <a:ahLst/>
                  <a:cxnLst>
                    <a:cxn ang="T12">
                      <a:pos x="T0" y="T1"/>
                    </a:cxn>
                    <a:cxn ang="T13">
                      <a:pos x="T2" y="T3"/>
                    </a:cxn>
                    <a:cxn ang="T14">
                      <a:pos x="T4" y="T5"/>
                    </a:cxn>
                    <a:cxn ang="T15">
                      <a:pos x="T6" y="T7"/>
                    </a:cxn>
                    <a:cxn ang="T16">
                      <a:pos x="T8" y="T9"/>
                    </a:cxn>
                    <a:cxn ang="T17">
                      <a:pos x="T10" y="T11"/>
                    </a:cxn>
                  </a:cxnLst>
                  <a:rect l="T18" t="T19" r="T20" b="T21"/>
                  <a:pathLst>
                    <a:path w="348" h="183">
                      <a:moveTo>
                        <a:pt x="348" y="183"/>
                      </a:moveTo>
                      <a:cubicBezTo>
                        <a:pt x="294" y="132"/>
                        <a:pt x="318" y="147"/>
                        <a:pt x="210" y="137"/>
                      </a:cubicBezTo>
                      <a:cubicBezTo>
                        <a:pt x="201" y="131"/>
                        <a:pt x="193" y="123"/>
                        <a:pt x="183" y="119"/>
                      </a:cubicBezTo>
                      <a:cubicBezTo>
                        <a:pt x="165" y="111"/>
                        <a:pt x="128" y="101"/>
                        <a:pt x="128" y="101"/>
                      </a:cubicBezTo>
                      <a:cubicBezTo>
                        <a:pt x="98" y="70"/>
                        <a:pt x="80" y="64"/>
                        <a:pt x="37" y="55"/>
                      </a:cubicBezTo>
                      <a:cubicBezTo>
                        <a:pt x="18" y="37"/>
                        <a:pt x="0" y="28"/>
                        <a:pt x="0" y="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37" name="Freeform 42">
                <a:extLst>
                  <a:ext uri="{FF2B5EF4-FFF2-40B4-BE49-F238E27FC236}">
                    <a16:creationId xmlns:a16="http://schemas.microsoft.com/office/drawing/2014/main" id="{51D14C6B-47AB-7045-AC82-A15F575EB278}"/>
                  </a:ext>
                </a:extLst>
              </p:cNvPr>
              <p:cNvSpPr>
                <a:spLocks/>
              </p:cNvSpPr>
              <p:nvPr/>
            </p:nvSpPr>
            <p:spPr bwMode="auto">
              <a:xfrm>
                <a:off x="2447" y="3191"/>
                <a:ext cx="579" cy="475"/>
              </a:xfrm>
              <a:custGeom>
                <a:avLst/>
                <a:gdLst>
                  <a:gd name="T0" fmla="*/ 433 w 579"/>
                  <a:gd name="T1" fmla="*/ 0 h 475"/>
                  <a:gd name="T2" fmla="*/ 287 w 579"/>
                  <a:gd name="T3" fmla="*/ 55 h 475"/>
                  <a:gd name="T4" fmla="*/ 186 w 579"/>
                  <a:gd name="T5" fmla="*/ 46 h 475"/>
                  <a:gd name="T6" fmla="*/ 195 w 579"/>
                  <a:gd name="T7" fmla="*/ 219 h 475"/>
                  <a:gd name="T8" fmla="*/ 232 w 579"/>
                  <a:gd name="T9" fmla="*/ 228 h 475"/>
                  <a:gd name="T10" fmla="*/ 250 w 579"/>
                  <a:gd name="T11" fmla="*/ 247 h 475"/>
                  <a:gd name="T12" fmla="*/ 287 w 579"/>
                  <a:gd name="T13" fmla="*/ 238 h 475"/>
                  <a:gd name="T14" fmla="*/ 332 w 579"/>
                  <a:gd name="T15" fmla="*/ 219 h 475"/>
                  <a:gd name="T16" fmla="*/ 406 w 579"/>
                  <a:gd name="T17" fmla="*/ 265 h 475"/>
                  <a:gd name="T18" fmla="*/ 488 w 579"/>
                  <a:gd name="T19" fmla="*/ 228 h 475"/>
                  <a:gd name="T20" fmla="*/ 570 w 579"/>
                  <a:gd name="T21" fmla="*/ 219 h 475"/>
                  <a:gd name="T22" fmla="*/ 579 w 579"/>
                  <a:gd name="T23" fmla="*/ 192 h 475"/>
                  <a:gd name="T24" fmla="*/ 524 w 579"/>
                  <a:gd name="T25" fmla="*/ 91 h 475"/>
                  <a:gd name="T26" fmla="*/ 570 w 579"/>
                  <a:gd name="T27" fmla="*/ 201 h 475"/>
                  <a:gd name="T28" fmla="*/ 479 w 579"/>
                  <a:gd name="T29" fmla="*/ 219 h 475"/>
                  <a:gd name="T30" fmla="*/ 424 w 579"/>
                  <a:gd name="T31" fmla="*/ 228 h 475"/>
                  <a:gd name="T32" fmla="*/ 387 w 579"/>
                  <a:gd name="T33" fmla="*/ 265 h 475"/>
                  <a:gd name="T34" fmla="*/ 342 w 579"/>
                  <a:gd name="T35" fmla="*/ 228 h 475"/>
                  <a:gd name="T36" fmla="*/ 314 w 579"/>
                  <a:gd name="T37" fmla="*/ 219 h 475"/>
                  <a:gd name="T38" fmla="*/ 287 w 579"/>
                  <a:gd name="T39" fmla="*/ 228 h 475"/>
                  <a:gd name="T40" fmla="*/ 268 w 579"/>
                  <a:gd name="T41" fmla="*/ 247 h 475"/>
                  <a:gd name="T42" fmla="*/ 204 w 579"/>
                  <a:gd name="T43" fmla="*/ 265 h 475"/>
                  <a:gd name="T44" fmla="*/ 195 w 579"/>
                  <a:gd name="T45" fmla="*/ 338 h 475"/>
                  <a:gd name="T46" fmla="*/ 214 w 579"/>
                  <a:gd name="T47" fmla="*/ 439 h 475"/>
                  <a:gd name="T48" fmla="*/ 195 w 579"/>
                  <a:gd name="T49" fmla="*/ 420 h 475"/>
                  <a:gd name="T50" fmla="*/ 186 w 579"/>
                  <a:gd name="T51" fmla="*/ 366 h 475"/>
                  <a:gd name="T52" fmla="*/ 195 w 579"/>
                  <a:gd name="T53" fmla="*/ 448 h 475"/>
                  <a:gd name="T54" fmla="*/ 95 w 579"/>
                  <a:gd name="T55" fmla="*/ 256 h 475"/>
                  <a:gd name="T56" fmla="*/ 76 w 579"/>
                  <a:gd name="T57" fmla="*/ 201 h 475"/>
                  <a:gd name="T58" fmla="*/ 12 w 579"/>
                  <a:gd name="T59" fmla="*/ 146 h 475"/>
                  <a:gd name="T60" fmla="*/ 3 w 579"/>
                  <a:gd name="T61" fmla="*/ 91 h 47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79"/>
                  <a:gd name="T94" fmla="*/ 0 h 475"/>
                  <a:gd name="T95" fmla="*/ 579 w 579"/>
                  <a:gd name="T96" fmla="*/ 475 h 47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79" h="475">
                    <a:moveTo>
                      <a:pt x="433" y="0"/>
                    </a:moveTo>
                    <a:cubicBezTo>
                      <a:pt x="378" y="37"/>
                      <a:pt x="357" y="46"/>
                      <a:pt x="287" y="55"/>
                    </a:cubicBezTo>
                    <a:cubicBezTo>
                      <a:pt x="246" y="47"/>
                      <a:pt x="224" y="32"/>
                      <a:pt x="186" y="46"/>
                    </a:cubicBezTo>
                    <a:cubicBezTo>
                      <a:pt x="189" y="104"/>
                      <a:pt x="181" y="163"/>
                      <a:pt x="195" y="219"/>
                    </a:cubicBezTo>
                    <a:cubicBezTo>
                      <a:pt x="198" y="231"/>
                      <a:pt x="221" y="222"/>
                      <a:pt x="232" y="228"/>
                    </a:cubicBezTo>
                    <a:cubicBezTo>
                      <a:pt x="240" y="232"/>
                      <a:pt x="244" y="241"/>
                      <a:pt x="250" y="247"/>
                    </a:cubicBezTo>
                    <a:cubicBezTo>
                      <a:pt x="262" y="244"/>
                      <a:pt x="277" y="246"/>
                      <a:pt x="287" y="238"/>
                    </a:cubicBezTo>
                    <a:cubicBezTo>
                      <a:pt x="328" y="205"/>
                      <a:pt x="251" y="199"/>
                      <a:pt x="332" y="219"/>
                    </a:cubicBezTo>
                    <a:cubicBezTo>
                      <a:pt x="355" y="242"/>
                      <a:pt x="374" y="255"/>
                      <a:pt x="406" y="265"/>
                    </a:cubicBezTo>
                    <a:cubicBezTo>
                      <a:pt x="424" y="212"/>
                      <a:pt x="429" y="218"/>
                      <a:pt x="488" y="228"/>
                    </a:cubicBezTo>
                    <a:cubicBezTo>
                      <a:pt x="515" y="225"/>
                      <a:pt x="544" y="229"/>
                      <a:pt x="570" y="219"/>
                    </a:cubicBezTo>
                    <a:cubicBezTo>
                      <a:pt x="579" y="216"/>
                      <a:pt x="579" y="201"/>
                      <a:pt x="579" y="192"/>
                    </a:cubicBezTo>
                    <a:cubicBezTo>
                      <a:pt x="579" y="162"/>
                      <a:pt x="544" y="111"/>
                      <a:pt x="524" y="91"/>
                    </a:cubicBezTo>
                    <a:cubicBezTo>
                      <a:pt x="538" y="130"/>
                      <a:pt x="557" y="162"/>
                      <a:pt x="570" y="201"/>
                    </a:cubicBezTo>
                    <a:cubicBezTo>
                      <a:pt x="551" y="258"/>
                      <a:pt x="574" y="219"/>
                      <a:pt x="479" y="219"/>
                    </a:cubicBezTo>
                    <a:cubicBezTo>
                      <a:pt x="460" y="219"/>
                      <a:pt x="442" y="225"/>
                      <a:pt x="424" y="228"/>
                    </a:cubicBezTo>
                    <a:cubicBezTo>
                      <a:pt x="423" y="229"/>
                      <a:pt x="390" y="265"/>
                      <a:pt x="387" y="265"/>
                    </a:cubicBezTo>
                    <a:cubicBezTo>
                      <a:pt x="367" y="265"/>
                      <a:pt x="356" y="236"/>
                      <a:pt x="342" y="228"/>
                    </a:cubicBezTo>
                    <a:cubicBezTo>
                      <a:pt x="334" y="223"/>
                      <a:pt x="323" y="222"/>
                      <a:pt x="314" y="219"/>
                    </a:cubicBezTo>
                    <a:cubicBezTo>
                      <a:pt x="305" y="222"/>
                      <a:pt x="295" y="223"/>
                      <a:pt x="287" y="228"/>
                    </a:cubicBezTo>
                    <a:cubicBezTo>
                      <a:pt x="279" y="233"/>
                      <a:pt x="276" y="243"/>
                      <a:pt x="268" y="247"/>
                    </a:cubicBezTo>
                    <a:cubicBezTo>
                      <a:pt x="248" y="257"/>
                      <a:pt x="225" y="258"/>
                      <a:pt x="204" y="265"/>
                    </a:cubicBezTo>
                    <a:cubicBezTo>
                      <a:pt x="201" y="289"/>
                      <a:pt x="201" y="314"/>
                      <a:pt x="195" y="338"/>
                    </a:cubicBezTo>
                    <a:cubicBezTo>
                      <a:pt x="184" y="380"/>
                      <a:pt x="140" y="415"/>
                      <a:pt x="214" y="439"/>
                    </a:cubicBezTo>
                    <a:cubicBezTo>
                      <a:pt x="208" y="433"/>
                      <a:pt x="198" y="428"/>
                      <a:pt x="195" y="420"/>
                    </a:cubicBezTo>
                    <a:cubicBezTo>
                      <a:pt x="188" y="403"/>
                      <a:pt x="186" y="348"/>
                      <a:pt x="186" y="366"/>
                    </a:cubicBezTo>
                    <a:cubicBezTo>
                      <a:pt x="186" y="393"/>
                      <a:pt x="195" y="475"/>
                      <a:pt x="195" y="448"/>
                    </a:cubicBezTo>
                    <a:cubicBezTo>
                      <a:pt x="195" y="332"/>
                      <a:pt x="204" y="278"/>
                      <a:pt x="95" y="256"/>
                    </a:cubicBezTo>
                    <a:cubicBezTo>
                      <a:pt x="94" y="252"/>
                      <a:pt x="79" y="205"/>
                      <a:pt x="76" y="201"/>
                    </a:cubicBezTo>
                    <a:cubicBezTo>
                      <a:pt x="69" y="193"/>
                      <a:pt x="24" y="157"/>
                      <a:pt x="12" y="146"/>
                    </a:cubicBezTo>
                    <a:cubicBezTo>
                      <a:pt x="0" y="110"/>
                      <a:pt x="3" y="128"/>
                      <a:pt x="3" y="91"/>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31" name="AutoShape 45">
              <a:extLst>
                <a:ext uri="{FF2B5EF4-FFF2-40B4-BE49-F238E27FC236}">
                  <a16:creationId xmlns:a16="http://schemas.microsoft.com/office/drawing/2014/main" id="{FBAD4CBA-66D6-CA4F-9E14-7DB605531484}"/>
                </a:ext>
              </a:extLst>
            </p:cNvPr>
            <p:cNvSpPr>
              <a:spLocks noChangeArrowheads="1"/>
            </p:cNvSpPr>
            <p:nvPr/>
          </p:nvSpPr>
          <p:spPr bwMode="auto">
            <a:xfrm>
              <a:off x="2544" y="912"/>
              <a:ext cx="48" cy="48"/>
            </a:xfrm>
            <a:prstGeom prst="star5">
              <a:avLst/>
            </a:prstGeom>
            <a:solidFill>
              <a:srgbClr val="FF3300">
                <a:alpha val="0"/>
              </a:srgbClr>
            </a:solidFill>
            <a:ln w="9525">
              <a:solidFill>
                <a:schemeClr val="tx1"/>
              </a:solidFill>
              <a:miter lim="800000"/>
              <a:headEnd/>
              <a:tailEnd/>
            </a:ln>
            <a:effectLst/>
          </p:spPr>
          <p:txBody>
            <a:bodyPr wrap="none" anchor="ctr"/>
            <a:lstStyle/>
            <a:p>
              <a:pPr eaLnBrk="1" hangingPunct="1">
                <a:defRPr/>
              </a:pPr>
              <a:endParaRPr lang="en-US"/>
            </a:p>
          </p:txBody>
        </p:sp>
      </p:grpSp>
      <p:sp>
        <p:nvSpPr>
          <p:cNvPr id="10" name="TextBox 9">
            <a:extLst>
              <a:ext uri="{FF2B5EF4-FFF2-40B4-BE49-F238E27FC236}">
                <a16:creationId xmlns:a16="http://schemas.microsoft.com/office/drawing/2014/main" id="{06C76955-6D55-864E-BAC0-29778186138F}"/>
              </a:ext>
            </a:extLst>
          </p:cNvPr>
          <p:cNvSpPr txBox="1"/>
          <p:nvPr/>
        </p:nvSpPr>
        <p:spPr>
          <a:xfrm>
            <a:off x="3376723" y="3702266"/>
            <a:ext cx="306773" cy="307777"/>
          </a:xfrm>
          <a:prstGeom prst="rect">
            <a:avLst/>
          </a:prstGeom>
          <a:noFill/>
        </p:spPr>
        <p:txBody>
          <a:bodyPr wrap="square" rtlCol="0">
            <a:spAutoFit/>
          </a:bodyPr>
          <a:lstStyle/>
          <a:p>
            <a:r>
              <a:rPr lang="en-VN" dirty="0">
                <a:solidFill>
                  <a:srgbClr val="FFFF00"/>
                </a:solidFill>
              </a:rPr>
              <a:t>..</a:t>
            </a:r>
          </a:p>
        </p:txBody>
      </p:sp>
      <p:sp>
        <p:nvSpPr>
          <p:cNvPr id="59" name="TextBox 58">
            <a:extLst>
              <a:ext uri="{FF2B5EF4-FFF2-40B4-BE49-F238E27FC236}">
                <a16:creationId xmlns:a16="http://schemas.microsoft.com/office/drawing/2014/main" id="{11AD2A89-6D08-1D4E-BA1A-1A84CD72A4A0}"/>
              </a:ext>
            </a:extLst>
          </p:cNvPr>
          <p:cNvSpPr txBox="1"/>
          <p:nvPr/>
        </p:nvSpPr>
        <p:spPr>
          <a:xfrm>
            <a:off x="3262592" y="2625522"/>
            <a:ext cx="306773" cy="307777"/>
          </a:xfrm>
          <a:prstGeom prst="rect">
            <a:avLst/>
          </a:prstGeom>
          <a:noFill/>
        </p:spPr>
        <p:txBody>
          <a:bodyPr wrap="square" rtlCol="0">
            <a:spAutoFit/>
          </a:bodyPr>
          <a:lstStyle/>
          <a:p>
            <a:r>
              <a:rPr lang="en-VN" dirty="0">
                <a:solidFill>
                  <a:srgbClr val="FFFF00"/>
                </a:solidFill>
              </a:rPr>
              <a:t>..</a:t>
            </a:r>
          </a:p>
        </p:txBody>
      </p:sp>
      <p:pic>
        <p:nvPicPr>
          <p:cNvPr id="4" name="Picture 3">
            <a:extLst>
              <a:ext uri="{FF2B5EF4-FFF2-40B4-BE49-F238E27FC236}">
                <a16:creationId xmlns:a16="http://schemas.microsoft.com/office/drawing/2014/main" id="{C80E1940-4568-AA4C-81E3-8DD892350262}"/>
              </a:ext>
            </a:extLst>
          </p:cNvPr>
          <p:cNvPicPr>
            <a:picLocks noChangeAspect="1"/>
          </p:cNvPicPr>
          <p:nvPr/>
        </p:nvPicPr>
        <p:blipFill>
          <a:blip r:embed="rId6"/>
          <a:stretch>
            <a:fillRect/>
          </a:stretch>
        </p:blipFill>
        <p:spPr>
          <a:xfrm>
            <a:off x="7666644" y="207835"/>
            <a:ext cx="1020411" cy="102041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1000"/>
                                        <p:tgtEl>
                                          <p:spTgt spid="56"/>
                                        </p:tgtEl>
                                      </p:cBhvr>
                                    </p:animEffect>
                                    <p:anim calcmode="lin" valueType="num">
                                      <p:cBhvr>
                                        <p:cTn id="13" dur="1000" fill="hold"/>
                                        <p:tgtEl>
                                          <p:spTgt spid="56"/>
                                        </p:tgtEl>
                                        <p:attrNameLst>
                                          <p:attrName>ppt_x</p:attrName>
                                        </p:attrNameLst>
                                      </p:cBhvr>
                                      <p:tavLst>
                                        <p:tav tm="0">
                                          <p:val>
                                            <p:strVal val="#ppt_x"/>
                                          </p:val>
                                        </p:tav>
                                        <p:tav tm="100000">
                                          <p:val>
                                            <p:strVal val="#ppt_x"/>
                                          </p:val>
                                        </p:tav>
                                      </p:tavLst>
                                    </p:anim>
                                    <p:anim calcmode="lin" valueType="num">
                                      <p:cBhvr>
                                        <p:cTn id="14" dur="1000" fill="hold"/>
                                        <p:tgtEl>
                                          <p:spTgt spid="5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Shape 69"/>
        <p:cNvGrpSpPr/>
        <p:nvPr/>
      </p:nvGrpSpPr>
      <p:grpSpPr>
        <a:xfrm>
          <a:off x="0" y="0"/>
          <a:ext cx="0" cy="0"/>
          <a:chOff x="0" y="0"/>
          <a:chExt cx="0" cy="0"/>
        </a:xfrm>
      </p:grpSpPr>
      <p:sp>
        <p:nvSpPr>
          <p:cNvPr id="70" name="Google Shape;70;p14"/>
          <p:cNvSpPr/>
          <p:nvPr/>
        </p:nvSpPr>
        <p:spPr>
          <a:xfrm>
            <a:off x="5681120" y="973349"/>
            <a:ext cx="2956500" cy="3498605"/>
          </a:xfrm>
          <a:prstGeom prst="rect">
            <a:avLst/>
          </a:prstGeom>
          <a:solidFill>
            <a:srgbClr val="000000">
              <a:alpha val="962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14"/>
          <p:cNvSpPr txBox="1">
            <a:spLocks noGrp="1"/>
          </p:cNvSpPr>
          <p:nvPr>
            <p:ph type="ctrTitle" idx="4294967295"/>
          </p:nvPr>
        </p:nvSpPr>
        <p:spPr>
          <a:xfrm>
            <a:off x="1839093" y="461763"/>
            <a:ext cx="1979909" cy="588433"/>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3600" dirty="0" err="1">
                <a:latin typeface="Times New Roman" panose="02020603050405020304" pitchFamily="18" charset="0"/>
                <a:cs typeface="Times New Roman" panose="02020603050405020304" pitchFamily="18" charset="0"/>
              </a:rPr>
              <a:t>Mục</a:t>
            </a:r>
            <a:r>
              <a:rPr lang="en" sz="3600" dirty="0">
                <a:latin typeface="Times New Roman" panose="02020603050405020304" pitchFamily="18" charset="0"/>
                <a:cs typeface="Times New Roman" panose="02020603050405020304" pitchFamily="18" charset="0"/>
              </a:rPr>
              <a:t> </a:t>
            </a:r>
            <a:r>
              <a:rPr lang="en" sz="3600" dirty="0" err="1">
                <a:latin typeface="Times New Roman" panose="02020603050405020304" pitchFamily="18" charset="0"/>
                <a:cs typeface="Times New Roman" panose="02020603050405020304" pitchFamily="18" charset="0"/>
              </a:rPr>
              <a:t>tiêu</a:t>
            </a:r>
            <a:endParaRPr sz="3600" dirty="0">
              <a:latin typeface="Times New Roman" panose="02020603050405020304" pitchFamily="18" charset="0"/>
              <a:cs typeface="Times New Roman" panose="02020603050405020304" pitchFamily="18" charset="0"/>
            </a:endParaRPr>
          </a:p>
        </p:txBody>
      </p:sp>
      <p:sp>
        <p:nvSpPr>
          <p:cNvPr id="2" name="Rectangle 1">
            <a:extLst>
              <a:ext uri="{FF2B5EF4-FFF2-40B4-BE49-F238E27FC236}">
                <a16:creationId xmlns:a16="http://schemas.microsoft.com/office/drawing/2014/main" id="{05D7C74A-B33E-7349-B800-9EA89310D631}"/>
              </a:ext>
            </a:extLst>
          </p:cNvPr>
          <p:cNvSpPr/>
          <p:nvPr/>
        </p:nvSpPr>
        <p:spPr>
          <a:xfrm>
            <a:off x="541866" y="906770"/>
            <a:ext cx="4965358" cy="1815882"/>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 </a:t>
            </a:r>
            <a:r>
              <a:rPr kumimoji="0" lang="en-US" sz="2800" b="0" i="0" u="none" strike="noStrike" kern="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sym typeface="Arial"/>
              </a:rPr>
              <a:t>Nêu</a:t>
            </a:r>
            <a:r>
              <a:rPr kumimoji="0" lang="en-US" sz="2800" b="0"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 </a:t>
            </a:r>
            <a:r>
              <a:rPr lang="en-US" sz="2800" dirty="0" err="1">
                <a:solidFill>
                  <a:srgbClr val="FF0000"/>
                </a:solidFill>
                <a:latin typeface="Times New Roman" panose="02020603050405020304" pitchFamily="18" charset="0"/>
                <a:cs typeface="Times New Roman" panose="02020603050405020304" pitchFamily="18" charset="0"/>
              </a:rPr>
              <a:t>được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một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số</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chính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sách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cai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trị</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của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các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triều</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địa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phong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kiến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phương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Bắc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trong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thời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kì</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Bắc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thuộc</a:t>
            </a:r>
            <a:r>
              <a:rPr lang="en-US" sz="2800" dirty="0">
                <a:solidFill>
                  <a:srgbClr val="FF0000"/>
                </a:solidFill>
                <a:latin typeface="Times New Roman" panose="02020603050405020304" pitchFamily="18" charset="0"/>
                <a:cs typeface="Times New Roman" panose="02020603050405020304" pitchFamily="18" charset="0"/>
              </a:rPr>
              <a:t>.</a:t>
            </a:r>
            <a:endParaRPr kumimoji="0" lang="en-VN" sz="2800" b="0"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endParaRPr>
          </a:p>
        </p:txBody>
      </p:sp>
      <p:sp>
        <p:nvSpPr>
          <p:cNvPr id="8" name="Rectangle 7">
            <a:extLst>
              <a:ext uri="{FF2B5EF4-FFF2-40B4-BE49-F238E27FC236}">
                <a16:creationId xmlns:a16="http://schemas.microsoft.com/office/drawing/2014/main" id="{B29BBAFA-9BD8-C44E-94E3-89FAA7593220}"/>
              </a:ext>
            </a:extLst>
          </p:cNvPr>
          <p:cNvSpPr/>
          <p:nvPr/>
        </p:nvSpPr>
        <p:spPr>
          <a:xfrm>
            <a:off x="506380" y="2729972"/>
            <a:ext cx="5139253" cy="224676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8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 Nhận biết được một số chuyển biến cơ bản về kinh tế và xá hội của người Việt Cổ dưới ách cai trị,</a:t>
            </a:r>
            <a:r>
              <a:rPr kumimoji="0" lang="vi-VN" sz="2800" b="0" i="0" u="none" strike="noStrike" kern="0" cap="none" spc="0" normalizeH="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 đô hộ của các triều đại phong kiến phương Bắc.</a:t>
            </a:r>
            <a:endParaRPr kumimoji="0" lang="en-VN" sz="28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endParaRPr>
          </a:p>
        </p:txBody>
      </p:sp>
      <p:pic>
        <p:nvPicPr>
          <p:cNvPr id="1026" name="Picture 2" descr="Trẻ học tiếng Nhật ngay từ nhỏ - Tại sao không? | KILALA">
            <a:extLst>
              <a:ext uri="{FF2B5EF4-FFF2-40B4-BE49-F238E27FC236}">
                <a16:creationId xmlns:a16="http://schemas.microsoft.com/office/drawing/2014/main" id="{BB3D9EA9-FFD2-4144-8821-61793035AEE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9845" b="8217"/>
          <a:stretch/>
        </p:blipFill>
        <p:spPr bwMode="auto">
          <a:xfrm>
            <a:off x="5855015" y="1182707"/>
            <a:ext cx="2644196" cy="298613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wipe(down)">
                                      <p:cBhvr>
                                        <p:cTn id="7" dur="500"/>
                                        <p:tgtEl>
                                          <p:spTgt spid="7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2"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Shape 60"/>
        <p:cNvGrpSpPr/>
        <p:nvPr/>
      </p:nvGrpSpPr>
      <p:grpSpPr>
        <a:xfrm>
          <a:off x="0" y="0"/>
          <a:ext cx="0" cy="0"/>
          <a:chOff x="0" y="0"/>
          <a:chExt cx="0" cy="0"/>
        </a:xfrm>
      </p:grpSpPr>
      <p:sp>
        <p:nvSpPr>
          <p:cNvPr id="61" name="Google Shape;61;p13"/>
          <p:cNvSpPr txBox="1">
            <a:spLocks noGrp="1"/>
          </p:cNvSpPr>
          <p:nvPr>
            <p:ph type="title"/>
          </p:nvPr>
        </p:nvSpPr>
        <p:spPr>
          <a:xfrm>
            <a:off x="3191560" y="726652"/>
            <a:ext cx="2591545" cy="636844"/>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sz="3600" dirty="0">
                <a:solidFill>
                  <a:srgbClr val="FF0000"/>
                </a:solidFill>
                <a:latin typeface="Times New Roman" panose="02020603050405020304" pitchFamily="18" charset="0"/>
                <a:cs typeface="Times New Roman" panose="02020603050405020304" pitchFamily="18" charset="0"/>
              </a:rPr>
              <a:t>NỘI DUNG</a:t>
            </a:r>
          </a:p>
        </p:txBody>
      </p:sp>
      <p:pic>
        <p:nvPicPr>
          <p:cNvPr id="13" name="图片 31749" descr="1-19">
            <a:extLst>
              <a:ext uri="{FF2B5EF4-FFF2-40B4-BE49-F238E27FC236}">
                <a16:creationId xmlns:a16="http://schemas.microsoft.com/office/drawing/2014/main" id="{05C3735B-1E49-F146-BCB8-1337E581FB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533" y="1193084"/>
            <a:ext cx="8229600" cy="33099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14" name="图片 31754" descr="1-22">
            <a:extLst>
              <a:ext uri="{FF2B5EF4-FFF2-40B4-BE49-F238E27FC236}">
                <a16:creationId xmlns:a16="http://schemas.microsoft.com/office/drawing/2014/main" id="{C7AB2758-A477-6443-A842-B94B3EAAB9B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92" t="-1932" r="80692" b="25846"/>
          <a:stretch/>
        </p:blipFill>
        <p:spPr bwMode="auto">
          <a:xfrm>
            <a:off x="486597" y="1619627"/>
            <a:ext cx="1179487" cy="733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31754" descr="1-22">
            <a:extLst>
              <a:ext uri="{FF2B5EF4-FFF2-40B4-BE49-F238E27FC236}">
                <a16:creationId xmlns:a16="http://schemas.microsoft.com/office/drawing/2014/main" id="{77DE1BAC-93A7-194B-A6B1-39C941923C4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92" t="-1932" r="80692" b="25846"/>
          <a:stretch/>
        </p:blipFill>
        <p:spPr bwMode="auto">
          <a:xfrm>
            <a:off x="541867" y="3144319"/>
            <a:ext cx="1179487" cy="733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5B8D3292-34A4-6F46-8F95-B8A83FC953DA}"/>
              </a:ext>
            </a:extLst>
          </p:cNvPr>
          <p:cNvSpPr txBox="1"/>
          <p:nvPr/>
        </p:nvSpPr>
        <p:spPr>
          <a:xfrm>
            <a:off x="1721354" y="1870467"/>
            <a:ext cx="5950307" cy="954107"/>
          </a:xfrm>
          <a:prstGeom prst="rect">
            <a:avLst/>
          </a:prstGeom>
          <a:noFill/>
        </p:spPr>
        <p:txBody>
          <a:bodyPr wrap="square" rtlCol="0">
            <a:spAutoFit/>
          </a:bodyPr>
          <a:lstStyle/>
          <a:p>
            <a:pPr lvl="0" algn="ctr"/>
            <a:r>
              <a:rPr lang="vi-VN" sz="2800" b="1" dirty="0">
                <a:latin typeface="Times New Roman" panose="02020603050405020304" pitchFamily="18" charset="0"/>
                <a:cs typeface="Times New Roman" panose="02020603050405020304" pitchFamily="18" charset="0"/>
              </a:rPr>
              <a:t>1. Chính sách cai trị của các triều đại phong kiến phương Bắc.</a:t>
            </a:r>
          </a:p>
        </p:txBody>
      </p:sp>
      <p:sp>
        <p:nvSpPr>
          <p:cNvPr id="17" name="TextBox 16">
            <a:extLst>
              <a:ext uri="{FF2B5EF4-FFF2-40B4-BE49-F238E27FC236}">
                <a16:creationId xmlns:a16="http://schemas.microsoft.com/office/drawing/2014/main" id="{2C30BE22-2C4C-5B49-97F8-3D89D227BD9C}"/>
              </a:ext>
            </a:extLst>
          </p:cNvPr>
          <p:cNvSpPr txBox="1"/>
          <p:nvPr/>
        </p:nvSpPr>
        <p:spPr>
          <a:xfrm>
            <a:off x="1557867" y="3144319"/>
            <a:ext cx="6076393" cy="954107"/>
          </a:xfrm>
          <a:prstGeom prst="rect">
            <a:avLst/>
          </a:prstGeom>
          <a:noFill/>
        </p:spPr>
        <p:txBody>
          <a:bodyPr wrap="square" rtlCol="0">
            <a:spAutoFit/>
          </a:bodyPr>
          <a:lstStyle/>
          <a:p>
            <a:pPr lvl="0" algn="ctr"/>
            <a:r>
              <a:rPr lang="en-US" sz="2800" b="1" dirty="0">
                <a:latin typeface="Times New Roman" panose="02020603050405020304" pitchFamily="18" charset="0"/>
                <a:cs typeface="Times New Roman" panose="02020603050405020304" pitchFamily="18" charset="0"/>
              </a:rPr>
              <a:t>2. </a:t>
            </a:r>
            <a:r>
              <a:rPr lang="en-US" sz="2800" b="1" dirty="0" err="1">
                <a:latin typeface="Times New Roman" panose="02020603050405020304" pitchFamily="18" charset="0"/>
                <a:cs typeface="Times New Roman" panose="02020603050405020304" pitchFamily="18" charset="0"/>
              </a:rPr>
              <a:t>Những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chuyển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biến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về</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kinh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tế</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xã</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hội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trong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thời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kì</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Bắc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thuộc</a:t>
            </a:r>
            <a:r>
              <a:rPr lang="en-US" sz="2800" b="1" dirty="0">
                <a:latin typeface="Times New Roman" panose="02020603050405020304" pitchFamily="18" charset="0"/>
                <a:cs typeface="Times New Roman" panose="02020603050405020304" pitchFamily="18" charset="0"/>
              </a:rPr>
              <a:t>.</a:t>
            </a:r>
          </a:p>
        </p:txBody>
      </p:sp>
      <p:pic>
        <p:nvPicPr>
          <p:cNvPr id="9" name="Picture 2">
            <a:extLst>
              <a:ext uri="{FF2B5EF4-FFF2-40B4-BE49-F238E27FC236}">
                <a16:creationId xmlns:a16="http://schemas.microsoft.com/office/drawing/2014/main" id="{F11B3C00-1F8C-2B45-ADDF-255E5CC9205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47537" y="191984"/>
            <a:ext cx="1254595" cy="11311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barn(outVertical)">
                                          <p:cBhvr>
                                            <p:cTn id="7" dur="500"/>
                                            <p:tgtEl>
                                              <p:spTgt spid="61"/>
                                            </p:tgtEl>
                                          </p:cBhvr>
                                        </p:animEffect>
                                      </p:childTnLst>
                                    </p:cTn>
                                  </p:par>
                                  <p:par>
                                    <p:cTn id="8" presetID="16" presetClass="entr" presetSubtype="37"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outVertic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1250"/>
                                            <p:tgtEl>
                                              <p:spTgt spid="14"/>
                                            </p:tgtEl>
                                          </p:cBhvr>
                                        </p:animEffect>
                                      </p:childTnLst>
                                    </p:cTn>
                                  </p:par>
                                </p:childTnLst>
                              </p:cTn>
                            </p:par>
                            <p:par>
                              <p:cTn id="16" fill="hold">
                                <p:stCondLst>
                                  <p:cond delay="12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125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1250"/>
                                            <p:tgtEl>
                                              <p:spTgt spid="15"/>
                                            </p:tgtEl>
                                          </p:cBhvr>
                                        </p:animEffect>
                                      </p:childTnLst>
                                    </p:cTn>
                                  </p:par>
                                </p:childTnLst>
                              </p:cTn>
                            </p:par>
                            <p:par>
                              <p:cTn id="25" fill="hold">
                                <p:stCondLst>
                                  <p:cond delay="1250"/>
                                </p:stCondLst>
                                <p:childTnLst>
                                  <p:par>
                                    <p:cTn id="26" presetID="22" presetClass="entr" presetSubtype="8"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1250"/>
                                            <p:tgtEl>
                                              <p:spTgt spid="17"/>
                                            </p:tgtEl>
                                          </p:cBhvr>
                                        </p:animEffect>
                                      </p:childTnLst>
                                    </p:cTn>
                                  </p:par>
                                  <p:par>
                                    <p:cTn id="29" presetID="2" presetClass="entr" presetSubtype="4" fill="hold" nodeType="withEffect" p14:presetBounceEnd="50000">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14:bounceEnd="50000">
                                          <p:cBhvr additive="base">
                                            <p:cTn id="31" dur="35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32" dur="3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8"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barn(outVertical)">
                                          <p:cBhvr>
                                            <p:cTn id="7" dur="500"/>
                                            <p:tgtEl>
                                              <p:spTgt spid="61"/>
                                            </p:tgtEl>
                                          </p:cBhvr>
                                        </p:animEffect>
                                      </p:childTnLst>
                                    </p:cTn>
                                  </p:par>
                                  <p:par>
                                    <p:cTn id="8" presetID="16" presetClass="entr" presetSubtype="37"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outVertic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1250"/>
                                            <p:tgtEl>
                                              <p:spTgt spid="14"/>
                                            </p:tgtEl>
                                          </p:cBhvr>
                                        </p:animEffect>
                                      </p:childTnLst>
                                    </p:cTn>
                                  </p:par>
                                </p:childTnLst>
                              </p:cTn>
                            </p:par>
                            <p:par>
                              <p:cTn id="16" fill="hold">
                                <p:stCondLst>
                                  <p:cond delay="12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125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1250"/>
                                            <p:tgtEl>
                                              <p:spTgt spid="15"/>
                                            </p:tgtEl>
                                          </p:cBhvr>
                                        </p:animEffect>
                                      </p:childTnLst>
                                    </p:cTn>
                                  </p:par>
                                </p:childTnLst>
                              </p:cTn>
                            </p:par>
                            <p:par>
                              <p:cTn id="25" fill="hold">
                                <p:stCondLst>
                                  <p:cond delay="1250"/>
                                </p:stCondLst>
                                <p:childTnLst>
                                  <p:par>
                                    <p:cTn id="26" presetID="22" presetClass="entr" presetSubtype="8"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1250"/>
                                            <p:tgtEl>
                                              <p:spTgt spid="17"/>
                                            </p:tgtEl>
                                          </p:cBhvr>
                                        </p:animEffect>
                                      </p:childTnLst>
                                    </p:cTn>
                                  </p:par>
                                  <p:par>
                                    <p:cTn id="29" presetID="2" presetClass="entr" presetSubtype="4"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350" fill="hold"/>
                                            <p:tgtEl>
                                              <p:spTgt spid="9"/>
                                            </p:tgtEl>
                                            <p:attrNameLst>
                                              <p:attrName>ppt_x</p:attrName>
                                            </p:attrNameLst>
                                          </p:cBhvr>
                                          <p:tavLst>
                                            <p:tav tm="0">
                                              <p:val>
                                                <p:strVal val="#ppt_x"/>
                                              </p:val>
                                            </p:tav>
                                            <p:tav tm="100000">
                                              <p:val>
                                                <p:strVal val="#ppt_x"/>
                                              </p:val>
                                            </p:tav>
                                          </p:tavLst>
                                        </p:anim>
                                        <p:anim calcmode="lin" valueType="num">
                                          <p:cBhvr additive="base">
                                            <p:cTn id="32" dur="3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8" grpId="0"/>
          <p:bldP spid="17" grpId="0"/>
        </p:bldLst>
      </p:timing>
    </mc:Fallback>
  </mc:AlternateContent>
</p:sld>
</file>

<file path=ppt/theme/theme1.xml><?xml version="1.0" encoding="utf-8"?>
<a:theme xmlns:a="http://schemas.openxmlformats.org/drawingml/2006/main" name="Quintus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Quintus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Lección de Historia de España by Slidesgo">
  <a:themeElements>
    <a:clrScheme name="Simple Light">
      <a:dk1>
        <a:srgbClr val="000000"/>
      </a:dk1>
      <a:lt1>
        <a:srgbClr val="FFFFFF"/>
      </a:lt1>
      <a:dk2>
        <a:srgbClr val="A01127"/>
      </a:dk2>
      <a:lt2>
        <a:srgbClr val="EFDAA3"/>
      </a:lt2>
      <a:accent1>
        <a:srgbClr val="FEFCE3"/>
      </a:accent1>
      <a:accent2>
        <a:srgbClr val="FFD629"/>
      </a:accent2>
      <a:accent3>
        <a:srgbClr val="A01127"/>
      </a:accent3>
      <a:accent4>
        <a:srgbClr val="EFDAA3"/>
      </a:accent4>
      <a:accent5>
        <a:srgbClr val="FFD629"/>
      </a:accent5>
      <a:accent6>
        <a:srgbClr val="A01127"/>
      </a:accent6>
      <a:hlink>
        <a:srgbClr val="FFD62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Lección de Historia de España by Slidesgo">
  <a:themeElements>
    <a:clrScheme name="Simple Light">
      <a:dk1>
        <a:srgbClr val="000000"/>
      </a:dk1>
      <a:lt1>
        <a:srgbClr val="FFFFFF"/>
      </a:lt1>
      <a:dk2>
        <a:srgbClr val="A01127"/>
      </a:dk2>
      <a:lt2>
        <a:srgbClr val="EFDAA3"/>
      </a:lt2>
      <a:accent1>
        <a:srgbClr val="FEFCE3"/>
      </a:accent1>
      <a:accent2>
        <a:srgbClr val="FFD629"/>
      </a:accent2>
      <a:accent3>
        <a:srgbClr val="A01127"/>
      </a:accent3>
      <a:accent4>
        <a:srgbClr val="EFDAA3"/>
      </a:accent4>
      <a:accent5>
        <a:srgbClr val="FFD629"/>
      </a:accent5>
      <a:accent6>
        <a:srgbClr val="A01127"/>
      </a:accent6>
      <a:hlink>
        <a:srgbClr val="FFD62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829</TotalTime>
  <Words>1979</Words>
  <Application>Microsoft Macintosh PowerPoint</Application>
  <PresentationFormat>On-screen Show (16:9)</PresentationFormat>
  <Paragraphs>165</Paragraphs>
  <Slides>41</Slides>
  <Notes>13</Notes>
  <HiddenSlides>0</HiddenSlides>
  <MMClips>10</MMClips>
  <ScaleCrop>false</ScaleCrop>
  <HeadingPairs>
    <vt:vector size="6" baseType="variant">
      <vt:variant>
        <vt:lpstr>Fonts Used</vt:lpstr>
      </vt:variant>
      <vt:variant>
        <vt:i4>10</vt:i4>
      </vt:variant>
      <vt:variant>
        <vt:lpstr>Theme</vt:lpstr>
      </vt:variant>
      <vt:variant>
        <vt:i4>6</vt:i4>
      </vt:variant>
      <vt:variant>
        <vt:lpstr>Slide Titles</vt:lpstr>
      </vt:variant>
      <vt:variant>
        <vt:i4>41</vt:i4>
      </vt:variant>
    </vt:vector>
  </HeadingPairs>
  <TitlesOfParts>
    <vt:vector size="57" baseType="lpstr">
      <vt:lpstr>Calibri</vt:lpstr>
      <vt:lpstr>Tinos</vt:lpstr>
      <vt:lpstr>Oswald</vt:lpstr>
      <vt:lpstr>PT Serif</vt:lpstr>
      <vt:lpstr>Arial</vt:lpstr>
      <vt:lpstr>Calibri Light</vt:lpstr>
      <vt:lpstr>Roboto Condensed Light</vt:lpstr>
      <vt:lpstr>Livvic</vt:lpstr>
      <vt:lpstr>Open Sans</vt:lpstr>
      <vt:lpstr>Times New Roman</vt:lpstr>
      <vt:lpstr>Quintus template</vt:lpstr>
      <vt:lpstr>1_Quintus template</vt:lpstr>
      <vt:lpstr>5_Office Theme</vt:lpstr>
      <vt:lpstr>Lección de Historia de España by Slidesgo</vt:lpstr>
      <vt:lpstr>Office Theme</vt:lpstr>
      <vt:lpstr>1_Lección de Historia de España by Slidesgo</vt:lpstr>
      <vt:lpstr>A.  Khởi Động</vt:lpstr>
      <vt:lpstr>PowerPoint Presentation</vt:lpstr>
      <vt:lpstr>PowerPoint Presentation</vt:lpstr>
      <vt:lpstr>PowerPoint Presentation</vt:lpstr>
      <vt:lpstr>PowerPoint Presentation</vt:lpstr>
      <vt:lpstr>PowerPoint Presentation</vt:lpstr>
      <vt:lpstr>CHÍNH SÁCH CAI TRỊ CỦA CÁC TRIỀU ĐẠI PHONG KIẾN PHƯƠNG BẮC VÀ SỰ CHUYỂN BIẾN CỦA XÃ HỘI ÂU LẠC</vt:lpstr>
      <vt:lpstr>Mục tiêu</vt:lpstr>
      <vt:lpstr>NỘI DUNG</vt:lpstr>
      <vt:lpstr>HÌNH THÀNH KIẾN THỨC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LUYỆN TẬP, VẬN DỤNG</vt:lpstr>
      <vt:lpstr>LUYỆN TẬP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CẢM ƠN SỰ THEO DÕI CỦA CÁC EM!</vt:lpstr>
      <vt:lpstr>DẶN DÒ</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CHÍNH SÁCH CAI TRỊ CỦA CÁC TRIỀU ĐẠI PHONG KIẾN PHƯƠNG BẮC VÀ SỰ CHUYỂN BIẾN CỦA XÃ HỘI ÂU LẠC</dc:title>
  <cp:lastModifiedBy>Nguyễn hướng đức</cp:lastModifiedBy>
  <cp:revision>23</cp:revision>
  <dcterms:modified xsi:type="dcterms:W3CDTF">2022-01-26T03:38:37Z</dcterms:modified>
</cp:coreProperties>
</file>