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6" r:id="rId2"/>
    <p:sldMasterId id="2147483720" r:id="rId3"/>
    <p:sldMasterId id="2147483732" r:id="rId4"/>
  </p:sldMasterIdLst>
  <p:notesMasterIdLst>
    <p:notesMasterId r:id="rId36"/>
  </p:notesMasterIdLst>
  <p:sldIdLst>
    <p:sldId id="11088516" r:id="rId5"/>
    <p:sldId id="459" r:id="rId6"/>
    <p:sldId id="256" r:id="rId7"/>
    <p:sldId id="259" r:id="rId8"/>
    <p:sldId id="260" r:id="rId9"/>
    <p:sldId id="258" r:id="rId10"/>
    <p:sldId id="309" r:id="rId11"/>
    <p:sldId id="306" r:id="rId12"/>
    <p:sldId id="307" r:id="rId13"/>
    <p:sldId id="265" r:id="rId14"/>
    <p:sldId id="268" r:id="rId15"/>
    <p:sldId id="310" r:id="rId16"/>
    <p:sldId id="269" r:id="rId17"/>
    <p:sldId id="314" r:id="rId18"/>
    <p:sldId id="270" r:id="rId19"/>
    <p:sldId id="271" r:id="rId20"/>
    <p:sldId id="311" r:id="rId21"/>
    <p:sldId id="308" r:id="rId22"/>
    <p:sldId id="274" r:id="rId23"/>
    <p:sldId id="279" r:id="rId24"/>
    <p:sldId id="313" r:id="rId25"/>
    <p:sldId id="315" r:id="rId26"/>
    <p:sldId id="322" r:id="rId27"/>
    <p:sldId id="323" r:id="rId28"/>
    <p:sldId id="257" r:id="rId29"/>
    <p:sldId id="317" r:id="rId30"/>
    <p:sldId id="319" r:id="rId31"/>
    <p:sldId id="320" r:id="rId32"/>
    <p:sldId id="321" r:id="rId33"/>
    <p:sldId id="291" r:id="rId34"/>
    <p:sldId id="324" r:id="rId35"/>
  </p:sldIdLst>
  <p:sldSz cx="9144000" cy="5143500" type="screen16x9"/>
  <p:notesSz cx="6858000" cy="9144000"/>
  <p:embeddedFontLst>
    <p:embeddedFont>
      <p:font typeface="Amarante" panose="02000000000000000000" pitchFamily="2" charset="77"/>
      <p:regular r:id="rId37"/>
    </p:embeddedFont>
    <p:embeddedFont>
      <p:font typeface="Anaheim" panose="02000503000000000000" pitchFamily="2" charset="77"/>
      <p:regular r:id="rId38"/>
      <p:bold r:id="rId39"/>
      <p:italic r:id="rId40"/>
      <p:boldItalic r:id="rId41"/>
    </p:embeddedFont>
    <p:embeddedFont>
      <p:font typeface="Bebas Neue" panose="020B0606020202050201" pitchFamily="34" charset="77"/>
      <p:regular r:id="rId42"/>
    </p:embeddedFont>
    <p:embeddedFont>
      <p:font typeface="Calibri" panose="020F0502020204030204" pitchFamily="34" charset="0"/>
      <p:regular r:id="rId43"/>
      <p:bold r:id="rId44"/>
      <p:italic r:id="rId45"/>
      <p:boldItalic r:id="rId46"/>
    </p:embeddedFont>
    <p:embeddedFont>
      <p:font typeface="Calibri Light" panose="020F0302020204030204" pitchFamily="34" charset="0"/>
      <p:regular r:id="rId47"/>
      <p:italic r:id="rId48"/>
    </p:embeddedFont>
    <p:embeddedFont>
      <p:font typeface="Catamaran" pitchFamily="2" charset="77"/>
      <p:regular r:id="rId49"/>
      <p:bold r:id="rId50"/>
    </p:embeddedFont>
    <p:embeddedFont>
      <p:font typeface="Cinzel" pitchFamily="2" charset="77"/>
      <p:regular r:id="rId51"/>
      <p:bold r:id="rId52"/>
      <p:italic r:id="rId53"/>
      <p:boldItalic r:id="rId54"/>
    </p:embeddedFont>
    <p:embeddedFont>
      <p:font typeface="Poppins" pitchFamily="2" charset="77"/>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597" userDrawn="1">
          <p15:clr>
            <a:srgbClr val="A4A3A4"/>
          </p15:clr>
        </p15:guide>
        <p15:guide id="2" pos="43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CECE"/>
    <a:srgbClr val="F5CD78"/>
    <a:srgbClr val="C9C9C9"/>
    <a:srgbClr val="000000"/>
    <a:srgbClr val="245D7A"/>
    <a:srgbClr val="838383"/>
    <a:srgbClr val="7BA7C2"/>
    <a:srgbClr val="CBCFD2"/>
    <a:srgbClr val="F8F0DF"/>
    <a:srgbClr val="3D42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61719BF-F1CD-40EF-A9C5-A29E31CF5E42}">
  <a:tblStyle styleId="{861719BF-F1CD-40EF-A9C5-A29E31CF5E4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197"/>
    <p:restoredTop sz="94580"/>
  </p:normalViewPr>
  <p:slideViewPr>
    <p:cSldViewPr snapToGrid="0" snapToObjects="1">
      <p:cViewPr>
        <p:scale>
          <a:sx n="100" d="100"/>
          <a:sy n="100" d="100"/>
        </p:scale>
        <p:origin x="392" y="1080"/>
      </p:cViewPr>
      <p:guideLst>
        <p:guide orient="horz" pos="1597"/>
        <p:guide pos="4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8" Type="http://schemas.openxmlformats.org/officeDocument/2006/relationships/slide" Target="slides/slide4.xml"/><Relationship Id="rId51" Type="http://schemas.openxmlformats.org/officeDocument/2006/relationships/font" Target="fonts/font15.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9"/>
        <p:cNvGrpSpPr/>
        <p:nvPr/>
      </p:nvGrpSpPr>
      <p:grpSpPr>
        <a:xfrm>
          <a:off x="0" y="0"/>
          <a:ext cx="0" cy="0"/>
          <a:chOff x="0" y="0"/>
          <a:chExt cx="0" cy="0"/>
        </a:xfrm>
      </p:grpSpPr>
      <p:sp>
        <p:nvSpPr>
          <p:cNvPr id="5920" name="Google Shape;5920;gcc9050bdf8_0_3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1" name="Google Shape;5921;gcc9050bdf8_0_3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62342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3"/>
        <p:cNvGrpSpPr/>
        <p:nvPr/>
      </p:nvGrpSpPr>
      <p:grpSpPr>
        <a:xfrm>
          <a:off x="0" y="0"/>
          <a:ext cx="0" cy="0"/>
          <a:chOff x="0" y="0"/>
          <a:chExt cx="0" cy="0"/>
        </a:xfrm>
      </p:grpSpPr>
      <p:sp>
        <p:nvSpPr>
          <p:cNvPr id="944" name="Google Shape;944;gde77392293_0_1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5" name="Google Shape;945;gde77392293_0_1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3923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1"/>
        <p:cNvGrpSpPr/>
        <p:nvPr/>
      </p:nvGrpSpPr>
      <p:grpSpPr>
        <a:xfrm>
          <a:off x="0" y="0"/>
          <a:ext cx="0" cy="0"/>
          <a:chOff x="0" y="0"/>
          <a:chExt cx="0" cy="0"/>
        </a:xfrm>
      </p:grpSpPr>
      <p:sp>
        <p:nvSpPr>
          <p:cNvPr id="952" name="Google Shape;952;gde77392293_0_15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3" name="Google Shape;953;gde77392293_0_15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8"/>
        <p:cNvGrpSpPr/>
        <p:nvPr/>
      </p:nvGrpSpPr>
      <p:grpSpPr>
        <a:xfrm>
          <a:off x="0" y="0"/>
          <a:ext cx="0" cy="0"/>
          <a:chOff x="0" y="0"/>
          <a:chExt cx="0" cy="0"/>
        </a:xfrm>
      </p:grpSpPr>
      <p:sp>
        <p:nvSpPr>
          <p:cNvPr id="1009" name="Google Shape;1009;gde77392293_0_4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0" name="Google Shape;1010;gde77392293_0_4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7"/>
        <p:cNvGrpSpPr/>
        <p:nvPr/>
      </p:nvGrpSpPr>
      <p:grpSpPr>
        <a:xfrm>
          <a:off x="0" y="0"/>
          <a:ext cx="0" cy="0"/>
          <a:chOff x="0" y="0"/>
          <a:chExt cx="0" cy="0"/>
        </a:xfrm>
      </p:grpSpPr>
      <p:sp>
        <p:nvSpPr>
          <p:cNvPr id="1018" name="Google Shape;1018;gde77392293_0_18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9" name="Google Shape;1019;gde77392293_0_18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7"/>
        <p:cNvGrpSpPr/>
        <p:nvPr/>
      </p:nvGrpSpPr>
      <p:grpSpPr>
        <a:xfrm>
          <a:off x="0" y="0"/>
          <a:ext cx="0" cy="0"/>
          <a:chOff x="0" y="0"/>
          <a:chExt cx="0" cy="0"/>
        </a:xfrm>
      </p:grpSpPr>
      <p:sp>
        <p:nvSpPr>
          <p:cNvPr id="1018" name="Google Shape;1018;gde77392293_0_18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9" name="Google Shape;1019;gde77392293_0_18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446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7"/>
        <p:cNvGrpSpPr/>
        <p:nvPr/>
      </p:nvGrpSpPr>
      <p:grpSpPr>
        <a:xfrm>
          <a:off x="0" y="0"/>
          <a:ext cx="0" cy="0"/>
          <a:chOff x="0" y="0"/>
          <a:chExt cx="0" cy="0"/>
        </a:xfrm>
      </p:grpSpPr>
      <p:sp>
        <p:nvSpPr>
          <p:cNvPr id="1098" name="Google Shape;1098;gde77392293_0_4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9" name="Google Shape;1099;gde77392293_0_4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4"/>
        <p:cNvGrpSpPr/>
        <p:nvPr/>
      </p:nvGrpSpPr>
      <p:grpSpPr>
        <a:xfrm>
          <a:off x="0" y="0"/>
          <a:ext cx="0" cy="0"/>
          <a:chOff x="0" y="0"/>
          <a:chExt cx="0" cy="0"/>
        </a:xfrm>
      </p:grpSpPr>
      <p:sp>
        <p:nvSpPr>
          <p:cNvPr id="1215" name="Google Shape;1215;gde77392293_0_2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6" name="Google Shape;1216;gde77392293_0_2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4"/>
        <p:cNvGrpSpPr/>
        <p:nvPr/>
      </p:nvGrpSpPr>
      <p:grpSpPr>
        <a:xfrm>
          <a:off x="0" y="0"/>
          <a:ext cx="0" cy="0"/>
          <a:chOff x="0" y="0"/>
          <a:chExt cx="0" cy="0"/>
        </a:xfrm>
      </p:grpSpPr>
      <p:sp>
        <p:nvSpPr>
          <p:cNvPr id="1215" name="Google Shape;1215;gde77392293_0_2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6" name="Google Shape;1216;gde77392293_0_2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8217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4"/>
        <p:cNvGrpSpPr/>
        <p:nvPr/>
      </p:nvGrpSpPr>
      <p:grpSpPr>
        <a:xfrm>
          <a:off x="0" y="0"/>
          <a:ext cx="0" cy="0"/>
          <a:chOff x="0" y="0"/>
          <a:chExt cx="0" cy="0"/>
        </a:xfrm>
      </p:grpSpPr>
      <p:sp>
        <p:nvSpPr>
          <p:cNvPr id="1445" name="Google Shape;1445;gb1fa4ddd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6" name="Google Shape;1446;gb1fa4ddd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4609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4"/>
        <p:cNvGrpSpPr/>
        <p:nvPr/>
      </p:nvGrpSpPr>
      <p:grpSpPr>
        <a:xfrm>
          <a:off x="0" y="0"/>
          <a:ext cx="0" cy="0"/>
          <a:chOff x="0" y="0"/>
          <a:chExt cx="0" cy="0"/>
        </a:xfrm>
      </p:grpSpPr>
      <p:sp>
        <p:nvSpPr>
          <p:cNvPr id="1445" name="Google Shape;1445;gb1fa4ddd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6" name="Google Shape;1446;gb1fa4ddd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7870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F7384D0-E8C0-4FB2-93D8-B1A58490B2C5}" type="slidenum">
              <a:rPr kumimoji="0" lang="zh-CN" altLang="en-US" sz="1200" b="0" i="0" u="none" strike="noStrike" kern="1200" cap="none" spc="0" normalizeH="0" baseline="0" noProof="0" smtClean="0">
                <a:ln>
                  <a:noFill/>
                </a:ln>
                <a:solidFill>
                  <a:prstClr val="black"/>
                </a:solidFill>
                <a:effectLst/>
                <a:uLnTx/>
                <a:uFillTx/>
                <a:latin typeface="Arial"/>
                <a:ea typeface="字魂59号-创粗黑" panose="00000500000000000000" pitchFamily="2" charset="-122"/>
                <a:cs typeface="Arial"/>
                <a:sym typeface="Arial"/>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Arial"/>
              <a:ea typeface="字魂59号-创粗黑" panose="00000500000000000000" pitchFamily="2" charset="-122"/>
              <a:cs typeface="Arial"/>
              <a:sym typeface="Arial"/>
            </a:endParaRPr>
          </a:p>
        </p:txBody>
      </p:sp>
    </p:spTree>
    <p:extLst>
      <p:ext uri="{BB962C8B-B14F-4D97-AF65-F5344CB8AC3E}">
        <p14:creationId xmlns:p14="http://schemas.microsoft.com/office/powerpoint/2010/main" val="4136098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4"/>
        <p:cNvGrpSpPr/>
        <p:nvPr/>
      </p:nvGrpSpPr>
      <p:grpSpPr>
        <a:xfrm>
          <a:off x="0" y="0"/>
          <a:ext cx="0" cy="0"/>
          <a:chOff x="0" y="0"/>
          <a:chExt cx="0" cy="0"/>
        </a:xfrm>
      </p:grpSpPr>
      <p:sp>
        <p:nvSpPr>
          <p:cNvPr id="1445" name="Google Shape;1445;gb1fa4ddd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6" name="Google Shape;1446;gb1fa4ddd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2" name="Google Shape;7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e45203d6e_0_173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e45203d6e_0_173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gde45203d6e_0_173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9" name="Google Shape;809;gde45203d6e_0_173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de77392293_0_1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7" name="Google Shape;767;gde77392293_0_1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de77392293_0_1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7" name="Google Shape;767;gde77392293_0_1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3205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de77392293_0_1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7" name="Google Shape;767;gde77392293_0_1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674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6"/>
        <p:cNvGrpSpPr/>
        <p:nvPr/>
      </p:nvGrpSpPr>
      <p:grpSpPr>
        <a:xfrm>
          <a:off x="0" y="0"/>
          <a:ext cx="0" cy="0"/>
          <a:chOff x="0" y="0"/>
          <a:chExt cx="0" cy="0"/>
        </a:xfrm>
      </p:grpSpPr>
      <p:sp>
        <p:nvSpPr>
          <p:cNvPr id="867" name="Google Shape;867;gde77392293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8" name="Google Shape;868;gde77392293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flipH="1">
            <a:off x="7154008" y="4079901"/>
            <a:ext cx="2335217" cy="1123522"/>
          </a:xfrm>
          <a:custGeom>
            <a:avLst/>
            <a:gdLst/>
            <a:ahLst/>
            <a:cxnLst/>
            <a:rect l="l" t="t" r="r" b="b"/>
            <a:pathLst>
              <a:path w="31040" h="14934" extrusionOk="0">
                <a:moveTo>
                  <a:pt x="921" y="0"/>
                </a:moveTo>
                <a:cubicBezTo>
                  <a:pt x="764" y="0"/>
                  <a:pt x="601" y="66"/>
                  <a:pt x="433" y="219"/>
                </a:cubicBezTo>
                <a:cubicBezTo>
                  <a:pt x="0" y="613"/>
                  <a:pt x="5" y="1285"/>
                  <a:pt x="45" y="1871"/>
                </a:cubicBezTo>
                <a:cubicBezTo>
                  <a:pt x="346" y="6128"/>
                  <a:pt x="846" y="10364"/>
                  <a:pt x="1346" y="14600"/>
                </a:cubicBezTo>
                <a:cubicBezTo>
                  <a:pt x="5113" y="14877"/>
                  <a:pt x="8889" y="14933"/>
                  <a:pt x="12666" y="14933"/>
                </a:cubicBezTo>
                <a:cubicBezTo>
                  <a:pt x="13976" y="14933"/>
                  <a:pt x="15287" y="14926"/>
                  <a:pt x="16596" y="14920"/>
                </a:cubicBezTo>
                <a:lnTo>
                  <a:pt x="30672" y="14843"/>
                </a:lnTo>
                <a:cubicBezTo>
                  <a:pt x="30759" y="14843"/>
                  <a:pt x="30854" y="14841"/>
                  <a:pt x="30926" y="14787"/>
                </a:cubicBezTo>
                <a:cubicBezTo>
                  <a:pt x="31027" y="14713"/>
                  <a:pt x="31040" y="14567"/>
                  <a:pt x="31040" y="14439"/>
                </a:cubicBezTo>
                <a:cubicBezTo>
                  <a:pt x="31022" y="11418"/>
                  <a:pt x="28628" y="8784"/>
                  <a:pt x="25807" y="7701"/>
                </a:cubicBezTo>
                <a:cubicBezTo>
                  <a:pt x="24333" y="7134"/>
                  <a:pt x="22768" y="6917"/>
                  <a:pt x="21186" y="6917"/>
                </a:cubicBezTo>
                <a:cubicBezTo>
                  <a:pt x="19741" y="6917"/>
                  <a:pt x="18282" y="7098"/>
                  <a:pt x="16862" y="7359"/>
                </a:cubicBezTo>
                <a:cubicBezTo>
                  <a:pt x="15564" y="7597"/>
                  <a:pt x="14258" y="7902"/>
                  <a:pt x="12942" y="7902"/>
                </a:cubicBezTo>
                <a:cubicBezTo>
                  <a:pt x="12789" y="7902"/>
                  <a:pt x="12636" y="7898"/>
                  <a:pt x="12482" y="7889"/>
                </a:cubicBezTo>
                <a:cubicBezTo>
                  <a:pt x="10416" y="7770"/>
                  <a:pt x="8496" y="6812"/>
                  <a:pt x="6720" y="5748"/>
                </a:cubicBezTo>
                <a:cubicBezTo>
                  <a:pt x="5285" y="4890"/>
                  <a:pt x="3846" y="3899"/>
                  <a:pt x="2835" y="2543"/>
                </a:cubicBezTo>
                <a:cubicBezTo>
                  <a:pt x="2510" y="2108"/>
                  <a:pt x="1810" y="0"/>
                  <a:pt x="92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rot="9858750">
            <a:off x="7770095" y="3555118"/>
            <a:ext cx="2065618" cy="1108675"/>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accen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rot="-1653030">
            <a:off x="-430245" y="366810"/>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1653030">
            <a:off x="-633165" y="322964"/>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a:off x="1110154" y="1843915"/>
            <a:ext cx="780765" cy="781160"/>
            <a:chOff x="788775" y="1905038"/>
            <a:chExt cx="403350" cy="403575"/>
          </a:xfrm>
        </p:grpSpPr>
        <p:sp>
          <p:nvSpPr>
            <p:cNvPr id="14" name="Google Shape;14;p2"/>
            <p:cNvSpPr/>
            <p:nvPr/>
          </p:nvSpPr>
          <p:spPr>
            <a:xfrm>
              <a:off x="927925" y="1905038"/>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930650" y="2107763"/>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788775" y="2085963"/>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994825" y="1983763"/>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987100" y="2099763"/>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14100" y="1965913"/>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951125" y="2059713"/>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21;p2"/>
          <p:cNvGrpSpPr/>
          <p:nvPr/>
        </p:nvGrpSpPr>
        <p:grpSpPr>
          <a:xfrm>
            <a:off x="7038644" y="1125912"/>
            <a:ext cx="447961" cy="448210"/>
            <a:chOff x="788775" y="1905038"/>
            <a:chExt cx="403350" cy="403575"/>
          </a:xfrm>
        </p:grpSpPr>
        <p:sp>
          <p:nvSpPr>
            <p:cNvPr id="22" name="Google Shape;22;p2"/>
            <p:cNvSpPr/>
            <p:nvPr/>
          </p:nvSpPr>
          <p:spPr>
            <a:xfrm>
              <a:off x="927925" y="1905038"/>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930650" y="2107763"/>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788775" y="2085963"/>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994825" y="1983763"/>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987100" y="2099763"/>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814100" y="1965913"/>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951125" y="2059713"/>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oogle Shape;29;p2"/>
          <p:cNvGrpSpPr/>
          <p:nvPr/>
        </p:nvGrpSpPr>
        <p:grpSpPr>
          <a:xfrm>
            <a:off x="821714" y="2625071"/>
            <a:ext cx="315581" cy="315797"/>
            <a:chOff x="788775" y="1905038"/>
            <a:chExt cx="403350" cy="403575"/>
          </a:xfrm>
        </p:grpSpPr>
        <p:sp>
          <p:nvSpPr>
            <p:cNvPr id="30" name="Google Shape;30;p2"/>
            <p:cNvSpPr/>
            <p:nvPr/>
          </p:nvSpPr>
          <p:spPr>
            <a:xfrm>
              <a:off x="927925" y="1905038"/>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930650" y="2107763"/>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88775" y="2085963"/>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994825" y="1983763"/>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987100" y="2099763"/>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814100" y="1965913"/>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951125" y="2059713"/>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37;p2"/>
          <p:cNvSpPr/>
          <p:nvPr/>
        </p:nvSpPr>
        <p:spPr>
          <a:xfrm flipH="1">
            <a:off x="7658663" y="4681366"/>
            <a:ext cx="332603" cy="241045"/>
          </a:xfrm>
          <a:custGeom>
            <a:avLst/>
            <a:gdLst/>
            <a:ahLst/>
            <a:cxnLst/>
            <a:rect l="l" t="t" r="r" b="b"/>
            <a:pathLst>
              <a:path w="4421" h="3204" extrusionOk="0">
                <a:moveTo>
                  <a:pt x="2182" y="0"/>
                </a:moveTo>
                <a:cubicBezTo>
                  <a:pt x="1174" y="0"/>
                  <a:pt x="1" y="1016"/>
                  <a:pt x="244" y="2040"/>
                </a:cubicBezTo>
                <a:cubicBezTo>
                  <a:pt x="349" y="2478"/>
                  <a:pt x="732" y="2795"/>
                  <a:pt x="1140" y="2982"/>
                </a:cubicBezTo>
                <a:cubicBezTo>
                  <a:pt x="1453" y="3125"/>
                  <a:pt x="1802" y="3204"/>
                  <a:pt x="2147" y="3204"/>
                </a:cubicBezTo>
                <a:cubicBezTo>
                  <a:pt x="2531" y="3204"/>
                  <a:pt x="2909" y="3106"/>
                  <a:pt x="3227" y="2890"/>
                </a:cubicBezTo>
                <a:cubicBezTo>
                  <a:pt x="4420" y="2078"/>
                  <a:pt x="3835" y="656"/>
                  <a:pt x="2735" y="121"/>
                </a:cubicBezTo>
                <a:cubicBezTo>
                  <a:pt x="2564" y="38"/>
                  <a:pt x="2376" y="0"/>
                  <a:pt x="2182"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38;p2"/>
          <p:cNvGrpSpPr/>
          <p:nvPr/>
        </p:nvGrpSpPr>
        <p:grpSpPr>
          <a:xfrm>
            <a:off x="462725" y="844823"/>
            <a:ext cx="8185252" cy="3984349"/>
            <a:chOff x="462725" y="844823"/>
            <a:chExt cx="8185252" cy="3984349"/>
          </a:xfrm>
        </p:grpSpPr>
        <p:sp>
          <p:nvSpPr>
            <p:cNvPr id="39" name="Google Shape;39;p2"/>
            <p:cNvSpPr/>
            <p:nvPr/>
          </p:nvSpPr>
          <p:spPr>
            <a:xfrm>
              <a:off x="8099775" y="2282300"/>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8287675" y="2618975"/>
              <a:ext cx="126025" cy="100275"/>
            </a:xfrm>
            <a:custGeom>
              <a:avLst/>
              <a:gdLst/>
              <a:ahLst/>
              <a:cxnLst/>
              <a:rect l="l" t="t" r="r" b="b"/>
              <a:pathLst>
                <a:path w="5041" h="4011" extrusionOk="0">
                  <a:moveTo>
                    <a:pt x="3327" y="0"/>
                  </a:moveTo>
                  <a:cubicBezTo>
                    <a:pt x="3038" y="218"/>
                    <a:pt x="2288" y="972"/>
                    <a:pt x="1945" y="972"/>
                  </a:cubicBezTo>
                  <a:cubicBezTo>
                    <a:pt x="1918" y="972"/>
                    <a:pt x="1893" y="967"/>
                    <a:pt x="1871" y="957"/>
                  </a:cubicBezTo>
                  <a:cubicBezTo>
                    <a:pt x="1552" y="807"/>
                    <a:pt x="107" y="193"/>
                    <a:pt x="1" y="59"/>
                  </a:cubicBezTo>
                  <a:lnTo>
                    <a:pt x="1" y="59"/>
                  </a:lnTo>
                  <a:cubicBezTo>
                    <a:pt x="422" y="590"/>
                    <a:pt x="843" y="1122"/>
                    <a:pt x="1265" y="1653"/>
                  </a:cubicBezTo>
                  <a:cubicBezTo>
                    <a:pt x="850" y="1919"/>
                    <a:pt x="455" y="2209"/>
                    <a:pt x="81" y="2528"/>
                  </a:cubicBezTo>
                  <a:cubicBezTo>
                    <a:pt x="614" y="2498"/>
                    <a:pt x="1711" y="2433"/>
                    <a:pt x="1987" y="2433"/>
                  </a:cubicBezTo>
                  <a:cubicBezTo>
                    <a:pt x="2022" y="2433"/>
                    <a:pt x="2044" y="2434"/>
                    <a:pt x="2050" y="2436"/>
                  </a:cubicBezTo>
                  <a:cubicBezTo>
                    <a:pt x="2126" y="2464"/>
                    <a:pt x="2928" y="3539"/>
                    <a:pt x="3281" y="4011"/>
                  </a:cubicBezTo>
                  <a:cubicBezTo>
                    <a:pt x="3216" y="3436"/>
                    <a:pt x="3223" y="2853"/>
                    <a:pt x="3301" y="2280"/>
                  </a:cubicBezTo>
                  <a:cubicBezTo>
                    <a:pt x="3876" y="2091"/>
                    <a:pt x="4456" y="1919"/>
                    <a:pt x="5041" y="1768"/>
                  </a:cubicBezTo>
                  <a:cubicBezTo>
                    <a:pt x="4550" y="1658"/>
                    <a:pt x="3473" y="1302"/>
                    <a:pt x="3437" y="1250"/>
                  </a:cubicBezTo>
                  <a:cubicBezTo>
                    <a:pt x="3403" y="1201"/>
                    <a:pt x="3350" y="360"/>
                    <a:pt x="3327"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8236550" y="2269925"/>
              <a:ext cx="101950" cy="72900"/>
            </a:xfrm>
            <a:custGeom>
              <a:avLst/>
              <a:gdLst/>
              <a:ahLst/>
              <a:cxnLst/>
              <a:rect l="l" t="t" r="r" b="b"/>
              <a:pathLst>
                <a:path w="4078" h="2916" extrusionOk="0">
                  <a:moveTo>
                    <a:pt x="1" y="1252"/>
                  </a:moveTo>
                  <a:cubicBezTo>
                    <a:pt x="1" y="1252"/>
                    <a:pt x="1" y="1252"/>
                    <a:pt x="1" y="1252"/>
                  </a:cubicBezTo>
                  <a:lnTo>
                    <a:pt x="1" y="1252"/>
                  </a:lnTo>
                  <a:cubicBezTo>
                    <a:pt x="1" y="1252"/>
                    <a:pt x="1" y="1252"/>
                    <a:pt x="1" y="1252"/>
                  </a:cubicBezTo>
                  <a:close/>
                  <a:moveTo>
                    <a:pt x="2260" y="1"/>
                  </a:moveTo>
                  <a:cubicBezTo>
                    <a:pt x="2130" y="273"/>
                    <a:pt x="1863" y="1173"/>
                    <a:pt x="1608" y="1187"/>
                  </a:cubicBezTo>
                  <a:cubicBezTo>
                    <a:pt x="1391" y="1199"/>
                    <a:pt x="578" y="1268"/>
                    <a:pt x="194" y="1268"/>
                  </a:cubicBezTo>
                  <a:cubicBezTo>
                    <a:pt x="97" y="1268"/>
                    <a:pt x="27" y="1263"/>
                    <a:pt x="1" y="1252"/>
                  </a:cubicBezTo>
                  <a:lnTo>
                    <a:pt x="1" y="1252"/>
                  </a:lnTo>
                  <a:cubicBezTo>
                    <a:pt x="484" y="1463"/>
                    <a:pt x="966" y="1675"/>
                    <a:pt x="1447" y="1885"/>
                  </a:cubicBezTo>
                  <a:cubicBezTo>
                    <a:pt x="1259" y="2215"/>
                    <a:pt x="1095" y="2560"/>
                    <a:pt x="953" y="2916"/>
                  </a:cubicBezTo>
                  <a:cubicBezTo>
                    <a:pt x="1350" y="2674"/>
                    <a:pt x="2224" y="2142"/>
                    <a:pt x="2269" y="2136"/>
                  </a:cubicBezTo>
                  <a:cubicBezTo>
                    <a:pt x="2269" y="2136"/>
                    <a:pt x="2270" y="2136"/>
                    <a:pt x="2271" y="2136"/>
                  </a:cubicBezTo>
                  <a:cubicBezTo>
                    <a:pt x="2350" y="2136"/>
                    <a:pt x="3278" y="2575"/>
                    <a:pt x="3686" y="2769"/>
                  </a:cubicBezTo>
                  <a:cubicBezTo>
                    <a:pt x="3433" y="2398"/>
                    <a:pt x="3226" y="1994"/>
                    <a:pt x="3071" y="1574"/>
                  </a:cubicBezTo>
                  <a:cubicBezTo>
                    <a:pt x="3396" y="1235"/>
                    <a:pt x="3730" y="905"/>
                    <a:pt x="4078" y="589"/>
                  </a:cubicBezTo>
                  <a:lnTo>
                    <a:pt x="4078" y="589"/>
                  </a:lnTo>
                  <a:cubicBezTo>
                    <a:pt x="3726" y="684"/>
                    <a:pt x="2947" y="820"/>
                    <a:pt x="2810" y="820"/>
                  </a:cubicBezTo>
                  <a:cubicBezTo>
                    <a:pt x="2800" y="820"/>
                    <a:pt x="2793" y="819"/>
                    <a:pt x="2791" y="818"/>
                  </a:cubicBezTo>
                  <a:cubicBezTo>
                    <a:pt x="2749" y="797"/>
                    <a:pt x="2405" y="241"/>
                    <a:pt x="2260"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7610450" y="4041750"/>
              <a:ext cx="101950" cy="72875"/>
            </a:xfrm>
            <a:custGeom>
              <a:avLst/>
              <a:gdLst/>
              <a:ahLst/>
              <a:cxnLst/>
              <a:rect l="l" t="t" r="r" b="b"/>
              <a:pathLst>
                <a:path w="4078" h="2915" extrusionOk="0">
                  <a:moveTo>
                    <a:pt x="0" y="1252"/>
                  </a:moveTo>
                  <a:lnTo>
                    <a:pt x="0" y="1252"/>
                  </a:lnTo>
                  <a:cubicBezTo>
                    <a:pt x="1" y="1252"/>
                    <a:pt x="1" y="1252"/>
                    <a:pt x="1" y="1252"/>
                  </a:cubicBezTo>
                  <a:lnTo>
                    <a:pt x="1" y="1252"/>
                  </a:lnTo>
                  <a:cubicBezTo>
                    <a:pt x="1" y="1252"/>
                    <a:pt x="1" y="1252"/>
                    <a:pt x="0" y="1252"/>
                  </a:cubicBezTo>
                  <a:close/>
                  <a:moveTo>
                    <a:pt x="2260" y="1"/>
                  </a:moveTo>
                  <a:cubicBezTo>
                    <a:pt x="2130" y="273"/>
                    <a:pt x="1863" y="1172"/>
                    <a:pt x="1610" y="1187"/>
                  </a:cubicBezTo>
                  <a:cubicBezTo>
                    <a:pt x="1392" y="1199"/>
                    <a:pt x="578" y="1268"/>
                    <a:pt x="194" y="1268"/>
                  </a:cubicBezTo>
                  <a:cubicBezTo>
                    <a:pt x="97" y="1268"/>
                    <a:pt x="27" y="1263"/>
                    <a:pt x="1" y="1252"/>
                  </a:cubicBezTo>
                  <a:lnTo>
                    <a:pt x="1" y="1252"/>
                  </a:lnTo>
                  <a:cubicBezTo>
                    <a:pt x="484" y="1462"/>
                    <a:pt x="966" y="1675"/>
                    <a:pt x="1447" y="1885"/>
                  </a:cubicBezTo>
                  <a:cubicBezTo>
                    <a:pt x="1259" y="2215"/>
                    <a:pt x="1095" y="2561"/>
                    <a:pt x="952" y="2914"/>
                  </a:cubicBezTo>
                  <a:cubicBezTo>
                    <a:pt x="1351" y="2674"/>
                    <a:pt x="2224" y="2142"/>
                    <a:pt x="2268" y="2136"/>
                  </a:cubicBezTo>
                  <a:cubicBezTo>
                    <a:pt x="2269" y="2136"/>
                    <a:pt x="2270" y="2136"/>
                    <a:pt x="2270" y="2136"/>
                  </a:cubicBezTo>
                  <a:cubicBezTo>
                    <a:pt x="2349" y="2136"/>
                    <a:pt x="3277" y="2575"/>
                    <a:pt x="3688" y="2769"/>
                  </a:cubicBezTo>
                  <a:cubicBezTo>
                    <a:pt x="3433" y="2397"/>
                    <a:pt x="3227" y="1994"/>
                    <a:pt x="3071" y="1574"/>
                  </a:cubicBezTo>
                  <a:cubicBezTo>
                    <a:pt x="3396" y="1235"/>
                    <a:pt x="3731" y="905"/>
                    <a:pt x="4077" y="589"/>
                  </a:cubicBezTo>
                  <a:lnTo>
                    <a:pt x="4077" y="589"/>
                  </a:lnTo>
                  <a:cubicBezTo>
                    <a:pt x="3727" y="684"/>
                    <a:pt x="2946" y="820"/>
                    <a:pt x="2809" y="820"/>
                  </a:cubicBezTo>
                  <a:cubicBezTo>
                    <a:pt x="2800" y="820"/>
                    <a:pt x="2793" y="819"/>
                    <a:pt x="2790" y="818"/>
                  </a:cubicBezTo>
                  <a:cubicBezTo>
                    <a:pt x="2749" y="798"/>
                    <a:pt x="2405" y="240"/>
                    <a:pt x="2260"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8471410" y="964842"/>
              <a:ext cx="176567" cy="126212"/>
            </a:xfrm>
            <a:custGeom>
              <a:avLst/>
              <a:gdLst/>
              <a:ahLst/>
              <a:cxnLst/>
              <a:rect l="l" t="t" r="r" b="b"/>
              <a:pathLst>
                <a:path w="4078" h="2915" extrusionOk="0">
                  <a:moveTo>
                    <a:pt x="1" y="1252"/>
                  </a:moveTo>
                  <a:cubicBezTo>
                    <a:pt x="1" y="1252"/>
                    <a:pt x="1" y="1252"/>
                    <a:pt x="1" y="1252"/>
                  </a:cubicBezTo>
                  <a:lnTo>
                    <a:pt x="1" y="1252"/>
                  </a:lnTo>
                  <a:cubicBezTo>
                    <a:pt x="1" y="1252"/>
                    <a:pt x="1" y="1252"/>
                    <a:pt x="1" y="1252"/>
                  </a:cubicBezTo>
                  <a:close/>
                  <a:moveTo>
                    <a:pt x="2260" y="1"/>
                  </a:moveTo>
                  <a:cubicBezTo>
                    <a:pt x="2132" y="273"/>
                    <a:pt x="1863" y="1171"/>
                    <a:pt x="1608" y="1187"/>
                  </a:cubicBezTo>
                  <a:cubicBezTo>
                    <a:pt x="1390" y="1199"/>
                    <a:pt x="573" y="1267"/>
                    <a:pt x="190" y="1267"/>
                  </a:cubicBezTo>
                  <a:cubicBezTo>
                    <a:pt x="94" y="1267"/>
                    <a:pt x="26" y="1263"/>
                    <a:pt x="1" y="1252"/>
                  </a:cubicBezTo>
                  <a:lnTo>
                    <a:pt x="1" y="1252"/>
                  </a:lnTo>
                  <a:cubicBezTo>
                    <a:pt x="484" y="1462"/>
                    <a:pt x="966" y="1673"/>
                    <a:pt x="1447" y="1885"/>
                  </a:cubicBezTo>
                  <a:cubicBezTo>
                    <a:pt x="1259" y="2215"/>
                    <a:pt x="1095" y="2560"/>
                    <a:pt x="953" y="2914"/>
                  </a:cubicBezTo>
                  <a:cubicBezTo>
                    <a:pt x="1350" y="2673"/>
                    <a:pt x="2224" y="2141"/>
                    <a:pt x="2268" y="2136"/>
                  </a:cubicBezTo>
                  <a:cubicBezTo>
                    <a:pt x="2269" y="2136"/>
                    <a:pt x="2270" y="2136"/>
                    <a:pt x="2271" y="2136"/>
                  </a:cubicBezTo>
                  <a:cubicBezTo>
                    <a:pt x="2353" y="2136"/>
                    <a:pt x="3278" y="2574"/>
                    <a:pt x="3686" y="2769"/>
                  </a:cubicBezTo>
                  <a:cubicBezTo>
                    <a:pt x="3433" y="2396"/>
                    <a:pt x="3225" y="1994"/>
                    <a:pt x="3071" y="1572"/>
                  </a:cubicBezTo>
                  <a:cubicBezTo>
                    <a:pt x="3396" y="1233"/>
                    <a:pt x="3729" y="904"/>
                    <a:pt x="4077" y="587"/>
                  </a:cubicBezTo>
                  <a:lnTo>
                    <a:pt x="4077" y="587"/>
                  </a:lnTo>
                  <a:cubicBezTo>
                    <a:pt x="3726" y="683"/>
                    <a:pt x="2947" y="818"/>
                    <a:pt x="2810" y="818"/>
                  </a:cubicBezTo>
                  <a:cubicBezTo>
                    <a:pt x="2800" y="818"/>
                    <a:pt x="2793" y="818"/>
                    <a:pt x="2790" y="816"/>
                  </a:cubicBezTo>
                  <a:cubicBezTo>
                    <a:pt x="2749" y="796"/>
                    <a:pt x="2405" y="239"/>
                    <a:pt x="2260"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462725" y="3593525"/>
              <a:ext cx="101925" cy="72850"/>
            </a:xfrm>
            <a:custGeom>
              <a:avLst/>
              <a:gdLst/>
              <a:ahLst/>
              <a:cxnLst/>
              <a:rect l="l" t="t" r="r" b="b"/>
              <a:pathLst>
                <a:path w="4077" h="2914" extrusionOk="0">
                  <a:moveTo>
                    <a:pt x="0" y="1251"/>
                  </a:moveTo>
                  <a:lnTo>
                    <a:pt x="0" y="1251"/>
                  </a:lnTo>
                  <a:cubicBezTo>
                    <a:pt x="1" y="1251"/>
                    <a:pt x="1" y="1252"/>
                    <a:pt x="1" y="1252"/>
                  </a:cubicBezTo>
                  <a:lnTo>
                    <a:pt x="1" y="1252"/>
                  </a:lnTo>
                  <a:cubicBezTo>
                    <a:pt x="1" y="1252"/>
                    <a:pt x="1" y="1251"/>
                    <a:pt x="0" y="1251"/>
                  </a:cubicBezTo>
                  <a:close/>
                  <a:moveTo>
                    <a:pt x="2259" y="0"/>
                  </a:moveTo>
                  <a:cubicBezTo>
                    <a:pt x="2130" y="273"/>
                    <a:pt x="1862" y="1172"/>
                    <a:pt x="1609" y="1187"/>
                  </a:cubicBezTo>
                  <a:cubicBezTo>
                    <a:pt x="1392" y="1198"/>
                    <a:pt x="578" y="1267"/>
                    <a:pt x="194" y="1267"/>
                  </a:cubicBezTo>
                  <a:cubicBezTo>
                    <a:pt x="97" y="1267"/>
                    <a:pt x="27" y="1263"/>
                    <a:pt x="1" y="1252"/>
                  </a:cubicBezTo>
                  <a:lnTo>
                    <a:pt x="1" y="1252"/>
                  </a:lnTo>
                  <a:cubicBezTo>
                    <a:pt x="484" y="1462"/>
                    <a:pt x="965" y="1674"/>
                    <a:pt x="1447" y="1884"/>
                  </a:cubicBezTo>
                  <a:cubicBezTo>
                    <a:pt x="1259" y="2215"/>
                    <a:pt x="1095" y="2560"/>
                    <a:pt x="952" y="2914"/>
                  </a:cubicBezTo>
                  <a:cubicBezTo>
                    <a:pt x="1351" y="2673"/>
                    <a:pt x="2223" y="2141"/>
                    <a:pt x="2268" y="2136"/>
                  </a:cubicBezTo>
                  <a:cubicBezTo>
                    <a:pt x="2269" y="2136"/>
                    <a:pt x="2269" y="2136"/>
                    <a:pt x="2270" y="2136"/>
                  </a:cubicBezTo>
                  <a:cubicBezTo>
                    <a:pt x="2349" y="2136"/>
                    <a:pt x="3277" y="2575"/>
                    <a:pt x="3687" y="2768"/>
                  </a:cubicBezTo>
                  <a:cubicBezTo>
                    <a:pt x="3433" y="2396"/>
                    <a:pt x="3227" y="1993"/>
                    <a:pt x="3070" y="1573"/>
                  </a:cubicBezTo>
                  <a:cubicBezTo>
                    <a:pt x="3395" y="1234"/>
                    <a:pt x="3730" y="905"/>
                    <a:pt x="4077" y="588"/>
                  </a:cubicBezTo>
                  <a:lnTo>
                    <a:pt x="4077" y="588"/>
                  </a:lnTo>
                  <a:cubicBezTo>
                    <a:pt x="3727" y="684"/>
                    <a:pt x="2946" y="819"/>
                    <a:pt x="2809" y="819"/>
                  </a:cubicBezTo>
                  <a:cubicBezTo>
                    <a:pt x="2799" y="819"/>
                    <a:pt x="2793" y="818"/>
                    <a:pt x="2790" y="817"/>
                  </a:cubicBezTo>
                  <a:cubicBezTo>
                    <a:pt x="2748" y="797"/>
                    <a:pt x="2407" y="239"/>
                    <a:pt x="2259"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8122125" y="2136850"/>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2029000" y="1288900"/>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8200025" y="844823"/>
              <a:ext cx="286500" cy="211681"/>
            </a:xfrm>
            <a:custGeom>
              <a:avLst/>
              <a:gdLst/>
              <a:ahLst/>
              <a:cxnLst/>
              <a:rect l="l" t="t" r="r" b="b"/>
              <a:pathLst>
                <a:path w="6617" h="4889" extrusionOk="0">
                  <a:moveTo>
                    <a:pt x="0" y="1030"/>
                  </a:moveTo>
                  <a:lnTo>
                    <a:pt x="0" y="1030"/>
                  </a:lnTo>
                  <a:cubicBezTo>
                    <a:pt x="1" y="1030"/>
                    <a:pt x="1" y="1030"/>
                    <a:pt x="1" y="1031"/>
                  </a:cubicBezTo>
                  <a:lnTo>
                    <a:pt x="1" y="1031"/>
                  </a:lnTo>
                  <a:cubicBezTo>
                    <a:pt x="1" y="1030"/>
                    <a:pt x="1" y="1030"/>
                    <a:pt x="0" y="1030"/>
                  </a:cubicBezTo>
                  <a:close/>
                  <a:moveTo>
                    <a:pt x="4023" y="0"/>
                  </a:moveTo>
                  <a:cubicBezTo>
                    <a:pt x="3722" y="361"/>
                    <a:pt x="2978" y="1586"/>
                    <a:pt x="2571" y="1586"/>
                  </a:cubicBezTo>
                  <a:cubicBezTo>
                    <a:pt x="2558" y="1586"/>
                    <a:pt x="2545" y="1585"/>
                    <a:pt x="2533" y="1582"/>
                  </a:cubicBezTo>
                  <a:cubicBezTo>
                    <a:pt x="2101" y="1493"/>
                    <a:pt x="174" y="1165"/>
                    <a:pt x="1" y="1031"/>
                  </a:cubicBezTo>
                  <a:lnTo>
                    <a:pt x="1" y="1031"/>
                  </a:lnTo>
                  <a:cubicBezTo>
                    <a:pt x="665" y="1555"/>
                    <a:pt x="1331" y="2078"/>
                    <a:pt x="1995" y="2603"/>
                  </a:cubicBezTo>
                  <a:cubicBezTo>
                    <a:pt x="1569" y="3043"/>
                    <a:pt x="1172" y="3513"/>
                    <a:pt x="809" y="4007"/>
                  </a:cubicBezTo>
                  <a:cubicBezTo>
                    <a:pt x="1520" y="3793"/>
                    <a:pt x="3074" y="3328"/>
                    <a:pt x="3172" y="3328"/>
                  </a:cubicBezTo>
                  <a:cubicBezTo>
                    <a:pt x="3173" y="3328"/>
                    <a:pt x="3174" y="3328"/>
                    <a:pt x="3174" y="3328"/>
                  </a:cubicBezTo>
                  <a:cubicBezTo>
                    <a:pt x="3273" y="3341"/>
                    <a:pt x="4560" y="4415"/>
                    <a:pt x="5126" y="4888"/>
                  </a:cubicBezTo>
                  <a:cubicBezTo>
                    <a:pt x="4883" y="4208"/>
                    <a:pt x="4723" y="3499"/>
                    <a:pt x="4651" y="2780"/>
                  </a:cubicBezTo>
                  <a:cubicBezTo>
                    <a:pt x="5294" y="2382"/>
                    <a:pt x="5950" y="2006"/>
                    <a:pt x="6617" y="1654"/>
                  </a:cubicBezTo>
                  <a:lnTo>
                    <a:pt x="6617" y="1654"/>
                  </a:lnTo>
                  <a:cubicBezTo>
                    <a:pt x="6599" y="1654"/>
                    <a:pt x="6580" y="1654"/>
                    <a:pt x="6561" y="1654"/>
                  </a:cubicBezTo>
                  <a:cubicBezTo>
                    <a:pt x="5911" y="1654"/>
                    <a:pt x="4577" y="1537"/>
                    <a:pt x="4519" y="1487"/>
                  </a:cubicBezTo>
                  <a:cubicBezTo>
                    <a:pt x="4464" y="1438"/>
                    <a:pt x="4153" y="432"/>
                    <a:pt x="4023"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48;p2"/>
            <p:cNvGrpSpPr/>
            <p:nvPr/>
          </p:nvGrpSpPr>
          <p:grpSpPr>
            <a:xfrm>
              <a:off x="1171213" y="4155289"/>
              <a:ext cx="658648" cy="673883"/>
              <a:chOff x="1171213" y="4155289"/>
              <a:chExt cx="658648" cy="673883"/>
            </a:xfrm>
          </p:grpSpPr>
          <p:sp>
            <p:nvSpPr>
              <p:cNvPr id="49" name="Google Shape;49;p2"/>
              <p:cNvSpPr/>
              <p:nvPr/>
            </p:nvSpPr>
            <p:spPr>
              <a:xfrm>
                <a:off x="1171213" y="4300367"/>
                <a:ext cx="339839" cy="270402"/>
              </a:xfrm>
              <a:custGeom>
                <a:avLst/>
                <a:gdLst/>
                <a:ahLst/>
                <a:cxnLst/>
                <a:rect l="l" t="t" r="r" b="b"/>
                <a:pathLst>
                  <a:path w="5041" h="4011" extrusionOk="0">
                    <a:moveTo>
                      <a:pt x="3325" y="0"/>
                    </a:moveTo>
                    <a:cubicBezTo>
                      <a:pt x="3038" y="217"/>
                      <a:pt x="2289" y="972"/>
                      <a:pt x="1946" y="972"/>
                    </a:cubicBezTo>
                    <a:cubicBezTo>
                      <a:pt x="1918" y="972"/>
                      <a:pt x="1893" y="967"/>
                      <a:pt x="1872" y="956"/>
                    </a:cubicBezTo>
                    <a:cubicBezTo>
                      <a:pt x="1551" y="808"/>
                      <a:pt x="106" y="193"/>
                      <a:pt x="1" y="61"/>
                    </a:cubicBezTo>
                    <a:lnTo>
                      <a:pt x="1" y="61"/>
                    </a:lnTo>
                    <a:cubicBezTo>
                      <a:pt x="421" y="590"/>
                      <a:pt x="843" y="1122"/>
                      <a:pt x="1263" y="1652"/>
                    </a:cubicBezTo>
                    <a:cubicBezTo>
                      <a:pt x="851" y="1918"/>
                      <a:pt x="455" y="2210"/>
                      <a:pt x="81" y="2528"/>
                    </a:cubicBezTo>
                    <a:cubicBezTo>
                      <a:pt x="613" y="2498"/>
                      <a:pt x="1710" y="2433"/>
                      <a:pt x="1987" y="2433"/>
                    </a:cubicBezTo>
                    <a:cubicBezTo>
                      <a:pt x="2022" y="2433"/>
                      <a:pt x="2044" y="2434"/>
                      <a:pt x="2050" y="2436"/>
                    </a:cubicBezTo>
                    <a:cubicBezTo>
                      <a:pt x="2125" y="2463"/>
                      <a:pt x="2929" y="3541"/>
                      <a:pt x="3281" y="4011"/>
                    </a:cubicBezTo>
                    <a:cubicBezTo>
                      <a:pt x="3216" y="3436"/>
                      <a:pt x="3223" y="2853"/>
                      <a:pt x="3301" y="2279"/>
                    </a:cubicBezTo>
                    <a:cubicBezTo>
                      <a:pt x="3876" y="2091"/>
                      <a:pt x="4454" y="1918"/>
                      <a:pt x="5041" y="1767"/>
                    </a:cubicBezTo>
                    <a:cubicBezTo>
                      <a:pt x="4549" y="1658"/>
                      <a:pt x="3474" y="1302"/>
                      <a:pt x="3438" y="1250"/>
                    </a:cubicBezTo>
                    <a:cubicBezTo>
                      <a:pt x="3403" y="1201"/>
                      <a:pt x="3348" y="360"/>
                      <a:pt x="3325"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1554942" y="4155289"/>
                <a:ext cx="274918" cy="196515"/>
              </a:xfrm>
              <a:custGeom>
                <a:avLst/>
                <a:gdLst/>
                <a:ahLst/>
                <a:cxnLst/>
                <a:rect l="l" t="t" r="r" b="b"/>
                <a:pathLst>
                  <a:path w="4078" h="2915" extrusionOk="0">
                    <a:moveTo>
                      <a:pt x="0" y="1252"/>
                    </a:moveTo>
                    <a:cubicBezTo>
                      <a:pt x="1" y="1252"/>
                      <a:pt x="1" y="1252"/>
                      <a:pt x="1" y="1252"/>
                    </a:cubicBezTo>
                    <a:lnTo>
                      <a:pt x="1" y="1252"/>
                    </a:lnTo>
                    <a:cubicBezTo>
                      <a:pt x="1" y="1252"/>
                      <a:pt x="1" y="1252"/>
                      <a:pt x="0" y="1252"/>
                    </a:cubicBezTo>
                    <a:close/>
                    <a:moveTo>
                      <a:pt x="2261" y="1"/>
                    </a:moveTo>
                    <a:cubicBezTo>
                      <a:pt x="2132" y="274"/>
                      <a:pt x="1863" y="1173"/>
                      <a:pt x="1610" y="1187"/>
                    </a:cubicBezTo>
                    <a:cubicBezTo>
                      <a:pt x="1392" y="1199"/>
                      <a:pt x="578" y="1268"/>
                      <a:pt x="194" y="1268"/>
                    </a:cubicBezTo>
                    <a:cubicBezTo>
                      <a:pt x="97" y="1268"/>
                      <a:pt x="27" y="1263"/>
                      <a:pt x="1" y="1252"/>
                    </a:cubicBezTo>
                    <a:lnTo>
                      <a:pt x="1" y="1252"/>
                    </a:lnTo>
                    <a:cubicBezTo>
                      <a:pt x="484" y="1462"/>
                      <a:pt x="967" y="1675"/>
                      <a:pt x="1447" y="1885"/>
                    </a:cubicBezTo>
                    <a:cubicBezTo>
                      <a:pt x="1259" y="2215"/>
                      <a:pt x="1095" y="2561"/>
                      <a:pt x="954" y="2914"/>
                    </a:cubicBezTo>
                    <a:cubicBezTo>
                      <a:pt x="1351" y="2674"/>
                      <a:pt x="2225" y="2142"/>
                      <a:pt x="2270" y="2136"/>
                    </a:cubicBezTo>
                    <a:cubicBezTo>
                      <a:pt x="2270" y="2136"/>
                      <a:pt x="2271" y="2136"/>
                      <a:pt x="2272" y="2136"/>
                    </a:cubicBezTo>
                    <a:cubicBezTo>
                      <a:pt x="2351" y="2136"/>
                      <a:pt x="3279" y="2575"/>
                      <a:pt x="3687" y="2769"/>
                    </a:cubicBezTo>
                    <a:cubicBezTo>
                      <a:pt x="3434" y="2397"/>
                      <a:pt x="3227" y="1994"/>
                      <a:pt x="3071" y="1574"/>
                    </a:cubicBezTo>
                    <a:cubicBezTo>
                      <a:pt x="3397" y="1233"/>
                      <a:pt x="3731" y="905"/>
                      <a:pt x="4077" y="589"/>
                    </a:cubicBezTo>
                    <a:lnTo>
                      <a:pt x="4077" y="589"/>
                    </a:lnTo>
                    <a:cubicBezTo>
                      <a:pt x="3727" y="684"/>
                      <a:pt x="2947" y="818"/>
                      <a:pt x="2809" y="818"/>
                    </a:cubicBezTo>
                    <a:cubicBezTo>
                      <a:pt x="2800" y="818"/>
                      <a:pt x="2793" y="818"/>
                      <a:pt x="2790" y="816"/>
                    </a:cubicBezTo>
                    <a:cubicBezTo>
                      <a:pt x="2750" y="798"/>
                      <a:pt x="2406" y="240"/>
                      <a:pt x="2261"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1341100" y="4488322"/>
                <a:ext cx="427883" cy="340850"/>
              </a:xfrm>
              <a:custGeom>
                <a:avLst/>
                <a:gdLst/>
                <a:ahLst/>
                <a:cxnLst/>
                <a:rect l="l" t="t" r="r" b="b"/>
                <a:pathLst>
                  <a:path w="6347" h="5056" extrusionOk="0">
                    <a:moveTo>
                      <a:pt x="0" y="2826"/>
                    </a:moveTo>
                    <a:cubicBezTo>
                      <a:pt x="0" y="2826"/>
                      <a:pt x="0" y="2826"/>
                      <a:pt x="0" y="2826"/>
                    </a:cubicBezTo>
                    <a:lnTo>
                      <a:pt x="0" y="2826"/>
                    </a:lnTo>
                    <a:cubicBezTo>
                      <a:pt x="0" y="2826"/>
                      <a:pt x="0" y="2826"/>
                      <a:pt x="0" y="2826"/>
                    </a:cubicBezTo>
                    <a:close/>
                    <a:moveTo>
                      <a:pt x="3046" y="0"/>
                    </a:moveTo>
                    <a:cubicBezTo>
                      <a:pt x="2950" y="475"/>
                      <a:pt x="2878" y="1983"/>
                      <a:pt x="2489" y="2104"/>
                    </a:cubicBezTo>
                    <a:cubicBezTo>
                      <a:pt x="2080" y="2227"/>
                      <a:pt x="312" y="2828"/>
                      <a:pt x="21" y="2828"/>
                    </a:cubicBezTo>
                    <a:cubicBezTo>
                      <a:pt x="13" y="2828"/>
                      <a:pt x="6" y="2827"/>
                      <a:pt x="0" y="2826"/>
                    </a:cubicBezTo>
                    <a:lnTo>
                      <a:pt x="0" y="2826"/>
                    </a:lnTo>
                    <a:cubicBezTo>
                      <a:pt x="834" y="2969"/>
                      <a:pt x="1670" y="3112"/>
                      <a:pt x="2504" y="3256"/>
                    </a:cubicBezTo>
                    <a:cubicBezTo>
                      <a:pt x="2341" y="3846"/>
                      <a:pt x="2216" y="4448"/>
                      <a:pt x="2133" y="5055"/>
                    </a:cubicBezTo>
                    <a:cubicBezTo>
                      <a:pt x="2659" y="4524"/>
                      <a:pt x="3818" y="3358"/>
                      <a:pt x="3887" y="3331"/>
                    </a:cubicBezTo>
                    <a:cubicBezTo>
                      <a:pt x="3892" y="3329"/>
                      <a:pt x="3901" y="3328"/>
                      <a:pt x="3914" y="3328"/>
                    </a:cubicBezTo>
                    <a:cubicBezTo>
                      <a:pt x="4151" y="3328"/>
                      <a:pt x="5662" y="3633"/>
                      <a:pt x="6346" y="3772"/>
                    </a:cubicBezTo>
                    <a:cubicBezTo>
                      <a:pt x="5807" y="3291"/>
                      <a:pt x="5328" y="2741"/>
                      <a:pt x="4922" y="2143"/>
                    </a:cubicBezTo>
                    <a:cubicBezTo>
                      <a:pt x="5298" y="1487"/>
                      <a:pt x="5695" y="846"/>
                      <a:pt x="6113" y="216"/>
                    </a:cubicBezTo>
                    <a:lnTo>
                      <a:pt x="6113" y="216"/>
                    </a:lnTo>
                    <a:cubicBezTo>
                      <a:pt x="5573" y="518"/>
                      <a:pt x="4307" y="1071"/>
                      <a:pt x="4195" y="1071"/>
                    </a:cubicBezTo>
                    <a:cubicBezTo>
                      <a:pt x="4193" y="1071"/>
                      <a:pt x="4192" y="1071"/>
                      <a:pt x="4191" y="1070"/>
                    </a:cubicBezTo>
                    <a:cubicBezTo>
                      <a:pt x="4117" y="1055"/>
                      <a:pt x="3367" y="317"/>
                      <a:pt x="3046"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2"/>
            <p:cNvSpPr/>
            <p:nvPr/>
          </p:nvSpPr>
          <p:spPr>
            <a:xfrm>
              <a:off x="8312775" y="2327550"/>
              <a:ext cx="158625" cy="126400"/>
            </a:xfrm>
            <a:custGeom>
              <a:avLst/>
              <a:gdLst/>
              <a:ahLst/>
              <a:cxnLst/>
              <a:rect l="l" t="t" r="r" b="b"/>
              <a:pathLst>
                <a:path w="6345" h="5056" extrusionOk="0">
                  <a:moveTo>
                    <a:pt x="0" y="2827"/>
                  </a:moveTo>
                  <a:lnTo>
                    <a:pt x="0" y="2827"/>
                  </a:lnTo>
                  <a:cubicBezTo>
                    <a:pt x="0" y="2827"/>
                    <a:pt x="0" y="2827"/>
                    <a:pt x="0" y="2827"/>
                  </a:cubicBezTo>
                  <a:lnTo>
                    <a:pt x="0" y="2827"/>
                  </a:lnTo>
                  <a:cubicBezTo>
                    <a:pt x="0" y="2827"/>
                    <a:pt x="0" y="2827"/>
                    <a:pt x="0" y="2827"/>
                  </a:cubicBezTo>
                  <a:close/>
                  <a:moveTo>
                    <a:pt x="3045" y="1"/>
                  </a:moveTo>
                  <a:cubicBezTo>
                    <a:pt x="2950" y="475"/>
                    <a:pt x="2878" y="1984"/>
                    <a:pt x="2490" y="2103"/>
                  </a:cubicBezTo>
                  <a:cubicBezTo>
                    <a:pt x="2078" y="2228"/>
                    <a:pt x="312" y="2828"/>
                    <a:pt x="21" y="2828"/>
                  </a:cubicBezTo>
                  <a:cubicBezTo>
                    <a:pt x="13" y="2828"/>
                    <a:pt x="6" y="2828"/>
                    <a:pt x="0" y="2827"/>
                  </a:cubicBezTo>
                  <a:lnTo>
                    <a:pt x="0" y="2827"/>
                  </a:lnTo>
                  <a:cubicBezTo>
                    <a:pt x="834" y="2969"/>
                    <a:pt x="1670" y="3113"/>
                    <a:pt x="2504" y="3257"/>
                  </a:cubicBezTo>
                  <a:cubicBezTo>
                    <a:pt x="2340" y="3846"/>
                    <a:pt x="2216" y="4447"/>
                    <a:pt x="2131" y="5055"/>
                  </a:cubicBezTo>
                  <a:cubicBezTo>
                    <a:pt x="2658" y="4525"/>
                    <a:pt x="3818" y="3359"/>
                    <a:pt x="3886" y="3331"/>
                  </a:cubicBezTo>
                  <a:cubicBezTo>
                    <a:pt x="3891" y="3329"/>
                    <a:pt x="3900" y="3328"/>
                    <a:pt x="3913" y="3328"/>
                  </a:cubicBezTo>
                  <a:cubicBezTo>
                    <a:pt x="4150" y="3328"/>
                    <a:pt x="5662" y="3634"/>
                    <a:pt x="6345" y="3771"/>
                  </a:cubicBezTo>
                  <a:cubicBezTo>
                    <a:pt x="5806" y="3290"/>
                    <a:pt x="5328" y="2742"/>
                    <a:pt x="4921" y="2144"/>
                  </a:cubicBezTo>
                  <a:cubicBezTo>
                    <a:pt x="5297" y="1488"/>
                    <a:pt x="5695" y="845"/>
                    <a:pt x="6113" y="217"/>
                  </a:cubicBezTo>
                  <a:lnTo>
                    <a:pt x="6113" y="217"/>
                  </a:lnTo>
                  <a:cubicBezTo>
                    <a:pt x="5574" y="517"/>
                    <a:pt x="4306" y="1071"/>
                    <a:pt x="4194" y="1071"/>
                  </a:cubicBezTo>
                  <a:cubicBezTo>
                    <a:pt x="4192" y="1071"/>
                    <a:pt x="4190" y="1071"/>
                    <a:pt x="4189" y="1071"/>
                  </a:cubicBezTo>
                  <a:cubicBezTo>
                    <a:pt x="4116" y="1054"/>
                    <a:pt x="3367" y="317"/>
                    <a:pt x="3045"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 name="Google Shape;53;p2"/>
          <p:cNvSpPr txBox="1">
            <a:spLocks noGrp="1"/>
          </p:cNvSpPr>
          <p:nvPr>
            <p:ph type="ctrTitle"/>
          </p:nvPr>
        </p:nvSpPr>
        <p:spPr>
          <a:xfrm>
            <a:off x="1668650" y="2710300"/>
            <a:ext cx="5806800" cy="15132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Clr>
                <a:srgbClr val="191919"/>
              </a:buClr>
              <a:buSzPts val="5200"/>
              <a:buNone/>
              <a:defRPr sz="9600" b="1">
                <a:solidFill>
                  <a:schemeClr val="lt2"/>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54" name="Google Shape;54;p2"/>
          <p:cNvSpPr txBox="1">
            <a:spLocks noGrp="1"/>
          </p:cNvSpPr>
          <p:nvPr>
            <p:ph type="subTitle" idx="1"/>
          </p:nvPr>
        </p:nvSpPr>
        <p:spPr>
          <a:xfrm>
            <a:off x="2970825" y="4155300"/>
            <a:ext cx="3201900" cy="448200"/>
          </a:xfrm>
          <a:prstGeom prst="rect">
            <a:avLst/>
          </a:prstGeom>
          <a:solidFill>
            <a:schemeClr val="accent2"/>
          </a:solidFill>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Numbers and text 1">
  <p:cSld name="BLANK_1_1_1_2_1">
    <p:spTree>
      <p:nvGrpSpPr>
        <p:cNvPr id="1" name="Shape 669"/>
        <p:cNvGrpSpPr/>
        <p:nvPr/>
      </p:nvGrpSpPr>
      <p:grpSpPr>
        <a:xfrm>
          <a:off x="0" y="0"/>
          <a:ext cx="0" cy="0"/>
          <a:chOff x="0" y="0"/>
          <a:chExt cx="0" cy="0"/>
        </a:xfrm>
      </p:grpSpPr>
      <p:grpSp>
        <p:nvGrpSpPr>
          <p:cNvPr id="670" name="Google Shape;670;p31"/>
          <p:cNvGrpSpPr/>
          <p:nvPr/>
        </p:nvGrpSpPr>
        <p:grpSpPr>
          <a:xfrm>
            <a:off x="6766800" y="-114600"/>
            <a:ext cx="2435596" cy="2671834"/>
            <a:chOff x="6766800" y="-114600"/>
            <a:chExt cx="2435596" cy="2671834"/>
          </a:xfrm>
        </p:grpSpPr>
        <p:sp>
          <p:nvSpPr>
            <p:cNvPr id="671" name="Google Shape;671;p31"/>
            <p:cNvSpPr/>
            <p:nvPr/>
          </p:nvSpPr>
          <p:spPr>
            <a:xfrm>
              <a:off x="8534316" y="-114600"/>
              <a:ext cx="668080" cy="2671834"/>
            </a:xfrm>
            <a:custGeom>
              <a:avLst/>
              <a:gdLst/>
              <a:ahLst/>
              <a:cxnLst/>
              <a:rect l="l" t="t" r="r" b="b"/>
              <a:pathLst>
                <a:path w="6886" h="27539" extrusionOk="0">
                  <a:moveTo>
                    <a:pt x="4880" y="1"/>
                  </a:moveTo>
                  <a:cubicBezTo>
                    <a:pt x="4613" y="1"/>
                    <a:pt x="4312" y="76"/>
                    <a:pt x="3977" y="244"/>
                  </a:cubicBezTo>
                  <a:cubicBezTo>
                    <a:pt x="2457" y="1008"/>
                    <a:pt x="1788" y="3087"/>
                    <a:pt x="1400" y="4606"/>
                  </a:cubicBezTo>
                  <a:cubicBezTo>
                    <a:pt x="377" y="8598"/>
                    <a:pt x="0" y="12799"/>
                    <a:pt x="748" y="16852"/>
                  </a:cubicBezTo>
                  <a:cubicBezTo>
                    <a:pt x="1496" y="20903"/>
                    <a:pt x="3420" y="24798"/>
                    <a:pt x="6497" y="27539"/>
                  </a:cubicBezTo>
                  <a:cubicBezTo>
                    <a:pt x="6886" y="26071"/>
                    <a:pt x="6881" y="24532"/>
                    <a:pt x="6874" y="23015"/>
                  </a:cubicBezTo>
                  <a:cubicBezTo>
                    <a:pt x="6845" y="16464"/>
                    <a:pt x="6814" y="9912"/>
                    <a:pt x="6785" y="3359"/>
                  </a:cubicBezTo>
                  <a:cubicBezTo>
                    <a:pt x="6779" y="2038"/>
                    <a:pt x="6277" y="1"/>
                    <a:pt x="4880"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1"/>
            <p:cNvSpPr/>
            <p:nvPr/>
          </p:nvSpPr>
          <p:spPr>
            <a:xfrm>
              <a:off x="7004575" y="947275"/>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1"/>
            <p:cNvSpPr/>
            <p:nvPr/>
          </p:nvSpPr>
          <p:spPr>
            <a:xfrm>
              <a:off x="7026925" y="801825"/>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1"/>
            <p:cNvSpPr/>
            <p:nvPr/>
          </p:nvSpPr>
          <p:spPr>
            <a:xfrm>
              <a:off x="6766800" y="596725"/>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5" name="Google Shape;675;p31"/>
            <p:cNvGrpSpPr/>
            <p:nvPr/>
          </p:nvGrpSpPr>
          <p:grpSpPr>
            <a:xfrm>
              <a:off x="7415750" y="95500"/>
              <a:ext cx="1008255" cy="1008791"/>
              <a:chOff x="4238100" y="338250"/>
              <a:chExt cx="1008255" cy="1008791"/>
            </a:xfrm>
          </p:grpSpPr>
          <p:sp>
            <p:nvSpPr>
              <p:cNvPr id="676" name="Google Shape;676;p31"/>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1"/>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1"/>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1"/>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1"/>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1"/>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31"/>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1"/>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1"/>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1"/>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cxnSp>
        <p:nvCxnSpPr>
          <p:cNvPr id="686" name="Google Shape;686;p31"/>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687" name="Google Shape;687;p31"/>
          <p:cNvSpPr txBox="1">
            <a:spLocks noGrp="1"/>
          </p:cNvSpPr>
          <p:nvPr>
            <p:ph type="subTitle" idx="1"/>
          </p:nvPr>
        </p:nvSpPr>
        <p:spPr>
          <a:xfrm>
            <a:off x="720000" y="411868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88" name="Google Shape;688;p31"/>
          <p:cNvSpPr txBox="1">
            <a:spLocks noGrp="1"/>
          </p:cNvSpPr>
          <p:nvPr>
            <p:ph type="subTitle" idx="2"/>
          </p:nvPr>
        </p:nvSpPr>
        <p:spPr>
          <a:xfrm>
            <a:off x="3403800" y="4118711"/>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89" name="Google Shape;689;p31"/>
          <p:cNvSpPr txBox="1">
            <a:spLocks noGrp="1"/>
          </p:cNvSpPr>
          <p:nvPr>
            <p:ph type="subTitle" idx="3"/>
          </p:nvPr>
        </p:nvSpPr>
        <p:spPr>
          <a:xfrm>
            <a:off x="6087600" y="411868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90" name="Google Shape;690;p31"/>
          <p:cNvSpPr txBox="1">
            <a:spLocks noGrp="1"/>
          </p:cNvSpPr>
          <p:nvPr>
            <p:ph type="title" hasCustomPrompt="1"/>
          </p:nvPr>
        </p:nvSpPr>
        <p:spPr>
          <a:xfrm>
            <a:off x="720000" y="35321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500" b="1"/>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91" name="Google Shape;691;p31"/>
          <p:cNvSpPr txBox="1">
            <a:spLocks noGrp="1"/>
          </p:cNvSpPr>
          <p:nvPr>
            <p:ph type="title" idx="4" hasCustomPrompt="1"/>
          </p:nvPr>
        </p:nvSpPr>
        <p:spPr>
          <a:xfrm>
            <a:off x="3403800" y="35321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500" b="1"/>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92" name="Google Shape;692;p31"/>
          <p:cNvSpPr txBox="1">
            <a:spLocks noGrp="1"/>
          </p:cNvSpPr>
          <p:nvPr>
            <p:ph type="title" idx="5" hasCustomPrompt="1"/>
          </p:nvPr>
        </p:nvSpPr>
        <p:spPr>
          <a:xfrm>
            <a:off x="6087600" y="35321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500" b="1"/>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93" name="Google Shape;693;p31"/>
          <p:cNvSpPr txBox="1">
            <a:spLocks noGrp="1"/>
          </p:cNvSpPr>
          <p:nvPr>
            <p:ph type="title" idx="6"/>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1" name="Shape 694"/>
        <p:cNvGrpSpPr/>
        <p:nvPr/>
      </p:nvGrpSpPr>
      <p:grpSpPr>
        <a:xfrm>
          <a:off x="0" y="0"/>
          <a:ext cx="0" cy="0"/>
          <a:chOff x="0" y="0"/>
          <a:chExt cx="0" cy="0"/>
        </a:xfrm>
      </p:grpSpPr>
      <p:sp>
        <p:nvSpPr>
          <p:cNvPr id="695" name="Google Shape;695;p32"/>
          <p:cNvSpPr txBox="1">
            <a:spLocks noGrp="1"/>
          </p:cNvSpPr>
          <p:nvPr>
            <p:ph type="ctrTitle"/>
          </p:nvPr>
        </p:nvSpPr>
        <p:spPr>
          <a:xfrm>
            <a:off x="2679300" y="1087275"/>
            <a:ext cx="3785400" cy="1271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7200" b="1">
                <a:solidFill>
                  <a:schemeClr val="lt2"/>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696" name="Google Shape;696;p32"/>
          <p:cNvSpPr txBox="1">
            <a:spLocks noGrp="1"/>
          </p:cNvSpPr>
          <p:nvPr>
            <p:ph type="subTitle" idx="1"/>
          </p:nvPr>
        </p:nvSpPr>
        <p:spPr>
          <a:xfrm>
            <a:off x="2679300" y="2282175"/>
            <a:ext cx="3785400" cy="122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800"/>
              <a:buNone/>
              <a:defRPr sz="1800">
                <a:solidFill>
                  <a:schemeClr val="dk1"/>
                </a:solidFill>
              </a:defRPr>
            </a:lvl2pPr>
            <a:lvl3pPr lvl="2" algn="ctr" rtl="0">
              <a:lnSpc>
                <a:spcPct val="100000"/>
              </a:lnSpc>
              <a:spcBef>
                <a:spcPts val="0"/>
              </a:spcBef>
              <a:spcAft>
                <a:spcPts val="0"/>
              </a:spcAft>
              <a:buClr>
                <a:schemeClr val="dk1"/>
              </a:buClr>
              <a:buSzPts val="1800"/>
              <a:buNone/>
              <a:defRPr sz="1800">
                <a:solidFill>
                  <a:schemeClr val="dk1"/>
                </a:solidFill>
              </a:defRPr>
            </a:lvl3pPr>
            <a:lvl4pPr lvl="3" algn="ctr" rtl="0">
              <a:lnSpc>
                <a:spcPct val="100000"/>
              </a:lnSpc>
              <a:spcBef>
                <a:spcPts val="0"/>
              </a:spcBef>
              <a:spcAft>
                <a:spcPts val="0"/>
              </a:spcAft>
              <a:buClr>
                <a:schemeClr val="dk1"/>
              </a:buClr>
              <a:buSzPts val="1800"/>
              <a:buNone/>
              <a:defRPr sz="1800">
                <a:solidFill>
                  <a:schemeClr val="dk1"/>
                </a:solidFill>
              </a:defRPr>
            </a:lvl4pPr>
            <a:lvl5pPr lvl="4" algn="ctr" rtl="0">
              <a:lnSpc>
                <a:spcPct val="100000"/>
              </a:lnSpc>
              <a:spcBef>
                <a:spcPts val="0"/>
              </a:spcBef>
              <a:spcAft>
                <a:spcPts val="0"/>
              </a:spcAft>
              <a:buClr>
                <a:schemeClr val="dk1"/>
              </a:buClr>
              <a:buSzPts val="1800"/>
              <a:buNone/>
              <a:defRPr sz="1800">
                <a:solidFill>
                  <a:schemeClr val="dk1"/>
                </a:solidFill>
              </a:defRPr>
            </a:lvl5pPr>
            <a:lvl6pPr lvl="5" algn="ctr" rtl="0">
              <a:lnSpc>
                <a:spcPct val="100000"/>
              </a:lnSpc>
              <a:spcBef>
                <a:spcPts val="0"/>
              </a:spcBef>
              <a:spcAft>
                <a:spcPts val="0"/>
              </a:spcAft>
              <a:buClr>
                <a:schemeClr val="dk1"/>
              </a:buClr>
              <a:buSzPts val="1800"/>
              <a:buNone/>
              <a:defRPr sz="1800">
                <a:solidFill>
                  <a:schemeClr val="dk1"/>
                </a:solidFill>
              </a:defRPr>
            </a:lvl6pPr>
            <a:lvl7pPr lvl="6" algn="ctr" rtl="0">
              <a:lnSpc>
                <a:spcPct val="100000"/>
              </a:lnSpc>
              <a:spcBef>
                <a:spcPts val="0"/>
              </a:spcBef>
              <a:spcAft>
                <a:spcPts val="0"/>
              </a:spcAft>
              <a:buClr>
                <a:schemeClr val="dk1"/>
              </a:buClr>
              <a:buSzPts val="1800"/>
              <a:buNone/>
              <a:defRPr sz="1800">
                <a:solidFill>
                  <a:schemeClr val="dk1"/>
                </a:solidFill>
              </a:defRPr>
            </a:lvl7pPr>
            <a:lvl8pPr lvl="7" algn="ctr" rtl="0">
              <a:lnSpc>
                <a:spcPct val="100000"/>
              </a:lnSpc>
              <a:spcBef>
                <a:spcPts val="0"/>
              </a:spcBef>
              <a:spcAft>
                <a:spcPts val="0"/>
              </a:spcAft>
              <a:buClr>
                <a:schemeClr val="dk1"/>
              </a:buClr>
              <a:buSzPts val="1800"/>
              <a:buNone/>
              <a:defRPr sz="1800">
                <a:solidFill>
                  <a:schemeClr val="dk1"/>
                </a:solidFill>
              </a:defRPr>
            </a:lvl8pPr>
            <a:lvl9pPr lvl="8" algn="ctr" rtl="0">
              <a:lnSpc>
                <a:spcPct val="100000"/>
              </a:lnSpc>
              <a:spcBef>
                <a:spcPts val="0"/>
              </a:spcBef>
              <a:spcAft>
                <a:spcPts val="0"/>
              </a:spcAft>
              <a:buClr>
                <a:schemeClr val="dk1"/>
              </a:buClr>
              <a:buSzPts val="1800"/>
              <a:buNone/>
              <a:defRPr sz="1800">
                <a:solidFill>
                  <a:schemeClr val="dk1"/>
                </a:solidFill>
              </a:defRPr>
            </a:lvl9pPr>
          </a:lstStyle>
          <a:p>
            <a:endParaRPr/>
          </a:p>
        </p:txBody>
      </p:sp>
      <p:sp>
        <p:nvSpPr>
          <p:cNvPr id="697" name="Google Shape;697;p32"/>
          <p:cNvSpPr txBox="1">
            <a:spLocks noGrp="1"/>
          </p:cNvSpPr>
          <p:nvPr>
            <p:ph type="subTitle" idx="2"/>
          </p:nvPr>
        </p:nvSpPr>
        <p:spPr>
          <a:xfrm>
            <a:off x="2679302" y="4230175"/>
            <a:ext cx="3785400" cy="3732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100"/>
              <a:buNone/>
              <a:defRPr sz="1100">
                <a:solidFill>
                  <a:schemeClr val="dk1"/>
                </a:solidFill>
              </a:defRPr>
            </a:lvl1pPr>
            <a:lvl2pPr lvl="1" algn="ctr" rtl="0">
              <a:lnSpc>
                <a:spcPct val="100000"/>
              </a:lnSpc>
              <a:spcBef>
                <a:spcPts val="0"/>
              </a:spcBef>
              <a:spcAft>
                <a:spcPts val="0"/>
              </a:spcAft>
              <a:buClr>
                <a:schemeClr val="dk1"/>
              </a:buClr>
              <a:buSzPts val="1100"/>
              <a:buNone/>
              <a:defRPr sz="1100">
                <a:solidFill>
                  <a:schemeClr val="dk1"/>
                </a:solidFill>
              </a:defRPr>
            </a:lvl2pPr>
            <a:lvl3pPr lvl="2" algn="ctr" rtl="0">
              <a:lnSpc>
                <a:spcPct val="100000"/>
              </a:lnSpc>
              <a:spcBef>
                <a:spcPts val="0"/>
              </a:spcBef>
              <a:spcAft>
                <a:spcPts val="0"/>
              </a:spcAft>
              <a:buClr>
                <a:schemeClr val="dk1"/>
              </a:buClr>
              <a:buSzPts val="1100"/>
              <a:buNone/>
              <a:defRPr sz="1100">
                <a:solidFill>
                  <a:schemeClr val="dk1"/>
                </a:solidFill>
              </a:defRPr>
            </a:lvl3pPr>
            <a:lvl4pPr lvl="3" algn="ctr" rtl="0">
              <a:lnSpc>
                <a:spcPct val="100000"/>
              </a:lnSpc>
              <a:spcBef>
                <a:spcPts val="0"/>
              </a:spcBef>
              <a:spcAft>
                <a:spcPts val="0"/>
              </a:spcAft>
              <a:buClr>
                <a:schemeClr val="dk1"/>
              </a:buClr>
              <a:buSzPts val="1100"/>
              <a:buNone/>
              <a:defRPr sz="1100">
                <a:solidFill>
                  <a:schemeClr val="dk1"/>
                </a:solidFill>
              </a:defRPr>
            </a:lvl4pPr>
            <a:lvl5pPr lvl="4" algn="ctr" rtl="0">
              <a:lnSpc>
                <a:spcPct val="100000"/>
              </a:lnSpc>
              <a:spcBef>
                <a:spcPts val="0"/>
              </a:spcBef>
              <a:spcAft>
                <a:spcPts val="0"/>
              </a:spcAft>
              <a:buClr>
                <a:schemeClr val="dk1"/>
              </a:buClr>
              <a:buSzPts val="1100"/>
              <a:buNone/>
              <a:defRPr sz="1100">
                <a:solidFill>
                  <a:schemeClr val="dk1"/>
                </a:solidFill>
              </a:defRPr>
            </a:lvl5pPr>
            <a:lvl6pPr lvl="5" algn="ctr" rtl="0">
              <a:lnSpc>
                <a:spcPct val="100000"/>
              </a:lnSpc>
              <a:spcBef>
                <a:spcPts val="0"/>
              </a:spcBef>
              <a:spcAft>
                <a:spcPts val="0"/>
              </a:spcAft>
              <a:buClr>
                <a:schemeClr val="dk1"/>
              </a:buClr>
              <a:buSzPts val="1100"/>
              <a:buNone/>
              <a:defRPr sz="1100">
                <a:solidFill>
                  <a:schemeClr val="dk1"/>
                </a:solidFill>
              </a:defRPr>
            </a:lvl6pPr>
            <a:lvl7pPr lvl="6" algn="ctr" rtl="0">
              <a:lnSpc>
                <a:spcPct val="100000"/>
              </a:lnSpc>
              <a:spcBef>
                <a:spcPts val="0"/>
              </a:spcBef>
              <a:spcAft>
                <a:spcPts val="0"/>
              </a:spcAft>
              <a:buClr>
                <a:schemeClr val="dk1"/>
              </a:buClr>
              <a:buSzPts val="1100"/>
              <a:buNone/>
              <a:defRPr sz="1100">
                <a:solidFill>
                  <a:schemeClr val="dk1"/>
                </a:solidFill>
              </a:defRPr>
            </a:lvl7pPr>
            <a:lvl8pPr lvl="7" algn="ctr" rtl="0">
              <a:lnSpc>
                <a:spcPct val="100000"/>
              </a:lnSpc>
              <a:spcBef>
                <a:spcPts val="0"/>
              </a:spcBef>
              <a:spcAft>
                <a:spcPts val="0"/>
              </a:spcAft>
              <a:buClr>
                <a:schemeClr val="dk1"/>
              </a:buClr>
              <a:buSzPts val="1100"/>
              <a:buNone/>
              <a:defRPr sz="1100">
                <a:solidFill>
                  <a:schemeClr val="dk1"/>
                </a:solidFill>
              </a:defRPr>
            </a:lvl8pPr>
            <a:lvl9pPr lvl="8" algn="ctr" rtl="0">
              <a:lnSpc>
                <a:spcPct val="100000"/>
              </a:lnSpc>
              <a:spcBef>
                <a:spcPts val="0"/>
              </a:spcBef>
              <a:spcAft>
                <a:spcPts val="0"/>
              </a:spcAft>
              <a:buClr>
                <a:schemeClr val="dk1"/>
              </a:buClr>
              <a:buSzPts val="1100"/>
              <a:buNone/>
              <a:defRPr sz="1100">
                <a:solidFill>
                  <a:schemeClr val="dk1"/>
                </a:solidFill>
              </a:defRPr>
            </a:lvl9pPr>
          </a:lstStyle>
          <a:p>
            <a:endParaRPr/>
          </a:p>
        </p:txBody>
      </p:sp>
      <p:sp>
        <p:nvSpPr>
          <p:cNvPr id="698" name="Google Shape;698;p32"/>
          <p:cNvSpPr txBox="1"/>
          <p:nvPr/>
        </p:nvSpPr>
        <p:spPr>
          <a:xfrm>
            <a:off x="2953875" y="3482400"/>
            <a:ext cx="3236400" cy="700200"/>
          </a:xfrm>
          <a:prstGeom prst="rect">
            <a:avLst/>
          </a:prstGeom>
          <a:noFill/>
          <a:ln>
            <a:noFill/>
          </a:ln>
        </p:spPr>
        <p:txBody>
          <a:bodyPr spcFirstLastPara="1" wrap="square" lIns="91425" tIns="91425" rIns="91425" bIns="91425" anchor="t" anchorCtr="0">
            <a:noAutofit/>
          </a:bodyPr>
          <a:lstStyle/>
          <a:p>
            <a:pPr marL="0" lvl="0" indent="0" algn="ctr" rtl="0">
              <a:spcBef>
                <a:spcPts val="300"/>
              </a:spcBef>
              <a:spcAft>
                <a:spcPts val="0"/>
              </a:spcAft>
              <a:buNone/>
            </a:pPr>
            <a:r>
              <a:rPr lang="en" sz="1100" b="1">
                <a:solidFill>
                  <a:schemeClr val="lt1"/>
                </a:solidFill>
                <a:highlight>
                  <a:schemeClr val="accent5"/>
                </a:highlight>
                <a:latin typeface="Catamaran"/>
                <a:ea typeface="Catamaran"/>
                <a:cs typeface="Catamaran"/>
                <a:sym typeface="Catamaran"/>
              </a:rPr>
              <a:t>CREDITS:</a:t>
            </a:r>
            <a:r>
              <a:rPr lang="en" sz="1100">
                <a:solidFill>
                  <a:schemeClr val="dk1"/>
                </a:solidFill>
                <a:latin typeface="Catamaran"/>
                <a:ea typeface="Catamaran"/>
                <a:cs typeface="Catamaran"/>
                <a:sym typeface="Catamaran"/>
              </a:rPr>
              <a:t> This presentation template was created by </a:t>
            </a:r>
            <a:r>
              <a:rPr lang="en" sz="1100" b="1">
                <a:solidFill>
                  <a:schemeClr val="lt1"/>
                </a:solidFill>
                <a:highlight>
                  <a:schemeClr val="accent5"/>
                </a:highlight>
                <a:uFill>
                  <a:noFill/>
                </a:uFill>
                <a:latin typeface="Catamaran"/>
                <a:ea typeface="Catamaran"/>
                <a:cs typeface="Catamaran"/>
                <a:sym typeface="Catamaran"/>
                <a:hlinkClick r:id="rId2">
                  <a:extLst>
                    <a:ext uri="{A12FA001-AC4F-418D-AE19-62706E023703}">
                      <ahyp:hlinkClr xmlns:ahyp="http://schemas.microsoft.com/office/drawing/2018/hyperlinkcolor" val="tx"/>
                    </a:ext>
                  </a:extLst>
                </a:hlinkClick>
              </a:rPr>
              <a:t>Slidesgo</a:t>
            </a:r>
            <a:r>
              <a:rPr lang="en" sz="1100" b="1">
                <a:solidFill>
                  <a:schemeClr val="lt1"/>
                </a:solidFill>
                <a:highlight>
                  <a:schemeClr val="accent5"/>
                </a:highlight>
                <a:latin typeface="Catamaran"/>
                <a:ea typeface="Catamaran"/>
                <a:cs typeface="Catamaran"/>
                <a:sym typeface="Catamaran"/>
              </a:rPr>
              <a:t>,</a:t>
            </a:r>
            <a:r>
              <a:rPr lang="en" sz="1100">
                <a:solidFill>
                  <a:schemeClr val="dk1"/>
                </a:solidFill>
                <a:latin typeface="Catamaran"/>
                <a:ea typeface="Catamaran"/>
                <a:cs typeface="Catamaran"/>
                <a:sym typeface="Catamaran"/>
              </a:rPr>
              <a:t> including icons by </a:t>
            </a:r>
            <a:r>
              <a:rPr lang="en" sz="1100" b="1">
                <a:solidFill>
                  <a:schemeClr val="lt1"/>
                </a:solidFill>
                <a:highlight>
                  <a:schemeClr val="accent5"/>
                </a:highlight>
                <a:uFill>
                  <a:noFill/>
                </a:uFill>
                <a:latin typeface="Catamaran"/>
                <a:ea typeface="Catamaran"/>
                <a:cs typeface="Catamaran"/>
                <a:sym typeface="Catamaran"/>
                <a:hlinkClick r:id="rId3">
                  <a:extLst>
                    <a:ext uri="{A12FA001-AC4F-418D-AE19-62706E023703}">
                      <ahyp:hlinkClr xmlns:ahyp="http://schemas.microsoft.com/office/drawing/2018/hyperlinkcolor" val="tx"/>
                    </a:ext>
                  </a:extLst>
                </a:hlinkClick>
              </a:rPr>
              <a:t>Flaticon</a:t>
            </a:r>
            <a:r>
              <a:rPr lang="en" sz="1100" b="1">
                <a:solidFill>
                  <a:schemeClr val="lt1"/>
                </a:solidFill>
                <a:highlight>
                  <a:schemeClr val="accent5"/>
                </a:highlight>
                <a:latin typeface="Catamaran"/>
                <a:ea typeface="Catamaran"/>
                <a:cs typeface="Catamaran"/>
                <a:sym typeface="Catamaran"/>
              </a:rPr>
              <a:t>,</a:t>
            </a:r>
            <a:r>
              <a:rPr lang="en" sz="1100">
                <a:solidFill>
                  <a:schemeClr val="dk1"/>
                </a:solidFill>
                <a:latin typeface="Catamaran"/>
                <a:ea typeface="Catamaran"/>
                <a:cs typeface="Catamaran"/>
                <a:sym typeface="Catamaran"/>
              </a:rPr>
              <a:t> and infographics &amp; images by </a:t>
            </a:r>
            <a:r>
              <a:rPr lang="en" sz="1100" b="1">
                <a:solidFill>
                  <a:schemeClr val="lt1"/>
                </a:solidFill>
                <a:highlight>
                  <a:schemeClr val="accent5"/>
                </a:highlight>
                <a:uFill>
                  <a:noFill/>
                </a:uFill>
                <a:latin typeface="Catamaran"/>
                <a:ea typeface="Catamaran"/>
                <a:cs typeface="Catamaran"/>
                <a:sym typeface="Catamaran"/>
                <a:hlinkClick r:id="rId4">
                  <a:extLst>
                    <a:ext uri="{A12FA001-AC4F-418D-AE19-62706E023703}">
                      <ahyp:hlinkClr xmlns:ahyp="http://schemas.microsoft.com/office/drawing/2018/hyperlinkcolor" val="tx"/>
                    </a:ext>
                  </a:extLst>
                </a:hlinkClick>
              </a:rPr>
              <a:t>Freepik</a:t>
            </a:r>
            <a:endParaRPr sz="1100" b="1">
              <a:solidFill>
                <a:schemeClr val="lt1"/>
              </a:solidFill>
              <a:highlight>
                <a:schemeClr val="accent5"/>
              </a:highlight>
              <a:latin typeface="Catamaran"/>
              <a:ea typeface="Catamaran"/>
              <a:cs typeface="Catamaran"/>
              <a:sym typeface="Catamaran"/>
            </a:endParaRPr>
          </a:p>
        </p:txBody>
      </p:sp>
      <p:grpSp>
        <p:nvGrpSpPr>
          <p:cNvPr id="699" name="Google Shape;699;p32"/>
          <p:cNvGrpSpPr/>
          <p:nvPr/>
        </p:nvGrpSpPr>
        <p:grpSpPr>
          <a:xfrm>
            <a:off x="-739058" y="-277818"/>
            <a:ext cx="10483618" cy="5617583"/>
            <a:chOff x="-739058" y="-277818"/>
            <a:chExt cx="10483618" cy="5617583"/>
          </a:xfrm>
        </p:grpSpPr>
        <p:sp>
          <p:nvSpPr>
            <p:cNvPr id="700" name="Google Shape;700;p32"/>
            <p:cNvSpPr/>
            <p:nvPr/>
          </p:nvSpPr>
          <p:spPr>
            <a:xfrm rot="1653030" flipH="1">
              <a:off x="7579993" y="162477"/>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5"/>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2"/>
            <p:cNvSpPr/>
            <p:nvPr/>
          </p:nvSpPr>
          <p:spPr>
            <a:xfrm rot="1653030" flipH="1">
              <a:off x="7390756" y="206323"/>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lt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2"/>
            <p:cNvSpPr/>
            <p:nvPr/>
          </p:nvSpPr>
          <p:spPr>
            <a:xfrm rot="-9146970" flipH="1">
              <a:off x="-470833" y="3736236"/>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2"/>
            <p:cNvSpPr/>
            <p:nvPr/>
          </p:nvSpPr>
          <p:spPr>
            <a:xfrm rot="-9146970" flipH="1">
              <a:off x="-673753" y="4102420"/>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704"/>
        <p:cNvGrpSpPr/>
        <p:nvPr/>
      </p:nvGrpSpPr>
      <p:grpSpPr>
        <a:xfrm>
          <a:off x="0" y="0"/>
          <a:ext cx="0" cy="0"/>
          <a:chOff x="0" y="0"/>
          <a:chExt cx="0" cy="0"/>
        </a:xfrm>
      </p:grpSpPr>
      <p:grpSp>
        <p:nvGrpSpPr>
          <p:cNvPr id="705" name="Google Shape;705;p33"/>
          <p:cNvGrpSpPr/>
          <p:nvPr/>
        </p:nvGrpSpPr>
        <p:grpSpPr>
          <a:xfrm>
            <a:off x="-739058" y="-277818"/>
            <a:ext cx="10483618" cy="5617583"/>
            <a:chOff x="-739058" y="-277818"/>
            <a:chExt cx="10483618" cy="5617583"/>
          </a:xfrm>
        </p:grpSpPr>
        <p:sp>
          <p:nvSpPr>
            <p:cNvPr id="706" name="Google Shape;706;p33"/>
            <p:cNvSpPr/>
            <p:nvPr/>
          </p:nvSpPr>
          <p:spPr>
            <a:xfrm rot="1653030" flipH="1">
              <a:off x="7579993" y="162477"/>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5"/>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3"/>
            <p:cNvSpPr/>
            <p:nvPr/>
          </p:nvSpPr>
          <p:spPr>
            <a:xfrm rot="1653030" flipH="1">
              <a:off x="7390756" y="206323"/>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lt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3"/>
            <p:cNvSpPr/>
            <p:nvPr/>
          </p:nvSpPr>
          <p:spPr>
            <a:xfrm rot="-9146970" flipH="1">
              <a:off x="-470833" y="3736236"/>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3"/>
            <p:cNvSpPr/>
            <p:nvPr/>
          </p:nvSpPr>
          <p:spPr>
            <a:xfrm rot="-9146970" flipH="1">
              <a:off x="-673753" y="4102420"/>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1">
  <p:cSld name="SECTION_HEADER_1_2">
    <p:bg>
      <p:bgPr>
        <a:solidFill>
          <a:schemeClr val="accent2"/>
        </a:solidFill>
        <a:effectLst/>
      </p:bgPr>
    </p:bg>
    <p:spTree>
      <p:nvGrpSpPr>
        <p:cNvPr id="1" name="Shape 710"/>
        <p:cNvGrpSpPr/>
        <p:nvPr/>
      </p:nvGrpSpPr>
      <p:grpSpPr>
        <a:xfrm>
          <a:off x="0" y="0"/>
          <a:ext cx="0" cy="0"/>
          <a:chOff x="0" y="0"/>
          <a:chExt cx="0" cy="0"/>
        </a:xfrm>
      </p:grpSpPr>
      <p:grpSp>
        <p:nvGrpSpPr>
          <p:cNvPr id="711" name="Google Shape;711;p34"/>
          <p:cNvGrpSpPr/>
          <p:nvPr/>
        </p:nvGrpSpPr>
        <p:grpSpPr>
          <a:xfrm>
            <a:off x="-43250" y="704288"/>
            <a:ext cx="10540752" cy="4727497"/>
            <a:chOff x="-43250" y="704288"/>
            <a:chExt cx="10540752" cy="4727497"/>
          </a:xfrm>
        </p:grpSpPr>
        <p:sp>
          <p:nvSpPr>
            <p:cNvPr id="712" name="Google Shape;712;p34"/>
            <p:cNvSpPr/>
            <p:nvPr/>
          </p:nvSpPr>
          <p:spPr>
            <a:xfrm>
              <a:off x="529062" y="7042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3" name="Google Shape;713;p34"/>
            <p:cNvGrpSpPr/>
            <p:nvPr/>
          </p:nvGrpSpPr>
          <p:grpSpPr>
            <a:xfrm rot="-715296">
              <a:off x="1067531" y="2983160"/>
              <a:ext cx="722367" cy="722752"/>
              <a:chOff x="4238100" y="338250"/>
              <a:chExt cx="1008255" cy="1008791"/>
            </a:xfrm>
          </p:grpSpPr>
          <p:sp>
            <p:nvSpPr>
              <p:cNvPr id="714" name="Google Shape;714;p34"/>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34"/>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34"/>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34"/>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34"/>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4"/>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34"/>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34"/>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4"/>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4"/>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4" name="Google Shape;724;p34"/>
            <p:cNvGrpSpPr/>
            <p:nvPr/>
          </p:nvGrpSpPr>
          <p:grpSpPr>
            <a:xfrm>
              <a:off x="7015063" y="976900"/>
              <a:ext cx="903375" cy="542300"/>
              <a:chOff x="2506350" y="1963575"/>
              <a:chExt cx="903375" cy="542300"/>
            </a:xfrm>
          </p:grpSpPr>
          <p:sp>
            <p:nvSpPr>
              <p:cNvPr id="725" name="Google Shape;725;p34"/>
              <p:cNvSpPr/>
              <p:nvPr/>
            </p:nvSpPr>
            <p:spPr>
              <a:xfrm>
                <a:off x="2703675" y="2158275"/>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4"/>
              <p:cNvSpPr/>
              <p:nvPr/>
            </p:nvSpPr>
            <p:spPr>
              <a:xfrm>
                <a:off x="3196450" y="2032625"/>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4"/>
              <p:cNvSpPr/>
              <p:nvPr/>
            </p:nvSpPr>
            <p:spPr>
              <a:xfrm>
                <a:off x="3118550" y="2367750"/>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4"/>
              <p:cNvSpPr/>
              <p:nvPr/>
            </p:nvSpPr>
            <p:spPr>
              <a:xfrm>
                <a:off x="2506350" y="1963575"/>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9" name="Google Shape;729;p34"/>
            <p:cNvSpPr/>
            <p:nvPr/>
          </p:nvSpPr>
          <p:spPr>
            <a:xfrm rot="-2996991">
              <a:off x="7420136" y="3093453"/>
              <a:ext cx="2811678" cy="1509058"/>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4"/>
            <p:cNvSpPr/>
            <p:nvPr/>
          </p:nvSpPr>
          <p:spPr>
            <a:xfrm rot="-2996991">
              <a:off x="7760595" y="3465577"/>
              <a:ext cx="2830173" cy="1074546"/>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4"/>
            <p:cNvGrpSpPr/>
            <p:nvPr/>
          </p:nvGrpSpPr>
          <p:grpSpPr>
            <a:xfrm>
              <a:off x="637115" y="2658226"/>
              <a:ext cx="394832" cy="395144"/>
              <a:chOff x="4238100" y="338250"/>
              <a:chExt cx="1008255" cy="1008791"/>
            </a:xfrm>
          </p:grpSpPr>
          <p:sp>
            <p:nvSpPr>
              <p:cNvPr id="732" name="Google Shape;732;p34"/>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4"/>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4"/>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4"/>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4"/>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4"/>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4"/>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4"/>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4"/>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4"/>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4"/>
            <p:cNvSpPr/>
            <p:nvPr/>
          </p:nvSpPr>
          <p:spPr>
            <a:xfrm>
              <a:off x="-43250" y="1560550"/>
              <a:ext cx="1843448" cy="933294"/>
            </a:xfrm>
            <a:custGeom>
              <a:avLst/>
              <a:gdLst/>
              <a:ahLst/>
              <a:cxnLst/>
              <a:rect l="l" t="t" r="r" b="b"/>
              <a:pathLst>
                <a:path w="17731" h="8977" extrusionOk="0">
                  <a:moveTo>
                    <a:pt x="5610" y="1"/>
                  </a:moveTo>
                  <a:cubicBezTo>
                    <a:pt x="4310" y="1"/>
                    <a:pt x="2983" y="172"/>
                    <a:pt x="1923" y="772"/>
                  </a:cubicBezTo>
                  <a:cubicBezTo>
                    <a:pt x="1202" y="1178"/>
                    <a:pt x="0" y="2180"/>
                    <a:pt x="10" y="3057"/>
                  </a:cubicBezTo>
                  <a:cubicBezTo>
                    <a:pt x="741" y="3008"/>
                    <a:pt x="1510" y="2512"/>
                    <a:pt x="2259" y="2341"/>
                  </a:cubicBezTo>
                  <a:cubicBezTo>
                    <a:pt x="3329" y="2097"/>
                    <a:pt x="4436" y="2046"/>
                    <a:pt x="5528" y="1993"/>
                  </a:cubicBezTo>
                  <a:cubicBezTo>
                    <a:pt x="5775" y="1982"/>
                    <a:pt x="6025" y="1970"/>
                    <a:pt x="6275" y="1970"/>
                  </a:cubicBezTo>
                  <a:cubicBezTo>
                    <a:pt x="6759" y="1970"/>
                    <a:pt x="7240" y="2014"/>
                    <a:pt x="7689" y="2184"/>
                  </a:cubicBezTo>
                  <a:cubicBezTo>
                    <a:pt x="8750" y="2586"/>
                    <a:pt x="9438" y="3611"/>
                    <a:pt x="9928" y="4633"/>
                  </a:cubicBezTo>
                  <a:cubicBezTo>
                    <a:pt x="10417" y="5654"/>
                    <a:pt x="10794" y="6757"/>
                    <a:pt x="11540" y="7611"/>
                  </a:cubicBezTo>
                  <a:cubicBezTo>
                    <a:pt x="12272" y="8448"/>
                    <a:pt x="13371" y="8976"/>
                    <a:pt x="14473" y="8976"/>
                  </a:cubicBezTo>
                  <a:cubicBezTo>
                    <a:pt x="14705" y="8976"/>
                    <a:pt x="14937" y="8953"/>
                    <a:pt x="15165" y="8904"/>
                  </a:cubicBezTo>
                  <a:cubicBezTo>
                    <a:pt x="16481" y="8624"/>
                    <a:pt x="17593" y="7440"/>
                    <a:pt x="17654" y="6096"/>
                  </a:cubicBezTo>
                  <a:cubicBezTo>
                    <a:pt x="17731" y="4482"/>
                    <a:pt x="16431" y="3129"/>
                    <a:pt x="15052" y="2285"/>
                  </a:cubicBezTo>
                  <a:cubicBezTo>
                    <a:pt x="12886" y="959"/>
                    <a:pt x="10345" y="365"/>
                    <a:pt x="7816" y="125"/>
                  </a:cubicBezTo>
                  <a:cubicBezTo>
                    <a:pt x="7129" y="60"/>
                    <a:pt x="6374" y="1"/>
                    <a:pt x="5610"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4"/>
            <p:cNvSpPr/>
            <p:nvPr/>
          </p:nvSpPr>
          <p:spPr>
            <a:xfrm>
              <a:off x="1224924" y="1901346"/>
              <a:ext cx="359104" cy="384982"/>
            </a:xfrm>
            <a:custGeom>
              <a:avLst/>
              <a:gdLst/>
              <a:ahLst/>
              <a:cxnLst/>
              <a:rect l="l" t="t" r="r" b="b"/>
              <a:pathLst>
                <a:path w="3454" h="3703" extrusionOk="0">
                  <a:moveTo>
                    <a:pt x="1564" y="0"/>
                  </a:moveTo>
                  <a:cubicBezTo>
                    <a:pt x="567" y="0"/>
                    <a:pt x="1" y="1160"/>
                    <a:pt x="47" y="2037"/>
                  </a:cubicBezTo>
                  <a:cubicBezTo>
                    <a:pt x="77" y="2615"/>
                    <a:pt x="313" y="3226"/>
                    <a:pt x="815" y="3515"/>
                  </a:cubicBezTo>
                  <a:cubicBezTo>
                    <a:pt x="991" y="3619"/>
                    <a:pt x="1193" y="3673"/>
                    <a:pt x="1398" y="3695"/>
                  </a:cubicBezTo>
                  <a:cubicBezTo>
                    <a:pt x="1450" y="3700"/>
                    <a:pt x="1502" y="3703"/>
                    <a:pt x="1553" y="3703"/>
                  </a:cubicBezTo>
                  <a:cubicBezTo>
                    <a:pt x="2423" y="3703"/>
                    <a:pt x="3255" y="2986"/>
                    <a:pt x="3353" y="2116"/>
                  </a:cubicBezTo>
                  <a:cubicBezTo>
                    <a:pt x="3453" y="1207"/>
                    <a:pt x="2622" y="86"/>
                    <a:pt x="1679" y="5"/>
                  </a:cubicBezTo>
                  <a:cubicBezTo>
                    <a:pt x="1640" y="2"/>
                    <a:pt x="1601" y="0"/>
                    <a:pt x="1564"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2">
  <p:cSld name="BLANK_1_1_1_1_1_1_1_1">
    <p:spTree>
      <p:nvGrpSpPr>
        <p:cNvPr id="1" name="Shape 744"/>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3">
  <p:cSld name="SECTION_HEADER_1_2_1">
    <p:bg>
      <p:bgPr>
        <a:solidFill>
          <a:schemeClr val="accent2"/>
        </a:solidFill>
        <a:effectLst/>
      </p:bgPr>
    </p:bg>
    <p:spTree>
      <p:nvGrpSpPr>
        <p:cNvPr id="1" name="Shape 745"/>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flipH="1">
            <a:off x="7154008" y="4079901"/>
            <a:ext cx="2335217" cy="1123522"/>
          </a:xfrm>
          <a:custGeom>
            <a:avLst/>
            <a:gdLst/>
            <a:ahLst/>
            <a:cxnLst/>
            <a:rect l="l" t="t" r="r" b="b"/>
            <a:pathLst>
              <a:path w="31040" h="14934" extrusionOk="0">
                <a:moveTo>
                  <a:pt x="921" y="0"/>
                </a:moveTo>
                <a:cubicBezTo>
                  <a:pt x="764" y="0"/>
                  <a:pt x="601" y="66"/>
                  <a:pt x="433" y="219"/>
                </a:cubicBezTo>
                <a:cubicBezTo>
                  <a:pt x="0" y="613"/>
                  <a:pt x="5" y="1285"/>
                  <a:pt x="45" y="1871"/>
                </a:cubicBezTo>
                <a:cubicBezTo>
                  <a:pt x="346" y="6128"/>
                  <a:pt x="846" y="10364"/>
                  <a:pt x="1346" y="14600"/>
                </a:cubicBezTo>
                <a:cubicBezTo>
                  <a:pt x="5113" y="14877"/>
                  <a:pt x="8889" y="14933"/>
                  <a:pt x="12666" y="14933"/>
                </a:cubicBezTo>
                <a:cubicBezTo>
                  <a:pt x="13976" y="14933"/>
                  <a:pt x="15287" y="14926"/>
                  <a:pt x="16596" y="14920"/>
                </a:cubicBezTo>
                <a:lnTo>
                  <a:pt x="30672" y="14843"/>
                </a:lnTo>
                <a:cubicBezTo>
                  <a:pt x="30759" y="14843"/>
                  <a:pt x="30854" y="14841"/>
                  <a:pt x="30926" y="14787"/>
                </a:cubicBezTo>
                <a:cubicBezTo>
                  <a:pt x="31027" y="14713"/>
                  <a:pt x="31040" y="14567"/>
                  <a:pt x="31040" y="14439"/>
                </a:cubicBezTo>
                <a:cubicBezTo>
                  <a:pt x="31022" y="11418"/>
                  <a:pt x="28628" y="8784"/>
                  <a:pt x="25807" y="7701"/>
                </a:cubicBezTo>
                <a:cubicBezTo>
                  <a:pt x="24333" y="7134"/>
                  <a:pt x="22768" y="6917"/>
                  <a:pt x="21186" y="6917"/>
                </a:cubicBezTo>
                <a:cubicBezTo>
                  <a:pt x="19741" y="6917"/>
                  <a:pt x="18282" y="7098"/>
                  <a:pt x="16862" y="7359"/>
                </a:cubicBezTo>
                <a:cubicBezTo>
                  <a:pt x="15564" y="7597"/>
                  <a:pt x="14258" y="7902"/>
                  <a:pt x="12942" y="7902"/>
                </a:cubicBezTo>
                <a:cubicBezTo>
                  <a:pt x="12789" y="7902"/>
                  <a:pt x="12636" y="7898"/>
                  <a:pt x="12482" y="7889"/>
                </a:cubicBezTo>
                <a:cubicBezTo>
                  <a:pt x="10416" y="7770"/>
                  <a:pt x="8496" y="6812"/>
                  <a:pt x="6720" y="5748"/>
                </a:cubicBezTo>
                <a:cubicBezTo>
                  <a:pt x="5285" y="4890"/>
                  <a:pt x="3846" y="3899"/>
                  <a:pt x="2835" y="2543"/>
                </a:cubicBezTo>
                <a:cubicBezTo>
                  <a:pt x="2510" y="2108"/>
                  <a:pt x="1810" y="0"/>
                  <a:pt x="92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rot="9858750">
            <a:off x="7770095" y="3555118"/>
            <a:ext cx="2065618" cy="1108675"/>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accen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rot="-1653030">
            <a:off x="-430245" y="366810"/>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1653030">
            <a:off x="-633165" y="322964"/>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a:off x="1110154" y="1843915"/>
            <a:ext cx="780765" cy="781160"/>
            <a:chOff x="788775" y="1905038"/>
            <a:chExt cx="403350" cy="403575"/>
          </a:xfrm>
        </p:grpSpPr>
        <p:sp>
          <p:nvSpPr>
            <p:cNvPr id="14" name="Google Shape;14;p2"/>
            <p:cNvSpPr/>
            <p:nvPr/>
          </p:nvSpPr>
          <p:spPr>
            <a:xfrm>
              <a:off x="927925" y="1905038"/>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930650" y="2107763"/>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788775" y="2085963"/>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994825" y="1983763"/>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987100" y="2099763"/>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14100" y="1965913"/>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951125" y="2059713"/>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21;p2"/>
          <p:cNvGrpSpPr/>
          <p:nvPr/>
        </p:nvGrpSpPr>
        <p:grpSpPr>
          <a:xfrm>
            <a:off x="7038644" y="1125912"/>
            <a:ext cx="447961" cy="448210"/>
            <a:chOff x="788775" y="1905038"/>
            <a:chExt cx="403350" cy="403575"/>
          </a:xfrm>
        </p:grpSpPr>
        <p:sp>
          <p:nvSpPr>
            <p:cNvPr id="22" name="Google Shape;22;p2"/>
            <p:cNvSpPr/>
            <p:nvPr/>
          </p:nvSpPr>
          <p:spPr>
            <a:xfrm>
              <a:off x="927925" y="1905038"/>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930650" y="2107763"/>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788775" y="2085963"/>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994825" y="1983763"/>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987100" y="2099763"/>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814100" y="1965913"/>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951125" y="2059713"/>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oogle Shape;29;p2"/>
          <p:cNvGrpSpPr/>
          <p:nvPr/>
        </p:nvGrpSpPr>
        <p:grpSpPr>
          <a:xfrm>
            <a:off x="821714" y="2625071"/>
            <a:ext cx="315581" cy="315797"/>
            <a:chOff x="788775" y="1905038"/>
            <a:chExt cx="403350" cy="403575"/>
          </a:xfrm>
        </p:grpSpPr>
        <p:sp>
          <p:nvSpPr>
            <p:cNvPr id="30" name="Google Shape;30;p2"/>
            <p:cNvSpPr/>
            <p:nvPr/>
          </p:nvSpPr>
          <p:spPr>
            <a:xfrm>
              <a:off x="927925" y="1905038"/>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930650" y="2107763"/>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88775" y="2085963"/>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994825" y="1983763"/>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987100" y="2099763"/>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814100" y="1965913"/>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951125" y="2059713"/>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37;p2"/>
          <p:cNvSpPr/>
          <p:nvPr/>
        </p:nvSpPr>
        <p:spPr>
          <a:xfrm flipH="1">
            <a:off x="7658663" y="4681366"/>
            <a:ext cx="332603" cy="241045"/>
          </a:xfrm>
          <a:custGeom>
            <a:avLst/>
            <a:gdLst/>
            <a:ahLst/>
            <a:cxnLst/>
            <a:rect l="l" t="t" r="r" b="b"/>
            <a:pathLst>
              <a:path w="4421" h="3204" extrusionOk="0">
                <a:moveTo>
                  <a:pt x="2182" y="0"/>
                </a:moveTo>
                <a:cubicBezTo>
                  <a:pt x="1174" y="0"/>
                  <a:pt x="1" y="1016"/>
                  <a:pt x="244" y="2040"/>
                </a:cubicBezTo>
                <a:cubicBezTo>
                  <a:pt x="349" y="2478"/>
                  <a:pt x="732" y="2795"/>
                  <a:pt x="1140" y="2982"/>
                </a:cubicBezTo>
                <a:cubicBezTo>
                  <a:pt x="1453" y="3125"/>
                  <a:pt x="1802" y="3204"/>
                  <a:pt x="2147" y="3204"/>
                </a:cubicBezTo>
                <a:cubicBezTo>
                  <a:pt x="2531" y="3204"/>
                  <a:pt x="2909" y="3106"/>
                  <a:pt x="3227" y="2890"/>
                </a:cubicBezTo>
                <a:cubicBezTo>
                  <a:pt x="4420" y="2078"/>
                  <a:pt x="3835" y="656"/>
                  <a:pt x="2735" y="121"/>
                </a:cubicBezTo>
                <a:cubicBezTo>
                  <a:pt x="2564" y="38"/>
                  <a:pt x="2376" y="0"/>
                  <a:pt x="2182"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38;p2"/>
          <p:cNvGrpSpPr/>
          <p:nvPr/>
        </p:nvGrpSpPr>
        <p:grpSpPr>
          <a:xfrm>
            <a:off x="462725" y="844823"/>
            <a:ext cx="8185252" cy="3984349"/>
            <a:chOff x="462725" y="844823"/>
            <a:chExt cx="8185252" cy="3984349"/>
          </a:xfrm>
        </p:grpSpPr>
        <p:sp>
          <p:nvSpPr>
            <p:cNvPr id="39" name="Google Shape;39;p2"/>
            <p:cNvSpPr/>
            <p:nvPr/>
          </p:nvSpPr>
          <p:spPr>
            <a:xfrm>
              <a:off x="8099775" y="2282300"/>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8287675" y="2618975"/>
              <a:ext cx="126025" cy="100275"/>
            </a:xfrm>
            <a:custGeom>
              <a:avLst/>
              <a:gdLst/>
              <a:ahLst/>
              <a:cxnLst/>
              <a:rect l="l" t="t" r="r" b="b"/>
              <a:pathLst>
                <a:path w="5041" h="4011" extrusionOk="0">
                  <a:moveTo>
                    <a:pt x="3327" y="0"/>
                  </a:moveTo>
                  <a:cubicBezTo>
                    <a:pt x="3038" y="218"/>
                    <a:pt x="2288" y="972"/>
                    <a:pt x="1945" y="972"/>
                  </a:cubicBezTo>
                  <a:cubicBezTo>
                    <a:pt x="1918" y="972"/>
                    <a:pt x="1893" y="967"/>
                    <a:pt x="1871" y="957"/>
                  </a:cubicBezTo>
                  <a:cubicBezTo>
                    <a:pt x="1552" y="807"/>
                    <a:pt x="107" y="193"/>
                    <a:pt x="1" y="59"/>
                  </a:cubicBezTo>
                  <a:lnTo>
                    <a:pt x="1" y="59"/>
                  </a:lnTo>
                  <a:cubicBezTo>
                    <a:pt x="422" y="590"/>
                    <a:pt x="843" y="1122"/>
                    <a:pt x="1265" y="1653"/>
                  </a:cubicBezTo>
                  <a:cubicBezTo>
                    <a:pt x="850" y="1919"/>
                    <a:pt x="455" y="2209"/>
                    <a:pt x="81" y="2528"/>
                  </a:cubicBezTo>
                  <a:cubicBezTo>
                    <a:pt x="614" y="2498"/>
                    <a:pt x="1711" y="2433"/>
                    <a:pt x="1987" y="2433"/>
                  </a:cubicBezTo>
                  <a:cubicBezTo>
                    <a:pt x="2022" y="2433"/>
                    <a:pt x="2044" y="2434"/>
                    <a:pt x="2050" y="2436"/>
                  </a:cubicBezTo>
                  <a:cubicBezTo>
                    <a:pt x="2126" y="2464"/>
                    <a:pt x="2928" y="3539"/>
                    <a:pt x="3281" y="4011"/>
                  </a:cubicBezTo>
                  <a:cubicBezTo>
                    <a:pt x="3216" y="3436"/>
                    <a:pt x="3223" y="2853"/>
                    <a:pt x="3301" y="2280"/>
                  </a:cubicBezTo>
                  <a:cubicBezTo>
                    <a:pt x="3876" y="2091"/>
                    <a:pt x="4456" y="1919"/>
                    <a:pt x="5041" y="1768"/>
                  </a:cubicBezTo>
                  <a:cubicBezTo>
                    <a:pt x="4550" y="1658"/>
                    <a:pt x="3473" y="1302"/>
                    <a:pt x="3437" y="1250"/>
                  </a:cubicBezTo>
                  <a:cubicBezTo>
                    <a:pt x="3403" y="1201"/>
                    <a:pt x="3350" y="360"/>
                    <a:pt x="3327"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8236550" y="2269925"/>
              <a:ext cx="101950" cy="72900"/>
            </a:xfrm>
            <a:custGeom>
              <a:avLst/>
              <a:gdLst/>
              <a:ahLst/>
              <a:cxnLst/>
              <a:rect l="l" t="t" r="r" b="b"/>
              <a:pathLst>
                <a:path w="4078" h="2916" extrusionOk="0">
                  <a:moveTo>
                    <a:pt x="1" y="1252"/>
                  </a:moveTo>
                  <a:cubicBezTo>
                    <a:pt x="1" y="1252"/>
                    <a:pt x="1" y="1252"/>
                    <a:pt x="1" y="1252"/>
                  </a:cubicBezTo>
                  <a:lnTo>
                    <a:pt x="1" y="1252"/>
                  </a:lnTo>
                  <a:cubicBezTo>
                    <a:pt x="1" y="1252"/>
                    <a:pt x="1" y="1252"/>
                    <a:pt x="1" y="1252"/>
                  </a:cubicBezTo>
                  <a:close/>
                  <a:moveTo>
                    <a:pt x="2260" y="1"/>
                  </a:moveTo>
                  <a:cubicBezTo>
                    <a:pt x="2130" y="273"/>
                    <a:pt x="1863" y="1173"/>
                    <a:pt x="1608" y="1187"/>
                  </a:cubicBezTo>
                  <a:cubicBezTo>
                    <a:pt x="1391" y="1199"/>
                    <a:pt x="578" y="1268"/>
                    <a:pt x="194" y="1268"/>
                  </a:cubicBezTo>
                  <a:cubicBezTo>
                    <a:pt x="97" y="1268"/>
                    <a:pt x="27" y="1263"/>
                    <a:pt x="1" y="1252"/>
                  </a:cubicBezTo>
                  <a:lnTo>
                    <a:pt x="1" y="1252"/>
                  </a:lnTo>
                  <a:cubicBezTo>
                    <a:pt x="484" y="1463"/>
                    <a:pt x="966" y="1675"/>
                    <a:pt x="1447" y="1885"/>
                  </a:cubicBezTo>
                  <a:cubicBezTo>
                    <a:pt x="1259" y="2215"/>
                    <a:pt x="1095" y="2560"/>
                    <a:pt x="953" y="2916"/>
                  </a:cubicBezTo>
                  <a:cubicBezTo>
                    <a:pt x="1350" y="2674"/>
                    <a:pt x="2224" y="2142"/>
                    <a:pt x="2269" y="2136"/>
                  </a:cubicBezTo>
                  <a:cubicBezTo>
                    <a:pt x="2269" y="2136"/>
                    <a:pt x="2270" y="2136"/>
                    <a:pt x="2271" y="2136"/>
                  </a:cubicBezTo>
                  <a:cubicBezTo>
                    <a:pt x="2350" y="2136"/>
                    <a:pt x="3278" y="2575"/>
                    <a:pt x="3686" y="2769"/>
                  </a:cubicBezTo>
                  <a:cubicBezTo>
                    <a:pt x="3433" y="2398"/>
                    <a:pt x="3226" y="1994"/>
                    <a:pt x="3071" y="1574"/>
                  </a:cubicBezTo>
                  <a:cubicBezTo>
                    <a:pt x="3396" y="1235"/>
                    <a:pt x="3730" y="905"/>
                    <a:pt x="4078" y="589"/>
                  </a:cubicBezTo>
                  <a:lnTo>
                    <a:pt x="4078" y="589"/>
                  </a:lnTo>
                  <a:cubicBezTo>
                    <a:pt x="3726" y="684"/>
                    <a:pt x="2947" y="820"/>
                    <a:pt x="2810" y="820"/>
                  </a:cubicBezTo>
                  <a:cubicBezTo>
                    <a:pt x="2800" y="820"/>
                    <a:pt x="2793" y="819"/>
                    <a:pt x="2791" y="818"/>
                  </a:cubicBezTo>
                  <a:cubicBezTo>
                    <a:pt x="2749" y="797"/>
                    <a:pt x="2405" y="241"/>
                    <a:pt x="2260"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7610450" y="4041750"/>
              <a:ext cx="101950" cy="72875"/>
            </a:xfrm>
            <a:custGeom>
              <a:avLst/>
              <a:gdLst/>
              <a:ahLst/>
              <a:cxnLst/>
              <a:rect l="l" t="t" r="r" b="b"/>
              <a:pathLst>
                <a:path w="4078" h="2915" extrusionOk="0">
                  <a:moveTo>
                    <a:pt x="0" y="1252"/>
                  </a:moveTo>
                  <a:lnTo>
                    <a:pt x="0" y="1252"/>
                  </a:lnTo>
                  <a:cubicBezTo>
                    <a:pt x="1" y="1252"/>
                    <a:pt x="1" y="1252"/>
                    <a:pt x="1" y="1252"/>
                  </a:cubicBezTo>
                  <a:lnTo>
                    <a:pt x="1" y="1252"/>
                  </a:lnTo>
                  <a:cubicBezTo>
                    <a:pt x="1" y="1252"/>
                    <a:pt x="1" y="1252"/>
                    <a:pt x="0" y="1252"/>
                  </a:cubicBezTo>
                  <a:close/>
                  <a:moveTo>
                    <a:pt x="2260" y="1"/>
                  </a:moveTo>
                  <a:cubicBezTo>
                    <a:pt x="2130" y="273"/>
                    <a:pt x="1863" y="1172"/>
                    <a:pt x="1610" y="1187"/>
                  </a:cubicBezTo>
                  <a:cubicBezTo>
                    <a:pt x="1392" y="1199"/>
                    <a:pt x="578" y="1268"/>
                    <a:pt x="194" y="1268"/>
                  </a:cubicBezTo>
                  <a:cubicBezTo>
                    <a:pt x="97" y="1268"/>
                    <a:pt x="27" y="1263"/>
                    <a:pt x="1" y="1252"/>
                  </a:cubicBezTo>
                  <a:lnTo>
                    <a:pt x="1" y="1252"/>
                  </a:lnTo>
                  <a:cubicBezTo>
                    <a:pt x="484" y="1462"/>
                    <a:pt x="966" y="1675"/>
                    <a:pt x="1447" y="1885"/>
                  </a:cubicBezTo>
                  <a:cubicBezTo>
                    <a:pt x="1259" y="2215"/>
                    <a:pt x="1095" y="2561"/>
                    <a:pt x="952" y="2914"/>
                  </a:cubicBezTo>
                  <a:cubicBezTo>
                    <a:pt x="1351" y="2674"/>
                    <a:pt x="2224" y="2142"/>
                    <a:pt x="2268" y="2136"/>
                  </a:cubicBezTo>
                  <a:cubicBezTo>
                    <a:pt x="2269" y="2136"/>
                    <a:pt x="2270" y="2136"/>
                    <a:pt x="2270" y="2136"/>
                  </a:cubicBezTo>
                  <a:cubicBezTo>
                    <a:pt x="2349" y="2136"/>
                    <a:pt x="3277" y="2575"/>
                    <a:pt x="3688" y="2769"/>
                  </a:cubicBezTo>
                  <a:cubicBezTo>
                    <a:pt x="3433" y="2397"/>
                    <a:pt x="3227" y="1994"/>
                    <a:pt x="3071" y="1574"/>
                  </a:cubicBezTo>
                  <a:cubicBezTo>
                    <a:pt x="3396" y="1235"/>
                    <a:pt x="3731" y="905"/>
                    <a:pt x="4077" y="589"/>
                  </a:cubicBezTo>
                  <a:lnTo>
                    <a:pt x="4077" y="589"/>
                  </a:lnTo>
                  <a:cubicBezTo>
                    <a:pt x="3727" y="684"/>
                    <a:pt x="2946" y="820"/>
                    <a:pt x="2809" y="820"/>
                  </a:cubicBezTo>
                  <a:cubicBezTo>
                    <a:pt x="2800" y="820"/>
                    <a:pt x="2793" y="819"/>
                    <a:pt x="2790" y="818"/>
                  </a:cubicBezTo>
                  <a:cubicBezTo>
                    <a:pt x="2749" y="798"/>
                    <a:pt x="2405" y="240"/>
                    <a:pt x="2260"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8471410" y="964842"/>
              <a:ext cx="176567" cy="126212"/>
            </a:xfrm>
            <a:custGeom>
              <a:avLst/>
              <a:gdLst/>
              <a:ahLst/>
              <a:cxnLst/>
              <a:rect l="l" t="t" r="r" b="b"/>
              <a:pathLst>
                <a:path w="4078" h="2915" extrusionOk="0">
                  <a:moveTo>
                    <a:pt x="1" y="1252"/>
                  </a:moveTo>
                  <a:cubicBezTo>
                    <a:pt x="1" y="1252"/>
                    <a:pt x="1" y="1252"/>
                    <a:pt x="1" y="1252"/>
                  </a:cubicBezTo>
                  <a:lnTo>
                    <a:pt x="1" y="1252"/>
                  </a:lnTo>
                  <a:cubicBezTo>
                    <a:pt x="1" y="1252"/>
                    <a:pt x="1" y="1252"/>
                    <a:pt x="1" y="1252"/>
                  </a:cubicBezTo>
                  <a:close/>
                  <a:moveTo>
                    <a:pt x="2260" y="1"/>
                  </a:moveTo>
                  <a:cubicBezTo>
                    <a:pt x="2132" y="273"/>
                    <a:pt x="1863" y="1171"/>
                    <a:pt x="1608" y="1187"/>
                  </a:cubicBezTo>
                  <a:cubicBezTo>
                    <a:pt x="1390" y="1199"/>
                    <a:pt x="573" y="1267"/>
                    <a:pt x="190" y="1267"/>
                  </a:cubicBezTo>
                  <a:cubicBezTo>
                    <a:pt x="94" y="1267"/>
                    <a:pt x="26" y="1263"/>
                    <a:pt x="1" y="1252"/>
                  </a:cubicBezTo>
                  <a:lnTo>
                    <a:pt x="1" y="1252"/>
                  </a:lnTo>
                  <a:cubicBezTo>
                    <a:pt x="484" y="1462"/>
                    <a:pt x="966" y="1673"/>
                    <a:pt x="1447" y="1885"/>
                  </a:cubicBezTo>
                  <a:cubicBezTo>
                    <a:pt x="1259" y="2215"/>
                    <a:pt x="1095" y="2560"/>
                    <a:pt x="953" y="2914"/>
                  </a:cubicBezTo>
                  <a:cubicBezTo>
                    <a:pt x="1350" y="2673"/>
                    <a:pt x="2224" y="2141"/>
                    <a:pt x="2268" y="2136"/>
                  </a:cubicBezTo>
                  <a:cubicBezTo>
                    <a:pt x="2269" y="2136"/>
                    <a:pt x="2270" y="2136"/>
                    <a:pt x="2271" y="2136"/>
                  </a:cubicBezTo>
                  <a:cubicBezTo>
                    <a:pt x="2353" y="2136"/>
                    <a:pt x="3278" y="2574"/>
                    <a:pt x="3686" y="2769"/>
                  </a:cubicBezTo>
                  <a:cubicBezTo>
                    <a:pt x="3433" y="2396"/>
                    <a:pt x="3225" y="1994"/>
                    <a:pt x="3071" y="1572"/>
                  </a:cubicBezTo>
                  <a:cubicBezTo>
                    <a:pt x="3396" y="1233"/>
                    <a:pt x="3729" y="904"/>
                    <a:pt x="4077" y="587"/>
                  </a:cubicBezTo>
                  <a:lnTo>
                    <a:pt x="4077" y="587"/>
                  </a:lnTo>
                  <a:cubicBezTo>
                    <a:pt x="3726" y="683"/>
                    <a:pt x="2947" y="818"/>
                    <a:pt x="2810" y="818"/>
                  </a:cubicBezTo>
                  <a:cubicBezTo>
                    <a:pt x="2800" y="818"/>
                    <a:pt x="2793" y="818"/>
                    <a:pt x="2790" y="816"/>
                  </a:cubicBezTo>
                  <a:cubicBezTo>
                    <a:pt x="2749" y="796"/>
                    <a:pt x="2405" y="239"/>
                    <a:pt x="2260"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462725" y="3593525"/>
              <a:ext cx="101925" cy="72850"/>
            </a:xfrm>
            <a:custGeom>
              <a:avLst/>
              <a:gdLst/>
              <a:ahLst/>
              <a:cxnLst/>
              <a:rect l="l" t="t" r="r" b="b"/>
              <a:pathLst>
                <a:path w="4077" h="2914" extrusionOk="0">
                  <a:moveTo>
                    <a:pt x="0" y="1251"/>
                  </a:moveTo>
                  <a:lnTo>
                    <a:pt x="0" y="1251"/>
                  </a:lnTo>
                  <a:cubicBezTo>
                    <a:pt x="1" y="1251"/>
                    <a:pt x="1" y="1252"/>
                    <a:pt x="1" y="1252"/>
                  </a:cubicBezTo>
                  <a:lnTo>
                    <a:pt x="1" y="1252"/>
                  </a:lnTo>
                  <a:cubicBezTo>
                    <a:pt x="1" y="1252"/>
                    <a:pt x="1" y="1251"/>
                    <a:pt x="0" y="1251"/>
                  </a:cubicBezTo>
                  <a:close/>
                  <a:moveTo>
                    <a:pt x="2259" y="0"/>
                  </a:moveTo>
                  <a:cubicBezTo>
                    <a:pt x="2130" y="273"/>
                    <a:pt x="1862" y="1172"/>
                    <a:pt x="1609" y="1187"/>
                  </a:cubicBezTo>
                  <a:cubicBezTo>
                    <a:pt x="1392" y="1198"/>
                    <a:pt x="578" y="1267"/>
                    <a:pt x="194" y="1267"/>
                  </a:cubicBezTo>
                  <a:cubicBezTo>
                    <a:pt x="97" y="1267"/>
                    <a:pt x="27" y="1263"/>
                    <a:pt x="1" y="1252"/>
                  </a:cubicBezTo>
                  <a:lnTo>
                    <a:pt x="1" y="1252"/>
                  </a:lnTo>
                  <a:cubicBezTo>
                    <a:pt x="484" y="1462"/>
                    <a:pt x="965" y="1674"/>
                    <a:pt x="1447" y="1884"/>
                  </a:cubicBezTo>
                  <a:cubicBezTo>
                    <a:pt x="1259" y="2215"/>
                    <a:pt x="1095" y="2560"/>
                    <a:pt x="952" y="2914"/>
                  </a:cubicBezTo>
                  <a:cubicBezTo>
                    <a:pt x="1351" y="2673"/>
                    <a:pt x="2223" y="2141"/>
                    <a:pt x="2268" y="2136"/>
                  </a:cubicBezTo>
                  <a:cubicBezTo>
                    <a:pt x="2269" y="2136"/>
                    <a:pt x="2269" y="2136"/>
                    <a:pt x="2270" y="2136"/>
                  </a:cubicBezTo>
                  <a:cubicBezTo>
                    <a:pt x="2349" y="2136"/>
                    <a:pt x="3277" y="2575"/>
                    <a:pt x="3687" y="2768"/>
                  </a:cubicBezTo>
                  <a:cubicBezTo>
                    <a:pt x="3433" y="2396"/>
                    <a:pt x="3227" y="1993"/>
                    <a:pt x="3070" y="1573"/>
                  </a:cubicBezTo>
                  <a:cubicBezTo>
                    <a:pt x="3395" y="1234"/>
                    <a:pt x="3730" y="905"/>
                    <a:pt x="4077" y="588"/>
                  </a:cubicBezTo>
                  <a:lnTo>
                    <a:pt x="4077" y="588"/>
                  </a:lnTo>
                  <a:cubicBezTo>
                    <a:pt x="3727" y="684"/>
                    <a:pt x="2946" y="819"/>
                    <a:pt x="2809" y="819"/>
                  </a:cubicBezTo>
                  <a:cubicBezTo>
                    <a:pt x="2799" y="819"/>
                    <a:pt x="2793" y="818"/>
                    <a:pt x="2790" y="817"/>
                  </a:cubicBezTo>
                  <a:cubicBezTo>
                    <a:pt x="2748" y="797"/>
                    <a:pt x="2407" y="239"/>
                    <a:pt x="2259"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8122125" y="2136850"/>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2029000" y="1288900"/>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8200025" y="844823"/>
              <a:ext cx="286500" cy="211681"/>
            </a:xfrm>
            <a:custGeom>
              <a:avLst/>
              <a:gdLst/>
              <a:ahLst/>
              <a:cxnLst/>
              <a:rect l="l" t="t" r="r" b="b"/>
              <a:pathLst>
                <a:path w="6617" h="4889" extrusionOk="0">
                  <a:moveTo>
                    <a:pt x="0" y="1030"/>
                  </a:moveTo>
                  <a:lnTo>
                    <a:pt x="0" y="1030"/>
                  </a:lnTo>
                  <a:cubicBezTo>
                    <a:pt x="1" y="1030"/>
                    <a:pt x="1" y="1030"/>
                    <a:pt x="1" y="1031"/>
                  </a:cubicBezTo>
                  <a:lnTo>
                    <a:pt x="1" y="1031"/>
                  </a:lnTo>
                  <a:cubicBezTo>
                    <a:pt x="1" y="1030"/>
                    <a:pt x="1" y="1030"/>
                    <a:pt x="0" y="1030"/>
                  </a:cubicBezTo>
                  <a:close/>
                  <a:moveTo>
                    <a:pt x="4023" y="0"/>
                  </a:moveTo>
                  <a:cubicBezTo>
                    <a:pt x="3722" y="361"/>
                    <a:pt x="2978" y="1586"/>
                    <a:pt x="2571" y="1586"/>
                  </a:cubicBezTo>
                  <a:cubicBezTo>
                    <a:pt x="2558" y="1586"/>
                    <a:pt x="2545" y="1585"/>
                    <a:pt x="2533" y="1582"/>
                  </a:cubicBezTo>
                  <a:cubicBezTo>
                    <a:pt x="2101" y="1493"/>
                    <a:pt x="174" y="1165"/>
                    <a:pt x="1" y="1031"/>
                  </a:cubicBezTo>
                  <a:lnTo>
                    <a:pt x="1" y="1031"/>
                  </a:lnTo>
                  <a:cubicBezTo>
                    <a:pt x="665" y="1555"/>
                    <a:pt x="1331" y="2078"/>
                    <a:pt x="1995" y="2603"/>
                  </a:cubicBezTo>
                  <a:cubicBezTo>
                    <a:pt x="1569" y="3043"/>
                    <a:pt x="1172" y="3513"/>
                    <a:pt x="809" y="4007"/>
                  </a:cubicBezTo>
                  <a:cubicBezTo>
                    <a:pt x="1520" y="3793"/>
                    <a:pt x="3074" y="3328"/>
                    <a:pt x="3172" y="3328"/>
                  </a:cubicBezTo>
                  <a:cubicBezTo>
                    <a:pt x="3173" y="3328"/>
                    <a:pt x="3174" y="3328"/>
                    <a:pt x="3174" y="3328"/>
                  </a:cubicBezTo>
                  <a:cubicBezTo>
                    <a:pt x="3273" y="3341"/>
                    <a:pt x="4560" y="4415"/>
                    <a:pt x="5126" y="4888"/>
                  </a:cubicBezTo>
                  <a:cubicBezTo>
                    <a:pt x="4883" y="4208"/>
                    <a:pt x="4723" y="3499"/>
                    <a:pt x="4651" y="2780"/>
                  </a:cubicBezTo>
                  <a:cubicBezTo>
                    <a:pt x="5294" y="2382"/>
                    <a:pt x="5950" y="2006"/>
                    <a:pt x="6617" y="1654"/>
                  </a:cubicBezTo>
                  <a:lnTo>
                    <a:pt x="6617" y="1654"/>
                  </a:lnTo>
                  <a:cubicBezTo>
                    <a:pt x="6599" y="1654"/>
                    <a:pt x="6580" y="1654"/>
                    <a:pt x="6561" y="1654"/>
                  </a:cubicBezTo>
                  <a:cubicBezTo>
                    <a:pt x="5911" y="1654"/>
                    <a:pt x="4577" y="1537"/>
                    <a:pt x="4519" y="1487"/>
                  </a:cubicBezTo>
                  <a:cubicBezTo>
                    <a:pt x="4464" y="1438"/>
                    <a:pt x="4153" y="432"/>
                    <a:pt x="4023"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48;p2"/>
            <p:cNvGrpSpPr/>
            <p:nvPr/>
          </p:nvGrpSpPr>
          <p:grpSpPr>
            <a:xfrm>
              <a:off x="1171213" y="4155289"/>
              <a:ext cx="658648" cy="673883"/>
              <a:chOff x="1171213" y="4155289"/>
              <a:chExt cx="658648" cy="673883"/>
            </a:xfrm>
          </p:grpSpPr>
          <p:sp>
            <p:nvSpPr>
              <p:cNvPr id="49" name="Google Shape;49;p2"/>
              <p:cNvSpPr/>
              <p:nvPr/>
            </p:nvSpPr>
            <p:spPr>
              <a:xfrm>
                <a:off x="1171213" y="4300367"/>
                <a:ext cx="339839" cy="270402"/>
              </a:xfrm>
              <a:custGeom>
                <a:avLst/>
                <a:gdLst/>
                <a:ahLst/>
                <a:cxnLst/>
                <a:rect l="l" t="t" r="r" b="b"/>
                <a:pathLst>
                  <a:path w="5041" h="4011" extrusionOk="0">
                    <a:moveTo>
                      <a:pt x="3325" y="0"/>
                    </a:moveTo>
                    <a:cubicBezTo>
                      <a:pt x="3038" y="217"/>
                      <a:pt x="2289" y="972"/>
                      <a:pt x="1946" y="972"/>
                    </a:cubicBezTo>
                    <a:cubicBezTo>
                      <a:pt x="1918" y="972"/>
                      <a:pt x="1893" y="967"/>
                      <a:pt x="1872" y="956"/>
                    </a:cubicBezTo>
                    <a:cubicBezTo>
                      <a:pt x="1551" y="808"/>
                      <a:pt x="106" y="193"/>
                      <a:pt x="1" y="61"/>
                    </a:cubicBezTo>
                    <a:lnTo>
                      <a:pt x="1" y="61"/>
                    </a:lnTo>
                    <a:cubicBezTo>
                      <a:pt x="421" y="590"/>
                      <a:pt x="843" y="1122"/>
                      <a:pt x="1263" y="1652"/>
                    </a:cubicBezTo>
                    <a:cubicBezTo>
                      <a:pt x="851" y="1918"/>
                      <a:pt x="455" y="2210"/>
                      <a:pt x="81" y="2528"/>
                    </a:cubicBezTo>
                    <a:cubicBezTo>
                      <a:pt x="613" y="2498"/>
                      <a:pt x="1710" y="2433"/>
                      <a:pt x="1987" y="2433"/>
                    </a:cubicBezTo>
                    <a:cubicBezTo>
                      <a:pt x="2022" y="2433"/>
                      <a:pt x="2044" y="2434"/>
                      <a:pt x="2050" y="2436"/>
                    </a:cubicBezTo>
                    <a:cubicBezTo>
                      <a:pt x="2125" y="2463"/>
                      <a:pt x="2929" y="3541"/>
                      <a:pt x="3281" y="4011"/>
                    </a:cubicBezTo>
                    <a:cubicBezTo>
                      <a:pt x="3216" y="3436"/>
                      <a:pt x="3223" y="2853"/>
                      <a:pt x="3301" y="2279"/>
                    </a:cubicBezTo>
                    <a:cubicBezTo>
                      <a:pt x="3876" y="2091"/>
                      <a:pt x="4454" y="1918"/>
                      <a:pt x="5041" y="1767"/>
                    </a:cubicBezTo>
                    <a:cubicBezTo>
                      <a:pt x="4549" y="1658"/>
                      <a:pt x="3474" y="1302"/>
                      <a:pt x="3438" y="1250"/>
                    </a:cubicBezTo>
                    <a:cubicBezTo>
                      <a:pt x="3403" y="1201"/>
                      <a:pt x="3348" y="360"/>
                      <a:pt x="3325"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1554942" y="4155289"/>
                <a:ext cx="274918" cy="196515"/>
              </a:xfrm>
              <a:custGeom>
                <a:avLst/>
                <a:gdLst/>
                <a:ahLst/>
                <a:cxnLst/>
                <a:rect l="l" t="t" r="r" b="b"/>
                <a:pathLst>
                  <a:path w="4078" h="2915" extrusionOk="0">
                    <a:moveTo>
                      <a:pt x="0" y="1252"/>
                    </a:moveTo>
                    <a:cubicBezTo>
                      <a:pt x="1" y="1252"/>
                      <a:pt x="1" y="1252"/>
                      <a:pt x="1" y="1252"/>
                    </a:cubicBezTo>
                    <a:lnTo>
                      <a:pt x="1" y="1252"/>
                    </a:lnTo>
                    <a:cubicBezTo>
                      <a:pt x="1" y="1252"/>
                      <a:pt x="1" y="1252"/>
                      <a:pt x="0" y="1252"/>
                    </a:cubicBezTo>
                    <a:close/>
                    <a:moveTo>
                      <a:pt x="2261" y="1"/>
                    </a:moveTo>
                    <a:cubicBezTo>
                      <a:pt x="2132" y="274"/>
                      <a:pt x="1863" y="1173"/>
                      <a:pt x="1610" y="1187"/>
                    </a:cubicBezTo>
                    <a:cubicBezTo>
                      <a:pt x="1392" y="1199"/>
                      <a:pt x="578" y="1268"/>
                      <a:pt x="194" y="1268"/>
                    </a:cubicBezTo>
                    <a:cubicBezTo>
                      <a:pt x="97" y="1268"/>
                      <a:pt x="27" y="1263"/>
                      <a:pt x="1" y="1252"/>
                    </a:cubicBezTo>
                    <a:lnTo>
                      <a:pt x="1" y="1252"/>
                    </a:lnTo>
                    <a:cubicBezTo>
                      <a:pt x="484" y="1462"/>
                      <a:pt x="967" y="1675"/>
                      <a:pt x="1447" y="1885"/>
                    </a:cubicBezTo>
                    <a:cubicBezTo>
                      <a:pt x="1259" y="2215"/>
                      <a:pt x="1095" y="2561"/>
                      <a:pt x="954" y="2914"/>
                    </a:cubicBezTo>
                    <a:cubicBezTo>
                      <a:pt x="1351" y="2674"/>
                      <a:pt x="2225" y="2142"/>
                      <a:pt x="2270" y="2136"/>
                    </a:cubicBezTo>
                    <a:cubicBezTo>
                      <a:pt x="2270" y="2136"/>
                      <a:pt x="2271" y="2136"/>
                      <a:pt x="2272" y="2136"/>
                    </a:cubicBezTo>
                    <a:cubicBezTo>
                      <a:pt x="2351" y="2136"/>
                      <a:pt x="3279" y="2575"/>
                      <a:pt x="3687" y="2769"/>
                    </a:cubicBezTo>
                    <a:cubicBezTo>
                      <a:pt x="3434" y="2397"/>
                      <a:pt x="3227" y="1994"/>
                      <a:pt x="3071" y="1574"/>
                    </a:cubicBezTo>
                    <a:cubicBezTo>
                      <a:pt x="3397" y="1233"/>
                      <a:pt x="3731" y="905"/>
                      <a:pt x="4077" y="589"/>
                    </a:cubicBezTo>
                    <a:lnTo>
                      <a:pt x="4077" y="589"/>
                    </a:lnTo>
                    <a:cubicBezTo>
                      <a:pt x="3727" y="684"/>
                      <a:pt x="2947" y="818"/>
                      <a:pt x="2809" y="818"/>
                    </a:cubicBezTo>
                    <a:cubicBezTo>
                      <a:pt x="2800" y="818"/>
                      <a:pt x="2793" y="818"/>
                      <a:pt x="2790" y="816"/>
                    </a:cubicBezTo>
                    <a:cubicBezTo>
                      <a:pt x="2750" y="798"/>
                      <a:pt x="2406" y="240"/>
                      <a:pt x="2261"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1341100" y="4488322"/>
                <a:ext cx="427883" cy="340850"/>
              </a:xfrm>
              <a:custGeom>
                <a:avLst/>
                <a:gdLst/>
                <a:ahLst/>
                <a:cxnLst/>
                <a:rect l="l" t="t" r="r" b="b"/>
                <a:pathLst>
                  <a:path w="6347" h="5056" extrusionOk="0">
                    <a:moveTo>
                      <a:pt x="0" y="2826"/>
                    </a:moveTo>
                    <a:cubicBezTo>
                      <a:pt x="0" y="2826"/>
                      <a:pt x="0" y="2826"/>
                      <a:pt x="0" y="2826"/>
                    </a:cubicBezTo>
                    <a:lnTo>
                      <a:pt x="0" y="2826"/>
                    </a:lnTo>
                    <a:cubicBezTo>
                      <a:pt x="0" y="2826"/>
                      <a:pt x="0" y="2826"/>
                      <a:pt x="0" y="2826"/>
                    </a:cubicBezTo>
                    <a:close/>
                    <a:moveTo>
                      <a:pt x="3046" y="0"/>
                    </a:moveTo>
                    <a:cubicBezTo>
                      <a:pt x="2950" y="475"/>
                      <a:pt x="2878" y="1983"/>
                      <a:pt x="2489" y="2104"/>
                    </a:cubicBezTo>
                    <a:cubicBezTo>
                      <a:pt x="2080" y="2227"/>
                      <a:pt x="312" y="2828"/>
                      <a:pt x="21" y="2828"/>
                    </a:cubicBezTo>
                    <a:cubicBezTo>
                      <a:pt x="13" y="2828"/>
                      <a:pt x="6" y="2827"/>
                      <a:pt x="0" y="2826"/>
                    </a:cubicBezTo>
                    <a:lnTo>
                      <a:pt x="0" y="2826"/>
                    </a:lnTo>
                    <a:cubicBezTo>
                      <a:pt x="834" y="2969"/>
                      <a:pt x="1670" y="3112"/>
                      <a:pt x="2504" y="3256"/>
                    </a:cubicBezTo>
                    <a:cubicBezTo>
                      <a:pt x="2341" y="3846"/>
                      <a:pt x="2216" y="4448"/>
                      <a:pt x="2133" y="5055"/>
                    </a:cubicBezTo>
                    <a:cubicBezTo>
                      <a:pt x="2659" y="4524"/>
                      <a:pt x="3818" y="3358"/>
                      <a:pt x="3887" y="3331"/>
                    </a:cubicBezTo>
                    <a:cubicBezTo>
                      <a:pt x="3892" y="3329"/>
                      <a:pt x="3901" y="3328"/>
                      <a:pt x="3914" y="3328"/>
                    </a:cubicBezTo>
                    <a:cubicBezTo>
                      <a:pt x="4151" y="3328"/>
                      <a:pt x="5662" y="3633"/>
                      <a:pt x="6346" y="3772"/>
                    </a:cubicBezTo>
                    <a:cubicBezTo>
                      <a:pt x="5807" y="3291"/>
                      <a:pt x="5328" y="2741"/>
                      <a:pt x="4922" y="2143"/>
                    </a:cubicBezTo>
                    <a:cubicBezTo>
                      <a:pt x="5298" y="1487"/>
                      <a:pt x="5695" y="846"/>
                      <a:pt x="6113" y="216"/>
                    </a:cubicBezTo>
                    <a:lnTo>
                      <a:pt x="6113" y="216"/>
                    </a:lnTo>
                    <a:cubicBezTo>
                      <a:pt x="5573" y="518"/>
                      <a:pt x="4307" y="1071"/>
                      <a:pt x="4195" y="1071"/>
                    </a:cubicBezTo>
                    <a:cubicBezTo>
                      <a:pt x="4193" y="1071"/>
                      <a:pt x="4192" y="1071"/>
                      <a:pt x="4191" y="1070"/>
                    </a:cubicBezTo>
                    <a:cubicBezTo>
                      <a:pt x="4117" y="1055"/>
                      <a:pt x="3367" y="317"/>
                      <a:pt x="3046"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2"/>
            <p:cNvSpPr/>
            <p:nvPr/>
          </p:nvSpPr>
          <p:spPr>
            <a:xfrm>
              <a:off x="8312775" y="2327550"/>
              <a:ext cx="158625" cy="126400"/>
            </a:xfrm>
            <a:custGeom>
              <a:avLst/>
              <a:gdLst/>
              <a:ahLst/>
              <a:cxnLst/>
              <a:rect l="l" t="t" r="r" b="b"/>
              <a:pathLst>
                <a:path w="6345" h="5056" extrusionOk="0">
                  <a:moveTo>
                    <a:pt x="0" y="2827"/>
                  </a:moveTo>
                  <a:lnTo>
                    <a:pt x="0" y="2827"/>
                  </a:lnTo>
                  <a:cubicBezTo>
                    <a:pt x="0" y="2827"/>
                    <a:pt x="0" y="2827"/>
                    <a:pt x="0" y="2827"/>
                  </a:cubicBezTo>
                  <a:lnTo>
                    <a:pt x="0" y="2827"/>
                  </a:lnTo>
                  <a:cubicBezTo>
                    <a:pt x="0" y="2827"/>
                    <a:pt x="0" y="2827"/>
                    <a:pt x="0" y="2827"/>
                  </a:cubicBezTo>
                  <a:close/>
                  <a:moveTo>
                    <a:pt x="3045" y="1"/>
                  </a:moveTo>
                  <a:cubicBezTo>
                    <a:pt x="2950" y="475"/>
                    <a:pt x="2878" y="1984"/>
                    <a:pt x="2490" y="2103"/>
                  </a:cubicBezTo>
                  <a:cubicBezTo>
                    <a:pt x="2078" y="2228"/>
                    <a:pt x="312" y="2828"/>
                    <a:pt x="21" y="2828"/>
                  </a:cubicBezTo>
                  <a:cubicBezTo>
                    <a:pt x="13" y="2828"/>
                    <a:pt x="6" y="2828"/>
                    <a:pt x="0" y="2827"/>
                  </a:cubicBezTo>
                  <a:lnTo>
                    <a:pt x="0" y="2827"/>
                  </a:lnTo>
                  <a:cubicBezTo>
                    <a:pt x="834" y="2969"/>
                    <a:pt x="1670" y="3113"/>
                    <a:pt x="2504" y="3257"/>
                  </a:cubicBezTo>
                  <a:cubicBezTo>
                    <a:pt x="2340" y="3846"/>
                    <a:pt x="2216" y="4447"/>
                    <a:pt x="2131" y="5055"/>
                  </a:cubicBezTo>
                  <a:cubicBezTo>
                    <a:pt x="2658" y="4525"/>
                    <a:pt x="3818" y="3359"/>
                    <a:pt x="3886" y="3331"/>
                  </a:cubicBezTo>
                  <a:cubicBezTo>
                    <a:pt x="3891" y="3329"/>
                    <a:pt x="3900" y="3328"/>
                    <a:pt x="3913" y="3328"/>
                  </a:cubicBezTo>
                  <a:cubicBezTo>
                    <a:pt x="4150" y="3328"/>
                    <a:pt x="5662" y="3634"/>
                    <a:pt x="6345" y="3771"/>
                  </a:cubicBezTo>
                  <a:cubicBezTo>
                    <a:pt x="5806" y="3290"/>
                    <a:pt x="5328" y="2742"/>
                    <a:pt x="4921" y="2144"/>
                  </a:cubicBezTo>
                  <a:cubicBezTo>
                    <a:pt x="5297" y="1488"/>
                    <a:pt x="5695" y="845"/>
                    <a:pt x="6113" y="217"/>
                  </a:cubicBezTo>
                  <a:lnTo>
                    <a:pt x="6113" y="217"/>
                  </a:lnTo>
                  <a:cubicBezTo>
                    <a:pt x="5574" y="517"/>
                    <a:pt x="4306" y="1071"/>
                    <a:pt x="4194" y="1071"/>
                  </a:cubicBezTo>
                  <a:cubicBezTo>
                    <a:pt x="4192" y="1071"/>
                    <a:pt x="4190" y="1071"/>
                    <a:pt x="4189" y="1071"/>
                  </a:cubicBezTo>
                  <a:cubicBezTo>
                    <a:pt x="4116" y="1054"/>
                    <a:pt x="3367" y="317"/>
                    <a:pt x="3045"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 name="Google Shape;53;p2"/>
          <p:cNvSpPr txBox="1">
            <a:spLocks noGrp="1"/>
          </p:cNvSpPr>
          <p:nvPr>
            <p:ph type="ctrTitle"/>
          </p:nvPr>
        </p:nvSpPr>
        <p:spPr>
          <a:xfrm>
            <a:off x="1668650" y="2710300"/>
            <a:ext cx="5806800" cy="15132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Clr>
                <a:srgbClr val="191919"/>
              </a:buClr>
              <a:buSzPts val="5200"/>
              <a:buNone/>
              <a:defRPr sz="9600" b="1">
                <a:solidFill>
                  <a:schemeClr val="lt2"/>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54" name="Google Shape;54;p2"/>
          <p:cNvSpPr txBox="1">
            <a:spLocks noGrp="1"/>
          </p:cNvSpPr>
          <p:nvPr>
            <p:ph type="subTitle" idx="1"/>
          </p:nvPr>
        </p:nvSpPr>
        <p:spPr>
          <a:xfrm>
            <a:off x="2970825" y="4155300"/>
            <a:ext cx="3201900" cy="448200"/>
          </a:xfrm>
          <a:prstGeom prst="rect">
            <a:avLst/>
          </a:prstGeom>
          <a:solidFill>
            <a:schemeClr val="accent2"/>
          </a:solidFill>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extLst>
      <p:ext uri="{BB962C8B-B14F-4D97-AF65-F5344CB8AC3E}">
        <p14:creationId xmlns:p14="http://schemas.microsoft.com/office/powerpoint/2010/main" val="2596725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accent2"/>
        </a:solidFill>
        <a:effectLst/>
      </p:bgPr>
    </p:bg>
    <p:spTree>
      <p:nvGrpSpPr>
        <p:cNvPr id="1" name="Shape 55"/>
        <p:cNvGrpSpPr/>
        <p:nvPr/>
      </p:nvGrpSpPr>
      <p:grpSpPr>
        <a:xfrm>
          <a:off x="0" y="0"/>
          <a:ext cx="0" cy="0"/>
          <a:chOff x="0" y="0"/>
          <a:chExt cx="0" cy="0"/>
        </a:xfrm>
      </p:grpSpPr>
      <p:grpSp>
        <p:nvGrpSpPr>
          <p:cNvPr id="56" name="Google Shape;56;p3"/>
          <p:cNvGrpSpPr/>
          <p:nvPr/>
        </p:nvGrpSpPr>
        <p:grpSpPr>
          <a:xfrm>
            <a:off x="1207445" y="254211"/>
            <a:ext cx="8418781" cy="5180068"/>
            <a:chOff x="1207445" y="254211"/>
            <a:chExt cx="8418781" cy="5180068"/>
          </a:xfrm>
        </p:grpSpPr>
        <p:sp>
          <p:nvSpPr>
            <p:cNvPr id="57" name="Google Shape;57;p3"/>
            <p:cNvSpPr/>
            <p:nvPr/>
          </p:nvSpPr>
          <p:spPr>
            <a:xfrm rot="-5400000">
              <a:off x="6537625" y="3825500"/>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 name="Google Shape;58;p3"/>
            <p:cNvGrpSpPr/>
            <p:nvPr/>
          </p:nvGrpSpPr>
          <p:grpSpPr>
            <a:xfrm>
              <a:off x="4908365" y="254211"/>
              <a:ext cx="722314" cy="722698"/>
              <a:chOff x="4238100" y="338250"/>
              <a:chExt cx="1008255" cy="1008791"/>
            </a:xfrm>
          </p:grpSpPr>
          <p:sp>
            <p:nvSpPr>
              <p:cNvPr id="59" name="Google Shape;59;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 name="Google Shape;69;p3"/>
            <p:cNvGrpSpPr/>
            <p:nvPr/>
          </p:nvGrpSpPr>
          <p:grpSpPr>
            <a:xfrm rot="-715296">
              <a:off x="1274306" y="4241910"/>
              <a:ext cx="722367" cy="722752"/>
              <a:chOff x="4238100" y="338250"/>
              <a:chExt cx="1008255" cy="1008791"/>
            </a:xfrm>
          </p:grpSpPr>
          <p:sp>
            <p:nvSpPr>
              <p:cNvPr id="70" name="Google Shape;70;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 name="Google Shape;80;p3"/>
            <p:cNvGrpSpPr/>
            <p:nvPr/>
          </p:nvGrpSpPr>
          <p:grpSpPr>
            <a:xfrm>
              <a:off x="7015063" y="976900"/>
              <a:ext cx="903375" cy="542300"/>
              <a:chOff x="2506350" y="1963575"/>
              <a:chExt cx="903375" cy="542300"/>
            </a:xfrm>
          </p:grpSpPr>
          <p:sp>
            <p:nvSpPr>
              <p:cNvPr id="81" name="Google Shape;81;p3"/>
              <p:cNvSpPr/>
              <p:nvPr/>
            </p:nvSpPr>
            <p:spPr>
              <a:xfrm>
                <a:off x="2703675" y="2158275"/>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3196450" y="2032625"/>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3118550" y="2367750"/>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2506350" y="1963575"/>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 name="Google Shape;85;p3"/>
            <p:cNvSpPr/>
            <p:nvPr/>
          </p:nvSpPr>
          <p:spPr>
            <a:xfrm>
              <a:off x="6698838" y="3772713"/>
              <a:ext cx="2811685" cy="1509063"/>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6678412" y="3772713"/>
              <a:ext cx="2832112" cy="1530455"/>
            </a:xfrm>
            <a:custGeom>
              <a:avLst/>
              <a:gdLst/>
              <a:ahLst/>
              <a:cxnLst/>
              <a:rect l="l" t="t" r="r" b="b"/>
              <a:pathLst>
                <a:path w="58648" h="31693" fill="none" extrusionOk="0">
                  <a:moveTo>
                    <a:pt x="9016" y="27330"/>
                  </a:moveTo>
                  <a:cubicBezTo>
                    <a:pt x="12223" y="23214"/>
                    <a:pt x="13704" y="17827"/>
                    <a:pt x="17488" y="14234"/>
                  </a:cubicBezTo>
                  <a:cubicBezTo>
                    <a:pt x="21908" y="10035"/>
                    <a:pt x="28687" y="9179"/>
                    <a:pt x="34652" y="10433"/>
                  </a:cubicBezTo>
                  <a:cubicBezTo>
                    <a:pt x="40789" y="11724"/>
                    <a:pt x="46520" y="14974"/>
                    <a:pt x="52785" y="15240"/>
                  </a:cubicBezTo>
                  <a:cubicBezTo>
                    <a:pt x="52978" y="15249"/>
                    <a:pt x="53177" y="15252"/>
                    <a:pt x="53353" y="15176"/>
                  </a:cubicBezTo>
                  <a:cubicBezTo>
                    <a:pt x="53623" y="15058"/>
                    <a:pt x="53783" y="14782"/>
                    <a:pt x="53921" y="14521"/>
                  </a:cubicBezTo>
                  <a:cubicBezTo>
                    <a:pt x="56314" y="10000"/>
                    <a:pt x="57919" y="5064"/>
                    <a:pt x="58648" y="0"/>
                  </a:cubicBezTo>
                  <a:cubicBezTo>
                    <a:pt x="57644" y="42"/>
                    <a:pt x="56738" y="573"/>
                    <a:pt x="55832" y="1004"/>
                  </a:cubicBezTo>
                  <a:cubicBezTo>
                    <a:pt x="51337" y="3141"/>
                    <a:pt x="46095" y="2981"/>
                    <a:pt x="41173" y="2235"/>
                  </a:cubicBezTo>
                  <a:cubicBezTo>
                    <a:pt x="36252" y="1489"/>
                    <a:pt x="31376" y="199"/>
                    <a:pt x="26396" y="216"/>
                  </a:cubicBezTo>
                  <a:cubicBezTo>
                    <a:pt x="21418" y="236"/>
                    <a:pt x="16133" y="1807"/>
                    <a:pt x="13063" y="5728"/>
                  </a:cubicBezTo>
                  <a:cubicBezTo>
                    <a:pt x="10157" y="9440"/>
                    <a:pt x="9758" y="14461"/>
                    <a:pt x="8142" y="18887"/>
                  </a:cubicBezTo>
                  <a:cubicBezTo>
                    <a:pt x="6920" y="22235"/>
                    <a:pt x="4950" y="25306"/>
                    <a:pt x="2422" y="27816"/>
                  </a:cubicBezTo>
                  <a:cubicBezTo>
                    <a:pt x="1947" y="28286"/>
                    <a:pt x="1441" y="28750"/>
                    <a:pt x="1148" y="29350"/>
                  </a:cubicBezTo>
                  <a:cubicBezTo>
                    <a:pt x="0" y="31693"/>
                    <a:pt x="2880" y="31379"/>
                    <a:pt x="4244" y="30946"/>
                  </a:cubicBezTo>
                  <a:cubicBezTo>
                    <a:pt x="6162" y="30339"/>
                    <a:pt x="7797" y="28894"/>
                    <a:pt x="9016" y="27330"/>
                  </a:cubicBezTo>
                  <a:close/>
                </a:path>
              </a:pathLst>
            </a:custGeom>
            <a:no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6796046" y="4357316"/>
              <a:ext cx="2830180" cy="1074549"/>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6791845" y="4334957"/>
              <a:ext cx="2834382" cy="1099322"/>
            </a:xfrm>
            <a:custGeom>
              <a:avLst/>
              <a:gdLst/>
              <a:ahLst/>
              <a:cxnLst/>
              <a:rect l="l" t="t" r="r" b="b"/>
              <a:pathLst>
                <a:path w="58695" h="22765" fill="none" extrusionOk="0">
                  <a:moveTo>
                    <a:pt x="8903" y="20688"/>
                  </a:moveTo>
                  <a:cubicBezTo>
                    <a:pt x="12678" y="17858"/>
                    <a:pt x="15252" y="13512"/>
                    <a:pt x="19407" y="11276"/>
                  </a:cubicBezTo>
                  <a:cubicBezTo>
                    <a:pt x="24260" y="8665"/>
                    <a:pt x="30376" y="9528"/>
                    <a:pt x="35284" y="12040"/>
                  </a:cubicBezTo>
                  <a:cubicBezTo>
                    <a:pt x="40331" y="14625"/>
                    <a:pt x="44557" y="18820"/>
                    <a:pt x="49960" y="20543"/>
                  </a:cubicBezTo>
                  <a:cubicBezTo>
                    <a:pt x="50125" y="20595"/>
                    <a:pt x="50298" y="20646"/>
                    <a:pt x="50470" y="20622"/>
                  </a:cubicBezTo>
                  <a:cubicBezTo>
                    <a:pt x="50735" y="20583"/>
                    <a:pt x="50939" y="20380"/>
                    <a:pt x="51122" y="20186"/>
                  </a:cubicBezTo>
                  <a:cubicBezTo>
                    <a:pt x="54283" y="16811"/>
                    <a:pt x="56857" y="12887"/>
                    <a:pt x="58694" y="8643"/>
                  </a:cubicBezTo>
                  <a:cubicBezTo>
                    <a:pt x="57810" y="8439"/>
                    <a:pt x="56893" y="8688"/>
                    <a:pt x="56000" y="8848"/>
                  </a:cubicBezTo>
                  <a:cubicBezTo>
                    <a:pt x="51569" y="9644"/>
                    <a:pt x="47035" y="8259"/>
                    <a:pt x="42919" y="6439"/>
                  </a:cubicBezTo>
                  <a:cubicBezTo>
                    <a:pt x="38802" y="4618"/>
                    <a:pt x="34855" y="2333"/>
                    <a:pt x="30507" y="1167"/>
                  </a:cubicBezTo>
                  <a:cubicBezTo>
                    <a:pt x="26160" y="1"/>
                    <a:pt x="21175" y="116"/>
                    <a:pt x="17567" y="2806"/>
                  </a:cubicBezTo>
                  <a:cubicBezTo>
                    <a:pt x="14149" y="5353"/>
                    <a:pt x="12609" y="9640"/>
                    <a:pt x="10147" y="13117"/>
                  </a:cubicBezTo>
                  <a:cubicBezTo>
                    <a:pt x="8285" y="15747"/>
                    <a:pt x="5836" y="17957"/>
                    <a:pt x="3035" y="19545"/>
                  </a:cubicBezTo>
                  <a:cubicBezTo>
                    <a:pt x="2507" y="19842"/>
                    <a:pt x="1958" y="20129"/>
                    <a:pt x="1558" y="20582"/>
                  </a:cubicBezTo>
                  <a:cubicBezTo>
                    <a:pt x="1" y="22352"/>
                    <a:pt x="2589" y="22765"/>
                    <a:pt x="3879" y="22710"/>
                  </a:cubicBezTo>
                  <a:cubicBezTo>
                    <a:pt x="5698" y="22635"/>
                    <a:pt x="7468" y="21762"/>
                    <a:pt x="8903" y="20688"/>
                  </a:cubicBezTo>
                  <a:close/>
                </a:path>
              </a:pathLst>
            </a:custGeom>
            <a:no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9" name="Google Shape;89;p3"/>
            <p:cNvGrpSpPr/>
            <p:nvPr/>
          </p:nvGrpSpPr>
          <p:grpSpPr>
            <a:xfrm>
              <a:off x="5598153" y="926426"/>
              <a:ext cx="394832" cy="395144"/>
              <a:chOff x="4238100" y="338250"/>
              <a:chExt cx="1008255" cy="1008791"/>
            </a:xfrm>
          </p:grpSpPr>
          <p:sp>
            <p:nvSpPr>
              <p:cNvPr id="90" name="Google Shape;90;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 name="Google Shape;100;p3"/>
            <p:cNvGrpSpPr/>
            <p:nvPr/>
          </p:nvGrpSpPr>
          <p:grpSpPr>
            <a:xfrm>
              <a:off x="2300528" y="4011051"/>
              <a:ext cx="394832" cy="395144"/>
              <a:chOff x="4238100" y="338250"/>
              <a:chExt cx="1008255" cy="1008791"/>
            </a:xfrm>
          </p:grpSpPr>
          <p:sp>
            <p:nvSpPr>
              <p:cNvPr id="101" name="Google Shape;101;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11" name="Google Shape;111;p3"/>
          <p:cNvSpPr txBox="1">
            <a:spLocks noGrp="1"/>
          </p:cNvSpPr>
          <p:nvPr>
            <p:ph type="title"/>
          </p:nvPr>
        </p:nvSpPr>
        <p:spPr>
          <a:xfrm>
            <a:off x="4063775" y="1769375"/>
            <a:ext cx="4360200" cy="8418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3"/>
              </a:buClr>
              <a:buSzPts val="3600"/>
              <a:buNone/>
              <a:defRPr sz="4200" b="1">
                <a:solidFill>
                  <a:schemeClr val="accent3"/>
                </a:solidFill>
              </a:defRPr>
            </a:lvl1pPr>
            <a:lvl2pPr lvl="1" algn="ctr">
              <a:spcBef>
                <a:spcPts val="0"/>
              </a:spcBef>
              <a:spcAft>
                <a:spcPts val="0"/>
              </a:spcAft>
              <a:buClr>
                <a:schemeClr val="accent3"/>
              </a:buClr>
              <a:buSzPts val="3600"/>
              <a:buNone/>
              <a:defRPr sz="3600">
                <a:solidFill>
                  <a:schemeClr val="accent3"/>
                </a:solidFill>
              </a:defRPr>
            </a:lvl2pPr>
            <a:lvl3pPr lvl="2" algn="ctr">
              <a:spcBef>
                <a:spcPts val="0"/>
              </a:spcBef>
              <a:spcAft>
                <a:spcPts val="0"/>
              </a:spcAft>
              <a:buClr>
                <a:schemeClr val="accent3"/>
              </a:buClr>
              <a:buSzPts val="3600"/>
              <a:buNone/>
              <a:defRPr sz="3600">
                <a:solidFill>
                  <a:schemeClr val="accent3"/>
                </a:solidFill>
              </a:defRPr>
            </a:lvl3pPr>
            <a:lvl4pPr lvl="3" algn="ctr">
              <a:spcBef>
                <a:spcPts val="0"/>
              </a:spcBef>
              <a:spcAft>
                <a:spcPts val="0"/>
              </a:spcAft>
              <a:buClr>
                <a:schemeClr val="accent3"/>
              </a:buClr>
              <a:buSzPts val="3600"/>
              <a:buNone/>
              <a:defRPr sz="3600">
                <a:solidFill>
                  <a:schemeClr val="accent3"/>
                </a:solidFill>
              </a:defRPr>
            </a:lvl4pPr>
            <a:lvl5pPr lvl="4" algn="ctr">
              <a:spcBef>
                <a:spcPts val="0"/>
              </a:spcBef>
              <a:spcAft>
                <a:spcPts val="0"/>
              </a:spcAft>
              <a:buClr>
                <a:schemeClr val="accent3"/>
              </a:buClr>
              <a:buSzPts val="3600"/>
              <a:buNone/>
              <a:defRPr sz="3600">
                <a:solidFill>
                  <a:schemeClr val="accent3"/>
                </a:solidFill>
              </a:defRPr>
            </a:lvl5pPr>
            <a:lvl6pPr lvl="5" algn="ctr">
              <a:spcBef>
                <a:spcPts val="0"/>
              </a:spcBef>
              <a:spcAft>
                <a:spcPts val="0"/>
              </a:spcAft>
              <a:buClr>
                <a:schemeClr val="accent3"/>
              </a:buClr>
              <a:buSzPts val="3600"/>
              <a:buNone/>
              <a:defRPr sz="3600">
                <a:solidFill>
                  <a:schemeClr val="accent3"/>
                </a:solidFill>
              </a:defRPr>
            </a:lvl6pPr>
            <a:lvl7pPr lvl="6" algn="ctr">
              <a:spcBef>
                <a:spcPts val="0"/>
              </a:spcBef>
              <a:spcAft>
                <a:spcPts val="0"/>
              </a:spcAft>
              <a:buClr>
                <a:schemeClr val="accent3"/>
              </a:buClr>
              <a:buSzPts val="3600"/>
              <a:buNone/>
              <a:defRPr sz="3600">
                <a:solidFill>
                  <a:schemeClr val="accent3"/>
                </a:solidFill>
              </a:defRPr>
            </a:lvl7pPr>
            <a:lvl8pPr lvl="7" algn="ctr">
              <a:spcBef>
                <a:spcPts val="0"/>
              </a:spcBef>
              <a:spcAft>
                <a:spcPts val="0"/>
              </a:spcAft>
              <a:buClr>
                <a:schemeClr val="accent3"/>
              </a:buClr>
              <a:buSzPts val="3600"/>
              <a:buNone/>
              <a:defRPr sz="3600">
                <a:solidFill>
                  <a:schemeClr val="accent3"/>
                </a:solidFill>
              </a:defRPr>
            </a:lvl8pPr>
            <a:lvl9pPr lvl="8" algn="ctr">
              <a:spcBef>
                <a:spcPts val="0"/>
              </a:spcBef>
              <a:spcAft>
                <a:spcPts val="0"/>
              </a:spcAft>
              <a:buClr>
                <a:schemeClr val="accent3"/>
              </a:buClr>
              <a:buSzPts val="3600"/>
              <a:buNone/>
              <a:defRPr sz="3600">
                <a:solidFill>
                  <a:schemeClr val="accent3"/>
                </a:solidFill>
              </a:defRPr>
            </a:lvl9pPr>
          </a:lstStyle>
          <a:p>
            <a:endParaRPr/>
          </a:p>
        </p:txBody>
      </p:sp>
      <p:sp>
        <p:nvSpPr>
          <p:cNvPr id="112" name="Google Shape;112;p3"/>
          <p:cNvSpPr txBox="1">
            <a:spLocks noGrp="1"/>
          </p:cNvSpPr>
          <p:nvPr>
            <p:ph type="subTitle" idx="1"/>
          </p:nvPr>
        </p:nvSpPr>
        <p:spPr>
          <a:xfrm>
            <a:off x="4511700" y="2750713"/>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2063520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3"/>
        <p:cNvGrpSpPr/>
        <p:nvPr/>
      </p:nvGrpSpPr>
      <p:grpSpPr>
        <a:xfrm>
          <a:off x="0" y="0"/>
          <a:ext cx="0" cy="0"/>
          <a:chOff x="0" y="0"/>
          <a:chExt cx="0" cy="0"/>
        </a:xfrm>
      </p:grpSpPr>
      <p:sp>
        <p:nvSpPr>
          <p:cNvPr id="114" name="Google Shape;114;p4"/>
          <p:cNvSpPr/>
          <p:nvPr/>
        </p:nvSpPr>
        <p:spPr>
          <a:xfrm rot="-5400000">
            <a:off x="7386450" y="269400"/>
            <a:ext cx="806700" cy="8631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4"/>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6" name="Google Shape;116;p4"/>
          <p:cNvSpPr txBox="1">
            <a:spLocks noGrp="1"/>
          </p:cNvSpPr>
          <p:nvPr>
            <p:ph type="body" idx="1"/>
          </p:nvPr>
        </p:nvSpPr>
        <p:spPr>
          <a:xfrm>
            <a:off x="720000" y="1237083"/>
            <a:ext cx="7704000" cy="33663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accent3"/>
              </a:buClr>
              <a:buSzPts val="1400"/>
              <a:buChar char="●"/>
              <a:defRPr sz="1050">
                <a:solidFill>
                  <a:srgbClr val="434343"/>
                </a:solidFill>
              </a:defRPr>
            </a:lvl1pPr>
            <a:lvl2pPr marL="914400" lvl="1" indent="-317500" rtl="0">
              <a:lnSpc>
                <a:spcPct val="115000"/>
              </a:lnSpc>
              <a:spcBef>
                <a:spcPts val="0"/>
              </a:spcBef>
              <a:spcAft>
                <a:spcPts val="0"/>
              </a:spcAft>
              <a:buClr>
                <a:srgbClr val="434343"/>
              </a:buClr>
              <a:buSzPts val="1400"/>
              <a:buChar char="○"/>
              <a:defRPr>
                <a:solidFill>
                  <a:srgbClr val="434343"/>
                </a:solidFill>
              </a:defRPr>
            </a:lvl2pPr>
            <a:lvl3pPr marL="1371600" lvl="2" indent="-317500" rtl="0">
              <a:lnSpc>
                <a:spcPct val="115000"/>
              </a:lnSpc>
              <a:spcBef>
                <a:spcPts val="1600"/>
              </a:spcBef>
              <a:spcAft>
                <a:spcPts val="0"/>
              </a:spcAft>
              <a:buClr>
                <a:srgbClr val="434343"/>
              </a:buClr>
              <a:buSzPts val="1400"/>
              <a:buChar char="■"/>
              <a:defRPr>
                <a:solidFill>
                  <a:srgbClr val="434343"/>
                </a:solidFill>
              </a:defRPr>
            </a:lvl3pPr>
            <a:lvl4pPr marL="1828800" lvl="3" indent="-317500" rtl="0">
              <a:lnSpc>
                <a:spcPct val="115000"/>
              </a:lnSpc>
              <a:spcBef>
                <a:spcPts val="1600"/>
              </a:spcBef>
              <a:spcAft>
                <a:spcPts val="0"/>
              </a:spcAft>
              <a:buClr>
                <a:srgbClr val="434343"/>
              </a:buClr>
              <a:buSzPts val="1400"/>
              <a:buChar char="●"/>
              <a:defRPr>
                <a:solidFill>
                  <a:srgbClr val="434343"/>
                </a:solidFill>
              </a:defRPr>
            </a:lvl4pPr>
            <a:lvl5pPr marL="2286000" lvl="4" indent="-317500" rtl="0">
              <a:lnSpc>
                <a:spcPct val="115000"/>
              </a:lnSpc>
              <a:spcBef>
                <a:spcPts val="1600"/>
              </a:spcBef>
              <a:spcAft>
                <a:spcPts val="0"/>
              </a:spcAft>
              <a:buClr>
                <a:srgbClr val="434343"/>
              </a:buClr>
              <a:buSzPts val="1400"/>
              <a:buChar char="○"/>
              <a:defRPr>
                <a:solidFill>
                  <a:srgbClr val="434343"/>
                </a:solidFill>
              </a:defRPr>
            </a:lvl5pPr>
            <a:lvl6pPr marL="2743200" lvl="5" indent="-317500" rtl="0">
              <a:lnSpc>
                <a:spcPct val="115000"/>
              </a:lnSpc>
              <a:spcBef>
                <a:spcPts val="1600"/>
              </a:spcBef>
              <a:spcAft>
                <a:spcPts val="0"/>
              </a:spcAft>
              <a:buClr>
                <a:srgbClr val="434343"/>
              </a:buClr>
              <a:buSzPts val="1400"/>
              <a:buChar char="■"/>
              <a:defRPr>
                <a:solidFill>
                  <a:srgbClr val="434343"/>
                </a:solidFill>
              </a:defRPr>
            </a:lvl6pPr>
            <a:lvl7pPr marL="3200400" lvl="6" indent="-317500" rtl="0">
              <a:lnSpc>
                <a:spcPct val="115000"/>
              </a:lnSpc>
              <a:spcBef>
                <a:spcPts val="1600"/>
              </a:spcBef>
              <a:spcAft>
                <a:spcPts val="0"/>
              </a:spcAft>
              <a:buClr>
                <a:srgbClr val="434343"/>
              </a:buClr>
              <a:buSzPts val="1400"/>
              <a:buChar char="●"/>
              <a:defRPr>
                <a:solidFill>
                  <a:srgbClr val="434343"/>
                </a:solidFill>
              </a:defRPr>
            </a:lvl7pPr>
            <a:lvl8pPr marL="3657600" lvl="7" indent="-317500" rtl="0">
              <a:lnSpc>
                <a:spcPct val="115000"/>
              </a:lnSpc>
              <a:spcBef>
                <a:spcPts val="1600"/>
              </a:spcBef>
              <a:spcAft>
                <a:spcPts val="0"/>
              </a:spcAft>
              <a:buClr>
                <a:srgbClr val="434343"/>
              </a:buClr>
              <a:buSzPts val="1400"/>
              <a:buChar char="○"/>
              <a:defRPr>
                <a:solidFill>
                  <a:srgbClr val="434343"/>
                </a:solidFill>
              </a:defRPr>
            </a:lvl8pPr>
            <a:lvl9pPr marL="4114800" lvl="8" indent="-317500" rtl="0">
              <a:lnSpc>
                <a:spcPct val="115000"/>
              </a:lnSpc>
              <a:spcBef>
                <a:spcPts val="1600"/>
              </a:spcBef>
              <a:spcAft>
                <a:spcPts val="1600"/>
              </a:spcAft>
              <a:buClr>
                <a:srgbClr val="434343"/>
              </a:buClr>
              <a:buSzPts val="1400"/>
              <a:buChar char="■"/>
              <a:defRPr>
                <a:solidFill>
                  <a:srgbClr val="434343"/>
                </a:solidFill>
              </a:defRPr>
            </a:lvl9pPr>
          </a:lstStyle>
          <a:p>
            <a:endParaRPr/>
          </a:p>
        </p:txBody>
      </p:sp>
      <p:cxnSp>
        <p:nvCxnSpPr>
          <p:cNvPr id="117" name="Google Shape;117;p4"/>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grpSp>
        <p:nvGrpSpPr>
          <p:cNvPr id="118" name="Google Shape;118;p4"/>
          <p:cNvGrpSpPr/>
          <p:nvPr/>
        </p:nvGrpSpPr>
        <p:grpSpPr>
          <a:xfrm>
            <a:off x="7680675" y="301127"/>
            <a:ext cx="1633802" cy="4504148"/>
            <a:chOff x="7680675" y="301127"/>
            <a:chExt cx="1633802" cy="4504148"/>
          </a:xfrm>
        </p:grpSpPr>
        <p:sp>
          <p:nvSpPr>
            <p:cNvPr id="119" name="Google Shape;119;p4"/>
            <p:cNvSpPr/>
            <p:nvPr/>
          </p:nvSpPr>
          <p:spPr>
            <a:xfrm flipH="1">
              <a:off x="7758402" y="301127"/>
              <a:ext cx="1556075" cy="803172"/>
            </a:xfrm>
            <a:custGeom>
              <a:avLst/>
              <a:gdLst/>
              <a:ahLst/>
              <a:cxnLst/>
              <a:rect l="l" t="t" r="r" b="b"/>
              <a:pathLst>
                <a:path w="35877" h="18518" extrusionOk="0">
                  <a:moveTo>
                    <a:pt x="9530" y="0"/>
                  </a:moveTo>
                  <a:cubicBezTo>
                    <a:pt x="7432" y="0"/>
                    <a:pt x="5336" y="842"/>
                    <a:pt x="4017" y="2463"/>
                  </a:cubicBezTo>
                  <a:cubicBezTo>
                    <a:pt x="2149" y="4758"/>
                    <a:pt x="2099" y="8106"/>
                    <a:pt x="3041" y="10911"/>
                  </a:cubicBezTo>
                  <a:cubicBezTo>
                    <a:pt x="2843" y="10842"/>
                    <a:pt x="2641" y="10810"/>
                    <a:pt x="2441" y="10810"/>
                  </a:cubicBezTo>
                  <a:cubicBezTo>
                    <a:pt x="1274" y="10810"/>
                    <a:pt x="142" y="11891"/>
                    <a:pt x="61" y="13105"/>
                  </a:cubicBezTo>
                  <a:cubicBezTo>
                    <a:pt x="1" y="14032"/>
                    <a:pt x="440" y="14887"/>
                    <a:pt x="1082" y="15527"/>
                  </a:cubicBezTo>
                  <a:cubicBezTo>
                    <a:pt x="1542" y="15989"/>
                    <a:pt x="3196" y="16676"/>
                    <a:pt x="2220" y="17437"/>
                  </a:cubicBezTo>
                  <a:cubicBezTo>
                    <a:pt x="2742" y="18172"/>
                    <a:pt x="3869" y="18203"/>
                    <a:pt x="4692" y="18218"/>
                  </a:cubicBezTo>
                  <a:cubicBezTo>
                    <a:pt x="9161" y="18300"/>
                    <a:pt x="13630" y="18379"/>
                    <a:pt x="18100" y="18459"/>
                  </a:cubicBezTo>
                  <a:cubicBezTo>
                    <a:pt x="19735" y="18489"/>
                    <a:pt x="21372" y="18518"/>
                    <a:pt x="23009" y="18518"/>
                  </a:cubicBezTo>
                  <a:cubicBezTo>
                    <a:pt x="25841" y="18518"/>
                    <a:pt x="28670" y="18430"/>
                    <a:pt x="31482" y="18104"/>
                  </a:cubicBezTo>
                  <a:cubicBezTo>
                    <a:pt x="32467" y="17990"/>
                    <a:pt x="33466" y="17842"/>
                    <a:pt x="34369" y="17431"/>
                  </a:cubicBezTo>
                  <a:cubicBezTo>
                    <a:pt x="34776" y="17244"/>
                    <a:pt x="35172" y="16995"/>
                    <a:pt x="35430" y="16627"/>
                  </a:cubicBezTo>
                  <a:cubicBezTo>
                    <a:pt x="35876" y="15993"/>
                    <a:pt x="35817" y="15081"/>
                    <a:pt x="35373" y="14444"/>
                  </a:cubicBezTo>
                  <a:cubicBezTo>
                    <a:pt x="34930" y="13809"/>
                    <a:pt x="34161" y="13445"/>
                    <a:pt x="33387" y="13392"/>
                  </a:cubicBezTo>
                  <a:cubicBezTo>
                    <a:pt x="34631" y="10621"/>
                    <a:pt x="33357" y="6982"/>
                    <a:pt x="30653" y="5593"/>
                  </a:cubicBezTo>
                  <a:cubicBezTo>
                    <a:pt x="29850" y="5181"/>
                    <a:pt x="28959" y="4987"/>
                    <a:pt x="28062" y="4987"/>
                  </a:cubicBezTo>
                  <a:cubicBezTo>
                    <a:pt x="25943" y="4987"/>
                    <a:pt x="23796" y="6071"/>
                    <a:pt x="22723" y="7917"/>
                  </a:cubicBezTo>
                  <a:cubicBezTo>
                    <a:pt x="22169" y="7040"/>
                    <a:pt x="21482" y="6184"/>
                    <a:pt x="20526" y="5782"/>
                  </a:cubicBezTo>
                  <a:cubicBezTo>
                    <a:pt x="20215" y="5651"/>
                    <a:pt x="19871" y="5584"/>
                    <a:pt x="19529" y="5584"/>
                  </a:cubicBezTo>
                  <a:cubicBezTo>
                    <a:pt x="18818" y="5584"/>
                    <a:pt x="18117" y="5873"/>
                    <a:pt x="17756" y="6473"/>
                  </a:cubicBezTo>
                  <a:cubicBezTo>
                    <a:pt x="16814" y="3725"/>
                    <a:pt x="14696" y="1317"/>
                    <a:pt x="11942" y="389"/>
                  </a:cubicBezTo>
                  <a:cubicBezTo>
                    <a:pt x="11169" y="129"/>
                    <a:pt x="10349" y="0"/>
                    <a:pt x="9530" y="0"/>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0" name="Google Shape;120;p4"/>
            <p:cNvGrpSpPr/>
            <p:nvPr/>
          </p:nvGrpSpPr>
          <p:grpSpPr>
            <a:xfrm>
              <a:off x="7680675" y="4401700"/>
              <a:ext cx="403350" cy="403575"/>
              <a:chOff x="2715250" y="338213"/>
              <a:chExt cx="403350" cy="403575"/>
            </a:xfrm>
          </p:grpSpPr>
          <p:sp>
            <p:nvSpPr>
              <p:cNvPr id="121" name="Google Shape;121;p4"/>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4"/>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4"/>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4"/>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4"/>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4"/>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4"/>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 name="Google Shape;128;p4"/>
            <p:cNvGrpSpPr/>
            <p:nvPr/>
          </p:nvGrpSpPr>
          <p:grpSpPr>
            <a:xfrm>
              <a:off x="8334763" y="4157263"/>
              <a:ext cx="403350" cy="403575"/>
              <a:chOff x="2715250" y="338213"/>
              <a:chExt cx="403350" cy="403575"/>
            </a:xfrm>
          </p:grpSpPr>
          <p:sp>
            <p:nvSpPr>
              <p:cNvPr id="129" name="Google Shape;129;p4"/>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4"/>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4"/>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4"/>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4"/>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4"/>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4"/>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36" name="Google Shape;136;p4"/>
          <p:cNvGrpSpPr/>
          <p:nvPr/>
        </p:nvGrpSpPr>
        <p:grpSpPr>
          <a:xfrm>
            <a:off x="106045" y="3249553"/>
            <a:ext cx="480635" cy="480891"/>
            <a:chOff x="106045" y="3249553"/>
            <a:chExt cx="480635" cy="480891"/>
          </a:xfrm>
        </p:grpSpPr>
        <p:sp>
          <p:nvSpPr>
            <p:cNvPr id="137" name="Google Shape;137;p4"/>
            <p:cNvSpPr/>
            <p:nvPr/>
          </p:nvSpPr>
          <p:spPr>
            <a:xfrm>
              <a:off x="106045" y="3465143"/>
              <a:ext cx="228074" cy="13643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4"/>
            <p:cNvSpPr/>
            <p:nvPr/>
          </p:nvSpPr>
          <p:spPr>
            <a:xfrm>
              <a:off x="342371" y="3481587"/>
              <a:ext cx="228133" cy="153115"/>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4"/>
            <p:cNvSpPr/>
            <p:nvPr/>
          </p:nvSpPr>
          <p:spPr>
            <a:xfrm>
              <a:off x="275104" y="3491119"/>
              <a:ext cx="130153" cy="23932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4"/>
            <p:cNvSpPr/>
            <p:nvPr/>
          </p:nvSpPr>
          <p:spPr>
            <a:xfrm>
              <a:off x="271857" y="3249553"/>
              <a:ext cx="121365" cy="234946"/>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4"/>
            <p:cNvSpPr/>
            <p:nvPr/>
          </p:nvSpPr>
          <p:spPr>
            <a:xfrm>
              <a:off x="136222" y="3322092"/>
              <a:ext cx="207042" cy="184275"/>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4"/>
            <p:cNvSpPr/>
            <p:nvPr/>
          </p:nvSpPr>
          <p:spPr>
            <a:xfrm>
              <a:off x="351576" y="3343362"/>
              <a:ext cx="235104" cy="152132"/>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4"/>
            <p:cNvSpPr/>
            <p:nvPr/>
          </p:nvSpPr>
          <p:spPr>
            <a:xfrm>
              <a:off x="207946" y="3344456"/>
              <a:ext cx="277839" cy="271301"/>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4"/>
            <p:cNvSpPr/>
            <p:nvPr/>
          </p:nvSpPr>
          <p:spPr>
            <a:xfrm rot="8100000">
              <a:off x="302257" y="3418258"/>
              <a:ext cx="82517" cy="8251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4"/>
            <p:cNvSpPr/>
            <p:nvPr/>
          </p:nvSpPr>
          <p:spPr>
            <a:xfrm>
              <a:off x="242812" y="3467795"/>
              <a:ext cx="35180" cy="3518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4"/>
            <p:cNvSpPr/>
            <p:nvPr/>
          </p:nvSpPr>
          <p:spPr>
            <a:xfrm>
              <a:off x="409031" y="3467795"/>
              <a:ext cx="35180" cy="3518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88727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47"/>
        <p:cNvGrpSpPr/>
        <p:nvPr/>
      </p:nvGrpSpPr>
      <p:grpSpPr>
        <a:xfrm>
          <a:off x="0" y="0"/>
          <a:ext cx="0" cy="0"/>
          <a:chOff x="0" y="0"/>
          <a:chExt cx="0" cy="0"/>
        </a:xfrm>
      </p:grpSpPr>
      <p:sp>
        <p:nvSpPr>
          <p:cNvPr id="148" name="Google Shape;148;p5"/>
          <p:cNvSpPr/>
          <p:nvPr/>
        </p:nvSpPr>
        <p:spPr>
          <a:xfrm rot="10800000">
            <a:off x="6985500" y="-72175"/>
            <a:ext cx="1410900" cy="16440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5"/>
          <p:cNvSpPr txBox="1">
            <a:spLocks noGrp="1"/>
          </p:cNvSpPr>
          <p:nvPr>
            <p:ph type="subTitle" idx="1"/>
          </p:nvPr>
        </p:nvSpPr>
        <p:spPr>
          <a:xfrm>
            <a:off x="1283992" y="3121875"/>
            <a:ext cx="2907600" cy="484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Font typeface="Bebas Neue"/>
              <a:buNone/>
              <a:defRPr sz="2000" b="1">
                <a:solidFill>
                  <a:schemeClr val="accent6"/>
                </a:solidFill>
                <a:latin typeface="Amarante"/>
                <a:ea typeface="Amarante"/>
                <a:cs typeface="Amarante"/>
                <a:sym typeface="Amarante"/>
              </a:defRPr>
            </a:lvl1pPr>
            <a:lvl2pPr lvl="1" algn="ctr">
              <a:lnSpc>
                <a:spcPct val="100000"/>
              </a:lnSpc>
              <a:spcBef>
                <a:spcPts val="1600"/>
              </a:spcBef>
              <a:spcAft>
                <a:spcPts val="0"/>
              </a:spcAft>
              <a:buSzPts val="1400"/>
              <a:buFont typeface="Bebas Neue"/>
              <a:buNone/>
              <a:defRPr>
                <a:latin typeface="Bebas Neue"/>
                <a:ea typeface="Bebas Neue"/>
                <a:cs typeface="Bebas Neue"/>
                <a:sym typeface="Bebas Neue"/>
              </a:defRPr>
            </a:lvl2pPr>
            <a:lvl3pPr lvl="2" algn="ctr">
              <a:lnSpc>
                <a:spcPct val="100000"/>
              </a:lnSpc>
              <a:spcBef>
                <a:spcPts val="1600"/>
              </a:spcBef>
              <a:spcAft>
                <a:spcPts val="0"/>
              </a:spcAft>
              <a:buSzPts val="1400"/>
              <a:buFont typeface="Bebas Neue"/>
              <a:buNone/>
              <a:defRPr>
                <a:latin typeface="Bebas Neue"/>
                <a:ea typeface="Bebas Neue"/>
                <a:cs typeface="Bebas Neue"/>
                <a:sym typeface="Bebas Neue"/>
              </a:defRPr>
            </a:lvl3pPr>
            <a:lvl4pPr lvl="3" algn="ctr">
              <a:lnSpc>
                <a:spcPct val="100000"/>
              </a:lnSpc>
              <a:spcBef>
                <a:spcPts val="1600"/>
              </a:spcBef>
              <a:spcAft>
                <a:spcPts val="0"/>
              </a:spcAft>
              <a:buSzPts val="1400"/>
              <a:buFont typeface="Bebas Neue"/>
              <a:buNone/>
              <a:defRPr>
                <a:latin typeface="Bebas Neue"/>
                <a:ea typeface="Bebas Neue"/>
                <a:cs typeface="Bebas Neue"/>
                <a:sym typeface="Bebas Neue"/>
              </a:defRPr>
            </a:lvl4pPr>
            <a:lvl5pPr lvl="4" algn="ctr">
              <a:lnSpc>
                <a:spcPct val="100000"/>
              </a:lnSpc>
              <a:spcBef>
                <a:spcPts val="1600"/>
              </a:spcBef>
              <a:spcAft>
                <a:spcPts val="0"/>
              </a:spcAft>
              <a:buSzPts val="1400"/>
              <a:buFont typeface="Bebas Neue"/>
              <a:buNone/>
              <a:defRPr>
                <a:latin typeface="Bebas Neue"/>
                <a:ea typeface="Bebas Neue"/>
                <a:cs typeface="Bebas Neue"/>
                <a:sym typeface="Bebas Neue"/>
              </a:defRPr>
            </a:lvl5pPr>
            <a:lvl6pPr lvl="5" algn="ctr">
              <a:lnSpc>
                <a:spcPct val="100000"/>
              </a:lnSpc>
              <a:spcBef>
                <a:spcPts val="1600"/>
              </a:spcBef>
              <a:spcAft>
                <a:spcPts val="0"/>
              </a:spcAft>
              <a:buSzPts val="1400"/>
              <a:buFont typeface="Bebas Neue"/>
              <a:buNone/>
              <a:defRPr>
                <a:latin typeface="Bebas Neue"/>
                <a:ea typeface="Bebas Neue"/>
                <a:cs typeface="Bebas Neue"/>
                <a:sym typeface="Bebas Neue"/>
              </a:defRPr>
            </a:lvl6pPr>
            <a:lvl7pPr lvl="6" algn="ctr">
              <a:lnSpc>
                <a:spcPct val="100000"/>
              </a:lnSpc>
              <a:spcBef>
                <a:spcPts val="1600"/>
              </a:spcBef>
              <a:spcAft>
                <a:spcPts val="0"/>
              </a:spcAft>
              <a:buSzPts val="1400"/>
              <a:buFont typeface="Bebas Neue"/>
              <a:buNone/>
              <a:defRPr>
                <a:latin typeface="Bebas Neue"/>
                <a:ea typeface="Bebas Neue"/>
                <a:cs typeface="Bebas Neue"/>
                <a:sym typeface="Bebas Neue"/>
              </a:defRPr>
            </a:lvl7pPr>
            <a:lvl8pPr lvl="7" algn="ctr">
              <a:lnSpc>
                <a:spcPct val="100000"/>
              </a:lnSpc>
              <a:spcBef>
                <a:spcPts val="1600"/>
              </a:spcBef>
              <a:spcAft>
                <a:spcPts val="0"/>
              </a:spcAft>
              <a:buSzPts val="1400"/>
              <a:buFont typeface="Bebas Neue"/>
              <a:buNone/>
              <a:defRPr>
                <a:latin typeface="Bebas Neue"/>
                <a:ea typeface="Bebas Neue"/>
                <a:cs typeface="Bebas Neue"/>
                <a:sym typeface="Bebas Neue"/>
              </a:defRPr>
            </a:lvl8pPr>
            <a:lvl9pPr lvl="8" algn="ctr">
              <a:lnSpc>
                <a:spcPct val="100000"/>
              </a:lnSpc>
              <a:spcBef>
                <a:spcPts val="1600"/>
              </a:spcBef>
              <a:spcAft>
                <a:spcPts val="1600"/>
              </a:spcAft>
              <a:buSzPts val="1400"/>
              <a:buFont typeface="Bebas Neue"/>
              <a:buNone/>
              <a:defRPr>
                <a:latin typeface="Bebas Neue"/>
                <a:ea typeface="Bebas Neue"/>
                <a:cs typeface="Bebas Neue"/>
                <a:sym typeface="Bebas Neue"/>
              </a:defRPr>
            </a:lvl9pPr>
          </a:lstStyle>
          <a:p>
            <a:endParaRPr/>
          </a:p>
        </p:txBody>
      </p:sp>
      <p:sp>
        <p:nvSpPr>
          <p:cNvPr id="150" name="Google Shape;150;p5"/>
          <p:cNvSpPr txBox="1">
            <a:spLocks noGrp="1"/>
          </p:cNvSpPr>
          <p:nvPr>
            <p:ph type="subTitle" idx="2"/>
          </p:nvPr>
        </p:nvSpPr>
        <p:spPr>
          <a:xfrm>
            <a:off x="4938867" y="3121875"/>
            <a:ext cx="29076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Bebas Neue"/>
              <a:buNone/>
              <a:defRPr sz="2000" b="1">
                <a:solidFill>
                  <a:schemeClr val="accent6"/>
                </a:solidFill>
                <a:latin typeface="Amarante"/>
                <a:ea typeface="Amarante"/>
                <a:cs typeface="Amarante"/>
                <a:sym typeface="Amarante"/>
              </a:defRPr>
            </a:lvl1pPr>
            <a:lvl2pPr lvl="1" algn="ctr" rtl="0">
              <a:lnSpc>
                <a:spcPct val="100000"/>
              </a:lnSpc>
              <a:spcBef>
                <a:spcPts val="160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1600"/>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1600"/>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1600"/>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1600"/>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1600"/>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1600"/>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1600"/>
              </a:spcBef>
              <a:spcAft>
                <a:spcPts val="1600"/>
              </a:spcAft>
              <a:buSzPts val="1400"/>
              <a:buFont typeface="Bebas Neue"/>
              <a:buNone/>
              <a:defRPr>
                <a:latin typeface="Bebas Neue"/>
                <a:ea typeface="Bebas Neue"/>
                <a:cs typeface="Bebas Neue"/>
                <a:sym typeface="Bebas Neue"/>
              </a:defRPr>
            </a:lvl9pPr>
          </a:lstStyle>
          <a:p>
            <a:endParaRPr/>
          </a:p>
        </p:txBody>
      </p:sp>
      <p:sp>
        <p:nvSpPr>
          <p:cNvPr id="151" name="Google Shape;151;p5"/>
          <p:cNvSpPr txBox="1">
            <a:spLocks noGrp="1"/>
          </p:cNvSpPr>
          <p:nvPr>
            <p:ph type="subTitle" idx="3"/>
          </p:nvPr>
        </p:nvSpPr>
        <p:spPr>
          <a:xfrm>
            <a:off x="1283992" y="3640625"/>
            <a:ext cx="2907600" cy="80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52" name="Google Shape;152;p5"/>
          <p:cNvSpPr txBox="1">
            <a:spLocks noGrp="1"/>
          </p:cNvSpPr>
          <p:nvPr>
            <p:ph type="subTitle" idx="4"/>
          </p:nvPr>
        </p:nvSpPr>
        <p:spPr>
          <a:xfrm>
            <a:off x="4938867" y="3640625"/>
            <a:ext cx="2907600" cy="80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53" name="Google Shape;153;p5"/>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54" name="Google Shape;154;p5"/>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grpSp>
        <p:nvGrpSpPr>
          <p:cNvPr id="155" name="Google Shape;155;p5"/>
          <p:cNvGrpSpPr/>
          <p:nvPr/>
        </p:nvGrpSpPr>
        <p:grpSpPr>
          <a:xfrm>
            <a:off x="541107" y="4231225"/>
            <a:ext cx="357780" cy="591075"/>
            <a:chOff x="541107" y="4231225"/>
            <a:chExt cx="357780" cy="591075"/>
          </a:xfrm>
        </p:grpSpPr>
        <p:sp>
          <p:nvSpPr>
            <p:cNvPr id="156" name="Google Shape;156;p5"/>
            <p:cNvSpPr/>
            <p:nvPr/>
          </p:nvSpPr>
          <p:spPr>
            <a:xfrm rot="5400000">
              <a:off x="689051" y="4612464"/>
              <a:ext cx="213300" cy="206372"/>
            </a:xfrm>
            <a:custGeom>
              <a:avLst/>
              <a:gdLst/>
              <a:ahLst/>
              <a:cxnLst/>
              <a:rect l="l" t="t" r="r" b="b"/>
              <a:pathLst>
                <a:path w="8532" h="6788" extrusionOk="0">
                  <a:moveTo>
                    <a:pt x="5631" y="0"/>
                  </a:moveTo>
                  <a:cubicBezTo>
                    <a:pt x="5142" y="367"/>
                    <a:pt x="3874" y="1644"/>
                    <a:pt x="3291" y="1644"/>
                  </a:cubicBezTo>
                  <a:cubicBezTo>
                    <a:pt x="3245" y="1644"/>
                    <a:pt x="3203" y="1636"/>
                    <a:pt x="3167" y="1619"/>
                  </a:cubicBezTo>
                  <a:cubicBezTo>
                    <a:pt x="2624" y="1368"/>
                    <a:pt x="180" y="327"/>
                    <a:pt x="0" y="101"/>
                  </a:cubicBezTo>
                  <a:lnTo>
                    <a:pt x="0" y="101"/>
                  </a:lnTo>
                  <a:cubicBezTo>
                    <a:pt x="715" y="1000"/>
                    <a:pt x="1427" y="1898"/>
                    <a:pt x="2140" y="2797"/>
                  </a:cubicBezTo>
                  <a:cubicBezTo>
                    <a:pt x="1441" y="3246"/>
                    <a:pt x="772" y="3741"/>
                    <a:pt x="137" y="4278"/>
                  </a:cubicBezTo>
                  <a:cubicBezTo>
                    <a:pt x="1034" y="4225"/>
                    <a:pt x="2886" y="4116"/>
                    <a:pt x="3359" y="4116"/>
                  </a:cubicBezTo>
                  <a:cubicBezTo>
                    <a:pt x="3420" y="4116"/>
                    <a:pt x="3458" y="4118"/>
                    <a:pt x="3469" y="4122"/>
                  </a:cubicBezTo>
                  <a:cubicBezTo>
                    <a:pt x="3597" y="4168"/>
                    <a:pt x="4958" y="5990"/>
                    <a:pt x="5554" y="6788"/>
                  </a:cubicBezTo>
                  <a:cubicBezTo>
                    <a:pt x="5446" y="5813"/>
                    <a:pt x="5456" y="4828"/>
                    <a:pt x="5587" y="3857"/>
                  </a:cubicBezTo>
                  <a:cubicBezTo>
                    <a:pt x="6560" y="3535"/>
                    <a:pt x="7541" y="3246"/>
                    <a:pt x="8532" y="2988"/>
                  </a:cubicBezTo>
                  <a:cubicBezTo>
                    <a:pt x="7703" y="2802"/>
                    <a:pt x="5883" y="2200"/>
                    <a:pt x="5820" y="2114"/>
                  </a:cubicBezTo>
                  <a:cubicBezTo>
                    <a:pt x="5762" y="2032"/>
                    <a:pt x="5669" y="609"/>
                    <a:pt x="5631" y="0"/>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5"/>
            <p:cNvSpPr/>
            <p:nvPr/>
          </p:nvSpPr>
          <p:spPr>
            <a:xfrm rot="5400000">
              <a:off x="523930" y="4248402"/>
              <a:ext cx="224400" cy="190046"/>
            </a:xfrm>
            <a:custGeom>
              <a:avLst/>
              <a:gdLst/>
              <a:ahLst/>
              <a:cxnLst/>
              <a:rect l="l" t="t" r="r" b="b"/>
              <a:pathLst>
                <a:path w="8976" h="6251" extrusionOk="0">
                  <a:moveTo>
                    <a:pt x="1" y="2339"/>
                  </a:moveTo>
                  <a:cubicBezTo>
                    <a:pt x="1" y="2339"/>
                    <a:pt x="1" y="2339"/>
                    <a:pt x="1" y="2340"/>
                  </a:cubicBezTo>
                  <a:lnTo>
                    <a:pt x="1" y="2340"/>
                  </a:lnTo>
                  <a:cubicBezTo>
                    <a:pt x="1" y="2339"/>
                    <a:pt x="1" y="2339"/>
                    <a:pt x="1" y="2339"/>
                  </a:cubicBezTo>
                  <a:close/>
                  <a:moveTo>
                    <a:pt x="5120" y="1"/>
                  </a:moveTo>
                  <a:cubicBezTo>
                    <a:pt x="4796" y="571"/>
                    <a:pt x="4067" y="2466"/>
                    <a:pt x="3516" y="2466"/>
                  </a:cubicBezTo>
                  <a:cubicBezTo>
                    <a:pt x="3514" y="2466"/>
                    <a:pt x="3512" y="2466"/>
                    <a:pt x="3509" y="2466"/>
                  </a:cubicBezTo>
                  <a:cubicBezTo>
                    <a:pt x="2913" y="2451"/>
                    <a:pt x="261" y="2476"/>
                    <a:pt x="1" y="2340"/>
                  </a:cubicBezTo>
                  <a:lnTo>
                    <a:pt x="1" y="2340"/>
                  </a:lnTo>
                  <a:cubicBezTo>
                    <a:pt x="1015" y="2877"/>
                    <a:pt x="2027" y="3416"/>
                    <a:pt x="3040" y="3955"/>
                  </a:cubicBezTo>
                  <a:cubicBezTo>
                    <a:pt x="2577" y="4647"/>
                    <a:pt x="2162" y="5369"/>
                    <a:pt x="1797" y="6114"/>
                  </a:cubicBezTo>
                  <a:cubicBezTo>
                    <a:pt x="2700" y="5657"/>
                    <a:pt x="4688" y="4646"/>
                    <a:pt x="4786" y="4640"/>
                  </a:cubicBezTo>
                  <a:cubicBezTo>
                    <a:pt x="4787" y="4640"/>
                    <a:pt x="4787" y="4640"/>
                    <a:pt x="4788" y="4640"/>
                  </a:cubicBezTo>
                  <a:cubicBezTo>
                    <a:pt x="4937" y="4640"/>
                    <a:pt x="6901" y="5759"/>
                    <a:pt x="7764" y="6250"/>
                  </a:cubicBezTo>
                  <a:cubicBezTo>
                    <a:pt x="7277" y="5402"/>
                    <a:pt x="6891" y="4495"/>
                    <a:pt x="6624" y="3553"/>
                  </a:cubicBezTo>
                  <a:cubicBezTo>
                    <a:pt x="7386" y="2870"/>
                    <a:pt x="8170" y="2213"/>
                    <a:pt x="8975" y="1581"/>
                  </a:cubicBezTo>
                  <a:lnTo>
                    <a:pt x="8975" y="1581"/>
                  </a:lnTo>
                  <a:cubicBezTo>
                    <a:pt x="8247" y="1721"/>
                    <a:pt x="6697" y="1873"/>
                    <a:pt x="6255" y="1873"/>
                  </a:cubicBezTo>
                  <a:cubicBezTo>
                    <a:pt x="6191" y="1873"/>
                    <a:pt x="6151" y="1870"/>
                    <a:pt x="6139" y="1863"/>
                  </a:cubicBezTo>
                  <a:cubicBezTo>
                    <a:pt x="6053" y="1813"/>
                    <a:pt x="5399" y="544"/>
                    <a:pt x="5120" y="1"/>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 name="Google Shape;158;p5"/>
          <p:cNvGrpSpPr/>
          <p:nvPr/>
        </p:nvGrpSpPr>
        <p:grpSpPr>
          <a:xfrm>
            <a:off x="8049954" y="1647000"/>
            <a:ext cx="664335" cy="1091850"/>
            <a:chOff x="8049954" y="1647000"/>
            <a:chExt cx="664335" cy="1091850"/>
          </a:xfrm>
        </p:grpSpPr>
        <p:sp>
          <p:nvSpPr>
            <p:cNvPr id="159" name="Google Shape;159;p5"/>
            <p:cNvSpPr/>
            <p:nvPr/>
          </p:nvSpPr>
          <p:spPr>
            <a:xfrm rot="5400000">
              <a:off x="8032774" y="2531655"/>
              <a:ext cx="224375" cy="190016"/>
            </a:xfrm>
            <a:custGeom>
              <a:avLst/>
              <a:gdLst/>
              <a:ahLst/>
              <a:cxnLst/>
              <a:rect l="l" t="t" r="r" b="b"/>
              <a:pathLst>
                <a:path w="8975" h="6250" extrusionOk="0">
                  <a:moveTo>
                    <a:pt x="0" y="2339"/>
                  </a:moveTo>
                  <a:lnTo>
                    <a:pt x="0" y="2339"/>
                  </a:lnTo>
                  <a:cubicBezTo>
                    <a:pt x="0" y="2339"/>
                    <a:pt x="1" y="2339"/>
                    <a:pt x="1" y="2339"/>
                  </a:cubicBezTo>
                  <a:lnTo>
                    <a:pt x="1" y="2339"/>
                  </a:lnTo>
                  <a:cubicBezTo>
                    <a:pt x="1" y="2339"/>
                    <a:pt x="0" y="2339"/>
                    <a:pt x="0" y="2339"/>
                  </a:cubicBezTo>
                  <a:close/>
                  <a:moveTo>
                    <a:pt x="5119" y="0"/>
                  </a:moveTo>
                  <a:cubicBezTo>
                    <a:pt x="4796" y="569"/>
                    <a:pt x="4068" y="2464"/>
                    <a:pt x="3516" y="2464"/>
                  </a:cubicBezTo>
                  <a:cubicBezTo>
                    <a:pt x="3514" y="2464"/>
                    <a:pt x="3511" y="2464"/>
                    <a:pt x="3509" y="2464"/>
                  </a:cubicBezTo>
                  <a:cubicBezTo>
                    <a:pt x="2913" y="2449"/>
                    <a:pt x="260" y="2475"/>
                    <a:pt x="1" y="2339"/>
                  </a:cubicBezTo>
                  <a:lnTo>
                    <a:pt x="1" y="2339"/>
                  </a:lnTo>
                  <a:cubicBezTo>
                    <a:pt x="1014" y="2877"/>
                    <a:pt x="2027" y="3416"/>
                    <a:pt x="3040" y="3955"/>
                  </a:cubicBezTo>
                  <a:cubicBezTo>
                    <a:pt x="2577" y="4647"/>
                    <a:pt x="2163" y="5367"/>
                    <a:pt x="1796" y="6113"/>
                  </a:cubicBezTo>
                  <a:cubicBezTo>
                    <a:pt x="2699" y="5655"/>
                    <a:pt x="4688" y="4645"/>
                    <a:pt x="4787" y="4639"/>
                  </a:cubicBezTo>
                  <a:cubicBezTo>
                    <a:pt x="4788" y="4639"/>
                    <a:pt x="4788" y="4639"/>
                    <a:pt x="4789" y="4639"/>
                  </a:cubicBezTo>
                  <a:cubicBezTo>
                    <a:pt x="4936" y="4639"/>
                    <a:pt x="6901" y="5757"/>
                    <a:pt x="7764" y="6250"/>
                  </a:cubicBezTo>
                  <a:cubicBezTo>
                    <a:pt x="7276" y="5401"/>
                    <a:pt x="6891" y="4494"/>
                    <a:pt x="6624" y="3552"/>
                  </a:cubicBezTo>
                  <a:cubicBezTo>
                    <a:pt x="7386" y="2869"/>
                    <a:pt x="8169" y="2211"/>
                    <a:pt x="8975" y="1579"/>
                  </a:cubicBezTo>
                  <a:lnTo>
                    <a:pt x="8975" y="1579"/>
                  </a:lnTo>
                  <a:cubicBezTo>
                    <a:pt x="8245" y="1720"/>
                    <a:pt x="6690" y="1872"/>
                    <a:pt x="6252" y="1872"/>
                  </a:cubicBezTo>
                  <a:cubicBezTo>
                    <a:pt x="6190" y="1872"/>
                    <a:pt x="6150" y="1869"/>
                    <a:pt x="6139" y="1863"/>
                  </a:cubicBezTo>
                  <a:cubicBezTo>
                    <a:pt x="6053" y="1812"/>
                    <a:pt x="5398" y="542"/>
                    <a:pt x="5119"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5"/>
            <p:cNvSpPr/>
            <p:nvPr/>
          </p:nvSpPr>
          <p:spPr>
            <a:xfrm rot="5400000">
              <a:off x="8180050" y="2089052"/>
              <a:ext cx="224400" cy="190046"/>
            </a:xfrm>
            <a:custGeom>
              <a:avLst/>
              <a:gdLst/>
              <a:ahLst/>
              <a:cxnLst/>
              <a:rect l="l" t="t" r="r" b="b"/>
              <a:pathLst>
                <a:path w="8976" h="6251" extrusionOk="0">
                  <a:moveTo>
                    <a:pt x="1" y="2339"/>
                  </a:moveTo>
                  <a:cubicBezTo>
                    <a:pt x="1" y="2339"/>
                    <a:pt x="1" y="2339"/>
                    <a:pt x="1" y="2339"/>
                  </a:cubicBezTo>
                  <a:lnTo>
                    <a:pt x="1" y="2339"/>
                  </a:lnTo>
                  <a:cubicBezTo>
                    <a:pt x="1" y="2339"/>
                    <a:pt x="1" y="2339"/>
                    <a:pt x="1" y="2339"/>
                  </a:cubicBezTo>
                  <a:close/>
                  <a:moveTo>
                    <a:pt x="5120" y="1"/>
                  </a:moveTo>
                  <a:cubicBezTo>
                    <a:pt x="4798" y="569"/>
                    <a:pt x="4069" y="2466"/>
                    <a:pt x="3516" y="2466"/>
                  </a:cubicBezTo>
                  <a:cubicBezTo>
                    <a:pt x="3514" y="2466"/>
                    <a:pt x="3512" y="2466"/>
                    <a:pt x="3510" y="2465"/>
                  </a:cubicBezTo>
                  <a:cubicBezTo>
                    <a:pt x="2913" y="2451"/>
                    <a:pt x="260" y="2476"/>
                    <a:pt x="1" y="2339"/>
                  </a:cubicBezTo>
                  <a:lnTo>
                    <a:pt x="1" y="2339"/>
                  </a:lnTo>
                  <a:cubicBezTo>
                    <a:pt x="1015" y="2878"/>
                    <a:pt x="2027" y="3416"/>
                    <a:pt x="3041" y="3955"/>
                  </a:cubicBezTo>
                  <a:cubicBezTo>
                    <a:pt x="2578" y="4647"/>
                    <a:pt x="2162" y="5367"/>
                    <a:pt x="1797" y="6114"/>
                  </a:cubicBezTo>
                  <a:cubicBezTo>
                    <a:pt x="2700" y="5655"/>
                    <a:pt x="4689" y="4645"/>
                    <a:pt x="4787" y="4640"/>
                  </a:cubicBezTo>
                  <a:cubicBezTo>
                    <a:pt x="4787" y="4640"/>
                    <a:pt x="4787" y="4640"/>
                    <a:pt x="4788" y="4640"/>
                  </a:cubicBezTo>
                  <a:cubicBezTo>
                    <a:pt x="4937" y="4640"/>
                    <a:pt x="6902" y="5757"/>
                    <a:pt x="7765" y="6250"/>
                  </a:cubicBezTo>
                  <a:cubicBezTo>
                    <a:pt x="7277" y="5402"/>
                    <a:pt x="6892" y="4494"/>
                    <a:pt x="6624" y="3553"/>
                  </a:cubicBezTo>
                  <a:cubicBezTo>
                    <a:pt x="7386" y="2870"/>
                    <a:pt x="8170" y="2211"/>
                    <a:pt x="8975" y="1581"/>
                  </a:cubicBezTo>
                  <a:lnTo>
                    <a:pt x="8975" y="1581"/>
                  </a:lnTo>
                  <a:cubicBezTo>
                    <a:pt x="8245" y="1721"/>
                    <a:pt x="6690" y="1873"/>
                    <a:pt x="6253" y="1873"/>
                  </a:cubicBezTo>
                  <a:cubicBezTo>
                    <a:pt x="6191" y="1873"/>
                    <a:pt x="6151" y="1870"/>
                    <a:pt x="6140" y="1863"/>
                  </a:cubicBezTo>
                  <a:cubicBezTo>
                    <a:pt x="6053" y="1813"/>
                    <a:pt x="5399" y="543"/>
                    <a:pt x="512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5"/>
            <p:cNvSpPr/>
            <p:nvPr/>
          </p:nvSpPr>
          <p:spPr>
            <a:xfrm rot="5400000">
              <a:off x="8538005" y="1831591"/>
              <a:ext cx="184625" cy="167943"/>
            </a:xfrm>
            <a:custGeom>
              <a:avLst/>
              <a:gdLst/>
              <a:ahLst/>
              <a:cxnLst/>
              <a:rect l="l" t="t" r="r" b="b"/>
              <a:pathLst>
                <a:path w="7385" h="5524" extrusionOk="0">
                  <a:moveTo>
                    <a:pt x="1" y="2605"/>
                  </a:moveTo>
                  <a:cubicBezTo>
                    <a:pt x="1" y="2605"/>
                    <a:pt x="1" y="2605"/>
                    <a:pt x="1" y="2605"/>
                  </a:cubicBezTo>
                  <a:lnTo>
                    <a:pt x="1" y="2605"/>
                  </a:lnTo>
                  <a:cubicBezTo>
                    <a:pt x="1" y="2605"/>
                    <a:pt x="1" y="2605"/>
                    <a:pt x="1" y="2605"/>
                  </a:cubicBezTo>
                  <a:close/>
                  <a:moveTo>
                    <a:pt x="3967" y="1"/>
                  </a:moveTo>
                  <a:cubicBezTo>
                    <a:pt x="3770" y="518"/>
                    <a:pt x="3403" y="2206"/>
                    <a:pt x="2943" y="2261"/>
                  </a:cubicBezTo>
                  <a:cubicBezTo>
                    <a:pt x="2492" y="2319"/>
                    <a:pt x="655" y="2616"/>
                    <a:pt x="125" y="2616"/>
                  </a:cubicBezTo>
                  <a:cubicBezTo>
                    <a:pt x="66" y="2616"/>
                    <a:pt x="24" y="2613"/>
                    <a:pt x="1" y="2605"/>
                  </a:cubicBezTo>
                  <a:lnTo>
                    <a:pt x="1" y="2605"/>
                  </a:lnTo>
                  <a:cubicBezTo>
                    <a:pt x="914" y="2924"/>
                    <a:pt x="1828" y="3245"/>
                    <a:pt x="2741" y="3564"/>
                  </a:cubicBezTo>
                  <a:cubicBezTo>
                    <a:pt x="2442" y="4201"/>
                    <a:pt x="2189" y="4855"/>
                    <a:pt x="1979" y="5524"/>
                  </a:cubicBezTo>
                  <a:cubicBezTo>
                    <a:pt x="2672" y="5023"/>
                    <a:pt x="4202" y="3929"/>
                    <a:pt x="4283" y="3912"/>
                  </a:cubicBezTo>
                  <a:cubicBezTo>
                    <a:pt x="4285" y="3911"/>
                    <a:pt x="4287" y="3911"/>
                    <a:pt x="4290" y="3911"/>
                  </a:cubicBezTo>
                  <a:cubicBezTo>
                    <a:pt x="4454" y="3911"/>
                    <a:pt x="6198" y="4580"/>
                    <a:pt x="6971" y="4875"/>
                  </a:cubicBezTo>
                  <a:cubicBezTo>
                    <a:pt x="6454" y="4230"/>
                    <a:pt x="6019" y="3521"/>
                    <a:pt x="5675" y="2770"/>
                  </a:cubicBezTo>
                  <a:cubicBezTo>
                    <a:pt x="6223" y="2103"/>
                    <a:pt x="6792" y="1454"/>
                    <a:pt x="7385" y="824"/>
                  </a:cubicBezTo>
                  <a:lnTo>
                    <a:pt x="7385" y="824"/>
                  </a:lnTo>
                  <a:cubicBezTo>
                    <a:pt x="6737" y="1056"/>
                    <a:pt x="5262" y="1426"/>
                    <a:pt x="5072" y="1426"/>
                  </a:cubicBezTo>
                  <a:cubicBezTo>
                    <a:pt x="5064" y="1426"/>
                    <a:pt x="5058" y="1425"/>
                    <a:pt x="5055" y="1424"/>
                  </a:cubicBezTo>
                  <a:cubicBezTo>
                    <a:pt x="4976" y="1391"/>
                    <a:pt x="4269" y="418"/>
                    <a:pt x="3967"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5"/>
            <p:cNvSpPr/>
            <p:nvPr/>
          </p:nvSpPr>
          <p:spPr>
            <a:xfrm rot="5400000">
              <a:off x="8215732" y="1655341"/>
              <a:ext cx="184625" cy="167943"/>
            </a:xfrm>
            <a:custGeom>
              <a:avLst/>
              <a:gdLst/>
              <a:ahLst/>
              <a:cxnLst/>
              <a:rect l="l" t="t" r="r" b="b"/>
              <a:pathLst>
                <a:path w="7385" h="5524" extrusionOk="0">
                  <a:moveTo>
                    <a:pt x="0" y="2604"/>
                  </a:moveTo>
                  <a:cubicBezTo>
                    <a:pt x="0" y="2604"/>
                    <a:pt x="1" y="2604"/>
                    <a:pt x="1" y="2604"/>
                  </a:cubicBezTo>
                  <a:lnTo>
                    <a:pt x="1" y="2604"/>
                  </a:lnTo>
                  <a:cubicBezTo>
                    <a:pt x="1" y="2604"/>
                    <a:pt x="0" y="2604"/>
                    <a:pt x="0" y="2604"/>
                  </a:cubicBezTo>
                  <a:close/>
                  <a:moveTo>
                    <a:pt x="3968" y="0"/>
                  </a:moveTo>
                  <a:cubicBezTo>
                    <a:pt x="3769" y="518"/>
                    <a:pt x="3401" y="2206"/>
                    <a:pt x="2942" y="2262"/>
                  </a:cubicBezTo>
                  <a:cubicBezTo>
                    <a:pt x="2494" y="2320"/>
                    <a:pt x="661" y="2616"/>
                    <a:pt x="127" y="2616"/>
                  </a:cubicBezTo>
                  <a:cubicBezTo>
                    <a:pt x="68" y="2616"/>
                    <a:pt x="24" y="2613"/>
                    <a:pt x="1" y="2604"/>
                  </a:cubicBezTo>
                  <a:lnTo>
                    <a:pt x="1" y="2604"/>
                  </a:lnTo>
                  <a:cubicBezTo>
                    <a:pt x="914" y="2925"/>
                    <a:pt x="1828" y="3244"/>
                    <a:pt x="2741" y="3565"/>
                  </a:cubicBezTo>
                  <a:cubicBezTo>
                    <a:pt x="2443" y="4200"/>
                    <a:pt x="2190" y="4855"/>
                    <a:pt x="1979" y="5523"/>
                  </a:cubicBezTo>
                  <a:cubicBezTo>
                    <a:pt x="2673" y="5024"/>
                    <a:pt x="4203" y="3930"/>
                    <a:pt x="4284" y="3911"/>
                  </a:cubicBezTo>
                  <a:cubicBezTo>
                    <a:pt x="4286" y="3911"/>
                    <a:pt x="4288" y="3911"/>
                    <a:pt x="4291" y="3911"/>
                  </a:cubicBezTo>
                  <a:cubicBezTo>
                    <a:pt x="4453" y="3911"/>
                    <a:pt x="6201" y="4578"/>
                    <a:pt x="6972" y="4875"/>
                  </a:cubicBezTo>
                  <a:cubicBezTo>
                    <a:pt x="6455" y="4229"/>
                    <a:pt x="6018" y="3522"/>
                    <a:pt x="5674" y="2770"/>
                  </a:cubicBezTo>
                  <a:cubicBezTo>
                    <a:pt x="6224" y="2104"/>
                    <a:pt x="6793" y="1454"/>
                    <a:pt x="7384" y="825"/>
                  </a:cubicBezTo>
                  <a:lnTo>
                    <a:pt x="7384" y="825"/>
                  </a:lnTo>
                  <a:cubicBezTo>
                    <a:pt x="6738" y="1056"/>
                    <a:pt x="5267" y="1426"/>
                    <a:pt x="5073" y="1426"/>
                  </a:cubicBezTo>
                  <a:cubicBezTo>
                    <a:pt x="5064" y="1426"/>
                    <a:pt x="5058" y="1425"/>
                    <a:pt x="5055" y="1424"/>
                  </a:cubicBezTo>
                  <a:cubicBezTo>
                    <a:pt x="4976" y="1392"/>
                    <a:pt x="4269"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 name="Google Shape;163;p5"/>
          <p:cNvGrpSpPr/>
          <p:nvPr/>
        </p:nvGrpSpPr>
        <p:grpSpPr>
          <a:xfrm>
            <a:off x="6772900" y="-833056"/>
            <a:ext cx="1842522" cy="1937345"/>
            <a:chOff x="1773725" y="3889625"/>
            <a:chExt cx="790850" cy="831550"/>
          </a:xfrm>
        </p:grpSpPr>
        <p:sp>
          <p:nvSpPr>
            <p:cNvPr id="164" name="Google Shape;164;p5"/>
            <p:cNvSpPr/>
            <p:nvPr/>
          </p:nvSpPr>
          <p:spPr>
            <a:xfrm>
              <a:off x="1773725" y="3889625"/>
              <a:ext cx="790850" cy="831550"/>
            </a:xfrm>
            <a:custGeom>
              <a:avLst/>
              <a:gdLst/>
              <a:ahLst/>
              <a:cxnLst/>
              <a:rect l="l" t="t" r="r" b="b"/>
              <a:pathLst>
                <a:path w="31634" h="33262" extrusionOk="0">
                  <a:moveTo>
                    <a:pt x="15817" y="1"/>
                  </a:moveTo>
                  <a:cubicBezTo>
                    <a:pt x="15263" y="2983"/>
                    <a:pt x="12692" y="4788"/>
                    <a:pt x="10039" y="4788"/>
                  </a:cubicBezTo>
                  <a:cubicBezTo>
                    <a:pt x="8634" y="4788"/>
                    <a:pt x="7206" y="4282"/>
                    <a:pt x="6041" y="3177"/>
                  </a:cubicBezTo>
                  <a:lnTo>
                    <a:pt x="6041" y="3177"/>
                  </a:lnTo>
                  <a:cubicBezTo>
                    <a:pt x="7922" y="7118"/>
                    <a:pt x="4985" y="11546"/>
                    <a:pt x="796" y="11546"/>
                  </a:cubicBezTo>
                  <a:cubicBezTo>
                    <a:pt x="535" y="11546"/>
                    <a:pt x="270" y="11529"/>
                    <a:pt x="0" y="11493"/>
                  </a:cubicBezTo>
                  <a:lnTo>
                    <a:pt x="0" y="11493"/>
                  </a:lnTo>
                  <a:cubicBezTo>
                    <a:pt x="4077" y="13705"/>
                    <a:pt x="4077" y="19558"/>
                    <a:pt x="0" y="21771"/>
                  </a:cubicBezTo>
                  <a:cubicBezTo>
                    <a:pt x="270" y="21735"/>
                    <a:pt x="535" y="21718"/>
                    <a:pt x="796" y="21718"/>
                  </a:cubicBezTo>
                  <a:cubicBezTo>
                    <a:pt x="4985" y="21718"/>
                    <a:pt x="7922" y="26144"/>
                    <a:pt x="6041" y="30087"/>
                  </a:cubicBezTo>
                  <a:cubicBezTo>
                    <a:pt x="7206" y="28981"/>
                    <a:pt x="8635" y="28475"/>
                    <a:pt x="10040" y="28475"/>
                  </a:cubicBezTo>
                  <a:cubicBezTo>
                    <a:pt x="12694" y="28475"/>
                    <a:pt x="15264" y="30280"/>
                    <a:pt x="15817" y="33262"/>
                  </a:cubicBezTo>
                  <a:cubicBezTo>
                    <a:pt x="16369" y="30280"/>
                    <a:pt x="18939" y="28475"/>
                    <a:pt x="21593" y="28475"/>
                  </a:cubicBezTo>
                  <a:cubicBezTo>
                    <a:pt x="22998" y="28475"/>
                    <a:pt x="24426" y="28981"/>
                    <a:pt x="25591" y="30087"/>
                  </a:cubicBezTo>
                  <a:cubicBezTo>
                    <a:pt x="23712" y="26144"/>
                    <a:pt x="26649" y="21718"/>
                    <a:pt x="30838" y="21718"/>
                  </a:cubicBezTo>
                  <a:cubicBezTo>
                    <a:pt x="31099" y="21718"/>
                    <a:pt x="31364" y="21735"/>
                    <a:pt x="31634" y="21771"/>
                  </a:cubicBezTo>
                  <a:cubicBezTo>
                    <a:pt x="27557" y="19558"/>
                    <a:pt x="27557" y="13705"/>
                    <a:pt x="31634" y="11493"/>
                  </a:cubicBezTo>
                  <a:lnTo>
                    <a:pt x="31634" y="11493"/>
                  </a:lnTo>
                  <a:cubicBezTo>
                    <a:pt x="31364" y="11529"/>
                    <a:pt x="31099" y="11546"/>
                    <a:pt x="30838" y="11546"/>
                  </a:cubicBezTo>
                  <a:cubicBezTo>
                    <a:pt x="26649" y="11546"/>
                    <a:pt x="23712" y="7118"/>
                    <a:pt x="25591" y="3177"/>
                  </a:cubicBezTo>
                  <a:lnTo>
                    <a:pt x="25591" y="3177"/>
                  </a:lnTo>
                  <a:cubicBezTo>
                    <a:pt x="24426" y="4282"/>
                    <a:pt x="22998" y="4788"/>
                    <a:pt x="21593" y="4788"/>
                  </a:cubicBezTo>
                  <a:cubicBezTo>
                    <a:pt x="18939" y="4788"/>
                    <a:pt x="16369" y="2983"/>
                    <a:pt x="15817" y="1"/>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5"/>
            <p:cNvSpPr/>
            <p:nvPr/>
          </p:nvSpPr>
          <p:spPr>
            <a:xfrm>
              <a:off x="1896700" y="4033000"/>
              <a:ext cx="544775" cy="544775"/>
            </a:xfrm>
            <a:custGeom>
              <a:avLst/>
              <a:gdLst/>
              <a:ahLst/>
              <a:cxnLst/>
              <a:rect l="l" t="t" r="r" b="b"/>
              <a:pathLst>
                <a:path w="21791" h="21791" extrusionOk="0">
                  <a:moveTo>
                    <a:pt x="10896" y="0"/>
                  </a:moveTo>
                  <a:cubicBezTo>
                    <a:pt x="8006" y="0"/>
                    <a:pt x="5235" y="1149"/>
                    <a:pt x="3192" y="3191"/>
                  </a:cubicBezTo>
                  <a:cubicBezTo>
                    <a:pt x="1150" y="5235"/>
                    <a:pt x="1" y="8006"/>
                    <a:pt x="1" y="10896"/>
                  </a:cubicBezTo>
                  <a:cubicBezTo>
                    <a:pt x="1" y="13785"/>
                    <a:pt x="1150" y="16556"/>
                    <a:pt x="3192" y="18600"/>
                  </a:cubicBezTo>
                  <a:cubicBezTo>
                    <a:pt x="5235" y="20643"/>
                    <a:pt x="8006" y="21790"/>
                    <a:pt x="10896" y="21790"/>
                  </a:cubicBezTo>
                  <a:cubicBezTo>
                    <a:pt x="13785" y="21790"/>
                    <a:pt x="16556" y="20643"/>
                    <a:pt x="18600" y="18600"/>
                  </a:cubicBezTo>
                  <a:cubicBezTo>
                    <a:pt x="20643" y="16556"/>
                    <a:pt x="21791" y="13785"/>
                    <a:pt x="21791" y="10896"/>
                  </a:cubicBezTo>
                  <a:cubicBezTo>
                    <a:pt x="21791" y="8006"/>
                    <a:pt x="20643" y="5235"/>
                    <a:pt x="18600" y="3191"/>
                  </a:cubicBezTo>
                  <a:cubicBezTo>
                    <a:pt x="16556" y="1149"/>
                    <a:pt x="13785" y="0"/>
                    <a:pt x="10896" y="0"/>
                  </a:cubicBezTo>
                  <a:close/>
                </a:path>
              </a:pathLst>
            </a:custGeom>
            <a:solidFill>
              <a:schemeClr val="accen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96392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2"/>
        </a:solidFill>
        <a:effectLst/>
      </p:bgPr>
    </p:bg>
    <p:spTree>
      <p:nvGrpSpPr>
        <p:cNvPr id="1" name="Shape 55"/>
        <p:cNvGrpSpPr/>
        <p:nvPr/>
      </p:nvGrpSpPr>
      <p:grpSpPr>
        <a:xfrm>
          <a:off x="0" y="0"/>
          <a:ext cx="0" cy="0"/>
          <a:chOff x="0" y="0"/>
          <a:chExt cx="0" cy="0"/>
        </a:xfrm>
      </p:grpSpPr>
      <p:grpSp>
        <p:nvGrpSpPr>
          <p:cNvPr id="56" name="Google Shape;56;p3"/>
          <p:cNvGrpSpPr/>
          <p:nvPr/>
        </p:nvGrpSpPr>
        <p:grpSpPr>
          <a:xfrm>
            <a:off x="1207445" y="254211"/>
            <a:ext cx="8418781" cy="5180068"/>
            <a:chOff x="1207445" y="254211"/>
            <a:chExt cx="8418781" cy="5180068"/>
          </a:xfrm>
        </p:grpSpPr>
        <p:sp>
          <p:nvSpPr>
            <p:cNvPr id="57" name="Google Shape;57;p3"/>
            <p:cNvSpPr/>
            <p:nvPr/>
          </p:nvSpPr>
          <p:spPr>
            <a:xfrm rot="-5400000">
              <a:off x="6537625" y="3825500"/>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 name="Google Shape;58;p3"/>
            <p:cNvGrpSpPr/>
            <p:nvPr/>
          </p:nvGrpSpPr>
          <p:grpSpPr>
            <a:xfrm>
              <a:off x="4908365" y="254211"/>
              <a:ext cx="722314" cy="722698"/>
              <a:chOff x="4238100" y="338250"/>
              <a:chExt cx="1008255" cy="1008791"/>
            </a:xfrm>
          </p:grpSpPr>
          <p:sp>
            <p:nvSpPr>
              <p:cNvPr id="59" name="Google Shape;59;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 name="Google Shape;69;p3"/>
            <p:cNvGrpSpPr/>
            <p:nvPr/>
          </p:nvGrpSpPr>
          <p:grpSpPr>
            <a:xfrm rot="-715296">
              <a:off x="1274306" y="4241910"/>
              <a:ext cx="722367" cy="722752"/>
              <a:chOff x="4238100" y="338250"/>
              <a:chExt cx="1008255" cy="1008791"/>
            </a:xfrm>
          </p:grpSpPr>
          <p:sp>
            <p:nvSpPr>
              <p:cNvPr id="70" name="Google Shape;70;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 name="Google Shape;80;p3"/>
            <p:cNvGrpSpPr/>
            <p:nvPr/>
          </p:nvGrpSpPr>
          <p:grpSpPr>
            <a:xfrm>
              <a:off x="7015063" y="976900"/>
              <a:ext cx="903375" cy="542300"/>
              <a:chOff x="2506350" y="1963575"/>
              <a:chExt cx="903375" cy="542300"/>
            </a:xfrm>
          </p:grpSpPr>
          <p:sp>
            <p:nvSpPr>
              <p:cNvPr id="81" name="Google Shape;81;p3"/>
              <p:cNvSpPr/>
              <p:nvPr/>
            </p:nvSpPr>
            <p:spPr>
              <a:xfrm>
                <a:off x="2703675" y="2158275"/>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3196450" y="2032625"/>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3118550" y="2367750"/>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2506350" y="1963575"/>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 name="Google Shape;85;p3"/>
            <p:cNvSpPr/>
            <p:nvPr/>
          </p:nvSpPr>
          <p:spPr>
            <a:xfrm>
              <a:off x="6698838" y="3772713"/>
              <a:ext cx="2811685" cy="1509063"/>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6678412" y="3772713"/>
              <a:ext cx="2832112" cy="1530455"/>
            </a:xfrm>
            <a:custGeom>
              <a:avLst/>
              <a:gdLst/>
              <a:ahLst/>
              <a:cxnLst/>
              <a:rect l="l" t="t" r="r" b="b"/>
              <a:pathLst>
                <a:path w="58648" h="31693" fill="none" extrusionOk="0">
                  <a:moveTo>
                    <a:pt x="9016" y="27330"/>
                  </a:moveTo>
                  <a:cubicBezTo>
                    <a:pt x="12223" y="23214"/>
                    <a:pt x="13704" y="17827"/>
                    <a:pt x="17488" y="14234"/>
                  </a:cubicBezTo>
                  <a:cubicBezTo>
                    <a:pt x="21908" y="10035"/>
                    <a:pt x="28687" y="9179"/>
                    <a:pt x="34652" y="10433"/>
                  </a:cubicBezTo>
                  <a:cubicBezTo>
                    <a:pt x="40789" y="11724"/>
                    <a:pt x="46520" y="14974"/>
                    <a:pt x="52785" y="15240"/>
                  </a:cubicBezTo>
                  <a:cubicBezTo>
                    <a:pt x="52978" y="15249"/>
                    <a:pt x="53177" y="15252"/>
                    <a:pt x="53353" y="15176"/>
                  </a:cubicBezTo>
                  <a:cubicBezTo>
                    <a:pt x="53623" y="15058"/>
                    <a:pt x="53783" y="14782"/>
                    <a:pt x="53921" y="14521"/>
                  </a:cubicBezTo>
                  <a:cubicBezTo>
                    <a:pt x="56314" y="10000"/>
                    <a:pt x="57919" y="5064"/>
                    <a:pt x="58648" y="0"/>
                  </a:cubicBezTo>
                  <a:cubicBezTo>
                    <a:pt x="57644" y="42"/>
                    <a:pt x="56738" y="573"/>
                    <a:pt x="55832" y="1004"/>
                  </a:cubicBezTo>
                  <a:cubicBezTo>
                    <a:pt x="51337" y="3141"/>
                    <a:pt x="46095" y="2981"/>
                    <a:pt x="41173" y="2235"/>
                  </a:cubicBezTo>
                  <a:cubicBezTo>
                    <a:pt x="36252" y="1489"/>
                    <a:pt x="31376" y="199"/>
                    <a:pt x="26396" y="216"/>
                  </a:cubicBezTo>
                  <a:cubicBezTo>
                    <a:pt x="21418" y="236"/>
                    <a:pt x="16133" y="1807"/>
                    <a:pt x="13063" y="5728"/>
                  </a:cubicBezTo>
                  <a:cubicBezTo>
                    <a:pt x="10157" y="9440"/>
                    <a:pt x="9758" y="14461"/>
                    <a:pt x="8142" y="18887"/>
                  </a:cubicBezTo>
                  <a:cubicBezTo>
                    <a:pt x="6920" y="22235"/>
                    <a:pt x="4950" y="25306"/>
                    <a:pt x="2422" y="27816"/>
                  </a:cubicBezTo>
                  <a:cubicBezTo>
                    <a:pt x="1947" y="28286"/>
                    <a:pt x="1441" y="28750"/>
                    <a:pt x="1148" y="29350"/>
                  </a:cubicBezTo>
                  <a:cubicBezTo>
                    <a:pt x="0" y="31693"/>
                    <a:pt x="2880" y="31379"/>
                    <a:pt x="4244" y="30946"/>
                  </a:cubicBezTo>
                  <a:cubicBezTo>
                    <a:pt x="6162" y="30339"/>
                    <a:pt x="7797" y="28894"/>
                    <a:pt x="9016" y="27330"/>
                  </a:cubicBezTo>
                  <a:close/>
                </a:path>
              </a:pathLst>
            </a:custGeom>
            <a:no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6796046" y="4357316"/>
              <a:ext cx="2830180" cy="1074549"/>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6791845" y="4334957"/>
              <a:ext cx="2834382" cy="1099322"/>
            </a:xfrm>
            <a:custGeom>
              <a:avLst/>
              <a:gdLst/>
              <a:ahLst/>
              <a:cxnLst/>
              <a:rect l="l" t="t" r="r" b="b"/>
              <a:pathLst>
                <a:path w="58695" h="22765" fill="none" extrusionOk="0">
                  <a:moveTo>
                    <a:pt x="8903" y="20688"/>
                  </a:moveTo>
                  <a:cubicBezTo>
                    <a:pt x="12678" y="17858"/>
                    <a:pt x="15252" y="13512"/>
                    <a:pt x="19407" y="11276"/>
                  </a:cubicBezTo>
                  <a:cubicBezTo>
                    <a:pt x="24260" y="8665"/>
                    <a:pt x="30376" y="9528"/>
                    <a:pt x="35284" y="12040"/>
                  </a:cubicBezTo>
                  <a:cubicBezTo>
                    <a:pt x="40331" y="14625"/>
                    <a:pt x="44557" y="18820"/>
                    <a:pt x="49960" y="20543"/>
                  </a:cubicBezTo>
                  <a:cubicBezTo>
                    <a:pt x="50125" y="20595"/>
                    <a:pt x="50298" y="20646"/>
                    <a:pt x="50470" y="20622"/>
                  </a:cubicBezTo>
                  <a:cubicBezTo>
                    <a:pt x="50735" y="20583"/>
                    <a:pt x="50939" y="20380"/>
                    <a:pt x="51122" y="20186"/>
                  </a:cubicBezTo>
                  <a:cubicBezTo>
                    <a:pt x="54283" y="16811"/>
                    <a:pt x="56857" y="12887"/>
                    <a:pt x="58694" y="8643"/>
                  </a:cubicBezTo>
                  <a:cubicBezTo>
                    <a:pt x="57810" y="8439"/>
                    <a:pt x="56893" y="8688"/>
                    <a:pt x="56000" y="8848"/>
                  </a:cubicBezTo>
                  <a:cubicBezTo>
                    <a:pt x="51569" y="9644"/>
                    <a:pt x="47035" y="8259"/>
                    <a:pt x="42919" y="6439"/>
                  </a:cubicBezTo>
                  <a:cubicBezTo>
                    <a:pt x="38802" y="4618"/>
                    <a:pt x="34855" y="2333"/>
                    <a:pt x="30507" y="1167"/>
                  </a:cubicBezTo>
                  <a:cubicBezTo>
                    <a:pt x="26160" y="1"/>
                    <a:pt x="21175" y="116"/>
                    <a:pt x="17567" y="2806"/>
                  </a:cubicBezTo>
                  <a:cubicBezTo>
                    <a:pt x="14149" y="5353"/>
                    <a:pt x="12609" y="9640"/>
                    <a:pt x="10147" y="13117"/>
                  </a:cubicBezTo>
                  <a:cubicBezTo>
                    <a:pt x="8285" y="15747"/>
                    <a:pt x="5836" y="17957"/>
                    <a:pt x="3035" y="19545"/>
                  </a:cubicBezTo>
                  <a:cubicBezTo>
                    <a:pt x="2507" y="19842"/>
                    <a:pt x="1958" y="20129"/>
                    <a:pt x="1558" y="20582"/>
                  </a:cubicBezTo>
                  <a:cubicBezTo>
                    <a:pt x="1" y="22352"/>
                    <a:pt x="2589" y="22765"/>
                    <a:pt x="3879" y="22710"/>
                  </a:cubicBezTo>
                  <a:cubicBezTo>
                    <a:pt x="5698" y="22635"/>
                    <a:pt x="7468" y="21762"/>
                    <a:pt x="8903" y="20688"/>
                  </a:cubicBezTo>
                  <a:close/>
                </a:path>
              </a:pathLst>
            </a:custGeom>
            <a:no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9" name="Google Shape;89;p3"/>
            <p:cNvGrpSpPr/>
            <p:nvPr/>
          </p:nvGrpSpPr>
          <p:grpSpPr>
            <a:xfrm>
              <a:off x="5598153" y="926426"/>
              <a:ext cx="394832" cy="395144"/>
              <a:chOff x="4238100" y="338250"/>
              <a:chExt cx="1008255" cy="1008791"/>
            </a:xfrm>
          </p:grpSpPr>
          <p:sp>
            <p:nvSpPr>
              <p:cNvPr id="90" name="Google Shape;90;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 name="Google Shape;100;p3"/>
            <p:cNvGrpSpPr/>
            <p:nvPr/>
          </p:nvGrpSpPr>
          <p:grpSpPr>
            <a:xfrm>
              <a:off x="2300528" y="4011051"/>
              <a:ext cx="394832" cy="395144"/>
              <a:chOff x="4238100" y="338250"/>
              <a:chExt cx="1008255" cy="1008791"/>
            </a:xfrm>
          </p:grpSpPr>
          <p:sp>
            <p:nvSpPr>
              <p:cNvPr id="101" name="Google Shape;101;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11" name="Google Shape;111;p3"/>
          <p:cNvSpPr txBox="1">
            <a:spLocks noGrp="1"/>
          </p:cNvSpPr>
          <p:nvPr>
            <p:ph type="title"/>
          </p:nvPr>
        </p:nvSpPr>
        <p:spPr>
          <a:xfrm>
            <a:off x="4063775" y="1769375"/>
            <a:ext cx="4360200" cy="8418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3"/>
              </a:buClr>
              <a:buSzPts val="3600"/>
              <a:buNone/>
              <a:defRPr sz="4200" b="1">
                <a:solidFill>
                  <a:schemeClr val="accent3"/>
                </a:solidFill>
              </a:defRPr>
            </a:lvl1pPr>
            <a:lvl2pPr lvl="1" algn="ctr">
              <a:spcBef>
                <a:spcPts val="0"/>
              </a:spcBef>
              <a:spcAft>
                <a:spcPts val="0"/>
              </a:spcAft>
              <a:buClr>
                <a:schemeClr val="accent3"/>
              </a:buClr>
              <a:buSzPts val="3600"/>
              <a:buNone/>
              <a:defRPr sz="3600">
                <a:solidFill>
                  <a:schemeClr val="accent3"/>
                </a:solidFill>
              </a:defRPr>
            </a:lvl2pPr>
            <a:lvl3pPr lvl="2" algn="ctr">
              <a:spcBef>
                <a:spcPts val="0"/>
              </a:spcBef>
              <a:spcAft>
                <a:spcPts val="0"/>
              </a:spcAft>
              <a:buClr>
                <a:schemeClr val="accent3"/>
              </a:buClr>
              <a:buSzPts val="3600"/>
              <a:buNone/>
              <a:defRPr sz="3600">
                <a:solidFill>
                  <a:schemeClr val="accent3"/>
                </a:solidFill>
              </a:defRPr>
            </a:lvl3pPr>
            <a:lvl4pPr lvl="3" algn="ctr">
              <a:spcBef>
                <a:spcPts val="0"/>
              </a:spcBef>
              <a:spcAft>
                <a:spcPts val="0"/>
              </a:spcAft>
              <a:buClr>
                <a:schemeClr val="accent3"/>
              </a:buClr>
              <a:buSzPts val="3600"/>
              <a:buNone/>
              <a:defRPr sz="3600">
                <a:solidFill>
                  <a:schemeClr val="accent3"/>
                </a:solidFill>
              </a:defRPr>
            </a:lvl4pPr>
            <a:lvl5pPr lvl="4" algn="ctr">
              <a:spcBef>
                <a:spcPts val="0"/>
              </a:spcBef>
              <a:spcAft>
                <a:spcPts val="0"/>
              </a:spcAft>
              <a:buClr>
                <a:schemeClr val="accent3"/>
              </a:buClr>
              <a:buSzPts val="3600"/>
              <a:buNone/>
              <a:defRPr sz="3600">
                <a:solidFill>
                  <a:schemeClr val="accent3"/>
                </a:solidFill>
              </a:defRPr>
            </a:lvl5pPr>
            <a:lvl6pPr lvl="5" algn="ctr">
              <a:spcBef>
                <a:spcPts val="0"/>
              </a:spcBef>
              <a:spcAft>
                <a:spcPts val="0"/>
              </a:spcAft>
              <a:buClr>
                <a:schemeClr val="accent3"/>
              </a:buClr>
              <a:buSzPts val="3600"/>
              <a:buNone/>
              <a:defRPr sz="3600">
                <a:solidFill>
                  <a:schemeClr val="accent3"/>
                </a:solidFill>
              </a:defRPr>
            </a:lvl6pPr>
            <a:lvl7pPr lvl="6" algn="ctr">
              <a:spcBef>
                <a:spcPts val="0"/>
              </a:spcBef>
              <a:spcAft>
                <a:spcPts val="0"/>
              </a:spcAft>
              <a:buClr>
                <a:schemeClr val="accent3"/>
              </a:buClr>
              <a:buSzPts val="3600"/>
              <a:buNone/>
              <a:defRPr sz="3600">
                <a:solidFill>
                  <a:schemeClr val="accent3"/>
                </a:solidFill>
              </a:defRPr>
            </a:lvl7pPr>
            <a:lvl8pPr lvl="7" algn="ctr">
              <a:spcBef>
                <a:spcPts val="0"/>
              </a:spcBef>
              <a:spcAft>
                <a:spcPts val="0"/>
              </a:spcAft>
              <a:buClr>
                <a:schemeClr val="accent3"/>
              </a:buClr>
              <a:buSzPts val="3600"/>
              <a:buNone/>
              <a:defRPr sz="3600">
                <a:solidFill>
                  <a:schemeClr val="accent3"/>
                </a:solidFill>
              </a:defRPr>
            </a:lvl8pPr>
            <a:lvl9pPr lvl="8" algn="ctr">
              <a:spcBef>
                <a:spcPts val="0"/>
              </a:spcBef>
              <a:spcAft>
                <a:spcPts val="0"/>
              </a:spcAft>
              <a:buClr>
                <a:schemeClr val="accent3"/>
              </a:buClr>
              <a:buSzPts val="3600"/>
              <a:buNone/>
              <a:defRPr sz="3600">
                <a:solidFill>
                  <a:schemeClr val="accent3"/>
                </a:solidFill>
              </a:defRPr>
            </a:lvl9pPr>
          </a:lstStyle>
          <a:p>
            <a:endParaRPr/>
          </a:p>
        </p:txBody>
      </p:sp>
      <p:sp>
        <p:nvSpPr>
          <p:cNvPr id="112" name="Google Shape;112;p3"/>
          <p:cNvSpPr txBox="1">
            <a:spLocks noGrp="1"/>
          </p:cNvSpPr>
          <p:nvPr>
            <p:ph type="subTitle" idx="1"/>
          </p:nvPr>
        </p:nvSpPr>
        <p:spPr>
          <a:xfrm>
            <a:off x="4511700" y="2750713"/>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66"/>
        <p:cNvGrpSpPr/>
        <p:nvPr/>
      </p:nvGrpSpPr>
      <p:grpSpPr>
        <a:xfrm>
          <a:off x="0" y="0"/>
          <a:ext cx="0" cy="0"/>
          <a:chOff x="0" y="0"/>
          <a:chExt cx="0" cy="0"/>
        </a:xfrm>
      </p:grpSpPr>
      <p:sp>
        <p:nvSpPr>
          <p:cNvPr id="167" name="Google Shape;167;p6"/>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68" name="Google Shape;168;p6"/>
          <p:cNvCxnSpPr/>
          <p:nvPr/>
        </p:nvCxnSpPr>
        <p:spPr>
          <a:xfrm>
            <a:off x="834350" y="11043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169" name="Google Shape;169;p6"/>
          <p:cNvSpPr/>
          <p:nvPr/>
        </p:nvSpPr>
        <p:spPr>
          <a:xfrm>
            <a:off x="8230425" y="427225"/>
            <a:ext cx="199762" cy="158936"/>
          </a:xfrm>
          <a:custGeom>
            <a:avLst/>
            <a:gdLst/>
            <a:ahLst/>
            <a:cxnLst/>
            <a:rect l="l" t="t" r="r" b="b"/>
            <a:pathLst>
              <a:path w="5041" h="4011" extrusionOk="0">
                <a:moveTo>
                  <a:pt x="3325" y="0"/>
                </a:moveTo>
                <a:cubicBezTo>
                  <a:pt x="3038" y="217"/>
                  <a:pt x="2289" y="972"/>
                  <a:pt x="1946" y="972"/>
                </a:cubicBezTo>
                <a:cubicBezTo>
                  <a:pt x="1918" y="972"/>
                  <a:pt x="1893" y="967"/>
                  <a:pt x="1872" y="956"/>
                </a:cubicBezTo>
                <a:cubicBezTo>
                  <a:pt x="1551" y="808"/>
                  <a:pt x="106" y="193"/>
                  <a:pt x="1" y="61"/>
                </a:cubicBezTo>
                <a:lnTo>
                  <a:pt x="1" y="61"/>
                </a:lnTo>
                <a:cubicBezTo>
                  <a:pt x="421" y="590"/>
                  <a:pt x="843" y="1122"/>
                  <a:pt x="1263" y="1652"/>
                </a:cubicBezTo>
                <a:cubicBezTo>
                  <a:pt x="851" y="1918"/>
                  <a:pt x="455" y="2210"/>
                  <a:pt x="81" y="2528"/>
                </a:cubicBezTo>
                <a:cubicBezTo>
                  <a:pt x="613" y="2498"/>
                  <a:pt x="1710" y="2433"/>
                  <a:pt x="1987" y="2433"/>
                </a:cubicBezTo>
                <a:cubicBezTo>
                  <a:pt x="2022" y="2433"/>
                  <a:pt x="2044" y="2434"/>
                  <a:pt x="2050" y="2436"/>
                </a:cubicBezTo>
                <a:cubicBezTo>
                  <a:pt x="2125" y="2463"/>
                  <a:pt x="2929" y="3541"/>
                  <a:pt x="3281" y="4011"/>
                </a:cubicBezTo>
                <a:cubicBezTo>
                  <a:pt x="3216" y="3436"/>
                  <a:pt x="3223" y="2853"/>
                  <a:pt x="3301" y="2279"/>
                </a:cubicBezTo>
                <a:cubicBezTo>
                  <a:pt x="3876" y="2091"/>
                  <a:pt x="4454" y="1918"/>
                  <a:pt x="5041" y="1767"/>
                </a:cubicBezTo>
                <a:cubicBezTo>
                  <a:pt x="4549" y="1658"/>
                  <a:pt x="3474" y="1302"/>
                  <a:pt x="3438" y="1250"/>
                </a:cubicBezTo>
                <a:cubicBezTo>
                  <a:pt x="3403" y="1201"/>
                  <a:pt x="3348" y="360"/>
                  <a:pt x="3325"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6"/>
          <p:cNvSpPr/>
          <p:nvPr/>
        </p:nvSpPr>
        <p:spPr>
          <a:xfrm>
            <a:off x="8455979" y="341950"/>
            <a:ext cx="161601" cy="115507"/>
          </a:xfrm>
          <a:custGeom>
            <a:avLst/>
            <a:gdLst/>
            <a:ahLst/>
            <a:cxnLst/>
            <a:rect l="l" t="t" r="r" b="b"/>
            <a:pathLst>
              <a:path w="4078" h="2915" extrusionOk="0">
                <a:moveTo>
                  <a:pt x="0" y="1252"/>
                </a:moveTo>
                <a:cubicBezTo>
                  <a:pt x="1" y="1252"/>
                  <a:pt x="1" y="1252"/>
                  <a:pt x="1" y="1252"/>
                </a:cubicBezTo>
                <a:lnTo>
                  <a:pt x="1" y="1252"/>
                </a:lnTo>
                <a:cubicBezTo>
                  <a:pt x="1" y="1252"/>
                  <a:pt x="1" y="1252"/>
                  <a:pt x="0" y="1252"/>
                </a:cubicBezTo>
                <a:close/>
                <a:moveTo>
                  <a:pt x="2261" y="1"/>
                </a:moveTo>
                <a:cubicBezTo>
                  <a:pt x="2132" y="274"/>
                  <a:pt x="1863" y="1173"/>
                  <a:pt x="1610" y="1187"/>
                </a:cubicBezTo>
                <a:cubicBezTo>
                  <a:pt x="1392" y="1199"/>
                  <a:pt x="578" y="1268"/>
                  <a:pt x="194" y="1268"/>
                </a:cubicBezTo>
                <a:cubicBezTo>
                  <a:pt x="97" y="1268"/>
                  <a:pt x="27" y="1263"/>
                  <a:pt x="1" y="1252"/>
                </a:cubicBezTo>
                <a:lnTo>
                  <a:pt x="1" y="1252"/>
                </a:lnTo>
                <a:cubicBezTo>
                  <a:pt x="484" y="1462"/>
                  <a:pt x="967" y="1675"/>
                  <a:pt x="1447" y="1885"/>
                </a:cubicBezTo>
                <a:cubicBezTo>
                  <a:pt x="1259" y="2215"/>
                  <a:pt x="1095" y="2561"/>
                  <a:pt x="954" y="2914"/>
                </a:cubicBezTo>
                <a:cubicBezTo>
                  <a:pt x="1351" y="2674"/>
                  <a:pt x="2225" y="2142"/>
                  <a:pt x="2270" y="2136"/>
                </a:cubicBezTo>
                <a:cubicBezTo>
                  <a:pt x="2270" y="2136"/>
                  <a:pt x="2271" y="2136"/>
                  <a:pt x="2272" y="2136"/>
                </a:cubicBezTo>
                <a:cubicBezTo>
                  <a:pt x="2351" y="2136"/>
                  <a:pt x="3279" y="2575"/>
                  <a:pt x="3687" y="2769"/>
                </a:cubicBezTo>
                <a:cubicBezTo>
                  <a:pt x="3434" y="2397"/>
                  <a:pt x="3227" y="1994"/>
                  <a:pt x="3071" y="1574"/>
                </a:cubicBezTo>
                <a:cubicBezTo>
                  <a:pt x="3397" y="1233"/>
                  <a:pt x="3731" y="905"/>
                  <a:pt x="4077" y="589"/>
                </a:cubicBezTo>
                <a:lnTo>
                  <a:pt x="4077" y="589"/>
                </a:lnTo>
                <a:cubicBezTo>
                  <a:pt x="3727" y="684"/>
                  <a:pt x="2947" y="818"/>
                  <a:pt x="2809" y="818"/>
                </a:cubicBezTo>
                <a:cubicBezTo>
                  <a:pt x="2800" y="818"/>
                  <a:pt x="2793" y="818"/>
                  <a:pt x="2790" y="816"/>
                </a:cubicBezTo>
                <a:cubicBezTo>
                  <a:pt x="2750" y="798"/>
                  <a:pt x="2406" y="240"/>
                  <a:pt x="2261"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6"/>
          <p:cNvSpPr/>
          <p:nvPr/>
        </p:nvSpPr>
        <p:spPr>
          <a:xfrm>
            <a:off x="8330284" y="537702"/>
            <a:ext cx="251516" cy="200344"/>
          </a:xfrm>
          <a:custGeom>
            <a:avLst/>
            <a:gdLst/>
            <a:ahLst/>
            <a:cxnLst/>
            <a:rect l="l" t="t" r="r" b="b"/>
            <a:pathLst>
              <a:path w="6347" h="5056" extrusionOk="0">
                <a:moveTo>
                  <a:pt x="0" y="2826"/>
                </a:moveTo>
                <a:cubicBezTo>
                  <a:pt x="0" y="2826"/>
                  <a:pt x="0" y="2826"/>
                  <a:pt x="0" y="2826"/>
                </a:cubicBezTo>
                <a:lnTo>
                  <a:pt x="0" y="2826"/>
                </a:lnTo>
                <a:cubicBezTo>
                  <a:pt x="0" y="2826"/>
                  <a:pt x="0" y="2826"/>
                  <a:pt x="0" y="2826"/>
                </a:cubicBezTo>
                <a:close/>
                <a:moveTo>
                  <a:pt x="3046" y="0"/>
                </a:moveTo>
                <a:cubicBezTo>
                  <a:pt x="2950" y="475"/>
                  <a:pt x="2878" y="1983"/>
                  <a:pt x="2489" y="2104"/>
                </a:cubicBezTo>
                <a:cubicBezTo>
                  <a:pt x="2080" y="2227"/>
                  <a:pt x="312" y="2828"/>
                  <a:pt x="21" y="2828"/>
                </a:cubicBezTo>
                <a:cubicBezTo>
                  <a:pt x="13" y="2828"/>
                  <a:pt x="6" y="2827"/>
                  <a:pt x="0" y="2826"/>
                </a:cubicBezTo>
                <a:lnTo>
                  <a:pt x="0" y="2826"/>
                </a:lnTo>
                <a:cubicBezTo>
                  <a:pt x="834" y="2969"/>
                  <a:pt x="1670" y="3112"/>
                  <a:pt x="2504" y="3256"/>
                </a:cubicBezTo>
                <a:cubicBezTo>
                  <a:pt x="2341" y="3846"/>
                  <a:pt x="2216" y="4448"/>
                  <a:pt x="2133" y="5055"/>
                </a:cubicBezTo>
                <a:cubicBezTo>
                  <a:pt x="2659" y="4524"/>
                  <a:pt x="3818" y="3358"/>
                  <a:pt x="3887" y="3331"/>
                </a:cubicBezTo>
                <a:cubicBezTo>
                  <a:pt x="3892" y="3329"/>
                  <a:pt x="3901" y="3328"/>
                  <a:pt x="3914" y="3328"/>
                </a:cubicBezTo>
                <a:cubicBezTo>
                  <a:pt x="4151" y="3328"/>
                  <a:pt x="5662" y="3633"/>
                  <a:pt x="6346" y="3772"/>
                </a:cubicBezTo>
                <a:cubicBezTo>
                  <a:pt x="5807" y="3291"/>
                  <a:pt x="5328" y="2741"/>
                  <a:pt x="4922" y="2143"/>
                </a:cubicBezTo>
                <a:cubicBezTo>
                  <a:pt x="5298" y="1487"/>
                  <a:pt x="5695" y="846"/>
                  <a:pt x="6113" y="216"/>
                </a:cubicBezTo>
                <a:lnTo>
                  <a:pt x="6113" y="216"/>
                </a:lnTo>
                <a:cubicBezTo>
                  <a:pt x="5573" y="518"/>
                  <a:pt x="4307" y="1071"/>
                  <a:pt x="4195" y="1071"/>
                </a:cubicBezTo>
                <a:cubicBezTo>
                  <a:pt x="4193" y="1071"/>
                  <a:pt x="4192" y="1071"/>
                  <a:pt x="4191" y="1070"/>
                </a:cubicBezTo>
                <a:cubicBezTo>
                  <a:pt x="4117" y="1055"/>
                  <a:pt x="3367" y="317"/>
                  <a:pt x="3046"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0985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72"/>
        <p:cNvGrpSpPr/>
        <p:nvPr/>
      </p:nvGrpSpPr>
      <p:grpSpPr>
        <a:xfrm>
          <a:off x="0" y="0"/>
          <a:ext cx="0" cy="0"/>
          <a:chOff x="0" y="0"/>
          <a:chExt cx="0" cy="0"/>
        </a:xfrm>
      </p:grpSpPr>
      <p:cxnSp>
        <p:nvCxnSpPr>
          <p:cNvPr id="173" name="Google Shape;173;p7"/>
          <p:cNvCxnSpPr/>
          <p:nvPr/>
        </p:nvCxnSpPr>
        <p:spPr>
          <a:xfrm>
            <a:off x="834350" y="11043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174" name="Google Shape;174;p7"/>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5" name="Google Shape;175;p7"/>
          <p:cNvSpPr txBox="1">
            <a:spLocks noGrp="1"/>
          </p:cNvSpPr>
          <p:nvPr>
            <p:ph type="subTitle" idx="1"/>
          </p:nvPr>
        </p:nvSpPr>
        <p:spPr>
          <a:xfrm>
            <a:off x="4412638" y="2454050"/>
            <a:ext cx="3267900" cy="977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11290862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76"/>
        <p:cNvGrpSpPr/>
        <p:nvPr/>
      </p:nvGrpSpPr>
      <p:grpSpPr>
        <a:xfrm>
          <a:off x="0" y="0"/>
          <a:ext cx="0" cy="0"/>
          <a:chOff x="0" y="0"/>
          <a:chExt cx="0" cy="0"/>
        </a:xfrm>
      </p:grpSpPr>
      <p:sp>
        <p:nvSpPr>
          <p:cNvPr id="177" name="Google Shape;177;p8"/>
          <p:cNvSpPr txBox="1">
            <a:spLocks noGrp="1"/>
          </p:cNvSpPr>
          <p:nvPr>
            <p:ph type="title"/>
          </p:nvPr>
        </p:nvSpPr>
        <p:spPr>
          <a:xfrm>
            <a:off x="1982550" y="1860500"/>
            <a:ext cx="5178900" cy="19272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12000" b="1">
                <a:solidFill>
                  <a:schemeClr val="lt2"/>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78" name="Google Shape;178;p8"/>
          <p:cNvSpPr/>
          <p:nvPr/>
        </p:nvSpPr>
        <p:spPr>
          <a:xfrm rot="5400000">
            <a:off x="6729125" y="1568988"/>
            <a:ext cx="1361100" cy="15855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8"/>
          <p:cNvSpPr/>
          <p:nvPr/>
        </p:nvSpPr>
        <p:spPr>
          <a:xfrm rot="-5400000" flipH="1">
            <a:off x="1053775" y="1568988"/>
            <a:ext cx="1361100" cy="15855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55839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200"/>
        <p:cNvGrpSpPr/>
        <p:nvPr/>
      </p:nvGrpSpPr>
      <p:grpSpPr>
        <a:xfrm>
          <a:off x="0" y="0"/>
          <a:ext cx="0" cy="0"/>
          <a:chOff x="0" y="0"/>
          <a:chExt cx="0" cy="0"/>
        </a:xfrm>
      </p:grpSpPr>
      <p:sp>
        <p:nvSpPr>
          <p:cNvPr id="201" name="Google Shape;201;p10"/>
          <p:cNvSpPr txBox="1">
            <a:spLocks noGrp="1"/>
          </p:cNvSpPr>
          <p:nvPr>
            <p:ph type="title"/>
          </p:nvPr>
        </p:nvSpPr>
        <p:spPr>
          <a:xfrm>
            <a:off x="720000" y="1187100"/>
            <a:ext cx="3716400" cy="15876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2800"/>
              <a:buNone/>
              <a:defRPr sz="4800" b="1">
                <a:solidFill>
                  <a:schemeClr val="accent4"/>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4844692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02"/>
        <p:cNvGrpSpPr/>
        <p:nvPr/>
      </p:nvGrpSpPr>
      <p:grpSpPr>
        <a:xfrm>
          <a:off x="0" y="0"/>
          <a:ext cx="0" cy="0"/>
          <a:chOff x="0" y="0"/>
          <a:chExt cx="0" cy="0"/>
        </a:xfrm>
      </p:grpSpPr>
      <p:sp>
        <p:nvSpPr>
          <p:cNvPr id="203" name="Google Shape;203;p11"/>
          <p:cNvSpPr txBox="1">
            <a:spLocks noGrp="1"/>
          </p:cNvSpPr>
          <p:nvPr>
            <p:ph type="title" hasCustomPrompt="1"/>
          </p:nvPr>
        </p:nvSpPr>
        <p:spPr>
          <a:xfrm>
            <a:off x="720000" y="2072325"/>
            <a:ext cx="6576000" cy="2098800"/>
          </a:xfrm>
          <a:prstGeom prst="rect">
            <a:avLst/>
          </a:prstGeom>
        </p:spPr>
        <p:txBody>
          <a:bodyPr spcFirstLastPara="1" wrap="square" lIns="91425" tIns="91425" rIns="91425" bIns="91425" anchor="b" anchorCtr="0">
            <a:noAutofit/>
          </a:bodyPr>
          <a:lstStyle>
            <a:lvl1pPr lvl="0">
              <a:spcBef>
                <a:spcPts val="0"/>
              </a:spcBef>
              <a:spcAft>
                <a:spcPts val="0"/>
              </a:spcAft>
              <a:buSzPts val="9600"/>
              <a:buNone/>
              <a:defRPr sz="12000" b="1"/>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204" name="Google Shape;204;p11"/>
          <p:cNvSpPr txBox="1">
            <a:spLocks noGrp="1"/>
          </p:cNvSpPr>
          <p:nvPr>
            <p:ph type="subTitle" idx="1"/>
          </p:nvPr>
        </p:nvSpPr>
        <p:spPr>
          <a:xfrm>
            <a:off x="770475" y="4171200"/>
            <a:ext cx="3361500" cy="432300"/>
          </a:xfrm>
          <a:prstGeom prst="rect">
            <a:avLst/>
          </a:prstGeom>
          <a:solidFill>
            <a:schemeClr val="accent2"/>
          </a:solidFill>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vl1pPr>
            <a:lvl2pPr lvl="1" algn="ctr" rtl="0">
              <a:lnSpc>
                <a:spcPct val="100000"/>
              </a:lnSpc>
              <a:spcBef>
                <a:spcPts val="1600"/>
              </a:spcBef>
              <a:spcAft>
                <a:spcPts val="0"/>
              </a:spcAft>
              <a:buSzPts val="1600"/>
              <a:buNone/>
              <a:defRPr sz="1600"/>
            </a:lvl2pPr>
            <a:lvl3pPr lvl="2" algn="ctr" rtl="0">
              <a:lnSpc>
                <a:spcPct val="100000"/>
              </a:lnSpc>
              <a:spcBef>
                <a:spcPts val="1600"/>
              </a:spcBef>
              <a:spcAft>
                <a:spcPts val="0"/>
              </a:spcAft>
              <a:buSzPts val="1600"/>
              <a:buNone/>
              <a:defRPr sz="1600"/>
            </a:lvl3pPr>
            <a:lvl4pPr lvl="3" algn="ctr" rtl="0">
              <a:lnSpc>
                <a:spcPct val="100000"/>
              </a:lnSpc>
              <a:spcBef>
                <a:spcPts val="1600"/>
              </a:spcBef>
              <a:spcAft>
                <a:spcPts val="0"/>
              </a:spcAft>
              <a:buSzPts val="1600"/>
              <a:buNone/>
              <a:defRPr sz="1600"/>
            </a:lvl4pPr>
            <a:lvl5pPr lvl="4" algn="ctr" rtl="0">
              <a:lnSpc>
                <a:spcPct val="100000"/>
              </a:lnSpc>
              <a:spcBef>
                <a:spcPts val="1600"/>
              </a:spcBef>
              <a:spcAft>
                <a:spcPts val="0"/>
              </a:spcAft>
              <a:buSzPts val="1600"/>
              <a:buNone/>
              <a:defRPr sz="1600"/>
            </a:lvl5pPr>
            <a:lvl6pPr lvl="5" algn="ctr" rtl="0">
              <a:lnSpc>
                <a:spcPct val="100000"/>
              </a:lnSpc>
              <a:spcBef>
                <a:spcPts val="1600"/>
              </a:spcBef>
              <a:spcAft>
                <a:spcPts val="0"/>
              </a:spcAft>
              <a:buSzPts val="1600"/>
              <a:buNone/>
              <a:defRPr sz="1600"/>
            </a:lvl6pPr>
            <a:lvl7pPr lvl="6" algn="ctr" rtl="0">
              <a:lnSpc>
                <a:spcPct val="100000"/>
              </a:lnSpc>
              <a:spcBef>
                <a:spcPts val="1600"/>
              </a:spcBef>
              <a:spcAft>
                <a:spcPts val="0"/>
              </a:spcAft>
              <a:buSzPts val="1600"/>
              <a:buNone/>
              <a:defRPr sz="1600"/>
            </a:lvl7pPr>
            <a:lvl8pPr lvl="7" algn="ctr" rtl="0">
              <a:lnSpc>
                <a:spcPct val="100000"/>
              </a:lnSpc>
              <a:spcBef>
                <a:spcPts val="1600"/>
              </a:spcBef>
              <a:spcAft>
                <a:spcPts val="0"/>
              </a:spcAft>
              <a:buSzPts val="1600"/>
              <a:buNone/>
              <a:defRPr sz="1600"/>
            </a:lvl8pPr>
            <a:lvl9pPr lvl="8" algn="ctr" rtl="0">
              <a:lnSpc>
                <a:spcPct val="100000"/>
              </a:lnSpc>
              <a:spcBef>
                <a:spcPts val="1600"/>
              </a:spcBef>
              <a:spcAft>
                <a:spcPts val="1600"/>
              </a:spcAft>
              <a:buSzPts val="1600"/>
              <a:buNone/>
              <a:defRPr sz="1600"/>
            </a:lvl9pPr>
          </a:lstStyle>
          <a:p>
            <a:endParaRPr/>
          </a:p>
        </p:txBody>
      </p:sp>
      <p:grpSp>
        <p:nvGrpSpPr>
          <p:cNvPr id="205" name="Google Shape;205;p11"/>
          <p:cNvGrpSpPr/>
          <p:nvPr/>
        </p:nvGrpSpPr>
        <p:grpSpPr>
          <a:xfrm>
            <a:off x="5070500" y="610743"/>
            <a:ext cx="4909328" cy="4104207"/>
            <a:chOff x="5070500" y="610743"/>
            <a:chExt cx="4909328" cy="4104207"/>
          </a:xfrm>
        </p:grpSpPr>
        <p:sp>
          <p:nvSpPr>
            <p:cNvPr id="206" name="Google Shape;206;p11"/>
            <p:cNvSpPr/>
            <p:nvPr/>
          </p:nvSpPr>
          <p:spPr>
            <a:xfrm>
              <a:off x="5070500" y="1319438"/>
              <a:ext cx="1361100" cy="15855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7" name="Google Shape;207;p11"/>
            <p:cNvGrpSpPr/>
            <p:nvPr/>
          </p:nvGrpSpPr>
          <p:grpSpPr>
            <a:xfrm>
              <a:off x="7649351" y="610743"/>
              <a:ext cx="2330477" cy="2450412"/>
              <a:chOff x="1773725" y="3889625"/>
              <a:chExt cx="790850" cy="831550"/>
            </a:xfrm>
          </p:grpSpPr>
          <p:sp>
            <p:nvSpPr>
              <p:cNvPr id="208" name="Google Shape;208;p11"/>
              <p:cNvSpPr/>
              <p:nvPr/>
            </p:nvSpPr>
            <p:spPr>
              <a:xfrm>
                <a:off x="1773725" y="3889625"/>
                <a:ext cx="790850" cy="831550"/>
              </a:xfrm>
              <a:custGeom>
                <a:avLst/>
                <a:gdLst/>
                <a:ahLst/>
                <a:cxnLst/>
                <a:rect l="l" t="t" r="r" b="b"/>
                <a:pathLst>
                  <a:path w="31634" h="33262" extrusionOk="0">
                    <a:moveTo>
                      <a:pt x="15817" y="1"/>
                    </a:moveTo>
                    <a:cubicBezTo>
                      <a:pt x="15263" y="2983"/>
                      <a:pt x="12692" y="4788"/>
                      <a:pt x="10039" y="4788"/>
                    </a:cubicBezTo>
                    <a:cubicBezTo>
                      <a:pt x="8634" y="4788"/>
                      <a:pt x="7206" y="4282"/>
                      <a:pt x="6041" y="3177"/>
                    </a:cubicBezTo>
                    <a:lnTo>
                      <a:pt x="6041" y="3177"/>
                    </a:lnTo>
                    <a:cubicBezTo>
                      <a:pt x="7922" y="7118"/>
                      <a:pt x="4985" y="11546"/>
                      <a:pt x="796" y="11546"/>
                    </a:cubicBezTo>
                    <a:cubicBezTo>
                      <a:pt x="535" y="11546"/>
                      <a:pt x="270" y="11529"/>
                      <a:pt x="0" y="11493"/>
                    </a:cubicBezTo>
                    <a:lnTo>
                      <a:pt x="0" y="11493"/>
                    </a:lnTo>
                    <a:cubicBezTo>
                      <a:pt x="4077" y="13705"/>
                      <a:pt x="4077" y="19558"/>
                      <a:pt x="0" y="21771"/>
                    </a:cubicBezTo>
                    <a:cubicBezTo>
                      <a:pt x="270" y="21735"/>
                      <a:pt x="535" y="21718"/>
                      <a:pt x="796" y="21718"/>
                    </a:cubicBezTo>
                    <a:cubicBezTo>
                      <a:pt x="4985" y="21718"/>
                      <a:pt x="7922" y="26144"/>
                      <a:pt x="6041" y="30087"/>
                    </a:cubicBezTo>
                    <a:cubicBezTo>
                      <a:pt x="7206" y="28981"/>
                      <a:pt x="8635" y="28475"/>
                      <a:pt x="10040" y="28475"/>
                    </a:cubicBezTo>
                    <a:cubicBezTo>
                      <a:pt x="12694" y="28475"/>
                      <a:pt x="15264" y="30280"/>
                      <a:pt x="15817" y="33262"/>
                    </a:cubicBezTo>
                    <a:cubicBezTo>
                      <a:pt x="16369" y="30280"/>
                      <a:pt x="18939" y="28475"/>
                      <a:pt x="21593" y="28475"/>
                    </a:cubicBezTo>
                    <a:cubicBezTo>
                      <a:pt x="22998" y="28475"/>
                      <a:pt x="24426" y="28981"/>
                      <a:pt x="25591" y="30087"/>
                    </a:cubicBezTo>
                    <a:cubicBezTo>
                      <a:pt x="23712" y="26144"/>
                      <a:pt x="26649" y="21718"/>
                      <a:pt x="30838" y="21718"/>
                    </a:cubicBezTo>
                    <a:cubicBezTo>
                      <a:pt x="31099" y="21718"/>
                      <a:pt x="31364" y="21735"/>
                      <a:pt x="31634" y="21771"/>
                    </a:cubicBezTo>
                    <a:cubicBezTo>
                      <a:pt x="27557" y="19558"/>
                      <a:pt x="27557" y="13705"/>
                      <a:pt x="31634" y="11493"/>
                    </a:cubicBezTo>
                    <a:lnTo>
                      <a:pt x="31634" y="11493"/>
                    </a:lnTo>
                    <a:cubicBezTo>
                      <a:pt x="31364" y="11529"/>
                      <a:pt x="31099" y="11546"/>
                      <a:pt x="30838" y="11546"/>
                    </a:cubicBezTo>
                    <a:cubicBezTo>
                      <a:pt x="26649" y="11546"/>
                      <a:pt x="23712" y="7118"/>
                      <a:pt x="25591" y="3177"/>
                    </a:cubicBezTo>
                    <a:lnTo>
                      <a:pt x="25591" y="3177"/>
                    </a:lnTo>
                    <a:cubicBezTo>
                      <a:pt x="24426" y="4282"/>
                      <a:pt x="22998" y="4788"/>
                      <a:pt x="21593" y="4788"/>
                    </a:cubicBezTo>
                    <a:cubicBezTo>
                      <a:pt x="18939" y="4788"/>
                      <a:pt x="16369" y="2983"/>
                      <a:pt x="15817" y="1"/>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1"/>
              <p:cNvSpPr/>
              <p:nvPr/>
            </p:nvSpPr>
            <p:spPr>
              <a:xfrm>
                <a:off x="1896700" y="4033000"/>
                <a:ext cx="544775" cy="544775"/>
              </a:xfrm>
              <a:custGeom>
                <a:avLst/>
                <a:gdLst/>
                <a:ahLst/>
                <a:cxnLst/>
                <a:rect l="l" t="t" r="r" b="b"/>
                <a:pathLst>
                  <a:path w="21791" h="21791" extrusionOk="0">
                    <a:moveTo>
                      <a:pt x="10896" y="0"/>
                    </a:moveTo>
                    <a:cubicBezTo>
                      <a:pt x="8006" y="0"/>
                      <a:pt x="5235" y="1149"/>
                      <a:pt x="3192" y="3191"/>
                    </a:cubicBezTo>
                    <a:cubicBezTo>
                      <a:pt x="1150" y="5235"/>
                      <a:pt x="1" y="8006"/>
                      <a:pt x="1" y="10896"/>
                    </a:cubicBezTo>
                    <a:cubicBezTo>
                      <a:pt x="1" y="13785"/>
                      <a:pt x="1150" y="16556"/>
                      <a:pt x="3192" y="18600"/>
                    </a:cubicBezTo>
                    <a:cubicBezTo>
                      <a:pt x="5235" y="20643"/>
                      <a:pt x="8006" y="21790"/>
                      <a:pt x="10896" y="21790"/>
                    </a:cubicBezTo>
                    <a:cubicBezTo>
                      <a:pt x="13785" y="21790"/>
                      <a:pt x="16556" y="20643"/>
                      <a:pt x="18600" y="18600"/>
                    </a:cubicBezTo>
                    <a:cubicBezTo>
                      <a:pt x="20643" y="16556"/>
                      <a:pt x="21791" y="13785"/>
                      <a:pt x="21791" y="10896"/>
                    </a:cubicBezTo>
                    <a:cubicBezTo>
                      <a:pt x="21791" y="8006"/>
                      <a:pt x="20643" y="5235"/>
                      <a:pt x="18600" y="3191"/>
                    </a:cubicBezTo>
                    <a:cubicBezTo>
                      <a:pt x="16556" y="1149"/>
                      <a:pt x="13785" y="0"/>
                      <a:pt x="10896" y="0"/>
                    </a:cubicBezTo>
                    <a:close/>
                  </a:path>
                </a:pathLst>
              </a:custGeom>
              <a:solidFill>
                <a:schemeClr val="accen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0" name="Google Shape;210;p11"/>
            <p:cNvSpPr/>
            <p:nvPr/>
          </p:nvSpPr>
          <p:spPr>
            <a:xfrm>
              <a:off x="7153100" y="4545250"/>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1"/>
            <p:cNvSpPr/>
            <p:nvPr/>
          </p:nvSpPr>
          <p:spPr>
            <a:xfrm>
              <a:off x="7645875" y="4419600"/>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1"/>
            <p:cNvSpPr/>
            <p:nvPr/>
          </p:nvSpPr>
          <p:spPr>
            <a:xfrm>
              <a:off x="6955775" y="4350550"/>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3" name="Google Shape;213;p11"/>
            <p:cNvGrpSpPr/>
            <p:nvPr/>
          </p:nvGrpSpPr>
          <p:grpSpPr>
            <a:xfrm>
              <a:off x="7598875" y="2422350"/>
              <a:ext cx="1008255" cy="1008791"/>
              <a:chOff x="4238100" y="338250"/>
              <a:chExt cx="1008255" cy="1008791"/>
            </a:xfrm>
          </p:grpSpPr>
          <p:sp>
            <p:nvSpPr>
              <p:cNvPr id="214" name="Google Shape;214;p11"/>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1"/>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1"/>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1"/>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1"/>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1"/>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1"/>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1"/>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1"/>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1"/>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6159971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24"/>
        <p:cNvGrpSpPr/>
        <p:nvPr/>
      </p:nvGrpSpPr>
      <p:grpSpPr>
        <a:xfrm>
          <a:off x="0" y="0"/>
          <a:ext cx="0" cy="0"/>
          <a:chOff x="0" y="0"/>
          <a:chExt cx="0" cy="0"/>
        </a:xfrm>
      </p:grpSpPr>
    </p:spTree>
    <p:extLst>
      <p:ext uri="{BB962C8B-B14F-4D97-AF65-F5344CB8AC3E}">
        <p14:creationId xmlns:p14="http://schemas.microsoft.com/office/powerpoint/2010/main" val="34118915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25"/>
        <p:cNvGrpSpPr/>
        <p:nvPr/>
      </p:nvGrpSpPr>
      <p:grpSpPr>
        <a:xfrm>
          <a:off x="0" y="0"/>
          <a:ext cx="0" cy="0"/>
          <a:chOff x="0" y="0"/>
          <a:chExt cx="0" cy="0"/>
        </a:xfrm>
      </p:grpSpPr>
      <p:sp>
        <p:nvSpPr>
          <p:cNvPr id="226" name="Google Shape;226;p13"/>
          <p:cNvSpPr txBox="1">
            <a:spLocks noGrp="1"/>
          </p:cNvSpPr>
          <p:nvPr>
            <p:ph type="title"/>
          </p:nvPr>
        </p:nvSpPr>
        <p:spPr>
          <a:xfrm>
            <a:off x="720000" y="135604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7" name="Google Shape;227;p13"/>
          <p:cNvSpPr txBox="1">
            <a:spLocks noGrp="1"/>
          </p:cNvSpPr>
          <p:nvPr>
            <p:ph type="subTitle" idx="1"/>
          </p:nvPr>
        </p:nvSpPr>
        <p:spPr>
          <a:xfrm>
            <a:off x="720000" y="186636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28" name="Google Shape;228;p13"/>
          <p:cNvSpPr txBox="1">
            <a:spLocks noGrp="1"/>
          </p:cNvSpPr>
          <p:nvPr>
            <p:ph type="title" idx="2"/>
          </p:nvPr>
        </p:nvSpPr>
        <p:spPr>
          <a:xfrm>
            <a:off x="3403800" y="135604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9" name="Google Shape;229;p13"/>
          <p:cNvSpPr txBox="1">
            <a:spLocks noGrp="1"/>
          </p:cNvSpPr>
          <p:nvPr>
            <p:ph type="subTitle" idx="3"/>
          </p:nvPr>
        </p:nvSpPr>
        <p:spPr>
          <a:xfrm>
            <a:off x="3403800" y="186636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30" name="Google Shape;230;p13"/>
          <p:cNvSpPr txBox="1">
            <a:spLocks noGrp="1"/>
          </p:cNvSpPr>
          <p:nvPr>
            <p:ph type="title" idx="4"/>
          </p:nvPr>
        </p:nvSpPr>
        <p:spPr>
          <a:xfrm>
            <a:off x="6087600" y="135604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31" name="Google Shape;231;p13"/>
          <p:cNvSpPr txBox="1">
            <a:spLocks noGrp="1"/>
          </p:cNvSpPr>
          <p:nvPr>
            <p:ph type="subTitle" idx="5"/>
          </p:nvPr>
        </p:nvSpPr>
        <p:spPr>
          <a:xfrm>
            <a:off x="6087600" y="186636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32" name="Google Shape;232;p13"/>
          <p:cNvSpPr txBox="1">
            <a:spLocks noGrp="1"/>
          </p:cNvSpPr>
          <p:nvPr>
            <p:ph type="title" idx="6"/>
          </p:nvPr>
        </p:nvSpPr>
        <p:spPr>
          <a:xfrm>
            <a:off x="720000" y="36083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33" name="Google Shape;233;p13"/>
          <p:cNvSpPr txBox="1">
            <a:spLocks noGrp="1"/>
          </p:cNvSpPr>
          <p:nvPr>
            <p:ph type="subTitle" idx="7"/>
          </p:nvPr>
        </p:nvSpPr>
        <p:spPr>
          <a:xfrm>
            <a:off x="720000" y="4118700"/>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34" name="Google Shape;234;p13"/>
          <p:cNvSpPr txBox="1">
            <a:spLocks noGrp="1"/>
          </p:cNvSpPr>
          <p:nvPr>
            <p:ph type="title" idx="8"/>
          </p:nvPr>
        </p:nvSpPr>
        <p:spPr>
          <a:xfrm>
            <a:off x="3403800" y="36083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35" name="Google Shape;235;p13"/>
          <p:cNvSpPr txBox="1">
            <a:spLocks noGrp="1"/>
          </p:cNvSpPr>
          <p:nvPr>
            <p:ph type="subTitle" idx="9"/>
          </p:nvPr>
        </p:nvSpPr>
        <p:spPr>
          <a:xfrm>
            <a:off x="3403800" y="4118700"/>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36" name="Google Shape;236;p13"/>
          <p:cNvSpPr txBox="1">
            <a:spLocks noGrp="1"/>
          </p:cNvSpPr>
          <p:nvPr>
            <p:ph type="title" idx="13"/>
          </p:nvPr>
        </p:nvSpPr>
        <p:spPr>
          <a:xfrm>
            <a:off x="6087600" y="36083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37" name="Google Shape;237;p13"/>
          <p:cNvSpPr txBox="1">
            <a:spLocks noGrp="1"/>
          </p:cNvSpPr>
          <p:nvPr>
            <p:ph type="subTitle" idx="14"/>
          </p:nvPr>
        </p:nvSpPr>
        <p:spPr>
          <a:xfrm>
            <a:off x="6087600" y="4118700"/>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grpSp>
        <p:nvGrpSpPr>
          <p:cNvPr id="238" name="Google Shape;238;p13"/>
          <p:cNvGrpSpPr/>
          <p:nvPr/>
        </p:nvGrpSpPr>
        <p:grpSpPr>
          <a:xfrm>
            <a:off x="-924723" y="-311718"/>
            <a:ext cx="10845682" cy="5656720"/>
            <a:chOff x="-924723" y="-311718"/>
            <a:chExt cx="10845682" cy="5656720"/>
          </a:xfrm>
        </p:grpSpPr>
        <p:sp>
          <p:nvSpPr>
            <p:cNvPr id="239" name="Google Shape;239;p13"/>
            <p:cNvSpPr/>
            <p:nvPr/>
          </p:nvSpPr>
          <p:spPr>
            <a:xfrm rot="-8140546" flipH="1">
              <a:off x="-727376" y="3892925"/>
              <a:ext cx="1762871" cy="946183"/>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3"/>
            <p:cNvSpPr/>
            <p:nvPr/>
          </p:nvSpPr>
          <p:spPr>
            <a:xfrm rot="-8140546" flipH="1">
              <a:off x="-941857" y="4147237"/>
              <a:ext cx="1774437" cy="67372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3"/>
            <p:cNvSpPr/>
            <p:nvPr/>
          </p:nvSpPr>
          <p:spPr>
            <a:xfrm rot="1653030" flipH="1">
              <a:off x="7567156" y="172423"/>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lt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3"/>
            <p:cNvSpPr/>
            <p:nvPr/>
          </p:nvSpPr>
          <p:spPr>
            <a:xfrm rot="1653030" flipH="1">
              <a:off x="7756393" y="128577"/>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5"/>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1766371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43"/>
        <p:cNvGrpSpPr/>
        <p:nvPr/>
      </p:nvGrpSpPr>
      <p:grpSpPr>
        <a:xfrm>
          <a:off x="0" y="0"/>
          <a:ext cx="0" cy="0"/>
          <a:chOff x="0" y="0"/>
          <a:chExt cx="0" cy="0"/>
        </a:xfrm>
      </p:grpSpPr>
      <p:sp>
        <p:nvSpPr>
          <p:cNvPr id="244" name="Google Shape;244;p14"/>
          <p:cNvSpPr txBox="1">
            <a:spLocks noGrp="1"/>
          </p:cNvSpPr>
          <p:nvPr>
            <p:ph type="title"/>
          </p:nvPr>
        </p:nvSpPr>
        <p:spPr>
          <a:xfrm>
            <a:off x="3860050" y="3266275"/>
            <a:ext cx="4563900" cy="405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1800"/>
              <a:buNone/>
              <a:defRPr sz="1800" b="1"/>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45" name="Google Shape;245;p14"/>
          <p:cNvSpPr txBox="1">
            <a:spLocks noGrp="1"/>
          </p:cNvSpPr>
          <p:nvPr>
            <p:ph type="subTitle" idx="1"/>
          </p:nvPr>
        </p:nvSpPr>
        <p:spPr>
          <a:xfrm>
            <a:off x="3860100" y="1333625"/>
            <a:ext cx="4563900" cy="19995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8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246" name="Google Shape;246;p14"/>
          <p:cNvGrpSpPr/>
          <p:nvPr/>
        </p:nvGrpSpPr>
        <p:grpSpPr>
          <a:xfrm flipH="1">
            <a:off x="-150950" y="858155"/>
            <a:ext cx="3161981" cy="3427357"/>
            <a:chOff x="5528017" y="537051"/>
            <a:chExt cx="3754430" cy="4069528"/>
          </a:xfrm>
        </p:grpSpPr>
        <p:sp>
          <p:nvSpPr>
            <p:cNvPr id="247" name="Google Shape;247;p14"/>
            <p:cNvSpPr/>
            <p:nvPr/>
          </p:nvSpPr>
          <p:spPr>
            <a:xfrm rot="-5400000">
              <a:off x="6521687" y="2027988"/>
              <a:ext cx="933300" cy="1087500"/>
            </a:xfrm>
            <a:prstGeom prst="round2SameRect">
              <a:avLst>
                <a:gd name="adj1" fmla="val 50000"/>
                <a:gd name="adj2" fmla="val 0"/>
              </a:avLst>
            </a:prstGeom>
            <a:gradFill>
              <a:gsLst>
                <a:gs pos="0">
                  <a:schemeClr val="accent5"/>
                </a:gs>
                <a:gs pos="50000">
                  <a:schemeClr val="accent4"/>
                </a:gs>
                <a:gs pos="100000">
                  <a:schemeClr val="accent4"/>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8" name="Google Shape;248;p14"/>
            <p:cNvGrpSpPr/>
            <p:nvPr/>
          </p:nvGrpSpPr>
          <p:grpSpPr>
            <a:xfrm>
              <a:off x="7232023" y="537051"/>
              <a:ext cx="2050423" cy="4069528"/>
              <a:chOff x="7615209" y="1054631"/>
              <a:chExt cx="1528798" cy="3034244"/>
            </a:xfrm>
          </p:grpSpPr>
          <p:sp>
            <p:nvSpPr>
              <p:cNvPr id="249" name="Google Shape;249;p14"/>
              <p:cNvSpPr/>
              <p:nvPr/>
            </p:nvSpPr>
            <p:spPr>
              <a:xfrm rot="-5400000">
                <a:off x="8144800" y="2308470"/>
                <a:ext cx="1324844" cy="565683"/>
              </a:xfrm>
              <a:custGeom>
                <a:avLst/>
                <a:gdLst/>
                <a:ahLst/>
                <a:cxnLst/>
                <a:rect l="l" t="t" r="r" b="b"/>
                <a:pathLst>
                  <a:path w="30355" h="12961" extrusionOk="0">
                    <a:moveTo>
                      <a:pt x="14874" y="0"/>
                    </a:moveTo>
                    <a:cubicBezTo>
                      <a:pt x="12041" y="0"/>
                      <a:pt x="9232" y="570"/>
                      <a:pt x="6754" y="1915"/>
                    </a:cubicBezTo>
                    <a:cubicBezTo>
                      <a:pt x="2868" y="4023"/>
                      <a:pt x="1" y="8272"/>
                      <a:pt x="307" y="12684"/>
                    </a:cubicBezTo>
                    <a:cubicBezTo>
                      <a:pt x="1153" y="12803"/>
                      <a:pt x="1981" y="12960"/>
                      <a:pt x="2748" y="12960"/>
                    </a:cubicBezTo>
                    <a:cubicBezTo>
                      <a:pt x="3706" y="12960"/>
                      <a:pt x="4570" y="12715"/>
                      <a:pt x="5258" y="11843"/>
                    </a:cubicBezTo>
                    <a:cubicBezTo>
                      <a:pt x="6492" y="10278"/>
                      <a:pt x="7673" y="8755"/>
                      <a:pt x="9334" y="7605"/>
                    </a:cubicBezTo>
                    <a:cubicBezTo>
                      <a:pt x="10862" y="6548"/>
                      <a:pt x="12701" y="5857"/>
                      <a:pt x="14545" y="5857"/>
                    </a:cubicBezTo>
                    <a:cubicBezTo>
                      <a:pt x="14954" y="5857"/>
                      <a:pt x="15363" y="5891"/>
                      <a:pt x="15769" y="5963"/>
                    </a:cubicBezTo>
                    <a:cubicBezTo>
                      <a:pt x="18071" y="6368"/>
                      <a:pt x="19998" y="7891"/>
                      <a:pt x="21798" y="9384"/>
                    </a:cubicBezTo>
                    <a:cubicBezTo>
                      <a:pt x="22821" y="10232"/>
                      <a:pt x="23873" y="11135"/>
                      <a:pt x="24391" y="12361"/>
                    </a:cubicBezTo>
                    <a:cubicBezTo>
                      <a:pt x="26082" y="12135"/>
                      <a:pt x="27785" y="11994"/>
                      <a:pt x="29492" y="11938"/>
                    </a:cubicBezTo>
                    <a:cubicBezTo>
                      <a:pt x="30354" y="9234"/>
                      <a:pt x="29234" y="6173"/>
                      <a:pt x="27221" y="4173"/>
                    </a:cubicBezTo>
                    <a:cubicBezTo>
                      <a:pt x="25208" y="2174"/>
                      <a:pt x="22441" y="1101"/>
                      <a:pt x="19666" y="514"/>
                    </a:cubicBezTo>
                    <a:cubicBezTo>
                      <a:pt x="18099" y="184"/>
                      <a:pt x="16483" y="0"/>
                      <a:pt x="14874"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4"/>
              <p:cNvSpPr/>
              <p:nvPr/>
            </p:nvSpPr>
            <p:spPr>
              <a:xfrm rot="-5400000">
                <a:off x="7754045" y="2117827"/>
                <a:ext cx="1818120" cy="870238"/>
              </a:xfrm>
              <a:custGeom>
                <a:avLst/>
                <a:gdLst/>
                <a:ahLst/>
                <a:cxnLst/>
                <a:rect l="l" t="t" r="r" b="b"/>
                <a:pathLst>
                  <a:path w="41657" h="19939" extrusionOk="0">
                    <a:moveTo>
                      <a:pt x="20994" y="0"/>
                    </a:moveTo>
                    <a:cubicBezTo>
                      <a:pt x="20939" y="0"/>
                      <a:pt x="20883" y="0"/>
                      <a:pt x="20827" y="0"/>
                    </a:cubicBezTo>
                    <a:cubicBezTo>
                      <a:pt x="18402" y="6"/>
                      <a:pt x="15946" y="120"/>
                      <a:pt x="13624" y="818"/>
                    </a:cubicBezTo>
                    <a:cubicBezTo>
                      <a:pt x="12095" y="1276"/>
                      <a:pt x="10647" y="1985"/>
                      <a:pt x="9304" y="2849"/>
                    </a:cubicBezTo>
                    <a:cubicBezTo>
                      <a:pt x="3621" y="6513"/>
                      <a:pt x="0" y="13178"/>
                      <a:pt x="20" y="19938"/>
                    </a:cubicBezTo>
                    <a:cubicBezTo>
                      <a:pt x="1207" y="19902"/>
                      <a:pt x="2422" y="19938"/>
                      <a:pt x="3602" y="19826"/>
                    </a:cubicBezTo>
                    <a:cubicBezTo>
                      <a:pt x="4973" y="19699"/>
                      <a:pt x="4753" y="19586"/>
                      <a:pt x="5076" y="18261"/>
                    </a:cubicBezTo>
                    <a:cubicBezTo>
                      <a:pt x="5577" y="16214"/>
                      <a:pt x="6470" y="14258"/>
                      <a:pt x="7696" y="12541"/>
                    </a:cubicBezTo>
                    <a:cubicBezTo>
                      <a:pt x="8367" y="11603"/>
                      <a:pt x="9146" y="10725"/>
                      <a:pt x="10109" y="10094"/>
                    </a:cubicBezTo>
                    <a:cubicBezTo>
                      <a:pt x="11129" y="9425"/>
                      <a:pt x="12314" y="9055"/>
                      <a:pt x="13494" y="8751"/>
                    </a:cubicBezTo>
                    <a:cubicBezTo>
                      <a:pt x="15830" y="8147"/>
                      <a:pt x="18289" y="7784"/>
                      <a:pt x="20718" y="7784"/>
                    </a:cubicBezTo>
                    <a:cubicBezTo>
                      <a:pt x="24301" y="7784"/>
                      <a:pt x="27819" y="8574"/>
                      <a:pt x="30779" y="10547"/>
                    </a:cubicBezTo>
                    <a:cubicBezTo>
                      <a:pt x="31447" y="10989"/>
                      <a:pt x="32086" y="11499"/>
                      <a:pt x="32532" y="12164"/>
                    </a:cubicBezTo>
                    <a:cubicBezTo>
                      <a:pt x="32883" y="12686"/>
                      <a:pt x="33099" y="13287"/>
                      <a:pt x="33283" y="13887"/>
                    </a:cubicBezTo>
                    <a:cubicBezTo>
                      <a:pt x="33802" y="15569"/>
                      <a:pt x="34110" y="17320"/>
                      <a:pt x="34197" y="19077"/>
                    </a:cubicBezTo>
                    <a:cubicBezTo>
                      <a:pt x="36540" y="18995"/>
                      <a:pt x="38881" y="18911"/>
                      <a:pt x="41222" y="18829"/>
                    </a:cubicBezTo>
                    <a:cubicBezTo>
                      <a:pt x="41656" y="13791"/>
                      <a:pt x="40494" y="8348"/>
                      <a:pt x="36894" y="4797"/>
                    </a:cubicBezTo>
                    <a:cubicBezTo>
                      <a:pt x="34850" y="2783"/>
                      <a:pt x="32160" y="1513"/>
                      <a:pt x="29374" y="823"/>
                    </a:cubicBezTo>
                    <a:cubicBezTo>
                      <a:pt x="26642" y="146"/>
                      <a:pt x="23808" y="0"/>
                      <a:pt x="2099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4"/>
              <p:cNvSpPr/>
              <p:nvPr/>
            </p:nvSpPr>
            <p:spPr>
              <a:xfrm rot="-5400000">
                <a:off x="7375883" y="1963431"/>
                <a:ext cx="2327806" cy="1207832"/>
              </a:xfrm>
              <a:custGeom>
                <a:avLst/>
                <a:gdLst/>
                <a:ahLst/>
                <a:cxnLst/>
                <a:rect l="l" t="t" r="r" b="b"/>
                <a:pathLst>
                  <a:path w="53335" h="27674" extrusionOk="0">
                    <a:moveTo>
                      <a:pt x="26142" y="1"/>
                    </a:moveTo>
                    <a:cubicBezTo>
                      <a:pt x="23898" y="1"/>
                      <a:pt x="21649" y="179"/>
                      <a:pt x="19456" y="531"/>
                    </a:cubicBezTo>
                    <a:cubicBezTo>
                      <a:pt x="16667" y="979"/>
                      <a:pt x="14505" y="1626"/>
                      <a:pt x="12653" y="2566"/>
                    </a:cubicBezTo>
                    <a:cubicBezTo>
                      <a:pt x="10633" y="3593"/>
                      <a:pt x="8786" y="5087"/>
                      <a:pt x="7166" y="7007"/>
                    </a:cubicBezTo>
                    <a:cubicBezTo>
                      <a:pt x="5692" y="8751"/>
                      <a:pt x="4439" y="10805"/>
                      <a:pt x="3441" y="13105"/>
                    </a:cubicBezTo>
                    <a:cubicBezTo>
                      <a:pt x="2580" y="15091"/>
                      <a:pt x="1874" y="17310"/>
                      <a:pt x="1280" y="19887"/>
                    </a:cubicBezTo>
                    <a:cubicBezTo>
                      <a:pt x="774" y="22091"/>
                      <a:pt x="403" y="24293"/>
                      <a:pt x="0" y="26923"/>
                    </a:cubicBezTo>
                    <a:lnTo>
                      <a:pt x="9" y="26924"/>
                    </a:lnTo>
                    <a:cubicBezTo>
                      <a:pt x="43" y="26702"/>
                      <a:pt x="351" y="26588"/>
                      <a:pt x="921" y="26588"/>
                    </a:cubicBezTo>
                    <a:cubicBezTo>
                      <a:pt x="2407" y="26588"/>
                      <a:pt x="5283" y="27352"/>
                      <a:pt x="6227" y="27602"/>
                    </a:cubicBezTo>
                    <a:cubicBezTo>
                      <a:pt x="6355" y="27636"/>
                      <a:pt x="6447" y="27661"/>
                      <a:pt x="6499" y="27674"/>
                    </a:cubicBezTo>
                    <a:lnTo>
                      <a:pt x="6506" y="27674"/>
                    </a:lnTo>
                    <a:lnTo>
                      <a:pt x="6506" y="27668"/>
                    </a:lnTo>
                    <a:cubicBezTo>
                      <a:pt x="6549" y="27098"/>
                      <a:pt x="6556" y="26522"/>
                      <a:pt x="6562" y="25962"/>
                    </a:cubicBezTo>
                    <a:cubicBezTo>
                      <a:pt x="6575" y="24862"/>
                      <a:pt x="6585" y="23726"/>
                      <a:pt x="6880" y="22566"/>
                    </a:cubicBezTo>
                    <a:cubicBezTo>
                      <a:pt x="7376" y="20610"/>
                      <a:pt x="8224" y="18722"/>
                      <a:pt x="9405" y="16955"/>
                    </a:cubicBezTo>
                    <a:cubicBezTo>
                      <a:pt x="11243" y="14207"/>
                      <a:pt x="13840" y="11778"/>
                      <a:pt x="17130" y="9740"/>
                    </a:cubicBezTo>
                    <a:cubicBezTo>
                      <a:pt x="18625" y="8813"/>
                      <a:pt x="19912" y="8186"/>
                      <a:pt x="21181" y="7763"/>
                    </a:cubicBezTo>
                    <a:cubicBezTo>
                      <a:pt x="22771" y="7233"/>
                      <a:pt x="24495" y="6975"/>
                      <a:pt x="26445" y="6975"/>
                    </a:cubicBezTo>
                    <a:cubicBezTo>
                      <a:pt x="29031" y="6975"/>
                      <a:pt x="31626" y="7445"/>
                      <a:pt x="33598" y="7852"/>
                    </a:cubicBezTo>
                    <a:cubicBezTo>
                      <a:pt x="34827" y="8108"/>
                      <a:pt x="36126" y="8403"/>
                      <a:pt x="37308" y="8952"/>
                    </a:cubicBezTo>
                    <a:cubicBezTo>
                      <a:pt x="38184" y="9361"/>
                      <a:pt x="39046" y="9929"/>
                      <a:pt x="39947" y="10689"/>
                    </a:cubicBezTo>
                    <a:cubicBezTo>
                      <a:pt x="42030" y="12450"/>
                      <a:pt x="43687" y="14768"/>
                      <a:pt x="44739" y="17398"/>
                    </a:cubicBezTo>
                    <a:cubicBezTo>
                      <a:pt x="45791" y="20028"/>
                      <a:pt x="46189" y="22849"/>
                      <a:pt x="45894" y="25560"/>
                    </a:cubicBezTo>
                    <a:lnTo>
                      <a:pt x="45894" y="25566"/>
                    </a:lnTo>
                    <a:lnTo>
                      <a:pt x="45900" y="25566"/>
                    </a:lnTo>
                    <a:cubicBezTo>
                      <a:pt x="46143" y="25564"/>
                      <a:pt x="46389" y="25561"/>
                      <a:pt x="46632" y="25561"/>
                    </a:cubicBezTo>
                    <a:cubicBezTo>
                      <a:pt x="48856" y="25561"/>
                      <a:pt x="51110" y="25639"/>
                      <a:pt x="53329" y="25788"/>
                    </a:cubicBezTo>
                    <a:lnTo>
                      <a:pt x="53334" y="25788"/>
                    </a:lnTo>
                    <a:lnTo>
                      <a:pt x="53334" y="25783"/>
                    </a:lnTo>
                    <a:cubicBezTo>
                      <a:pt x="53320" y="22897"/>
                      <a:pt x="53268" y="20075"/>
                      <a:pt x="52809" y="17340"/>
                    </a:cubicBezTo>
                    <a:cubicBezTo>
                      <a:pt x="52289" y="14230"/>
                      <a:pt x="51304" y="11741"/>
                      <a:pt x="49798" y="9729"/>
                    </a:cubicBezTo>
                    <a:cubicBezTo>
                      <a:pt x="49266" y="9020"/>
                      <a:pt x="48655" y="8354"/>
                      <a:pt x="48065" y="7713"/>
                    </a:cubicBezTo>
                    <a:cubicBezTo>
                      <a:pt x="47789" y="7412"/>
                      <a:pt x="47503" y="7102"/>
                      <a:pt x="47230" y="6791"/>
                    </a:cubicBezTo>
                    <a:cubicBezTo>
                      <a:pt x="47119" y="6665"/>
                      <a:pt x="47007" y="6534"/>
                      <a:pt x="46898" y="6407"/>
                    </a:cubicBezTo>
                    <a:cubicBezTo>
                      <a:pt x="46415" y="5849"/>
                      <a:pt x="45916" y="5271"/>
                      <a:pt x="45333" y="4799"/>
                    </a:cubicBezTo>
                    <a:cubicBezTo>
                      <a:pt x="44511" y="4128"/>
                      <a:pt x="43513" y="3668"/>
                      <a:pt x="42557" y="3269"/>
                    </a:cubicBezTo>
                    <a:cubicBezTo>
                      <a:pt x="39982" y="2197"/>
                      <a:pt x="37275" y="1373"/>
                      <a:pt x="34511" y="825"/>
                    </a:cubicBezTo>
                    <a:cubicBezTo>
                      <a:pt x="31759" y="278"/>
                      <a:pt x="28941" y="1"/>
                      <a:pt x="26142" y="1"/>
                    </a:cubicBezTo>
                    <a:close/>
                  </a:path>
                </a:pathLst>
              </a:custGeom>
              <a:solidFill>
                <a:schemeClr val="accent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4"/>
              <p:cNvSpPr/>
              <p:nvPr/>
            </p:nvSpPr>
            <p:spPr>
              <a:xfrm rot="-5400000">
                <a:off x="7375817" y="1963148"/>
                <a:ext cx="2328068" cy="1208312"/>
              </a:xfrm>
              <a:custGeom>
                <a:avLst/>
                <a:gdLst/>
                <a:ahLst/>
                <a:cxnLst/>
                <a:rect l="l" t="t" r="r" b="b"/>
                <a:pathLst>
                  <a:path w="53341" h="27685" extrusionOk="0">
                    <a:moveTo>
                      <a:pt x="26144" y="9"/>
                    </a:moveTo>
                    <a:cubicBezTo>
                      <a:pt x="31758" y="9"/>
                      <a:pt x="37373" y="1115"/>
                      <a:pt x="42556" y="3275"/>
                    </a:cubicBezTo>
                    <a:cubicBezTo>
                      <a:pt x="43533" y="3683"/>
                      <a:pt x="44508" y="4133"/>
                      <a:pt x="45332" y="4803"/>
                    </a:cubicBezTo>
                    <a:cubicBezTo>
                      <a:pt x="46044" y="5382"/>
                      <a:pt x="46622" y="6106"/>
                      <a:pt x="47229" y="6794"/>
                    </a:cubicBezTo>
                    <a:cubicBezTo>
                      <a:pt x="48088" y="7771"/>
                      <a:pt x="49017" y="8690"/>
                      <a:pt x="49796" y="9733"/>
                    </a:cubicBezTo>
                    <a:cubicBezTo>
                      <a:pt x="53136" y="14199"/>
                      <a:pt x="53302" y="20206"/>
                      <a:pt x="53329" y="25785"/>
                    </a:cubicBezTo>
                    <a:cubicBezTo>
                      <a:pt x="51100" y="25634"/>
                      <a:pt x="48866" y="25558"/>
                      <a:pt x="46632" y="25558"/>
                    </a:cubicBezTo>
                    <a:cubicBezTo>
                      <a:pt x="46388" y="25558"/>
                      <a:pt x="46145" y="25558"/>
                      <a:pt x="45900" y="25560"/>
                    </a:cubicBezTo>
                    <a:cubicBezTo>
                      <a:pt x="46503" y="20035"/>
                      <a:pt x="44198" y="14274"/>
                      <a:pt x="39953" y="10688"/>
                    </a:cubicBezTo>
                    <a:cubicBezTo>
                      <a:pt x="39145" y="10006"/>
                      <a:pt x="38270" y="9398"/>
                      <a:pt x="37311" y="8951"/>
                    </a:cubicBezTo>
                    <a:cubicBezTo>
                      <a:pt x="36139" y="8404"/>
                      <a:pt x="34867" y="8114"/>
                      <a:pt x="33601" y="7851"/>
                    </a:cubicBezTo>
                    <a:cubicBezTo>
                      <a:pt x="31257" y="7366"/>
                      <a:pt x="28834" y="6973"/>
                      <a:pt x="26447" y="6973"/>
                    </a:cubicBezTo>
                    <a:cubicBezTo>
                      <a:pt x="24657" y="6973"/>
                      <a:pt x="22885" y="7195"/>
                      <a:pt x="21181" y="7761"/>
                    </a:cubicBezTo>
                    <a:cubicBezTo>
                      <a:pt x="19752" y="8237"/>
                      <a:pt x="18409" y="8946"/>
                      <a:pt x="17129" y="9739"/>
                    </a:cubicBezTo>
                    <a:cubicBezTo>
                      <a:pt x="14112" y="11609"/>
                      <a:pt x="11377" y="14002"/>
                      <a:pt x="9404" y="16956"/>
                    </a:cubicBezTo>
                    <a:cubicBezTo>
                      <a:pt x="8261" y="18667"/>
                      <a:pt x="7383" y="20568"/>
                      <a:pt x="6876" y="22567"/>
                    </a:cubicBezTo>
                    <a:cubicBezTo>
                      <a:pt x="6433" y="24320"/>
                      <a:pt x="6631" y="25982"/>
                      <a:pt x="6502" y="27671"/>
                    </a:cubicBezTo>
                    <a:cubicBezTo>
                      <a:pt x="6068" y="27563"/>
                      <a:pt x="2611" y="26586"/>
                      <a:pt x="925" y="26586"/>
                    </a:cubicBezTo>
                    <a:cubicBezTo>
                      <a:pt x="401" y="26586"/>
                      <a:pt x="48" y="26681"/>
                      <a:pt x="9" y="26926"/>
                    </a:cubicBezTo>
                    <a:cubicBezTo>
                      <a:pt x="728" y="22220"/>
                      <a:pt x="1558" y="17477"/>
                      <a:pt x="3449" y="13109"/>
                    </a:cubicBezTo>
                    <a:cubicBezTo>
                      <a:pt x="5342" y="8741"/>
                      <a:pt x="8415" y="4727"/>
                      <a:pt x="12660" y="2572"/>
                    </a:cubicBezTo>
                    <a:cubicBezTo>
                      <a:pt x="14778" y="1495"/>
                      <a:pt x="17114" y="915"/>
                      <a:pt x="19461" y="537"/>
                    </a:cubicBezTo>
                    <a:cubicBezTo>
                      <a:pt x="21670" y="185"/>
                      <a:pt x="23906" y="9"/>
                      <a:pt x="26144" y="9"/>
                    </a:cubicBezTo>
                    <a:close/>
                    <a:moveTo>
                      <a:pt x="26144" y="1"/>
                    </a:moveTo>
                    <a:cubicBezTo>
                      <a:pt x="23900" y="1"/>
                      <a:pt x="21651" y="177"/>
                      <a:pt x="19458" y="530"/>
                    </a:cubicBezTo>
                    <a:cubicBezTo>
                      <a:pt x="16669" y="978"/>
                      <a:pt x="14507" y="1625"/>
                      <a:pt x="12655" y="2564"/>
                    </a:cubicBezTo>
                    <a:cubicBezTo>
                      <a:pt x="10633" y="3591"/>
                      <a:pt x="8787" y="5087"/>
                      <a:pt x="7166" y="7006"/>
                    </a:cubicBezTo>
                    <a:cubicBezTo>
                      <a:pt x="6419" y="7892"/>
                      <a:pt x="5717" y="8872"/>
                      <a:pt x="5083" y="9920"/>
                    </a:cubicBezTo>
                    <a:cubicBezTo>
                      <a:pt x="4477" y="10922"/>
                      <a:pt x="3925" y="11993"/>
                      <a:pt x="3442" y="13108"/>
                    </a:cubicBezTo>
                    <a:cubicBezTo>
                      <a:pt x="2581" y="15095"/>
                      <a:pt x="1875" y="17314"/>
                      <a:pt x="1281" y="19891"/>
                    </a:cubicBezTo>
                    <a:cubicBezTo>
                      <a:pt x="774" y="22095"/>
                      <a:pt x="403" y="24297"/>
                      <a:pt x="1" y="26926"/>
                    </a:cubicBezTo>
                    <a:lnTo>
                      <a:pt x="9" y="26928"/>
                    </a:lnTo>
                    <a:lnTo>
                      <a:pt x="19" y="26930"/>
                    </a:lnTo>
                    <a:cubicBezTo>
                      <a:pt x="53" y="26710"/>
                      <a:pt x="357" y="26598"/>
                      <a:pt x="925" y="26598"/>
                    </a:cubicBezTo>
                    <a:cubicBezTo>
                      <a:pt x="2411" y="26598"/>
                      <a:pt x="5285" y="27360"/>
                      <a:pt x="6229" y="27612"/>
                    </a:cubicBezTo>
                    <a:cubicBezTo>
                      <a:pt x="6357" y="27645"/>
                      <a:pt x="6449" y="27669"/>
                      <a:pt x="6501" y="27683"/>
                    </a:cubicBezTo>
                    <a:lnTo>
                      <a:pt x="6512" y="27685"/>
                    </a:lnTo>
                    <a:lnTo>
                      <a:pt x="6512" y="27673"/>
                    </a:lnTo>
                    <a:cubicBezTo>
                      <a:pt x="6555" y="27104"/>
                      <a:pt x="6562" y="26526"/>
                      <a:pt x="6567" y="25968"/>
                    </a:cubicBezTo>
                    <a:cubicBezTo>
                      <a:pt x="6578" y="24869"/>
                      <a:pt x="6591" y="23732"/>
                      <a:pt x="6886" y="22573"/>
                    </a:cubicBezTo>
                    <a:cubicBezTo>
                      <a:pt x="7133" y="21592"/>
                      <a:pt x="7478" y="20611"/>
                      <a:pt x="7910" y="19661"/>
                    </a:cubicBezTo>
                    <a:cubicBezTo>
                      <a:pt x="8328" y="18735"/>
                      <a:pt x="8836" y="17827"/>
                      <a:pt x="9411" y="16963"/>
                    </a:cubicBezTo>
                    <a:cubicBezTo>
                      <a:pt x="10359" y="15545"/>
                      <a:pt x="11525" y="14195"/>
                      <a:pt x="12880" y="12951"/>
                    </a:cubicBezTo>
                    <a:cubicBezTo>
                      <a:pt x="14135" y="11798"/>
                      <a:pt x="15566" y="10719"/>
                      <a:pt x="17133" y="9749"/>
                    </a:cubicBezTo>
                    <a:cubicBezTo>
                      <a:pt x="18629" y="8821"/>
                      <a:pt x="19916" y="8194"/>
                      <a:pt x="21183" y="7771"/>
                    </a:cubicBezTo>
                    <a:cubicBezTo>
                      <a:pt x="22001" y="7501"/>
                      <a:pt x="22877" y="7295"/>
                      <a:pt x="23782" y="7166"/>
                    </a:cubicBezTo>
                    <a:cubicBezTo>
                      <a:pt x="24621" y="7045"/>
                      <a:pt x="25517" y="6985"/>
                      <a:pt x="26447" y="6985"/>
                    </a:cubicBezTo>
                    <a:cubicBezTo>
                      <a:pt x="29033" y="6985"/>
                      <a:pt x="31628" y="7454"/>
                      <a:pt x="33600" y="7862"/>
                    </a:cubicBezTo>
                    <a:cubicBezTo>
                      <a:pt x="34828" y="8115"/>
                      <a:pt x="36125" y="8410"/>
                      <a:pt x="37308" y="8961"/>
                    </a:cubicBezTo>
                    <a:cubicBezTo>
                      <a:pt x="38184" y="9368"/>
                      <a:pt x="39047" y="9934"/>
                      <a:pt x="39947" y="10695"/>
                    </a:cubicBezTo>
                    <a:cubicBezTo>
                      <a:pt x="42031" y="12452"/>
                      <a:pt x="43686" y="14772"/>
                      <a:pt x="44737" y="17402"/>
                    </a:cubicBezTo>
                    <a:cubicBezTo>
                      <a:pt x="45788" y="20029"/>
                      <a:pt x="46188" y="22852"/>
                      <a:pt x="45893" y="25560"/>
                    </a:cubicBezTo>
                    <a:lnTo>
                      <a:pt x="45892" y="25571"/>
                    </a:lnTo>
                    <a:lnTo>
                      <a:pt x="45902" y="25571"/>
                    </a:lnTo>
                    <a:cubicBezTo>
                      <a:pt x="46145" y="25570"/>
                      <a:pt x="46391" y="25570"/>
                      <a:pt x="46634" y="25570"/>
                    </a:cubicBezTo>
                    <a:cubicBezTo>
                      <a:pt x="48857" y="25570"/>
                      <a:pt x="51112" y="25644"/>
                      <a:pt x="53331" y="25795"/>
                    </a:cubicBezTo>
                    <a:lnTo>
                      <a:pt x="53341" y="25795"/>
                    </a:lnTo>
                    <a:lnTo>
                      <a:pt x="53341" y="25787"/>
                    </a:lnTo>
                    <a:cubicBezTo>
                      <a:pt x="53326" y="22898"/>
                      <a:pt x="53273" y="20079"/>
                      <a:pt x="52816" y="17341"/>
                    </a:cubicBezTo>
                    <a:cubicBezTo>
                      <a:pt x="52566" y="15856"/>
                      <a:pt x="52222" y="14547"/>
                      <a:pt x="51763" y="13339"/>
                    </a:cubicBezTo>
                    <a:cubicBezTo>
                      <a:pt x="51516" y="12687"/>
                      <a:pt x="51230" y="12057"/>
                      <a:pt x="50915" y="11473"/>
                    </a:cubicBezTo>
                    <a:cubicBezTo>
                      <a:pt x="50584" y="10859"/>
                      <a:pt x="50210" y="10272"/>
                      <a:pt x="49805" y="9727"/>
                    </a:cubicBezTo>
                    <a:cubicBezTo>
                      <a:pt x="49273" y="9018"/>
                      <a:pt x="48663" y="8354"/>
                      <a:pt x="48072" y="7711"/>
                    </a:cubicBezTo>
                    <a:cubicBezTo>
                      <a:pt x="47794" y="7411"/>
                      <a:pt x="47510" y="7100"/>
                      <a:pt x="47236" y="6789"/>
                    </a:cubicBezTo>
                    <a:cubicBezTo>
                      <a:pt x="47124" y="6661"/>
                      <a:pt x="47011" y="6532"/>
                      <a:pt x="46903" y="6405"/>
                    </a:cubicBezTo>
                    <a:cubicBezTo>
                      <a:pt x="46420" y="5847"/>
                      <a:pt x="45922" y="5268"/>
                      <a:pt x="45340" y="4795"/>
                    </a:cubicBezTo>
                    <a:cubicBezTo>
                      <a:pt x="44514" y="4125"/>
                      <a:pt x="43516" y="3665"/>
                      <a:pt x="42560" y="3266"/>
                    </a:cubicBezTo>
                    <a:cubicBezTo>
                      <a:pt x="39989" y="2192"/>
                      <a:pt x="37281" y="1371"/>
                      <a:pt x="34514" y="822"/>
                    </a:cubicBezTo>
                    <a:cubicBezTo>
                      <a:pt x="31761" y="278"/>
                      <a:pt x="28945" y="1"/>
                      <a:pt x="26144" y="1"/>
                    </a:cubicBezTo>
                    <a:close/>
                  </a:path>
                </a:pathLst>
              </a:custGeom>
              <a:solidFill>
                <a:srgbClr val="000000"/>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4"/>
              <p:cNvSpPr/>
              <p:nvPr/>
            </p:nvSpPr>
            <p:spPr>
              <a:xfrm rot="-5400000">
                <a:off x="6847210" y="1822630"/>
                <a:ext cx="3034244" cy="1498246"/>
              </a:xfrm>
              <a:custGeom>
                <a:avLst/>
                <a:gdLst/>
                <a:ahLst/>
                <a:cxnLst/>
                <a:rect l="l" t="t" r="r" b="b"/>
                <a:pathLst>
                  <a:path w="69521" h="34328" extrusionOk="0">
                    <a:moveTo>
                      <a:pt x="32897" y="1"/>
                    </a:moveTo>
                    <a:cubicBezTo>
                      <a:pt x="30073" y="1"/>
                      <a:pt x="27258" y="260"/>
                      <a:pt x="24513" y="904"/>
                    </a:cubicBezTo>
                    <a:cubicBezTo>
                      <a:pt x="19839" y="2003"/>
                      <a:pt x="15358" y="4278"/>
                      <a:pt x="12137" y="7837"/>
                    </a:cubicBezTo>
                    <a:cubicBezTo>
                      <a:pt x="10219" y="9956"/>
                      <a:pt x="8794" y="12464"/>
                      <a:pt x="7382" y="14951"/>
                    </a:cubicBezTo>
                    <a:cubicBezTo>
                      <a:pt x="5318" y="18586"/>
                      <a:pt x="3233" y="22279"/>
                      <a:pt x="2202" y="26332"/>
                    </a:cubicBezTo>
                    <a:cubicBezTo>
                      <a:pt x="1533" y="28961"/>
                      <a:pt x="1302" y="31758"/>
                      <a:pt x="0" y="34141"/>
                    </a:cubicBezTo>
                    <a:cubicBezTo>
                      <a:pt x="182" y="33809"/>
                      <a:pt x="1015" y="33693"/>
                      <a:pt x="2107" y="33693"/>
                    </a:cubicBezTo>
                    <a:cubicBezTo>
                      <a:pt x="4492" y="33693"/>
                      <a:pt x="8111" y="34247"/>
                      <a:pt x="8887" y="34328"/>
                    </a:cubicBezTo>
                    <a:cubicBezTo>
                      <a:pt x="9812" y="30203"/>
                      <a:pt x="10747" y="26049"/>
                      <a:pt x="12444" y="22179"/>
                    </a:cubicBezTo>
                    <a:cubicBezTo>
                      <a:pt x="14143" y="18310"/>
                      <a:pt x="16673" y="14696"/>
                      <a:pt x="20213" y="12385"/>
                    </a:cubicBezTo>
                    <a:cubicBezTo>
                      <a:pt x="23624" y="10156"/>
                      <a:pt x="27735" y="9275"/>
                      <a:pt x="31777" y="8750"/>
                    </a:cubicBezTo>
                    <a:cubicBezTo>
                      <a:pt x="33836" y="8483"/>
                      <a:pt x="35950" y="8310"/>
                      <a:pt x="38053" y="8310"/>
                    </a:cubicBezTo>
                    <a:cubicBezTo>
                      <a:pt x="42746" y="8310"/>
                      <a:pt x="47383" y="9170"/>
                      <a:pt x="51224" y="11761"/>
                    </a:cubicBezTo>
                    <a:cubicBezTo>
                      <a:pt x="54612" y="14046"/>
                      <a:pt x="57091" y="17536"/>
                      <a:pt x="58532" y="21360"/>
                    </a:cubicBezTo>
                    <a:cubicBezTo>
                      <a:pt x="59974" y="25183"/>
                      <a:pt x="60423" y="29331"/>
                      <a:pt x="60261" y="33414"/>
                    </a:cubicBezTo>
                    <a:cubicBezTo>
                      <a:pt x="63117" y="33452"/>
                      <a:pt x="65972" y="33489"/>
                      <a:pt x="68828" y="33527"/>
                    </a:cubicBezTo>
                    <a:cubicBezTo>
                      <a:pt x="69521" y="28005"/>
                      <a:pt x="67522" y="22539"/>
                      <a:pt x="65556" y="17332"/>
                    </a:cubicBezTo>
                    <a:cubicBezTo>
                      <a:pt x="64744" y="15178"/>
                      <a:pt x="63920" y="13002"/>
                      <a:pt x="62598" y="11115"/>
                    </a:cubicBezTo>
                    <a:cubicBezTo>
                      <a:pt x="61189" y="9106"/>
                      <a:pt x="59265" y="7503"/>
                      <a:pt x="57199" y="6180"/>
                    </a:cubicBezTo>
                    <a:cubicBezTo>
                      <a:pt x="51743" y="2684"/>
                      <a:pt x="45280" y="1039"/>
                      <a:pt x="38837" y="342"/>
                    </a:cubicBezTo>
                    <a:cubicBezTo>
                      <a:pt x="36867" y="129"/>
                      <a:pt x="34880" y="1"/>
                      <a:pt x="32897"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4" name="Google Shape;254;p14"/>
            <p:cNvGrpSpPr/>
            <p:nvPr/>
          </p:nvGrpSpPr>
          <p:grpSpPr>
            <a:xfrm>
              <a:off x="5528017" y="1372317"/>
              <a:ext cx="1101959" cy="2398989"/>
              <a:chOff x="6593650" y="2895425"/>
              <a:chExt cx="445218" cy="969249"/>
            </a:xfrm>
          </p:grpSpPr>
          <p:sp>
            <p:nvSpPr>
              <p:cNvPr id="255" name="Google Shape;255;p14"/>
              <p:cNvSpPr/>
              <p:nvPr/>
            </p:nvSpPr>
            <p:spPr>
              <a:xfrm>
                <a:off x="6644775" y="3244475"/>
                <a:ext cx="126025" cy="100275"/>
              </a:xfrm>
              <a:custGeom>
                <a:avLst/>
                <a:gdLst/>
                <a:ahLst/>
                <a:cxnLst/>
                <a:rect l="l" t="t" r="r" b="b"/>
                <a:pathLst>
                  <a:path w="5041" h="4011" extrusionOk="0">
                    <a:moveTo>
                      <a:pt x="3327" y="0"/>
                    </a:moveTo>
                    <a:cubicBezTo>
                      <a:pt x="3038" y="218"/>
                      <a:pt x="2288" y="972"/>
                      <a:pt x="1945" y="972"/>
                    </a:cubicBezTo>
                    <a:cubicBezTo>
                      <a:pt x="1918" y="972"/>
                      <a:pt x="1893" y="967"/>
                      <a:pt x="1871" y="957"/>
                    </a:cubicBezTo>
                    <a:cubicBezTo>
                      <a:pt x="1552" y="807"/>
                      <a:pt x="107" y="193"/>
                      <a:pt x="1" y="59"/>
                    </a:cubicBezTo>
                    <a:lnTo>
                      <a:pt x="1" y="59"/>
                    </a:lnTo>
                    <a:cubicBezTo>
                      <a:pt x="422" y="590"/>
                      <a:pt x="843" y="1122"/>
                      <a:pt x="1265" y="1653"/>
                    </a:cubicBezTo>
                    <a:cubicBezTo>
                      <a:pt x="850" y="1919"/>
                      <a:pt x="455" y="2209"/>
                      <a:pt x="81" y="2528"/>
                    </a:cubicBezTo>
                    <a:cubicBezTo>
                      <a:pt x="614" y="2498"/>
                      <a:pt x="1711" y="2433"/>
                      <a:pt x="1987" y="2433"/>
                    </a:cubicBezTo>
                    <a:cubicBezTo>
                      <a:pt x="2022" y="2433"/>
                      <a:pt x="2044" y="2434"/>
                      <a:pt x="2050" y="2436"/>
                    </a:cubicBezTo>
                    <a:cubicBezTo>
                      <a:pt x="2126" y="2464"/>
                      <a:pt x="2928" y="3539"/>
                      <a:pt x="3281" y="4011"/>
                    </a:cubicBezTo>
                    <a:cubicBezTo>
                      <a:pt x="3216" y="3436"/>
                      <a:pt x="3223" y="2853"/>
                      <a:pt x="3301" y="2280"/>
                    </a:cubicBezTo>
                    <a:cubicBezTo>
                      <a:pt x="3876" y="2091"/>
                      <a:pt x="4456" y="1919"/>
                      <a:pt x="5041" y="1768"/>
                    </a:cubicBezTo>
                    <a:cubicBezTo>
                      <a:pt x="4550" y="1658"/>
                      <a:pt x="3473" y="1302"/>
                      <a:pt x="3437" y="1250"/>
                    </a:cubicBezTo>
                    <a:cubicBezTo>
                      <a:pt x="3403" y="1201"/>
                      <a:pt x="3350" y="360"/>
                      <a:pt x="3327"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4"/>
              <p:cNvSpPr/>
              <p:nvPr/>
            </p:nvSpPr>
            <p:spPr>
              <a:xfrm>
                <a:off x="6593650" y="2895425"/>
                <a:ext cx="101950" cy="72900"/>
              </a:xfrm>
              <a:custGeom>
                <a:avLst/>
                <a:gdLst/>
                <a:ahLst/>
                <a:cxnLst/>
                <a:rect l="l" t="t" r="r" b="b"/>
                <a:pathLst>
                  <a:path w="4078" h="2916" extrusionOk="0">
                    <a:moveTo>
                      <a:pt x="1" y="1252"/>
                    </a:moveTo>
                    <a:cubicBezTo>
                      <a:pt x="1" y="1252"/>
                      <a:pt x="1" y="1252"/>
                      <a:pt x="1" y="1252"/>
                    </a:cubicBezTo>
                    <a:lnTo>
                      <a:pt x="1" y="1252"/>
                    </a:lnTo>
                    <a:cubicBezTo>
                      <a:pt x="1" y="1252"/>
                      <a:pt x="1" y="1252"/>
                      <a:pt x="1" y="1252"/>
                    </a:cubicBezTo>
                    <a:close/>
                    <a:moveTo>
                      <a:pt x="2260" y="1"/>
                    </a:moveTo>
                    <a:cubicBezTo>
                      <a:pt x="2130" y="273"/>
                      <a:pt x="1863" y="1173"/>
                      <a:pt x="1608" y="1187"/>
                    </a:cubicBezTo>
                    <a:cubicBezTo>
                      <a:pt x="1391" y="1199"/>
                      <a:pt x="578" y="1268"/>
                      <a:pt x="194" y="1268"/>
                    </a:cubicBezTo>
                    <a:cubicBezTo>
                      <a:pt x="97" y="1268"/>
                      <a:pt x="27" y="1263"/>
                      <a:pt x="1" y="1252"/>
                    </a:cubicBezTo>
                    <a:lnTo>
                      <a:pt x="1" y="1252"/>
                    </a:lnTo>
                    <a:cubicBezTo>
                      <a:pt x="484" y="1463"/>
                      <a:pt x="966" y="1675"/>
                      <a:pt x="1447" y="1885"/>
                    </a:cubicBezTo>
                    <a:cubicBezTo>
                      <a:pt x="1259" y="2215"/>
                      <a:pt x="1095" y="2560"/>
                      <a:pt x="953" y="2916"/>
                    </a:cubicBezTo>
                    <a:cubicBezTo>
                      <a:pt x="1350" y="2674"/>
                      <a:pt x="2224" y="2142"/>
                      <a:pt x="2269" y="2136"/>
                    </a:cubicBezTo>
                    <a:cubicBezTo>
                      <a:pt x="2269" y="2136"/>
                      <a:pt x="2270" y="2136"/>
                      <a:pt x="2271" y="2136"/>
                    </a:cubicBezTo>
                    <a:cubicBezTo>
                      <a:pt x="2350" y="2136"/>
                      <a:pt x="3278" y="2575"/>
                      <a:pt x="3686" y="2769"/>
                    </a:cubicBezTo>
                    <a:cubicBezTo>
                      <a:pt x="3433" y="2398"/>
                      <a:pt x="3226" y="1994"/>
                      <a:pt x="3071" y="1574"/>
                    </a:cubicBezTo>
                    <a:cubicBezTo>
                      <a:pt x="3396" y="1235"/>
                      <a:pt x="3730" y="905"/>
                      <a:pt x="4078" y="589"/>
                    </a:cubicBezTo>
                    <a:lnTo>
                      <a:pt x="4078" y="589"/>
                    </a:lnTo>
                    <a:cubicBezTo>
                      <a:pt x="3726" y="684"/>
                      <a:pt x="2947" y="820"/>
                      <a:pt x="2810" y="820"/>
                    </a:cubicBezTo>
                    <a:cubicBezTo>
                      <a:pt x="2800" y="820"/>
                      <a:pt x="2793" y="819"/>
                      <a:pt x="2791" y="818"/>
                    </a:cubicBezTo>
                    <a:cubicBezTo>
                      <a:pt x="2749" y="797"/>
                      <a:pt x="2405" y="241"/>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4"/>
              <p:cNvSpPr/>
              <p:nvPr/>
            </p:nvSpPr>
            <p:spPr>
              <a:xfrm>
                <a:off x="6936918" y="3791799"/>
                <a:ext cx="101950" cy="72875"/>
              </a:xfrm>
              <a:custGeom>
                <a:avLst/>
                <a:gdLst/>
                <a:ahLst/>
                <a:cxnLst/>
                <a:rect l="l" t="t" r="r" b="b"/>
                <a:pathLst>
                  <a:path w="4078" h="2915" extrusionOk="0">
                    <a:moveTo>
                      <a:pt x="0" y="1252"/>
                    </a:moveTo>
                    <a:lnTo>
                      <a:pt x="0" y="1252"/>
                    </a:lnTo>
                    <a:cubicBezTo>
                      <a:pt x="1" y="1252"/>
                      <a:pt x="1" y="1252"/>
                      <a:pt x="1" y="1252"/>
                    </a:cubicBezTo>
                    <a:lnTo>
                      <a:pt x="1" y="1252"/>
                    </a:lnTo>
                    <a:cubicBezTo>
                      <a:pt x="1" y="1252"/>
                      <a:pt x="1" y="1252"/>
                      <a:pt x="0" y="1252"/>
                    </a:cubicBezTo>
                    <a:close/>
                    <a:moveTo>
                      <a:pt x="2260" y="1"/>
                    </a:moveTo>
                    <a:cubicBezTo>
                      <a:pt x="2130" y="273"/>
                      <a:pt x="1863" y="1172"/>
                      <a:pt x="1610" y="1187"/>
                    </a:cubicBezTo>
                    <a:cubicBezTo>
                      <a:pt x="1392" y="1199"/>
                      <a:pt x="578" y="1268"/>
                      <a:pt x="194" y="1268"/>
                    </a:cubicBezTo>
                    <a:cubicBezTo>
                      <a:pt x="97" y="1268"/>
                      <a:pt x="27" y="1263"/>
                      <a:pt x="1" y="1252"/>
                    </a:cubicBezTo>
                    <a:lnTo>
                      <a:pt x="1" y="1252"/>
                    </a:lnTo>
                    <a:cubicBezTo>
                      <a:pt x="484" y="1462"/>
                      <a:pt x="966" y="1675"/>
                      <a:pt x="1447" y="1885"/>
                    </a:cubicBezTo>
                    <a:cubicBezTo>
                      <a:pt x="1259" y="2215"/>
                      <a:pt x="1095" y="2561"/>
                      <a:pt x="952" y="2914"/>
                    </a:cubicBezTo>
                    <a:cubicBezTo>
                      <a:pt x="1351" y="2674"/>
                      <a:pt x="2224" y="2142"/>
                      <a:pt x="2268" y="2136"/>
                    </a:cubicBezTo>
                    <a:cubicBezTo>
                      <a:pt x="2269" y="2136"/>
                      <a:pt x="2270" y="2136"/>
                      <a:pt x="2270" y="2136"/>
                    </a:cubicBezTo>
                    <a:cubicBezTo>
                      <a:pt x="2349" y="2136"/>
                      <a:pt x="3277" y="2575"/>
                      <a:pt x="3688" y="2769"/>
                    </a:cubicBezTo>
                    <a:cubicBezTo>
                      <a:pt x="3433" y="2397"/>
                      <a:pt x="3227" y="1994"/>
                      <a:pt x="3071" y="1574"/>
                    </a:cubicBezTo>
                    <a:cubicBezTo>
                      <a:pt x="3396" y="1235"/>
                      <a:pt x="3731" y="905"/>
                      <a:pt x="4077" y="589"/>
                    </a:cubicBezTo>
                    <a:lnTo>
                      <a:pt x="4077" y="589"/>
                    </a:lnTo>
                    <a:cubicBezTo>
                      <a:pt x="3727" y="684"/>
                      <a:pt x="2946" y="820"/>
                      <a:pt x="2809" y="820"/>
                    </a:cubicBezTo>
                    <a:cubicBezTo>
                      <a:pt x="2800" y="820"/>
                      <a:pt x="2793" y="819"/>
                      <a:pt x="2790" y="818"/>
                    </a:cubicBezTo>
                    <a:cubicBezTo>
                      <a:pt x="2749" y="798"/>
                      <a:pt x="2405" y="240"/>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4"/>
              <p:cNvSpPr/>
              <p:nvPr/>
            </p:nvSpPr>
            <p:spPr>
              <a:xfrm>
                <a:off x="6708200" y="3411825"/>
                <a:ext cx="101925" cy="72850"/>
              </a:xfrm>
              <a:custGeom>
                <a:avLst/>
                <a:gdLst/>
                <a:ahLst/>
                <a:cxnLst/>
                <a:rect l="l" t="t" r="r" b="b"/>
                <a:pathLst>
                  <a:path w="4077" h="2914" extrusionOk="0">
                    <a:moveTo>
                      <a:pt x="0" y="1251"/>
                    </a:moveTo>
                    <a:lnTo>
                      <a:pt x="0" y="1251"/>
                    </a:lnTo>
                    <a:cubicBezTo>
                      <a:pt x="1" y="1251"/>
                      <a:pt x="1" y="1252"/>
                      <a:pt x="1" y="1252"/>
                    </a:cubicBezTo>
                    <a:lnTo>
                      <a:pt x="1" y="1252"/>
                    </a:lnTo>
                    <a:cubicBezTo>
                      <a:pt x="1" y="1252"/>
                      <a:pt x="1" y="1251"/>
                      <a:pt x="0" y="1251"/>
                    </a:cubicBezTo>
                    <a:close/>
                    <a:moveTo>
                      <a:pt x="2259" y="0"/>
                    </a:moveTo>
                    <a:cubicBezTo>
                      <a:pt x="2130" y="273"/>
                      <a:pt x="1862" y="1172"/>
                      <a:pt x="1609" y="1187"/>
                    </a:cubicBezTo>
                    <a:cubicBezTo>
                      <a:pt x="1392" y="1198"/>
                      <a:pt x="578" y="1267"/>
                      <a:pt x="194" y="1267"/>
                    </a:cubicBezTo>
                    <a:cubicBezTo>
                      <a:pt x="97" y="1267"/>
                      <a:pt x="27" y="1263"/>
                      <a:pt x="1" y="1252"/>
                    </a:cubicBezTo>
                    <a:lnTo>
                      <a:pt x="1" y="1252"/>
                    </a:lnTo>
                    <a:cubicBezTo>
                      <a:pt x="484" y="1462"/>
                      <a:pt x="965" y="1674"/>
                      <a:pt x="1447" y="1884"/>
                    </a:cubicBezTo>
                    <a:cubicBezTo>
                      <a:pt x="1259" y="2215"/>
                      <a:pt x="1095" y="2560"/>
                      <a:pt x="952" y="2914"/>
                    </a:cubicBezTo>
                    <a:cubicBezTo>
                      <a:pt x="1351" y="2673"/>
                      <a:pt x="2223" y="2141"/>
                      <a:pt x="2268" y="2136"/>
                    </a:cubicBezTo>
                    <a:cubicBezTo>
                      <a:pt x="2269" y="2136"/>
                      <a:pt x="2269" y="2136"/>
                      <a:pt x="2270" y="2136"/>
                    </a:cubicBezTo>
                    <a:cubicBezTo>
                      <a:pt x="2349" y="2136"/>
                      <a:pt x="3277" y="2575"/>
                      <a:pt x="3687" y="2768"/>
                    </a:cubicBezTo>
                    <a:cubicBezTo>
                      <a:pt x="3433" y="2396"/>
                      <a:pt x="3227" y="1993"/>
                      <a:pt x="3070" y="1573"/>
                    </a:cubicBezTo>
                    <a:cubicBezTo>
                      <a:pt x="3395" y="1234"/>
                      <a:pt x="3730" y="905"/>
                      <a:pt x="4077" y="588"/>
                    </a:cubicBezTo>
                    <a:lnTo>
                      <a:pt x="4077" y="588"/>
                    </a:lnTo>
                    <a:cubicBezTo>
                      <a:pt x="3727" y="684"/>
                      <a:pt x="2946" y="819"/>
                      <a:pt x="2809" y="819"/>
                    </a:cubicBezTo>
                    <a:cubicBezTo>
                      <a:pt x="2799" y="819"/>
                      <a:pt x="2793" y="818"/>
                      <a:pt x="2790" y="817"/>
                    </a:cubicBezTo>
                    <a:cubicBezTo>
                      <a:pt x="2748" y="797"/>
                      <a:pt x="2407" y="239"/>
                      <a:pt x="2259"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4"/>
              <p:cNvSpPr/>
              <p:nvPr/>
            </p:nvSpPr>
            <p:spPr>
              <a:xfrm>
                <a:off x="6669875" y="2953050"/>
                <a:ext cx="158625" cy="126400"/>
              </a:xfrm>
              <a:custGeom>
                <a:avLst/>
                <a:gdLst/>
                <a:ahLst/>
                <a:cxnLst/>
                <a:rect l="l" t="t" r="r" b="b"/>
                <a:pathLst>
                  <a:path w="6345" h="5056" extrusionOk="0">
                    <a:moveTo>
                      <a:pt x="0" y="2827"/>
                    </a:moveTo>
                    <a:lnTo>
                      <a:pt x="0" y="2827"/>
                    </a:lnTo>
                    <a:cubicBezTo>
                      <a:pt x="0" y="2827"/>
                      <a:pt x="0" y="2827"/>
                      <a:pt x="0" y="2827"/>
                    </a:cubicBezTo>
                    <a:lnTo>
                      <a:pt x="0" y="2827"/>
                    </a:lnTo>
                    <a:cubicBezTo>
                      <a:pt x="0" y="2827"/>
                      <a:pt x="0" y="2827"/>
                      <a:pt x="0" y="2827"/>
                    </a:cubicBezTo>
                    <a:close/>
                    <a:moveTo>
                      <a:pt x="3045" y="1"/>
                    </a:moveTo>
                    <a:cubicBezTo>
                      <a:pt x="2950" y="475"/>
                      <a:pt x="2878" y="1984"/>
                      <a:pt x="2490" y="2103"/>
                    </a:cubicBezTo>
                    <a:cubicBezTo>
                      <a:pt x="2078" y="2228"/>
                      <a:pt x="312" y="2828"/>
                      <a:pt x="21" y="2828"/>
                    </a:cubicBezTo>
                    <a:cubicBezTo>
                      <a:pt x="13" y="2828"/>
                      <a:pt x="6" y="2828"/>
                      <a:pt x="0" y="2827"/>
                    </a:cubicBezTo>
                    <a:lnTo>
                      <a:pt x="0" y="2827"/>
                    </a:lnTo>
                    <a:cubicBezTo>
                      <a:pt x="834" y="2969"/>
                      <a:pt x="1670" y="3113"/>
                      <a:pt x="2504" y="3257"/>
                    </a:cubicBezTo>
                    <a:cubicBezTo>
                      <a:pt x="2340" y="3846"/>
                      <a:pt x="2216" y="4447"/>
                      <a:pt x="2131" y="5055"/>
                    </a:cubicBezTo>
                    <a:cubicBezTo>
                      <a:pt x="2658" y="4525"/>
                      <a:pt x="3818" y="3359"/>
                      <a:pt x="3886" y="3331"/>
                    </a:cubicBezTo>
                    <a:cubicBezTo>
                      <a:pt x="3891" y="3329"/>
                      <a:pt x="3900" y="3328"/>
                      <a:pt x="3913" y="3328"/>
                    </a:cubicBezTo>
                    <a:cubicBezTo>
                      <a:pt x="4150" y="3328"/>
                      <a:pt x="5662" y="3634"/>
                      <a:pt x="6345" y="3771"/>
                    </a:cubicBezTo>
                    <a:cubicBezTo>
                      <a:pt x="5806" y="3290"/>
                      <a:pt x="5328" y="2742"/>
                      <a:pt x="4921" y="2144"/>
                    </a:cubicBezTo>
                    <a:cubicBezTo>
                      <a:pt x="5297" y="1488"/>
                      <a:pt x="5695" y="845"/>
                      <a:pt x="6113" y="217"/>
                    </a:cubicBezTo>
                    <a:lnTo>
                      <a:pt x="6113" y="217"/>
                    </a:lnTo>
                    <a:cubicBezTo>
                      <a:pt x="5574" y="517"/>
                      <a:pt x="4306" y="1071"/>
                      <a:pt x="4194" y="1071"/>
                    </a:cubicBezTo>
                    <a:cubicBezTo>
                      <a:pt x="4192" y="1071"/>
                      <a:pt x="4190" y="1071"/>
                      <a:pt x="4189" y="1071"/>
                    </a:cubicBezTo>
                    <a:cubicBezTo>
                      <a:pt x="4116" y="1054"/>
                      <a:pt x="3367" y="317"/>
                      <a:pt x="3045"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27480987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1">
  <p:cSld name="Section header 1">
    <p:bg>
      <p:bgPr>
        <a:solidFill>
          <a:schemeClr val="accent2"/>
        </a:solidFill>
        <a:effectLst/>
      </p:bgPr>
    </p:bg>
    <p:spTree>
      <p:nvGrpSpPr>
        <p:cNvPr id="1" name="Shape 260"/>
        <p:cNvGrpSpPr/>
        <p:nvPr/>
      </p:nvGrpSpPr>
      <p:grpSpPr>
        <a:xfrm>
          <a:off x="0" y="0"/>
          <a:ext cx="0" cy="0"/>
          <a:chOff x="0" y="0"/>
          <a:chExt cx="0" cy="0"/>
        </a:xfrm>
      </p:grpSpPr>
      <p:grpSp>
        <p:nvGrpSpPr>
          <p:cNvPr id="261" name="Google Shape;261;p15"/>
          <p:cNvGrpSpPr/>
          <p:nvPr/>
        </p:nvGrpSpPr>
        <p:grpSpPr>
          <a:xfrm>
            <a:off x="-43250" y="704288"/>
            <a:ext cx="10540752" cy="4727497"/>
            <a:chOff x="-43250" y="704288"/>
            <a:chExt cx="10540752" cy="4727497"/>
          </a:xfrm>
        </p:grpSpPr>
        <p:sp>
          <p:nvSpPr>
            <p:cNvPr id="262" name="Google Shape;262;p15"/>
            <p:cNvSpPr/>
            <p:nvPr/>
          </p:nvSpPr>
          <p:spPr>
            <a:xfrm>
              <a:off x="529062" y="7042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3" name="Google Shape;263;p15"/>
            <p:cNvGrpSpPr/>
            <p:nvPr/>
          </p:nvGrpSpPr>
          <p:grpSpPr>
            <a:xfrm rot="-715296">
              <a:off x="1067531" y="2983160"/>
              <a:ext cx="722367" cy="722752"/>
              <a:chOff x="4238100" y="338250"/>
              <a:chExt cx="1008255" cy="1008791"/>
            </a:xfrm>
          </p:grpSpPr>
          <p:sp>
            <p:nvSpPr>
              <p:cNvPr id="264" name="Google Shape;264;p15"/>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5"/>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5"/>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5"/>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5"/>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5"/>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5"/>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5"/>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5"/>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5"/>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4" name="Google Shape;274;p15"/>
            <p:cNvGrpSpPr/>
            <p:nvPr/>
          </p:nvGrpSpPr>
          <p:grpSpPr>
            <a:xfrm>
              <a:off x="7015063" y="976900"/>
              <a:ext cx="903375" cy="542300"/>
              <a:chOff x="2506350" y="1963575"/>
              <a:chExt cx="903375" cy="542300"/>
            </a:xfrm>
          </p:grpSpPr>
          <p:sp>
            <p:nvSpPr>
              <p:cNvPr id="275" name="Google Shape;275;p15"/>
              <p:cNvSpPr/>
              <p:nvPr/>
            </p:nvSpPr>
            <p:spPr>
              <a:xfrm>
                <a:off x="2703675" y="2158275"/>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5"/>
              <p:cNvSpPr/>
              <p:nvPr/>
            </p:nvSpPr>
            <p:spPr>
              <a:xfrm>
                <a:off x="3196450" y="2032625"/>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5"/>
              <p:cNvSpPr/>
              <p:nvPr/>
            </p:nvSpPr>
            <p:spPr>
              <a:xfrm>
                <a:off x="3118550" y="2367750"/>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5"/>
              <p:cNvSpPr/>
              <p:nvPr/>
            </p:nvSpPr>
            <p:spPr>
              <a:xfrm>
                <a:off x="2506350" y="1963575"/>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9" name="Google Shape;279;p15"/>
            <p:cNvSpPr/>
            <p:nvPr/>
          </p:nvSpPr>
          <p:spPr>
            <a:xfrm rot="-2996991">
              <a:off x="7420136" y="3093453"/>
              <a:ext cx="2811678" cy="1509058"/>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5"/>
            <p:cNvSpPr/>
            <p:nvPr/>
          </p:nvSpPr>
          <p:spPr>
            <a:xfrm rot="-2996991">
              <a:off x="7760595" y="3465577"/>
              <a:ext cx="2830173" cy="1074546"/>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1" name="Google Shape;281;p15"/>
            <p:cNvGrpSpPr/>
            <p:nvPr/>
          </p:nvGrpSpPr>
          <p:grpSpPr>
            <a:xfrm>
              <a:off x="637115" y="2658226"/>
              <a:ext cx="394832" cy="395144"/>
              <a:chOff x="4238100" y="338250"/>
              <a:chExt cx="1008255" cy="1008791"/>
            </a:xfrm>
          </p:grpSpPr>
          <p:sp>
            <p:nvSpPr>
              <p:cNvPr id="282" name="Google Shape;282;p15"/>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5"/>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5"/>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5"/>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5"/>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5"/>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5"/>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5"/>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5"/>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5"/>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2" name="Google Shape;292;p15"/>
            <p:cNvSpPr/>
            <p:nvPr/>
          </p:nvSpPr>
          <p:spPr>
            <a:xfrm>
              <a:off x="-43250" y="1560550"/>
              <a:ext cx="1843448" cy="933294"/>
            </a:xfrm>
            <a:custGeom>
              <a:avLst/>
              <a:gdLst/>
              <a:ahLst/>
              <a:cxnLst/>
              <a:rect l="l" t="t" r="r" b="b"/>
              <a:pathLst>
                <a:path w="17731" h="8977" extrusionOk="0">
                  <a:moveTo>
                    <a:pt x="5610" y="1"/>
                  </a:moveTo>
                  <a:cubicBezTo>
                    <a:pt x="4310" y="1"/>
                    <a:pt x="2983" y="172"/>
                    <a:pt x="1923" y="772"/>
                  </a:cubicBezTo>
                  <a:cubicBezTo>
                    <a:pt x="1202" y="1178"/>
                    <a:pt x="0" y="2180"/>
                    <a:pt x="10" y="3057"/>
                  </a:cubicBezTo>
                  <a:cubicBezTo>
                    <a:pt x="741" y="3008"/>
                    <a:pt x="1510" y="2512"/>
                    <a:pt x="2259" y="2341"/>
                  </a:cubicBezTo>
                  <a:cubicBezTo>
                    <a:pt x="3329" y="2097"/>
                    <a:pt x="4436" y="2046"/>
                    <a:pt x="5528" y="1993"/>
                  </a:cubicBezTo>
                  <a:cubicBezTo>
                    <a:pt x="5775" y="1982"/>
                    <a:pt x="6025" y="1970"/>
                    <a:pt x="6275" y="1970"/>
                  </a:cubicBezTo>
                  <a:cubicBezTo>
                    <a:pt x="6759" y="1970"/>
                    <a:pt x="7240" y="2014"/>
                    <a:pt x="7689" y="2184"/>
                  </a:cubicBezTo>
                  <a:cubicBezTo>
                    <a:pt x="8750" y="2586"/>
                    <a:pt x="9438" y="3611"/>
                    <a:pt x="9928" y="4633"/>
                  </a:cubicBezTo>
                  <a:cubicBezTo>
                    <a:pt x="10417" y="5654"/>
                    <a:pt x="10794" y="6757"/>
                    <a:pt x="11540" y="7611"/>
                  </a:cubicBezTo>
                  <a:cubicBezTo>
                    <a:pt x="12272" y="8448"/>
                    <a:pt x="13371" y="8976"/>
                    <a:pt x="14473" y="8976"/>
                  </a:cubicBezTo>
                  <a:cubicBezTo>
                    <a:pt x="14705" y="8976"/>
                    <a:pt x="14937" y="8953"/>
                    <a:pt x="15165" y="8904"/>
                  </a:cubicBezTo>
                  <a:cubicBezTo>
                    <a:pt x="16481" y="8624"/>
                    <a:pt x="17593" y="7440"/>
                    <a:pt x="17654" y="6096"/>
                  </a:cubicBezTo>
                  <a:cubicBezTo>
                    <a:pt x="17731" y="4482"/>
                    <a:pt x="16431" y="3129"/>
                    <a:pt x="15052" y="2285"/>
                  </a:cubicBezTo>
                  <a:cubicBezTo>
                    <a:pt x="12886" y="959"/>
                    <a:pt x="10345" y="365"/>
                    <a:pt x="7816" y="125"/>
                  </a:cubicBezTo>
                  <a:cubicBezTo>
                    <a:pt x="7129" y="60"/>
                    <a:pt x="6374" y="1"/>
                    <a:pt x="5610"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5"/>
            <p:cNvSpPr/>
            <p:nvPr/>
          </p:nvSpPr>
          <p:spPr>
            <a:xfrm>
              <a:off x="1224924" y="1901346"/>
              <a:ext cx="359104" cy="384982"/>
            </a:xfrm>
            <a:custGeom>
              <a:avLst/>
              <a:gdLst/>
              <a:ahLst/>
              <a:cxnLst/>
              <a:rect l="l" t="t" r="r" b="b"/>
              <a:pathLst>
                <a:path w="3454" h="3703" extrusionOk="0">
                  <a:moveTo>
                    <a:pt x="1564" y="0"/>
                  </a:moveTo>
                  <a:cubicBezTo>
                    <a:pt x="567" y="0"/>
                    <a:pt x="1" y="1160"/>
                    <a:pt x="47" y="2037"/>
                  </a:cubicBezTo>
                  <a:cubicBezTo>
                    <a:pt x="77" y="2615"/>
                    <a:pt x="313" y="3226"/>
                    <a:pt x="815" y="3515"/>
                  </a:cubicBezTo>
                  <a:cubicBezTo>
                    <a:pt x="991" y="3619"/>
                    <a:pt x="1193" y="3673"/>
                    <a:pt x="1398" y="3695"/>
                  </a:cubicBezTo>
                  <a:cubicBezTo>
                    <a:pt x="1450" y="3700"/>
                    <a:pt x="1502" y="3703"/>
                    <a:pt x="1553" y="3703"/>
                  </a:cubicBezTo>
                  <a:cubicBezTo>
                    <a:pt x="2423" y="3703"/>
                    <a:pt x="3255" y="2986"/>
                    <a:pt x="3353" y="2116"/>
                  </a:cubicBezTo>
                  <a:cubicBezTo>
                    <a:pt x="3453" y="1207"/>
                    <a:pt x="2622" y="86"/>
                    <a:pt x="1679" y="5"/>
                  </a:cubicBezTo>
                  <a:cubicBezTo>
                    <a:pt x="1640" y="2"/>
                    <a:pt x="1601" y="0"/>
                    <a:pt x="1564"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4" name="Google Shape;294;p15"/>
          <p:cNvSpPr txBox="1">
            <a:spLocks noGrp="1"/>
          </p:cNvSpPr>
          <p:nvPr>
            <p:ph type="title"/>
          </p:nvPr>
        </p:nvSpPr>
        <p:spPr>
          <a:xfrm>
            <a:off x="2391900" y="3227050"/>
            <a:ext cx="4360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4200" b="1">
                <a:solidFill>
                  <a:schemeClr val="accent3"/>
                </a:solidFill>
              </a:defRPr>
            </a:lvl1pPr>
            <a:lvl2pPr lvl="1" algn="ctr" rtl="0">
              <a:spcBef>
                <a:spcPts val="0"/>
              </a:spcBef>
              <a:spcAft>
                <a:spcPts val="0"/>
              </a:spcAft>
              <a:buClr>
                <a:schemeClr val="accent3"/>
              </a:buClr>
              <a:buSzPts val="3600"/>
              <a:buNone/>
              <a:defRPr sz="3600">
                <a:solidFill>
                  <a:schemeClr val="accent3"/>
                </a:solidFill>
              </a:defRPr>
            </a:lvl2pPr>
            <a:lvl3pPr lvl="2" algn="ctr" rtl="0">
              <a:spcBef>
                <a:spcPts val="0"/>
              </a:spcBef>
              <a:spcAft>
                <a:spcPts val="0"/>
              </a:spcAft>
              <a:buClr>
                <a:schemeClr val="accent3"/>
              </a:buClr>
              <a:buSzPts val="3600"/>
              <a:buNone/>
              <a:defRPr sz="3600">
                <a:solidFill>
                  <a:schemeClr val="accent3"/>
                </a:solidFill>
              </a:defRPr>
            </a:lvl3pPr>
            <a:lvl4pPr lvl="3" algn="ctr" rtl="0">
              <a:spcBef>
                <a:spcPts val="0"/>
              </a:spcBef>
              <a:spcAft>
                <a:spcPts val="0"/>
              </a:spcAft>
              <a:buClr>
                <a:schemeClr val="accent3"/>
              </a:buClr>
              <a:buSzPts val="3600"/>
              <a:buNone/>
              <a:defRPr sz="3600">
                <a:solidFill>
                  <a:schemeClr val="accent3"/>
                </a:solidFill>
              </a:defRPr>
            </a:lvl4pPr>
            <a:lvl5pPr lvl="4" algn="ctr" rtl="0">
              <a:spcBef>
                <a:spcPts val="0"/>
              </a:spcBef>
              <a:spcAft>
                <a:spcPts val="0"/>
              </a:spcAft>
              <a:buClr>
                <a:schemeClr val="accent3"/>
              </a:buClr>
              <a:buSzPts val="3600"/>
              <a:buNone/>
              <a:defRPr sz="3600">
                <a:solidFill>
                  <a:schemeClr val="accent3"/>
                </a:solidFill>
              </a:defRPr>
            </a:lvl5pPr>
            <a:lvl6pPr lvl="5" algn="ctr" rtl="0">
              <a:spcBef>
                <a:spcPts val="0"/>
              </a:spcBef>
              <a:spcAft>
                <a:spcPts val="0"/>
              </a:spcAft>
              <a:buClr>
                <a:schemeClr val="accent3"/>
              </a:buClr>
              <a:buSzPts val="3600"/>
              <a:buNone/>
              <a:defRPr sz="3600">
                <a:solidFill>
                  <a:schemeClr val="accent3"/>
                </a:solidFill>
              </a:defRPr>
            </a:lvl6pPr>
            <a:lvl7pPr lvl="6" algn="ctr" rtl="0">
              <a:spcBef>
                <a:spcPts val="0"/>
              </a:spcBef>
              <a:spcAft>
                <a:spcPts val="0"/>
              </a:spcAft>
              <a:buClr>
                <a:schemeClr val="accent3"/>
              </a:buClr>
              <a:buSzPts val="3600"/>
              <a:buNone/>
              <a:defRPr sz="3600">
                <a:solidFill>
                  <a:schemeClr val="accent3"/>
                </a:solidFill>
              </a:defRPr>
            </a:lvl7pPr>
            <a:lvl8pPr lvl="7" algn="ctr" rtl="0">
              <a:spcBef>
                <a:spcPts val="0"/>
              </a:spcBef>
              <a:spcAft>
                <a:spcPts val="0"/>
              </a:spcAft>
              <a:buClr>
                <a:schemeClr val="accent3"/>
              </a:buClr>
              <a:buSzPts val="3600"/>
              <a:buNone/>
              <a:defRPr sz="3600">
                <a:solidFill>
                  <a:schemeClr val="accent3"/>
                </a:solidFill>
              </a:defRPr>
            </a:lvl8pPr>
            <a:lvl9pPr lvl="8" algn="ctr" rtl="0">
              <a:spcBef>
                <a:spcPts val="0"/>
              </a:spcBef>
              <a:spcAft>
                <a:spcPts val="0"/>
              </a:spcAft>
              <a:buClr>
                <a:schemeClr val="accent3"/>
              </a:buClr>
              <a:buSzPts val="3600"/>
              <a:buNone/>
              <a:defRPr sz="3600">
                <a:solidFill>
                  <a:schemeClr val="accent3"/>
                </a:solidFill>
              </a:defRPr>
            </a:lvl9pPr>
          </a:lstStyle>
          <a:p>
            <a:endParaRPr/>
          </a:p>
        </p:txBody>
      </p:sp>
      <p:sp>
        <p:nvSpPr>
          <p:cNvPr id="295" name="Google Shape;295;p15"/>
          <p:cNvSpPr txBox="1">
            <a:spLocks noGrp="1"/>
          </p:cNvSpPr>
          <p:nvPr>
            <p:ph type="subTitle" idx="1"/>
          </p:nvPr>
        </p:nvSpPr>
        <p:spPr>
          <a:xfrm>
            <a:off x="2839825" y="4208388"/>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2823534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2"/>
        </a:solidFill>
        <a:effectLst/>
      </p:bgPr>
    </p:bg>
    <p:spTree>
      <p:nvGrpSpPr>
        <p:cNvPr id="1" name="Shape 296"/>
        <p:cNvGrpSpPr/>
        <p:nvPr/>
      </p:nvGrpSpPr>
      <p:grpSpPr>
        <a:xfrm>
          <a:off x="0" y="0"/>
          <a:ext cx="0" cy="0"/>
          <a:chOff x="0" y="0"/>
          <a:chExt cx="0" cy="0"/>
        </a:xfrm>
      </p:grpSpPr>
      <p:sp>
        <p:nvSpPr>
          <p:cNvPr id="297" name="Google Shape;297;p16"/>
          <p:cNvSpPr txBox="1">
            <a:spLocks noGrp="1"/>
          </p:cNvSpPr>
          <p:nvPr>
            <p:ph type="title"/>
          </p:nvPr>
        </p:nvSpPr>
        <p:spPr>
          <a:xfrm>
            <a:off x="720000" y="3227050"/>
            <a:ext cx="4360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4200" b="1">
                <a:solidFill>
                  <a:schemeClr val="accent3"/>
                </a:solidFill>
              </a:defRPr>
            </a:lvl1pPr>
            <a:lvl2pPr lvl="1" algn="ctr" rtl="0">
              <a:spcBef>
                <a:spcPts val="0"/>
              </a:spcBef>
              <a:spcAft>
                <a:spcPts val="0"/>
              </a:spcAft>
              <a:buClr>
                <a:schemeClr val="accent3"/>
              </a:buClr>
              <a:buSzPts val="3600"/>
              <a:buNone/>
              <a:defRPr sz="3600">
                <a:solidFill>
                  <a:schemeClr val="accent3"/>
                </a:solidFill>
              </a:defRPr>
            </a:lvl2pPr>
            <a:lvl3pPr lvl="2" algn="ctr" rtl="0">
              <a:spcBef>
                <a:spcPts val="0"/>
              </a:spcBef>
              <a:spcAft>
                <a:spcPts val="0"/>
              </a:spcAft>
              <a:buClr>
                <a:schemeClr val="accent3"/>
              </a:buClr>
              <a:buSzPts val="3600"/>
              <a:buNone/>
              <a:defRPr sz="3600">
                <a:solidFill>
                  <a:schemeClr val="accent3"/>
                </a:solidFill>
              </a:defRPr>
            </a:lvl3pPr>
            <a:lvl4pPr lvl="3" algn="ctr" rtl="0">
              <a:spcBef>
                <a:spcPts val="0"/>
              </a:spcBef>
              <a:spcAft>
                <a:spcPts val="0"/>
              </a:spcAft>
              <a:buClr>
                <a:schemeClr val="accent3"/>
              </a:buClr>
              <a:buSzPts val="3600"/>
              <a:buNone/>
              <a:defRPr sz="3600">
                <a:solidFill>
                  <a:schemeClr val="accent3"/>
                </a:solidFill>
              </a:defRPr>
            </a:lvl4pPr>
            <a:lvl5pPr lvl="4" algn="ctr" rtl="0">
              <a:spcBef>
                <a:spcPts val="0"/>
              </a:spcBef>
              <a:spcAft>
                <a:spcPts val="0"/>
              </a:spcAft>
              <a:buClr>
                <a:schemeClr val="accent3"/>
              </a:buClr>
              <a:buSzPts val="3600"/>
              <a:buNone/>
              <a:defRPr sz="3600">
                <a:solidFill>
                  <a:schemeClr val="accent3"/>
                </a:solidFill>
              </a:defRPr>
            </a:lvl5pPr>
            <a:lvl6pPr lvl="5" algn="ctr" rtl="0">
              <a:spcBef>
                <a:spcPts val="0"/>
              </a:spcBef>
              <a:spcAft>
                <a:spcPts val="0"/>
              </a:spcAft>
              <a:buClr>
                <a:schemeClr val="accent3"/>
              </a:buClr>
              <a:buSzPts val="3600"/>
              <a:buNone/>
              <a:defRPr sz="3600">
                <a:solidFill>
                  <a:schemeClr val="accent3"/>
                </a:solidFill>
              </a:defRPr>
            </a:lvl6pPr>
            <a:lvl7pPr lvl="6" algn="ctr" rtl="0">
              <a:spcBef>
                <a:spcPts val="0"/>
              </a:spcBef>
              <a:spcAft>
                <a:spcPts val="0"/>
              </a:spcAft>
              <a:buClr>
                <a:schemeClr val="accent3"/>
              </a:buClr>
              <a:buSzPts val="3600"/>
              <a:buNone/>
              <a:defRPr sz="3600">
                <a:solidFill>
                  <a:schemeClr val="accent3"/>
                </a:solidFill>
              </a:defRPr>
            </a:lvl7pPr>
            <a:lvl8pPr lvl="7" algn="ctr" rtl="0">
              <a:spcBef>
                <a:spcPts val="0"/>
              </a:spcBef>
              <a:spcAft>
                <a:spcPts val="0"/>
              </a:spcAft>
              <a:buClr>
                <a:schemeClr val="accent3"/>
              </a:buClr>
              <a:buSzPts val="3600"/>
              <a:buNone/>
              <a:defRPr sz="3600">
                <a:solidFill>
                  <a:schemeClr val="accent3"/>
                </a:solidFill>
              </a:defRPr>
            </a:lvl8pPr>
            <a:lvl9pPr lvl="8" algn="ctr" rtl="0">
              <a:spcBef>
                <a:spcPts val="0"/>
              </a:spcBef>
              <a:spcAft>
                <a:spcPts val="0"/>
              </a:spcAft>
              <a:buClr>
                <a:schemeClr val="accent3"/>
              </a:buClr>
              <a:buSzPts val="3600"/>
              <a:buNone/>
              <a:defRPr sz="3600">
                <a:solidFill>
                  <a:schemeClr val="accent3"/>
                </a:solidFill>
              </a:defRPr>
            </a:lvl9pPr>
          </a:lstStyle>
          <a:p>
            <a:endParaRPr/>
          </a:p>
        </p:txBody>
      </p:sp>
      <p:sp>
        <p:nvSpPr>
          <p:cNvPr id="298" name="Google Shape;298;p16"/>
          <p:cNvSpPr txBox="1">
            <a:spLocks noGrp="1"/>
          </p:cNvSpPr>
          <p:nvPr>
            <p:ph type="subTitle" idx="1"/>
          </p:nvPr>
        </p:nvSpPr>
        <p:spPr>
          <a:xfrm>
            <a:off x="1167925" y="4208388"/>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299" name="Google Shape;299;p16"/>
          <p:cNvGrpSpPr/>
          <p:nvPr/>
        </p:nvGrpSpPr>
        <p:grpSpPr>
          <a:xfrm>
            <a:off x="5528017" y="537051"/>
            <a:ext cx="3754430" cy="4069528"/>
            <a:chOff x="5528017" y="537051"/>
            <a:chExt cx="3754430" cy="4069528"/>
          </a:xfrm>
        </p:grpSpPr>
        <p:sp>
          <p:nvSpPr>
            <p:cNvPr id="300" name="Google Shape;300;p16"/>
            <p:cNvSpPr/>
            <p:nvPr/>
          </p:nvSpPr>
          <p:spPr>
            <a:xfrm rot="-5400000">
              <a:off x="6521687" y="20279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1" name="Google Shape;301;p16"/>
            <p:cNvGrpSpPr/>
            <p:nvPr/>
          </p:nvGrpSpPr>
          <p:grpSpPr>
            <a:xfrm>
              <a:off x="7232023" y="537051"/>
              <a:ext cx="2050423" cy="4069528"/>
              <a:chOff x="7615209" y="1054631"/>
              <a:chExt cx="1528798" cy="3034244"/>
            </a:xfrm>
          </p:grpSpPr>
          <p:sp>
            <p:nvSpPr>
              <p:cNvPr id="302" name="Google Shape;302;p16"/>
              <p:cNvSpPr/>
              <p:nvPr/>
            </p:nvSpPr>
            <p:spPr>
              <a:xfrm rot="-5400000">
                <a:off x="8144800" y="2308470"/>
                <a:ext cx="1324844" cy="565683"/>
              </a:xfrm>
              <a:custGeom>
                <a:avLst/>
                <a:gdLst/>
                <a:ahLst/>
                <a:cxnLst/>
                <a:rect l="l" t="t" r="r" b="b"/>
                <a:pathLst>
                  <a:path w="30355" h="12961" extrusionOk="0">
                    <a:moveTo>
                      <a:pt x="14874" y="0"/>
                    </a:moveTo>
                    <a:cubicBezTo>
                      <a:pt x="12041" y="0"/>
                      <a:pt x="9232" y="570"/>
                      <a:pt x="6754" y="1915"/>
                    </a:cubicBezTo>
                    <a:cubicBezTo>
                      <a:pt x="2868" y="4023"/>
                      <a:pt x="1" y="8272"/>
                      <a:pt x="307" y="12684"/>
                    </a:cubicBezTo>
                    <a:cubicBezTo>
                      <a:pt x="1153" y="12803"/>
                      <a:pt x="1981" y="12960"/>
                      <a:pt x="2748" y="12960"/>
                    </a:cubicBezTo>
                    <a:cubicBezTo>
                      <a:pt x="3706" y="12960"/>
                      <a:pt x="4570" y="12715"/>
                      <a:pt x="5258" y="11843"/>
                    </a:cubicBezTo>
                    <a:cubicBezTo>
                      <a:pt x="6492" y="10278"/>
                      <a:pt x="7673" y="8755"/>
                      <a:pt x="9334" y="7605"/>
                    </a:cubicBezTo>
                    <a:cubicBezTo>
                      <a:pt x="10862" y="6548"/>
                      <a:pt x="12701" y="5857"/>
                      <a:pt x="14545" y="5857"/>
                    </a:cubicBezTo>
                    <a:cubicBezTo>
                      <a:pt x="14954" y="5857"/>
                      <a:pt x="15363" y="5891"/>
                      <a:pt x="15769" y="5963"/>
                    </a:cubicBezTo>
                    <a:cubicBezTo>
                      <a:pt x="18071" y="6368"/>
                      <a:pt x="19998" y="7891"/>
                      <a:pt x="21798" y="9384"/>
                    </a:cubicBezTo>
                    <a:cubicBezTo>
                      <a:pt x="22821" y="10232"/>
                      <a:pt x="23873" y="11135"/>
                      <a:pt x="24391" y="12361"/>
                    </a:cubicBezTo>
                    <a:cubicBezTo>
                      <a:pt x="26082" y="12135"/>
                      <a:pt x="27785" y="11994"/>
                      <a:pt x="29492" y="11938"/>
                    </a:cubicBezTo>
                    <a:cubicBezTo>
                      <a:pt x="30354" y="9234"/>
                      <a:pt x="29234" y="6173"/>
                      <a:pt x="27221" y="4173"/>
                    </a:cubicBezTo>
                    <a:cubicBezTo>
                      <a:pt x="25208" y="2174"/>
                      <a:pt x="22441" y="1101"/>
                      <a:pt x="19666" y="514"/>
                    </a:cubicBezTo>
                    <a:cubicBezTo>
                      <a:pt x="18099" y="184"/>
                      <a:pt x="16483" y="0"/>
                      <a:pt x="14874"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6"/>
              <p:cNvSpPr/>
              <p:nvPr/>
            </p:nvSpPr>
            <p:spPr>
              <a:xfrm rot="-5400000">
                <a:off x="7754045" y="2117827"/>
                <a:ext cx="1818120" cy="870238"/>
              </a:xfrm>
              <a:custGeom>
                <a:avLst/>
                <a:gdLst/>
                <a:ahLst/>
                <a:cxnLst/>
                <a:rect l="l" t="t" r="r" b="b"/>
                <a:pathLst>
                  <a:path w="41657" h="19939" extrusionOk="0">
                    <a:moveTo>
                      <a:pt x="20994" y="0"/>
                    </a:moveTo>
                    <a:cubicBezTo>
                      <a:pt x="20939" y="0"/>
                      <a:pt x="20883" y="0"/>
                      <a:pt x="20827" y="0"/>
                    </a:cubicBezTo>
                    <a:cubicBezTo>
                      <a:pt x="18402" y="6"/>
                      <a:pt x="15946" y="120"/>
                      <a:pt x="13624" y="818"/>
                    </a:cubicBezTo>
                    <a:cubicBezTo>
                      <a:pt x="12095" y="1276"/>
                      <a:pt x="10647" y="1985"/>
                      <a:pt x="9304" y="2849"/>
                    </a:cubicBezTo>
                    <a:cubicBezTo>
                      <a:pt x="3621" y="6513"/>
                      <a:pt x="0" y="13178"/>
                      <a:pt x="20" y="19938"/>
                    </a:cubicBezTo>
                    <a:cubicBezTo>
                      <a:pt x="1207" y="19902"/>
                      <a:pt x="2422" y="19938"/>
                      <a:pt x="3602" y="19826"/>
                    </a:cubicBezTo>
                    <a:cubicBezTo>
                      <a:pt x="4973" y="19699"/>
                      <a:pt x="4753" y="19586"/>
                      <a:pt x="5076" y="18261"/>
                    </a:cubicBezTo>
                    <a:cubicBezTo>
                      <a:pt x="5577" y="16214"/>
                      <a:pt x="6470" y="14258"/>
                      <a:pt x="7696" y="12541"/>
                    </a:cubicBezTo>
                    <a:cubicBezTo>
                      <a:pt x="8367" y="11603"/>
                      <a:pt x="9146" y="10725"/>
                      <a:pt x="10109" y="10094"/>
                    </a:cubicBezTo>
                    <a:cubicBezTo>
                      <a:pt x="11129" y="9425"/>
                      <a:pt x="12314" y="9055"/>
                      <a:pt x="13494" y="8751"/>
                    </a:cubicBezTo>
                    <a:cubicBezTo>
                      <a:pt x="15830" y="8147"/>
                      <a:pt x="18289" y="7784"/>
                      <a:pt x="20718" y="7784"/>
                    </a:cubicBezTo>
                    <a:cubicBezTo>
                      <a:pt x="24301" y="7784"/>
                      <a:pt x="27819" y="8574"/>
                      <a:pt x="30779" y="10547"/>
                    </a:cubicBezTo>
                    <a:cubicBezTo>
                      <a:pt x="31447" y="10989"/>
                      <a:pt x="32086" y="11499"/>
                      <a:pt x="32532" y="12164"/>
                    </a:cubicBezTo>
                    <a:cubicBezTo>
                      <a:pt x="32883" y="12686"/>
                      <a:pt x="33099" y="13287"/>
                      <a:pt x="33283" y="13887"/>
                    </a:cubicBezTo>
                    <a:cubicBezTo>
                      <a:pt x="33802" y="15569"/>
                      <a:pt x="34110" y="17320"/>
                      <a:pt x="34197" y="19077"/>
                    </a:cubicBezTo>
                    <a:cubicBezTo>
                      <a:pt x="36540" y="18995"/>
                      <a:pt x="38881" y="18911"/>
                      <a:pt x="41222" y="18829"/>
                    </a:cubicBezTo>
                    <a:cubicBezTo>
                      <a:pt x="41656" y="13791"/>
                      <a:pt x="40494" y="8348"/>
                      <a:pt x="36894" y="4797"/>
                    </a:cubicBezTo>
                    <a:cubicBezTo>
                      <a:pt x="34850" y="2783"/>
                      <a:pt x="32160" y="1513"/>
                      <a:pt x="29374" y="823"/>
                    </a:cubicBezTo>
                    <a:cubicBezTo>
                      <a:pt x="26642" y="146"/>
                      <a:pt x="23808" y="0"/>
                      <a:pt x="2099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6"/>
              <p:cNvSpPr/>
              <p:nvPr/>
            </p:nvSpPr>
            <p:spPr>
              <a:xfrm rot="-5400000">
                <a:off x="7375883" y="1963431"/>
                <a:ext cx="2327806" cy="1207832"/>
              </a:xfrm>
              <a:custGeom>
                <a:avLst/>
                <a:gdLst/>
                <a:ahLst/>
                <a:cxnLst/>
                <a:rect l="l" t="t" r="r" b="b"/>
                <a:pathLst>
                  <a:path w="53335" h="27674" extrusionOk="0">
                    <a:moveTo>
                      <a:pt x="26142" y="1"/>
                    </a:moveTo>
                    <a:cubicBezTo>
                      <a:pt x="23898" y="1"/>
                      <a:pt x="21649" y="179"/>
                      <a:pt x="19456" y="531"/>
                    </a:cubicBezTo>
                    <a:cubicBezTo>
                      <a:pt x="16667" y="979"/>
                      <a:pt x="14505" y="1626"/>
                      <a:pt x="12653" y="2566"/>
                    </a:cubicBezTo>
                    <a:cubicBezTo>
                      <a:pt x="10633" y="3593"/>
                      <a:pt x="8786" y="5087"/>
                      <a:pt x="7166" y="7007"/>
                    </a:cubicBezTo>
                    <a:cubicBezTo>
                      <a:pt x="5692" y="8751"/>
                      <a:pt x="4439" y="10805"/>
                      <a:pt x="3441" y="13105"/>
                    </a:cubicBezTo>
                    <a:cubicBezTo>
                      <a:pt x="2580" y="15091"/>
                      <a:pt x="1874" y="17310"/>
                      <a:pt x="1280" y="19887"/>
                    </a:cubicBezTo>
                    <a:cubicBezTo>
                      <a:pt x="774" y="22091"/>
                      <a:pt x="403" y="24293"/>
                      <a:pt x="0" y="26923"/>
                    </a:cubicBezTo>
                    <a:lnTo>
                      <a:pt x="9" y="26924"/>
                    </a:lnTo>
                    <a:cubicBezTo>
                      <a:pt x="43" y="26702"/>
                      <a:pt x="351" y="26588"/>
                      <a:pt x="921" y="26588"/>
                    </a:cubicBezTo>
                    <a:cubicBezTo>
                      <a:pt x="2407" y="26588"/>
                      <a:pt x="5283" y="27352"/>
                      <a:pt x="6227" y="27602"/>
                    </a:cubicBezTo>
                    <a:cubicBezTo>
                      <a:pt x="6355" y="27636"/>
                      <a:pt x="6447" y="27661"/>
                      <a:pt x="6499" y="27674"/>
                    </a:cubicBezTo>
                    <a:lnTo>
                      <a:pt x="6506" y="27674"/>
                    </a:lnTo>
                    <a:lnTo>
                      <a:pt x="6506" y="27668"/>
                    </a:lnTo>
                    <a:cubicBezTo>
                      <a:pt x="6549" y="27098"/>
                      <a:pt x="6556" y="26522"/>
                      <a:pt x="6562" y="25962"/>
                    </a:cubicBezTo>
                    <a:cubicBezTo>
                      <a:pt x="6575" y="24862"/>
                      <a:pt x="6585" y="23726"/>
                      <a:pt x="6880" y="22566"/>
                    </a:cubicBezTo>
                    <a:cubicBezTo>
                      <a:pt x="7376" y="20610"/>
                      <a:pt x="8224" y="18722"/>
                      <a:pt x="9405" y="16955"/>
                    </a:cubicBezTo>
                    <a:cubicBezTo>
                      <a:pt x="11243" y="14207"/>
                      <a:pt x="13840" y="11778"/>
                      <a:pt x="17130" y="9740"/>
                    </a:cubicBezTo>
                    <a:cubicBezTo>
                      <a:pt x="18625" y="8813"/>
                      <a:pt x="19912" y="8186"/>
                      <a:pt x="21181" y="7763"/>
                    </a:cubicBezTo>
                    <a:cubicBezTo>
                      <a:pt x="22771" y="7233"/>
                      <a:pt x="24495" y="6975"/>
                      <a:pt x="26445" y="6975"/>
                    </a:cubicBezTo>
                    <a:cubicBezTo>
                      <a:pt x="29031" y="6975"/>
                      <a:pt x="31626" y="7445"/>
                      <a:pt x="33598" y="7852"/>
                    </a:cubicBezTo>
                    <a:cubicBezTo>
                      <a:pt x="34827" y="8108"/>
                      <a:pt x="36126" y="8403"/>
                      <a:pt x="37308" y="8952"/>
                    </a:cubicBezTo>
                    <a:cubicBezTo>
                      <a:pt x="38184" y="9361"/>
                      <a:pt x="39046" y="9929"/>
                      <a:pt x="39947" y="10689"/>
                    </a:cubicBezTo>
                    <a:cubicBezTo>
                      <a:pt x="42030" y="12450"/>
                      <a:pt x="43687" y="14768"/>
                      <a:pt x="44739" y="17398"/>
                    </a:cubicBezTo>
                    <a:cubicBezTo>
                      <a:pt x="45791" y="20028"/>
                      <a:pt x="46189" y="22849"/>
                      <a:pt x="45894" y="25560"/>
                    </a:cubicBezTo>
                    <a:lnTo>
                      <a:pt x="45894" y="25566"/>
                    </a:lnTo>
                    <a:lnTo>
                      <a:pt x="45900" y="25566"/>
                    </a:lnTo>
                    <a:cubicBezTo>
                      <a:pt x="46143" y="25564"/>
                      <a:pt x="46389" y="25561"/>
                      <a:pt x="46632" y="25561"/>
                    </a:cubicBezTo>
                    <a:cubicBezTo>
                      <a:pt x="48856" y="25561"/>
                      <a:pt x="51110" y="25639"/>
                      <a:pt x="53329" y="25788"/>
                    </a:cubicBezTo>
                    <a:lnTo>
                      <a:pt x="53334" y="25788"/>
                    </a:lnTo>
                    <a:lnTo>
                      <a:pt x="53334" y="25783"/>
                    </a:lnTo>
                    <a:cubicBezTo>
                      <a:pt x="53320" y="22897"/>
                      <a:pt x="53268" y="20075"/>
                      <a:pt x="52809" y="17340"/>
                    </a:cubicBezTo>
                    <a:cubicBezTo>
                      <a:pt x="52289" y="14230"/>
                      <a:pt x="51304" y="11741"/>
                      <a:pt x="49798" y="9729"/>
                    </a:cubicBezTo>
                    <a:cubicBezTo>
                      <a:pt x="49266" y="9020"/>
                      <a:pt x="48655" y="8354"/>
                      <a:pt x="48065" y="7713"/>
                    </a:cubicBezTo>
                    <a:cubicBezTo>
                      <a:pt x="47789" y="7412"/>
                      <a:pt x="47503" y="7102"/>
                      <a:pt x="47230" y="6791"/>
                    </a:cubicBezTo>
                    <a:cubicBezTo>
                      <a:pt x="47119" y="6665"/>
                      <a:pt x="47007" y="6534"/>
                      <a:pt x="46898" y="6407"/>
                    </a:cubicBezTo>
                    <a:cubicBezTo>
                      <a:pt x="46415" y="5849"/>
                      <a:pt x="45916" y="5271"/>
                      <a:pt x="45333" y="4799"/>
                    </a:cubicBezTo>
                    <a:cubicBezTo>
                      <a:pt x="44511" y="4128"/>
                      <a:pt x="43513" y="3668"/>
                      <a:pt x="42557" y="3269"/>
                    </a:cubicBezTo>
                    <a:cubicBezTo>
                      <a:pt x="39982" y="2197"/>
                      <a:pt x="37275" y="1373"/>
                      <a:pt x="34511" y="825"/>
                    </a:cubicBezTo>
                    <a:cubicBezTo>
                      <a:pt x="31759" y="278"/>
                      <a:pt x="28941" y="1"/>
                      <a:pt x="26142" y="1"/>
                    </a:cubicBezTo>
                    <a:close/>
                  </a:path>
                </a:pathLst>
              </a:custGeom>
              <a:solidFill>
                <a:schemeClr val="accent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6"/>
              <p:cNvSpPr/>
              <p:nvPr/>
            </p:nvSpPr>
            <p:spPr>
              <a:xfrm rot="-5400000">
                <a:off x="7375817" y="1963148"/>
                <a:ext cx="2328068" cy="1208312"/>
              </a:xfrm>
              <a:custGeom>
                <a:avLst/>
                <a:gdLst/>
                <a:ahLst/>
                <a:cxnLst/>
                <a:rect l="l" t="t" r="r" b="b"/>
                <a:pathLst>
                  <a:path w="53341" h="27685" extrusionOk="0">
                    <a:moveTo>
                      <a:pt x="26144" y="9"/>
                    </a:moveTo>
                    <a:cubicBezTo>
                      <a:pt x="31758" y="9"/>
                      <a:pt x="37373" y="1115"/>
                      <a:pt x="42556" y="3275"/>
                    </a:cubicBezTo>
                    <a:cubicBezTo>
                      <a:pt x="43533" y="3683"/>
                      <a:pt x="44508" y="4133"/>
                      <a:pt x="45332" y="4803"/>
                    </a:cubicBezTo>
                    <a:cubicBezTo>
                      <a:pt x="46044" y="5382"/>
                      <a:pt x="46622" y="6106"/>
                      <a:pt x="47229" y="6794"/>
                    </a:cubicBezTo>
                    <a:cubicBezTo>
                      <a:pt x="48088" y="7771"/>
                      <a:pt x="49017" y="8690"/>
                      <a:pt x="49796" y="9733"/>
                    </a:cubicBezTo>
                    <a:cubicBezTo>
                      <a:pt x="53136" y="14199"/>
                      <a:pt x="53302" y="20206"/>
                      <a:pt x="53329" y="25785"/>
                    </a:cubicBezTo>
                    <a:cubicBezTo>
                      <a:pt x="51100" y="25634"/>
                      <a:pt x="48866" y="25558"/>
                      <a:pt x="46632" y="25558"/>
                    </a:cubicBezTo>
                    <a:cubicBezTo>
                      <a:pt x="46388" y="25558"/>
                      <a:pt x="46145" y="25558"/>
                      <a:pt x="45900" y="25560"/>
                    </a:cubicBezTo>
                    <a:cubicBezTo>
                      <a:pt x="46503" y="20035"/>
                      <a:pt x="44198" y="14274"/>
                      <a:pt x="39953" y="10688"/>
                    </a:cubicBezTo>
                    <a:cubicBezTo>
                      <a:pt x="39145" y="10006"/>
                      <a:pt x="38270" y="9398"/>
                      <a:pt x="37311" y="8951"/>
                    </a:cubicBezTo>
                    <a:cubicBezTo>
                      <a:pt x="36139" y="8404"/>
                      <a:pt x="34867" y="8114"/>
                      <a:pt x="33601" y="7851"/>
                    </a:cubicBezTo>
                    <a:cubicBezTo>
                      <a:pt x="31257" y="7366"/>
                      <a:pt x="28834" y="6973"/>
                      <a:pt x="26447" y="6973"/>
                    </a:cubicBezTo>
                    <a:cubicBezTo>
                      <a:pt x="24657" y="6973"/>
                      <a:pt x="22885" y="7195"/>
                      <a:pt x="21181" y="7761"/>
                    </a:cubicBezTo>
                    <a:cubicBezTo>
                      <a:pt x="19752" y="8237"/>
                      <a:pt x="18409" y="8946"/>
                      <a:pt x="17129" y="9739"/>
                    </a:cubicBezTo>
                    <a:cubicBezTo>
                      <a:pt x="14112" y="11609"/>
                      <a:pt x="11377" y="14002"/>
                      <a:pt x="9404" y="16956"/>
                    </a:cubicBezTo>
                    <a:cubicBezTo>
                      <a:pt x="8261" y="18667"/>
                      <a:pt x="7383" y="20568"/>
                      <a:pt x="6876" y="22567"/>
                    </a:cubicBezTo>
                    <a:cubicBezTo>
                      <a:pt x="6433" y="24320"/>
                      <a:pt x="6631" y="25982"/>
                      <a:pt x="6502" y="27671"/>
                    </a:cubicBezTo>
                    <a:cubicBezTo>
                      <a:pt x="6068" y="27563"/>
                      <a:pt x="2611" y="26586"/>
                      <a:pt x="925" y="26586"/>
                    </a:cubicBezTo>
                    <a:cubicBezTo>
                      <a:pt x="401" y="26586"/>
                      <a:pt x="48" y="26681"/>
                      <a:pt x="9" y="26926"/>
                    </a:cubicBezTo>
                    <a:cubicBezTo>
                      <a:pt x="728" y="22220"/>
                      <a:pt x="1558" y="17477"/>
                      <a:pt x="3449" y="13109"/>
                    </a:cubicBezTo>
                    <a:cubicBezTo>
                      <a:pt x="5342" y="8741"/>
                      <a:pt x="8415" y="4727"/>
                      <a:pt x="12660" y="2572"/>
                    </a:cubicBezTo>
                    <a:cubicBezTo>
                      <a:pt x="14778" y="1495"/>
                      <a:pt x="17114" y="915"/>
                      <a:pt x="19461" y="537"/>
                    </a:cubicBezTo>
                    <a:cubicBezTo>
                      <a:pt x="21670" y="185"/>
                      <a:pt x="23906" y="9"/>
                      <a:pt x="26144" y="9"/>
                    </a:cubicBezTo>
                    <a:close/>
                    <a:moveTo>
                      <a:pt x="26144" y="1"/>
                    </a:moveTo>
                    <a:cubicBezTo>
                      <a:pt x="23900" y="1"/>
                      <a:pt x="21651" y="177"/>
                      <a:pt x="19458" y="530"/>
                    </a:cubicBezTo>
                    <a:cubicBezTo>
                      <a:pt x="16669" y="978"/>
                      <a:pt x="14507" y="1625"/>
                      <a:pt x="12655" y="2564"/>
                    </a:cubicBezTo>
                    <a:cubicBezTo>
                      <a:pt x="10633" y="3591"/>
                      <a:pt x="8787" y="5087"/>
                      <a:pt x="7166" y="7006"/>
                    </a:cubicBezTo>
                    <a:cubicBezTo>
                      <a:pt x="6419" y="7892"/>
                      <a:pt x="5717" y="8872"/>
                      <a:pt x="5083" y="9920"/>
                    </a:cubicBezTo>
                    <a:cubicBezTo>
                      <a:pt x="4477" y="10922"/>
                      <a:pt x="3925" y="11993"/>
                      <a:pt x="3442" y="13108"/>
                    </a:cubicBezTo>
                    <a:cubicBezTo>
                      <a:pt x="2581" y="15095"/>
                      <a:pt x="1875" y="17314"/>
                      <a:pt x="1281" y="19891"/>
                    </a:cubicBezTo>
                    <a:cubicBezTo>
                      <a:pt x="774" y="22095"/>
                      <a:pt x="403" y="24297"/>
                      <a:pt x="1" y="26926"/>
                    </a:cubicBezTo>
                    <a:lnTo>
                      <a:pt x="9" y="26928"/>
                    </a:lnTo>
                    <a:lnTo>
                      <a:pt x="19" y="26930"/>
                    </a:lnTo>
                    <a:cubicBezTo>
                      <a:pt x="53" y="26710"/>
                      <a:pt x="357" y="26598"/>
                      <a:pt x="925" y="26598"/>
                    </a:cubicBezTo>
                    <a:cubicBezTo>
                      <a:pt x="2411" y="26598"/>
                      <a:pt x="5285" y="27360"/>
                      <a:pt x="6229" y="27612"/>
                    </a:cubicBezTo>
                    <a:cubicBezTo>
                      <a:pt x="6357" y="27645"/>
                      <a:pt x="6449" y="27669"/>
                      <a:pt x="6501" y="27683"/>
                    </a:cubicBezTo>
                    <a:lnTo>
                      <a:pt x="6512" y="27685"/>
                    </a:lnTo>
                    <a:lnTo>
                      <a:pt x="6512" y="27673"/>
                    </a:lnTo>
                    <a:cubicBezTo>
                      <a:pt x="6555" y="27104"/>
                      <a:pt x="6562" y="26526"/>
                      <a:pt x="6567" y="25968"/>
                    </a:cubicBezTo>
                    <a:cubicBezTo>
                      <a:pt x="6578" y="24869"/>
                      <a:pt x="6591" y="23732"/>
                      <a:pt x="6886" y="22573"/>
                    </a:cubicBezTo>
                    <a:cubicBezTo>
                      <a:pt x="7133" y="21592"/>
                      <a:pt x="7478" y="20611"/>
                      <a:pt x="7910" y="19661"/>
                    </a:cubicBezTo>
                    <a:cubicBezTo>
                      <a:pt x="8328" y="18735"/>
                      <a:pt x="8836" y="17827"/>
                      <a:pt x="9411" y="16963"/>
                    </a:cubicBezTo>
                    <a:cubicBezTo>
                      <a:pt x="10359" y="15545"/>
                      <a:pt x="11525" y="14195"/>
                      <a:pt x="12880" y="12951"/>
                    </a:cubicBezTo>
                    <a:cubicBezTo>
                      <a:pt x="14135" y="11798"/>
                      <a:pt x="15566" y="10719"/>
                      <a:pt x="17133" y="9749"/>
                    </a:cubicBezTo>
                    <a:cubicBezTo>
                      <a:pt x="18629" y="8821"/>
                      <a:pt x="19916" y="8194"/>
                      <a:pt x="21183" y="7771"/>
                    </a:cubicBezTo>
                    <a:cubicBezTo>
                      <a:pt x="22001" y="7501"/>
                      <a:pt x="22877" y="7295"/>
                      <a:pt x="23782" y="7166"/>
                    </a:cubicBezTo>
                    <a:cubicBezTo>
                      <a:pt x="24621" y="7045"/>
                      <a:pt x="25517" y="6985"/>
                      <a:pt x="26447" y="6985"/>
                    </a:cubicBezTo>
                    <a:cubicBezTo>
                      <a:pt x="29033" y="6985"/>
                      <a:pt x="31628" y="7454"/>
                      <a:pt x="33600" y="7862"/>
                    </a:cubicBezTo>
                    <a:cubicBezTo>
                      <a:pt x="34828" y="8115"/>
                      <a:pt x="36125" y="8410"/>
                      <a:pt x="37308" y="8961"/>
                    </a:cubicBezTo>
                    <a:cubicBezTo>
                      <a:pt x="38184" y="9368"/>
                      <a:pt x="39047" y="9934"/>
                      <a:pt x="39947" y="10695"/>
                    </a:cubicBezTo>
                    <a:cubicBezTo>
                      <a:pt x="42031" y="12452"/>
                      <a:pt x="43686" y="14772"/>
                      <a:pt x="44737" y="17402"/>
                    </a:cubicBezTo>
                    <a:cubicBezTo>
                      <a:pt x="45788" y="20029"/>
                      <a:pt x="46188" y="22852"/>
                      <a:pt x="45893" y="25560"/>
                    </a:cubicBezTo>
                    <a:lnTo>
                      <a:pt x="45892" y="25571"/>
                    </a:lnTo>
                    <a:lnTo>
                      <a:pt x="45902" y="25571"/>
                    </a:lnTo>
                    <a:cubicBezTo>
                      <a:pt x="46145" y="25570"/>
                      <a:pt x="46391" y="25570"/>
                      <a:pt x="46634" y="25570"/>
                    </a:cubicBezTo>
                    <a:cubicBezTo>
                      <a:pt x="48857" y="25570"/>
                      <a:pt x="51112" y="25644"/>
                      <a:pt x="53331" y="25795"/>
                    </a:cubicBezTo>
                    <a:lnTo>
                      <a:pt x="53341" y="25795"/>
                    </a:lnTo>
                    <a:lnTo>
                      <a:pt x="53341" y="25787"/>
                    </a:lnTo>
                    <a:cubicBezTo>
                      <a:pt x="53326" y="22898"/>
                      <a:pt x="53273" y="20079"/>
                      <a:pt x="52816" y="17341"/>
                    </a:cubicBezTo>
                    <a:cubicBezTo>
                      <a:pt x="52566" y="15856"/>
                      <a:pt x="52222" y="14547"/>
                      <a:pt x="51763" y="13339"/>
                    </a:cubicBezTo>
                    <a:cubicBezTo>
                      <a:pt x="51516" y="12687"/>
                      <a:pt x="51230" y="12057"/>
                      <a:pt x="50915" y="11473"/>
                    </a:cubicBezTo>
                    <a:cubicBezTo>
                      <a:pt x="50584" y="10859"/>
                      <a:pt x="50210" y="10272"/>
                      <a:pt x="49805" y="9727"/>
                    </a:cubicBezTo>
                    <a:cubicBezTo>
                      <a:pt x="49273" y="9018"/>
                      <a:pt x="48663" y="8354"/>
                      <a:pt x="48072" y="7711"/>
                    </a:cubicBezTo>
                    <a:cubicBezTo>
                      <a:pt x="47794" y="7411"/>
                      <a:pt x="47510" y="7100"/>
                      <a:pt x="47236" y="6789"/>
                    </a:cubicBezTo>
                    <a:cubicBezTo>
                      <a:pt x="47124" y="6661"/>
                      <a:pt x="47011" y="6532"/>
                      <a:pt x="46903" y="6405"/>
                    </a:cubicBezTo>
                    <a:cubicBezTo>
                      <a:pt x="46420" y="5847"/>
                      <a:pt x="45922" y="5268"/>
                      <a:pt x="45340" y="4795"/>
                    </a:cubicBezTo>
                    <a:cubicBezTo>
                      <a:pt x="44514" y="4125"/>
                      <a:pt x="43516" y="3665"/>
                      <a:pt x="42560" y="3266"/>
                    </a:cubicBezTo>
                    <a:cubicBezTo>
                      <a:pt x="39989" y="2192"/>
                      <a:pt x="37281" y="1371"/>
                      <a:pt x="34514" y="822"/>
                    </a:cubicBezTo>
                    <a:cubicBezTo>
                      <a:pt x="31761" y="278"/>
                      <a:pt x="28945" y="1"/>
                      <a:pt x="26144" y="1"/>
                    </a:cubicBezTo>
                    <a:close/>
                  </a:path>
                </a:pathLst>
              </a:custGeom>
              <a:solidFill>
                <a:srgbClr val="000000"/>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6"/>
              <p:cNvSpPr/>
              <p:nvPr/>
            </p:nvSpPr>
            <p:spPr>
              <a:xfrm rot="-5400000">
                <a:off x="6847210" y="1822630"/>
                <a:ext cx="3034244" cy="1498246"/>
              </a:xfrm>
              <a:custGeom>
                <a:avLst/>
                <a:gdLst/>
                <a:ahLst/>
                <a:cxnLst/>
                <a:rect l="l" t="t" r="r" b="b"/>
                <a:pathLst>
                  <a:path w="69521" h="34328" extrusionOk="0">
                    <a:moveTo>
                      <a:pt x="32897" y="1"/>
                    </a:moveTo>
                    <a:cubicBezTo>
                      <a:pt x="30073" y="1"/>
                      <a:pt x="27258" y="260"/>
                      <a:pt x="24513" y="904"/>
                    </a:cubicBezTo>
                    <a:cubicBezTo>
                      <a:pt x="19839" y="2003"/>
                      <a:pt x="15358" y="4278"/>
                      <a:pt x="12137" y="7837"/>
                    </a:cubicBezTo>
                    <a:cubicBezTo>
                      <a:pt x="10219" y="9956"/>
                      <a:pt x="8794" y="12464"/>
                      <a:pt x="7382" y="14951"/>
                    </a:cubicBezTo>
                    <a:cubicBezTo>
                      <a:pt x="5318" y="18586"/>
                      <a:pt x="3233" y="22279"/>
                      <a:pt x="2202" y="26332"/>
                    </a:cubicBezTo>
                    <a:cubicBezTo>
                      <a:pt x="1533" y="28961"/>
                      <a:pt x="1302" y="31758"/>
                      <a:pt x="0" y="34141"/>
                    </a:cubicBezTo>
                    <a:cubicBezTo>
                      <a:pt x="182" y="33809"/>
                      <a:pt x="1015" y="33693"/>
                      <a:pt x="2107" y="33693"/>
                    </a:cubicBezTo>
                    <a:cubicBezTo>
                      <a:pt x="4492" y="33693"/>
                      <a:pt x="8111" y="34247"/>
                      <a:pt x="8887" y="34328"/>
                    </a:cubicBezTo>
                    <a:cubicBezTo>
                      <a:pt x="9812" y="30203"/>
                      <a:pt x="10747" y="26049"/>
                      <a:pt x="12444" y="22179"/>
                    </a:cubicBezTo>
                    <a:cubicBezTo>
                      <a:pt x="14143" y="18310"/>
                      <a:pt x="16673" y="14696"/>
                      <a:pt x="20213" y="12385"/>
                    </a:cubicBezTo>
                    <a:cubicBezTo>
                      <a:pt x="23624" y="10156"/>
                      <a:pt x="27735" y="9275"/>
                      <a:pt x="31777" y="8750"/>
                    </a:cubicBezTo>
                    <a:cubicBezTo>
                      <a:pt x="33836" y="8483"/>
                      <a:pt x="35950" y="8310"/>
                      <a:pt x="38053" y="8310"/>
                    </a:cubicBezTo>
                    <a:cubicBezTo>
                      <a:pt x="42746" y="8310"/>
                      <a:pt x="47383" y="9170"/>
                      <a:pt x="51224" y="11761"/>
                    </a:cubicBezTo>
                    <a:cubicBezTo>
                      <a:pt x="54612" y="14046"/>
                      <a:pt x="57091" y="17536"/>
                      <a:pt x="58532" y="21360"/>
                    </a:cubicBezTo>
                    <a:cubicBezTo>
                      <a:pt x="59974" y="25183"/>
                      <a:pt x="60423" y="29331"/>
                      <a:pt x="60261" y="33414"/>
                    </a:cubicBezTo>
                    <a:cubicBezTo>
                      <a:pt x="63117" y="33452"/>
                      <a:pt x="65972" y="33489"/>
                      <a:pt x="68828" y="33527"/>
                    </a:cubicBezTo>
                    <a:cubicBezTo>
                      <a:pt x="69521" y="28005"/>
                      <a:pt x="67522" y="22539"/>
                      <a:pt x="65556" y="17332"/>
                    </a:cubicBezTo>
                    <a:cubicBezTo>
                      <a:pt x="64744" y="15178"/>
                      <a:pt x="63920" y="13002"/>
                      <a:pt x="62598" y="11115"/>
                    </a:cubicBezTo>
                    <a:cubicBezTo>
                      <a:pt x="61189" y="9106"/>
                      <a:pt x="59265" y="7503"/>
                      <a:pt x="57199" y="6180"/>
                    </a:cubicBezTo>
                    <a:cubicBezTo>
                      <a:pt x="51743" y="2684"/>
                      <a:pt x="45280" y="1039"/>
                      <a:pt x="38837" y="342"/>
                    </a:cubicBezTo>
                    <a:cubicBezTo>
                      <a:pt x="36867" y="129"/>
                      <a:pt x="34880" y="1"/>
                      <a:pt x="32897"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7" name="Google Shape;307;p16"/>
            <p:cNvGrpSpPr/>
            <p:nvPr/>
          </p:nvGrpSpPr>
          <p:grpSpPr>
            <a:xfrm>
              <a:off x="5528017" y="1372317"/>
              <a:ext cx="1101959" cy="2398989"/>
              <a:chOff x="6593650" y="2895425"/>
              <a:chExt cx="445218" cy="969249"/>
            </a:xfrm>
          </p:grpSpPr>
          <p:sp>
            <p:nvSpPr>
              <p:cNvPr id="308" name="Google Shape;308;p16"/>
              <p:cNvSpPr/>
              <p:nvPr/>
            </p:nvSpPr>
            <p:spPr>
              <a:xfrm>
                <a:off x="6644775" y="3244475"/>
                <a:ext cx="126025" cy="100275"/>
              </a:xfrm>
              <a:custGeom>
                <a:avLst/>
                <a:gdLst/>
                <a:ahLst/>
                <a:cxnLst/>
                <a:rect l="l" t="t" r="r" b="b"/>
                <a:pathLst>
                  <a:path w="5041" h="4011" extrusionOk="0">
                    <a:moveTo>
                      <a:pt x="3327" y="0"/>
                    </a:moveTo>
                    <a:cubicBezTo>
                      <a:pt x="3038" y="218"/>
                      <a:pt x="2288" y="972"/>
                      <a:pt x="1945" y="972"/>
                    </a:cubicBezTo>
                    <a:cubicBezTo>
                      <a:pt x="1918" y="972"/>
                      <a:pt x="1893" y="967"/>
                      <a:pt x="1871" y="957"/>
                    </a:cubicBezTo>
                    <a:cubicBezTo>
                      <a:pt x="1552" y="807"/>
                      <a:pt x="107" y="193"/>
                      <a:pt x="1" y="59"/>
                    </a:cubicBezTo>
                    <a:lnTo>
                      <a:pt x="1" y="59"/>
                    </a:lnTo>
                    <a:cubicBezTo>
                      <a:pt x="422" y="590"/>
                      <a:pt x="843" y="1122"/>
                      <a:pt x="1265" y="1653"/>
                    </a:cubicBezTo>
                    <a:cubicBezTo>
                      <a:pt x="850" y="1919"/>
                      <a:pt x="455" y="2209"/>
                      <a:pt x="81" y="2528"/>
                    </a:cubicBezTo>
                    <a:cubicBezTo>
                      <a:pt x="614" y="2498"/>
                      <a:pt x="1711" y="2433"/>
                      <a:pt x="1987" y="2433"/>
                    </a:cubicBezTo>
                    <a:cubicBezTo>
                      <a:pt x="2022" y="2433"/>
                      <a:pt x="2044" y="2434"/>
                      <a:pt x="2050" y="2436"/>
                    </a:cubicBezTo>
                    <a:cubicBezTo>
                      <a:pt x="2126" y="2464"/>
                      <a:pt x="2928" y="3539"/>
                      <a:pt x="3281" y="4011"/>
                    </a:cubicBezTo>
                    <a:cubicBezTo>
                      <a:pt x="3216" y="3436"/>
                      <a:pt x="3223" y="2853"/>
                      <a:pt x="3301" y="2280"/>
                    </a:cubicBezTo>
                    <a:cubicBezTo>
                      <a:pt x="3876" y="2091"/>
                      <a:pt x="4456" y="1919"/>
                      <a:pt x="5041" y="1768"/>
                    </a:cubicBezTo>
                    <a:cubicBezTo>
                      <a:pt x="4550" y="1658"/>
                      <a:pt x="3473" y="1302"/>
                      <a:pt x="3437" y="1250"/>
                    </a:cubicBezTo>
                    <a:cubicBezTo>
                      <a:pt x="3403" y="1201"/>
                      <a:pt x="3350" y="360"/>
                      <a:pt x="3327"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6"/>
              <p:cNvSpPr/>
              <p:nvPr/>
            </p:nvSpPr>
            <p:spPr>
              <a:xfrm>
                <a:off x="6593650" y="2895425"/>
                <a:ext cx="101950" cy="72900"/>
              </a:xfrm>
              <a:custGeom>
                <a:avLst/>
                <a:gdLst/>
                <a:ahLst/>
                <a:cxnLst/>
                <a:rect l="l" t="t" r="r" b="b"/>
                <a:pathLst>
                  <a:path w="4078" h="2916" extrusionOk="0">
                    <a:moveTo>
                      <a:pt x="1" y="1252"/>
                    </a:moveTo>
                    <a:cubicBezTo>
                      <a:pt x="1" y="1252"/>
                      <a:pt x="1" y="1252"/>
                      <a:pt x="1" y="1252"/>
                    </a:cubicBezTo>
                    <a:lnTo>
                      <a:pt x="1" y="1252"/>
                    </a:lnTo>
                    <a:cubicBezTo>
                      <a:pt x="1" y="1252"/>
                      <a:pt x="1" y="1252"/>
                      <a:pt x="1" y="1252"/>
                    </a:cubicBezTo>
                    <a:close/>
                    <a:moveTo>
                      <a:pt x="2260" y="1"/>
                    </a:moveTo>
                    <a:cubicBezTo>
                      <a:pt x="2130" y="273"/>
                      <a:pt x="1863" y="1173"/>
                      <a:pt x="1608" y="1187"/>
                    </a:cubicBezTo>
                    <a:cubicBezTo>
                      <a:pt x="1391" y="1199"/>
                      <a:pt x="578" y="1268"/>
                      <a:pt x="194" y="1268"/>
                    </a:cubicBezTo>
                    <a:cubicBezTo>
                      <a:pt x="97" y="1268"/>
                      <a:pt x="27" y="1263"/>
                      <a:pt x="1" y="1252"/>
                    </a:cubicBezTo>
                    <a:lnTo>
                      <a:pt x="1" y="1252"/>
                    </a:lnTo>
                    <a:cubicBezTo>
                      <a:pt x="484" y="1463"/>
                      <a:pt x="966" y="1675"/>
                      <a:pt x="1447" y="1885"/>
                    </a:cubicBezTo>
                    <a:cubicBezTo>
                      <a:pt x="1259" y="2215"/>
                      <a:pt x="1095" y="2560"/>
                      <a:pt x="953" y="2916"/>
                    </a:cubicBezTo>
                    <a:cubicBezTo>
                      <a:pt x="1350" y="2674"/>
                      <a:pt x="2224" y="2142"/>
                      <a:pt x="2269" y="2136"/>
                    </a:cubicBezTo>
                    <a:cubicBezTo>
                      <a:pt x="2269" y="2136"/>
                      <a:pt x="2270" y="2136"/>
                      <a:pt x="2271" y="2136"/>
                    </a:cubicBezTo>
                    <a:cubicBezTo>
                      <a:pt x="2350" y="2136"/>
                      <a:pt x="3278" y="2575"/>
                      <a:pt x="3686" y="2769"/>
                    </a:cubicBezTo>
                    <a:cubicBezTo>
                      <a:pt x="3433" y="2398"/>
                      <a:pt x="3226" y="1994"/>
                      <a:pt x="3071" y="1574"/>
                    </a:cubicBezTo>
                    <a:cubicBezTo>
                      <a:pt x="3396" y="1235"/>
                      <a:pt x="3730" y="905"/>
                      <a:pt x="4078" y="589"/>
                    </a:cubicBezTo>
                    <a:lnTo>
                      <a:pt x="4078" y="589"/>
                    </a:lnTo>
                    <a:cubicBezTo>
                      <a:pt x="3726" y="684"/>
                      <a:pt x="2947" y="820"/>
                      <a:pt x="2810" y="820"/>
                    </a:cubicBezTo>
                    <a:cubicBezTo>
                      <a:pt x="2800" y="820"/>
                      <a:pt x="2793" y="819"/>
                      <a:pt x="2791" y="818"/>
                    </a:cubicBezTo>
                    <a:cubicBezTo>
                      <a:pt x="2749" y="797"/>
                      <a:pt x="2405" y="241"/>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6"/>
              <p:cNvSpPr/>
              <p:nvPr/>
            </p:nvSpPr>
            <p:spPr>
              <a:xfrm>
                <a:off x="6936918" y="3791799"/>
                <a:ext cx="101950" cy="72875"/>
              </a:xfrm>
              <a:custGeom>
                <a:avLst/>
                <a:gdLst/>
                <a:ahLst/>
                <a:cxnLst/>
                <a:rect l="l" t="t" r="r" b="b"/>
                <a:pathLst>
                  <a:path w="4078" h="2915" extrusionOk="0">
                    <a:moveTo>
                      <a:pt x="0" y="1252"/>
                    </a:moveTo>
                    <a:lnTo>
                      <a:pt x="0" y="1252"/>
                    </a:lnTo>
                    <a:cubicBezTo>
                      <a:pt x="1" y="1252"/>
                      <a:pt x="1" y="1252"/>
                      <a:pt x="1" y="1252"/>
                    </a:cubicBezTo>
                    <a:lnTo>
                      <a:pt x="1" y="1252"/>
                    </a:lnTo>
                    <a:cubicBezTo>
                      <a:pt x="1" y="1252"/>
                      <a:pt x="1" y="1252"/>
                      <a:pt x="0" y="1252"/>
                    </a:cubicBezTo>
                    <a:close/>
                    <a:moveTo>
                      <a:pt x="2260" y="1"/>
                    </a:moveTo>
                    <a:cubicBezTo>
                      <a:pt x="2130" y="273"/>
                      <a:pt x="1863" y="1172"/>
                      <a:pt x="1610" y="1187"/>
                    </a:cubicBezTo>
                    <a:cubicBezTo>
                      <a:pt x="1392" y="1199"/>
                      <a:pt x="578" y="1268"/>
                      <a:pt x="194" y="1268"/>
                    </a:cubicBezTo>
                    <a:cubicBezTo>
                      <a:pt x="97" y="1268"/>
                      <a:pt x="27" y="1263"/>
                      <a:pt x="1" y="1252"/>
                    </a:cubicBezTo>
                    <a:lnTo>
                      <a:pt x="1" y="1252"/>
                    </a:lnTo>
                    <a:cubicBezTo>
                      <a:pt x="484" y="1462"/>
                      <a:pt x="966" y="1675"/>
                      <a:pt x="1447" y="1885"/>
                    </a:cubicBezTo>
                    <a:cubicBezTo>
                      <a:pt x="1259" y="2215"/>
                      <a:pt x="1095" y="2561"/>
                      <a:pt x="952" y="2914"/>
                    </a:cubicBezTo>
                    <a:cubicBezTo>
                      <a:pt x="1351" y="2674"/>
                      <a:pt x="2224" y="2142"/>
                      <a:pt x="2268" y="2136"/>
                    </a:cubicBezTo>
                    <a:cubicBezTo>
                      <a:pt x="2269" y="2136"/>
                      <a:pt x="2270" y="2136"/>
                      <a:pt x="2270" y="2136"/>
                    </a:cubicBezTo>
                    <a:cubicBezTo>
                      <a:pt x="2349" y="2136"/>
                      <a:pt x="3277" y="2575"/>
                      <a:pt x="3688" y="2769"/>
                    </a:cubicBezTo>
                    <a:cubicBezTo>
                      <a:pt x="3433" y="2397"/>
                      <a:pt x="3227" y="1994"/>
                      <a:pt x="3071" y="1574"/>
                    </a:cubicBezTo>
                    <a:cubicBezTo>
                      <a:pt x="3396" y="1235"/>
                      <a:pt x="3731" y="905"/>
                      <a:pt x="4077" y="589"/>
                    </a:cubicBezTo>
                    <a:lnTo>
                      <a:pt x="4077" y="589"/>
                    </a:lnTo>
                    <a:cubicBezTo>
                      <a:pt x="3727" y="684"/>
                      <a:pt x="2946" y="820"/>
                      <a:pt x="2809" y="820"/>
                    </a:cubicBezTo>
                    <a:cubicBezTo>
                      <a:pt x="2800" y="820"/>
                      <a:pt x="2793" y="819"/>
                      <a:pt x="2790" y="818"/>
                    </a:cubicBezTo>
                    <a:cubicBezTo>
                      <a:pt x="2749" y="798"/>
                      <a:pt x="2405" y="240"/>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6"/>
              <p:cNvSpPr/>
              <p:nvPr/>
            </p:nvSpPr>
            <p:spPr>
              <a:xfrm>
                <a:off x="6708200" y="3411825"/>
                <a:ext cx="101925" cy="72850"/>
              </a:xfrm>
              <a:custGeom>
                <a:avLst/>
                <a:gdLst/>
                <a:ahLst/>
                <a:cxnLst/>
                <a:rect l="l" t="t" r="r" b="b"/>
                <a:pathLst>
                  <a:path w="4077" h="2914" extrusionOk="0">
                    <a:moveTo>
                      <a:pt x="0" y="1251"/>
                    </a:moveTo>
                    <a:lnTo>
                      <a:pt x="0" y="1251"/>
                    </a:lnTo>
                    <a:cubicBezTo>
                      <a:pt x="1" y="1251"/>
                      <a:pt x="1" y="1252"/>
                      <a:pt x="1" y="1252"/>
                    </a:cubicBezTo>
                    <a:lnTo>
                      <a:pt x="1" y="1252"/>
                    </a:lnTo>
                    <a:cubicBezTo>
                      <a:pt x="1" y="1252"/>
                      <a:pt x="1" y="1251"/>
                      <a:pt x="0" y="1251"/>
                    </a:cubicBezTo>
                    <a:close/>
                    <a:moveTo>
                      <a:pt x="2259" y="0"/>
                    </a:moveTo>
                    <a:cubicBezTo>
                      <a:pt x="2130" y="273"/>
                      <a:pt x="1862" y="1172"/>
                      <a:pt x="1609" y="1187"/>
                    </a:cubicBezTo>
                    <a:cubicBezTo>
                      <a:pt x="1392" y="1198"/>
                      <a:pt x="578" y="1267"/>
                      <a:pt x="194" y="1267"/>
                    </a:cubicBezTo>
                    <a:cubicBezTo>
                      <a:pt x="97" y="1267"/>
                      <a:pt x="27" y="1263"/>
                      <a:pt x="1" y="1252"/>
                    </a:cubicBezTo>
                    <a:lnTo>
                      <a:pt x="1" y="1252"/>
                    </a:lnTo>
                    <a:cubicBezTo>
                      <a:pt x="484" y="1462"/>
                      <a:pt x="965" y="1674"/>
                      <a:pt x="1447" y="1884"/>
                    </a:cubicBezTo>
                    <a:cubicBezTo>
                      <a:pt x="1259" y="2215"/>
                      <a:pt x="1095" y="2560"/>
                      <a:pt x="952" y="2914"/>
                    </a:cubicBezTo>
                    <a:cubicBezTo>
                      <a:pt x="1351" y="2673"/>
                      <a:pt x="2223" y="2141"/>
                      <a:pt x="2268" y="2136"/>
                    </a:cubicBezTo>
                    <a:cubicBezTo>
                      <a:pt x="2269" y="2136"/>
                      <a:pt x="2269" y="2136"/>
                      <a:pt x="2270" y="2136"/>
                    </a:cubicBezTo>
                    <a:cubicBezTo>
                      <a:pt x="2349" y="2136"/>
                      <a:pt x="3277" y="2575"/>
                      <a:pt x="3687" y="2768"/>
                    </a:cubicBezTo>
                    <a:cubicBezTo>
                      <a:pt x="3433" y="2396"/>
                      <a:pt x="3227" y="1993"/>
                      <a:pt x="3070" y="1573"/>
                    </a:cubicBezTo>
                    <a:cubicBezTo>
                      <a:pt x="3395" y="1234"/>
                      <a:pt x="3730" y="905"/>
                      <a:pt x="4077" y="588"/>
                    </a:cubicBezTo>
                    <a:lnTo>
                      <a:pt x="4077" y="588"/>
                    </a:lnTo>
                    <a:cubicBezTo>
                      <a:pt x="3727" y="684"/>
                      <a:pt x="2946" y="819"/>
                      <a:pt x="2809" y="819"/>
                    </a:cubicBezTo>
                    <a:cubicBezTo>
                      <a:pt x="2799" y="819"/>
                      <a:pt x="2793" y="818"/>
                      <a:pt x="2790" y="817"/>
                    </a:cubicBezTo>
                    <a:cubicBezTo>
                      <a:pt x="2748" y="797"/>
                      <a:pt x="2407" y="239"/>
                      <a:pt x="2259"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6"/>
              <p:cNvSpPr/>
              <p:nvPr/>
            </p:nvSpPr>
            <p:spPr>
              <a:xfrm>
                <a:off x="6669875" y="2953050"/>
                <a:ext cx="158625" cy="126400"/>
              </a:xfrm>
              <a:custGeom>
                <a:avLst/>
                <a:gdLst/>
                <a:ahLst/>
                <a:cxnLst/>
                <a:rect l="l" t="t" r="r" b="b"/>
                <a:pathLst>
                  <a:path w="6345" h="5056" extrusionOk="0">
                    <a:moveTo>
                      <a:pt x="0" y="2827"/>
                    </a:moveTo>
                    <a:lnTo>
                      <a:pt x="0" y="2827"/>
                    </a:lnTo>
                    <a:cubicBezTo>
                      <a:pt x="0" y="2827"/>
                      <a:pt x="0" y="2827"/>
                      <a:pt x="0" y="2827"/>
                    </a:cubicBezTo>
                    <a:lnTo>
                      <a:pt x="0" y="2827"/>
                    </a:lnTo>
                    <a:cubicBezTo>
                      <a:pt x="0" y="2827"/>
                      <a:pt x="0" y="2827"/>
                      <a:pt x="0" y="2827"/>
                    </a:cubicBezTo>
                    <a:close/>
                    <a:moveTo>
                      <a:pt x="3045" y="1"/>
                    </a:moveTo>
                    <a:cubicBezTo>
                      <a:pt x="2950" y="475"/>
                      <a:pt x="2878" y="1984"/>
                      <a:pt x="2490" y="2103"/>
                    </a:cubicBezTo>
                    <a:cubicBezTo>
                      <a:pt x="2078" y="2228"/>
                      <a:pt x="312" y="2828"/>
                      <a:pt x="21" y="2828"/>
                    </a:cubicBezTo>
                    <a:cubicBezTo>
                      <a:pt x="13" y="2828"/>
                      <a:pt x="6" y="2828"/>
                      <a:pt x="0" y="2827"/>
                    </a:cubicBezTo>
                    <a:lnTo>
                      <a:pt x="0" y="2827"/>
                    </a:lnTo>
                    <a:cubicBezTo>
                      <a:pt x="834" y="2969"/>
                      <a:pt x="1670" y="3113"/>
                      <a:pt x="2504" y="3257"/>
                    </a:cubicBezTo>
                    <a:cubicBezTo>
                      <a:pt x="2340" y="3846"/>
                      <a:pt x="2216" y="4447"/>
                      <a:pt x="2131" y="5055"/>
                    </a:cubicBezTo>
                    <a:cubicBezTo>
                      <a:pt x="2658" y="4525"/>
                      <a:pt x="3818" y="3359"/>
                      <a:pt x="3886" y="3331"/>
                    </a:cubicBezTo>
                    <a:cubicBezTo>
                      <a:pt x="3891" y="3329"/>
                      <a:pt x="3900" y="3328"/>
                      <a:pt x="3913" y="3328"/>
                    </a:cubicBezTo>
                    <a:cubicBezTo>
                      <a:pt x="4150" y="3328"/>
                      <a:pt x="5662" y="3634"/>
                      <a:pt x="6345" y="3771"/>
                    </a:cubicBezTo>
                    <a:cubicBezTo>
                      <a:pt x="5806" y="3290"/>
                      <a:pt x="5328" y="2742"/>
                      <a:pt x="4921" y="2144"/>
                    </a:cubicBezTo>
                    <a:cubicBezTo>
                      <a:pt x="5297" y="1488"/>
                      <a:pt x="5695" y="845"/>
                      <a:pt x="6113" y="217"/>
                    </a:cubicBezTo>
                    <a:lnTo>
                      <a:pt x="6113" y="217"/>
                    </a:lnTo>
                    <a:cubicBezTo>
                      <a:pt x="5574" y="517"/>
                      <a:pt x="4306" y="1071"/>
                      <a:pt x="4194" y="1071"/>
                    </a:cubicBezTo>
                    <a:cubicBezTo>
                      <a:pt x="4192" y="1071"/>
                      <a:pt x="4190" y="1071"/>
                      <a:pt x="4189" y="1071"/>
                    </a:cubicBezTo>
                    <a:cubicBezTo>
                      <a:pt x="4116" y="1054"/>
                      <a:pt x="3367" y="317"/>
                      <a:pt x="3045"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1160230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225"/>
        <p:cNvGrpSpPr/>
        <p:nvPr/>
      </p:nvGrpSpPr>
      <p:grpSpPr>
        <a:xfrm>
          <a:off x="0" y="0"/>
          <a:ext cx="0" cy="0"/>
          <a:chOff x="0" y="0"/>
          <a:chExt cx="0" cy="0"/>
        </a:xfrm>
      </p:grpSpPr>
      <p:sp>
        <p:nvSpPr>
          <p:cNvPr id="226" name="Google Shape;226;p13"/>
          <p:cNvSpPr txBox="1">
            <a:spLocks noGrp="1"/>
          </p:cNvSpPr>
          <p:nvPr>
            <p:ph type="title"/>
          </p:nvPr>
        </p:nvSpPr>
        <p:spPr>
          <a:xfrm>
            <a:off x="720000" y="135604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7" name="Google Shape;227;p13"/>
          <p:cNvSpPr txBox="1">
            <a:spLocks noGrp="1"/>
          </p:cNvSpPr>
          <p:nvPr>
            <p:ph type="subTitle" idx="1"/>
          </p:nvPr>
        </p:nvSpPr>
        <p:spPr>
          <a:xfrm>
            <a:off x="720000" y="186636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28" name="Google Shape;228;p13"/>
          <p:cNvSpPr txBox="1">
            <a:spLocks noGrp="1"/>
          </p:cNvSpPr>
          <p:nvPr>
            <p:ph type="title" idx="2"/>
          </p:nvPr>
        </p:nvSpPr>
        <p:spPr>
          <a:xfrm>
            <a:off x="3403800" y="135604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9" name="Google Shape;229;p13"/>
          <p:cNvSpPr txBox="1">
            <a:spLocks noGrp="1"/>
          </p:cNvSpPr>
          <p:nvPr>
            <p:ph type="subTitle" idx="3"/>
          </p:nvPr>
        </p:nvSpPr>
        <p:spPr>
          <a:xfrm>
            <a:off x="3403800" y="186636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30" name="Google Shape;230;p13"/>
          <p:cNvSpPr txBox="1">
            <a:spLocks noGrp="1"/>
          </p:cNvSpPr>
          <p:nvPr>
            <p:ph type="title" idx="4"/>
          </p:nvPr>
        </p:nvSpPr>
        <p:spPr>
          <a:xfrm>
            <a:off x="6087600" y="135604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31" name="Google Shape;231;p13"/>
          <p:cNvSpPr txBox="1">
            <a:spLocks noGrp="1"/>
          </p:cNvSpPr>
          <p:nvPr>
            <p:ph type="subTitle" idx="5"/>
          </p:nvPr>
        </p:nvSpPr>
        <p:spPr>
          <a:xfrm>
            <a:off x="6087600" y="186636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32" name="Google Shape;232;p13"/>
          <p:cNvSpPr txBox="1">
            <a:spLocks noGrp="1"/>
          </p:cNvSpPr>
          <p:nvPr>
            <p:ph type="title" idx="6"/>
          </p:nvPr>
        </p:nvSpPr>
        <p:spPr>
          <a:xfrm>
            <a:off x="720000" y="36083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33" name="Google Shape;233;p13"/>
          <p:cNvSpPr txBox="1">
            <a:spLocks noGrp="1"/>
          </p:cNvSpPr>
          <p:nvPr>
            <p:ph type="subTitle" idx="7"/>
          </p:nvPr>
        </p:nvSpPr>
        <p:spPr>
          <a:xfrm>
            <a:off x="720000" y="4118700"/>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34" name="Google Shape;234;p13"/>
          <p:cNvSpPr txBox="1">
            <a:spLocks noGrp="1"/>
          </p:cNvSpPr>
          <p:nvPr>
            <p:ph type="title" idx="8"/>
          </p:nvPr>
        </p:nvSpPr>
        <p:spPr>
          <a:xfrm>
            <a:off x="3403800" y="36083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35" name="Google Shape;235;p13"/>
          <p:cNvSpPr txBox="1">
            <a:spLocks noGrp="1"/>
          </p:cNvSpPr>
          <p:nvPr>
            <p:ph type="subTitle" idx="9"/>
          </p:nvPr>
        </p:nvSpPr>
        <p:spPr>
          <a:xfrm>
            <a:off x="3403800" y="4118700"/>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236" name="Google Shape;236;p13"/>
          <p:cNvSpPr txBox="1">
            <a:spLocks noGrp="1"/>
          </p:cNvSpPr>
          <p:nvPr>
            <p:ph type="title" idx="13"/>
          </p:nvPr>
        </p:nvSpPr>
        <p:spPr>
          <a:xfrm>
            <a:off x="6087600" y="36083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solidFill>
                  <a:schemeClr val="accent6"/>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37" name="Google Shape;237;p13"/>
          <p:cNvSpPr txBox="1">
            <a:spLocks noGrp="1"/>
          </p:cNvSpPr>
          <p:nvPr>
            <p:ph type="subTitle" idx="14"/>
          </p:nvPr>
        </p:nvSpPr>
        <p:spPr>
          <a:xfrm>
            <a:off x="6087600" y="4118700"/>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grpSp>
        <p:nvGrpSpPr>
          <p:cNvPr id="238" name="Google Shape;238;p13"/>
          <p:cNvGrpSpPr/>
          <p:nvPr/>
        </p:nvGrpSpPr>
        <p:grpSpPr>
          <a:xfrm>
            <a:off x="-924723" y="-311718"/>
            <a:ext cx="10845682" cy="5656720"/>
            <a:chOff x="-924723" y="-311718"/>
            <a:chExt cx="10845682" cy="5656720"/>
          </a:xfrm>
        </p:grpSpPr>
        <p:sp>
          <p:nvSpPr>
            <p:cNvPr id="239" name="Google Shape;239;p13"/>
            <p:cNvSpPr/>
            <p:nvPr/>
          </p:nvSpPr>
          <p:spPr>
            <a:xfrm rot="-8140546" flipH="1">
              <a:off x="-727376" y="3892925"/>
              <a:ext cx="1762871" cy="946183"/>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3"/>
            <p:cNvSpPr/>
            <p:nvPr/>
          </p:nvSpPr>
          <p:spPr>
            <a:xfrm rot="-8140546" flipH="1">
              <a:off x="-941857" y="4147237"/>
              <a:ext cx="1774437" cy="67372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3"/>
            <p:cNvSpPr/>
            <p:nvPr/>
          </p:nvSpPr>
          <p:spPr>
            <a:xfrm rot="1653030" flipH="1">
              <a:off x="7567156" y="172423"/>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lt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3"/>
            <p:cNvSpPr/>
            <p:nvPr/>
          </p:nvSpPr>
          <p:spPr>
            <a:xfrm rot="1653030" flipH="1">
              <a:off x="7756393" y="128577"/>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5"/>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chemeClr val="accent2"/>
        </a:solidFill>
        <a:effectLst/>
      </p:bgPr>
    </p:bg>
    <p:spTree>
      <p:nvGrpSpPr>
        <p:cNvPr id="1" name="Shape 313"/>
        <p:cNvGrpSpPr/>
        <p:nvPr/>
      </p:nvGrpSpPr>
      <p:grpSpPr>
        <a:xfrm>
          <a:off x="0" y="0"/>
          <a:ext cx="0" cy="0"/>
          <a:chOff x="0" y="0"/>
          <a:chExt cx="0" cy="0"/>
        </a:xfrm>
      </p:grpSpPr>
      <p:sp>
        <p:nvSpPr>
          <p:cNvPr id="314" name="Google Shape;314;p17"/>
          <p:cNvSpPr txBox="1">
            <a:spLocks noGrp="1"/>
          </p:cNvSpPr>
          <p:nvPr>
            <p:ph type="title"/>
          </p:nvPr>
        </p:nvSpPr>
        <p:spPr>
          <a:xfrm>
            <a:off x="4063800" y="3227050"/>
            <a:ext cx="4360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4200" b="1">
                <a:solidFill>
                  <a:schemeClr val="accent3"/>
                </a:solidFill>
              </a:defRPr>
            </a:lvl1pPr>
            <a:lvl2pPr lvl="1" algn="ctr" rtl="0">
              <a:spcBef>
                <a:spcPts val="0"/>
              </a:spcBef>
              <a:spcAft>
                <a:spcPts val="0"/>
              </a:spcAft>
              <a:buClr>
                <a:schemeClr val="accent3"/>
              </a:buClr>
              <a:buSzPts val="3600"/>
              <a:buNone/>
              <a:defRPr sz="3600">
                <a:solidFill>
                  <a:schemeClr val="accent3"/>
                </a:solidFill>
              </a:defRPr>
            </a:lvl2pPr>
            <a:lvl3pPr lvl="2" algn="ctr" rtl="0">
              <a:spcBef>
                <a:spcPts val="0"/>
              </a:spcBef>
              <a:spcAft>
                <a:spcPts val="0"/>
              </a:spcAft>
              <a:buClr>
                <a:schemeClr val="accent3"/>
              </a:buClr>
              <a:buSzPts val="3600"/>
              <a:buNone/>
              <a:defRPr sz="3600">
                <a:solidFill>
                  <a:schemeClr val="accent3"/>
                </a:solidFill>
              </a:defRPr>
            </a:lvl3pPr>
            <a:lvl4pPr lvl="3" algn="ctr" rtl="0">
              <a:spcBef>
                <a:spcPts val="0"/>
              </a:spcBef>
              <a:spcAft>
                <a:spcPts val="0"/>
              </a:spcAft>
              <a:buClr>
                <a:schemeClr val="accent3"/>
              </a:buClr>
              <a:buSzPts val="3600"/>
              <a:buNone/>
              <a:defRPr sz="3600">
                <a:solidFill>
                  <a:schemeClr val="accent3"/>
                </a:solidFill>
              </a:defRPr>
            </a:lvl4pPr>
            <a:lvl5pPr lvl="4" algn="ctr" rtl="0">
              <a:spcBef>
                <a:spcPts val="0"/>
              </a:spcBef>
              <a:spcAft>
                <a:spcPts val="0"/>
              </a:spcAft>
              <a:buClr>
                <a:schemeClr val="accent3"/>
              </a:buClr>
              <a:buSzPts val="3600"/>
              <a:buNone/>
              <a:defRPr sz="3600">
                <a:solidFill>
                  <a:schemeClr val="accent3"/>
                </a:solidFill>
              </a:defRPr>
            </a:lvl5pPr>
            <a:lvl6pPr lvl="5" algn="ctr" rtl="0">
              <a:spcBef>
                <a:spcPts val="0"/>
              </a:spcBef>
              <a:spcAft>
                <a:spcPts val="0"/>
              </a:spcAft>
              <a:buClr>
                <a:schemeClr val="accent3"/>
              </a:buClr>
              <a:buSzPts val="3600"/>
              <a:buNone/>
              <a:defRPr sz="3600">
                <a:solidFill>
                  <a:schemeClr val="accent3"/>
                </a:solidFill>
              </a:defRPr>
            </a:lvl6pPr>
            <a:lvl7pPr lvl="6" algn="ctr" rtl="0">
              <a:spcBef>
                <a:spcPts val="0"/>
              </a:spcBef>
              <a:spcAft>
                <a:spcPts val="0"/>
              </a:spcAft>
              <a:buClr>
                <a:schemeClr val="accent3"/>
              </a:buClr>
              <a:buSzPts val="3600"/>
              <a:buNone/>
              <a:defRPr sz="3600">
                <a:solidFill>
                  <a:schemeClr val="accent3"/>
                </a:solidFill>
              </a:defRPr>
            </a:lvl7pPr>
            <a:lvl8pPr lvl="7" algn="ctr" rtl="0">
              <a:spcBef>
                <a:spcPts val="0"/>
              </a:spcBef>
              <a:spcAft>
                <a:spcPts val="0"/>
              </a:spcAft>
              <a:buClr>
                <a:schemeClr val="accent3"/>
              </a:buClr>
              <a:buSzPts val="3600"/>
              <a:buNone/>
              <a:defRPr sz="3600">
                <a:solidFill>
                  <a:schemeClr val="accent3"/>
                </a:solidFill>
              </a:defRPr>
            </a:lvl8pPr>
            <a:lvl9pPr lvl="8" algn="ctr" rtl="0">
              <a:spcBef>
                <a:spcPts val="0"/>
              </a:spcBef>
              <a:spcAft>
                <a:spcPts val="0"/>
              </a:spcAft>
              <a:buClr>
                <a:schemeClr val="accent3"/>
              </a:buClr>
              <a:buSzPts val="3600"/>
              <a:buNone/>
              <a:defRPr sz="3600">
                <a:solidFill>
                  <a:schemeClr val="accent3"/>
                </a:solidFill>
              </a:defRPr>
            </a:lvl9pPr>
          </a:lstStyle>
          <a:p>
            <a:endParaRPr/>
          </a:p>
        </p:txBody>
      </p:sp>
      <p:sp>
        <p:nvSpPr>
          <p:cNvPr id="315" name="Google Shape;315;p17"/>
          <p:cNvSpPr txBox="1">
            <a:spLocks noGrp="1"/>
          </p:cNvSpPr>
          <p:nvPr>
            <p:ph type="subTitle" idx="1"/>
          </p:nvPr>
        </p:nvSpPr>
        <p:spPr>
          <a:xfrm>
            <a:off x="4511725" y="4208388"/>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316" name="Google Shape;316;p17"/>
          <p:cNvGrpSpPr/>
          <p:nvPr/>
        </p:nvGrpSpPr>
        <p:grpSpPr>
          <a:xfrm>
            <a:off x="720012" y="1459125"/>
            <a:ext cx="2909835" cy="2493282"/>
            <a:chOff x="720012" y="1459125"/>
            <a:chExt cx="2909835" cy="2493282"/>
          </a:xfrm>
        </p:grpSpPr>
        <p:sp>
          <p:nvSpPr>
            <p:cNvPr id="317" name="Google Shape;317;p17"/>
            <p:cNvSpPr/>
            <p:nvPr/>
          </p:nvSpPr>
          <p:spPr>
            <a:xfrm rot="-5400000">
              <a:off x="797112" y="2554413"/>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7"/>
            <p:cNvSpPr/>
            <p:nvPr/>
          </p:nvSpPr>
          <p:spPr>
            <a:xfrm>
              <a:off x="1705774" y="2243938"/>
              <a:ext cx="389858" cy="769190"/>
            </a:xfrm>
            <a:custGeom>
              <a:avLst/>
              <a:gdLst/>
              <a:ahLst/>
              <a:cxnLst/>
              <a:rect l="l" t="t" r="r" b="b"/>
              <a:pathLst>
                <a:path w="5148" h="10157" extrusionOk="0">
                  <a:moveTo>
                    <a:pt x="3491" y="0"/>
                  </a:moveTo>
                  <a:cubicBezTo>
                    <a:pt x="3154" y="0"/>
                    <a:pt x="2823" y="133"/>
                    <a:pt x="2527" y="299"/>
                  </a:cubicBezTo>
                  <a:cubicBezTo>
                    <a:pt x="1071" y="1123"/>
                    <a:pt x="232" y="2797"/>
                    <a:pt x="90" y="4465"/>
                  </a:cubicBezTo>
                  <a:cubicBezTo>
                    <a:pt x="1" y="5512"/>
                    <a:pt x="159" y="6557"/>
                    <a:pt x="439" y="7567"/>
                  </a:cubicBezTo>
                  <a:cubicBezTo>
                    <a:pt x="586" y="8108"/>
                    <a:pt x="741" y="9462"/>
                    <a:pt x="1138" y="9874"/>
                  </a:cubicBezTo>
                  <a:cubicBezTo>
                    <a:pt x="1330" y="10072"/>
                    <a:pt x="1534" y="10156"/>
                    <a:pt x="1743" y="10156"/>
                  </a:cubicBezTo>
                  <a:cubicBezTo>
                    <a:pt x="2770" y="10156"/>
                    <a:pt x="3907" y="8103"/>
                    <a:pt x="4193" y="7410"/>
                  </a:cubicBezTo>
                  <a:cubicBezTo>
                    <a:pt x="4834" y="5847"/>
                    <a:pt x="5147" y="4146"/>
                    <a:pt x="5100" y="2456"/>
                  </a:cubicBezTo>
                  <a:cubicBezTo>
                    <a:pt x="5086" y="1936"/>
                    <a:pt x="5035" y="1399"/>
                    <a:pt x="4807" y="931"/>
                  </a:cubicBezTo>
                  <a:cubicBezTo>
                    <a:pt x="4579" y="460"/>
                    <a:pt x="4144" y="62"/>
                    <a:pt x="3625" y="7"/>
                  </a:cubicBezTo>
                  <a:cubicBezTo>
                    <a:pt x="3580" y="3"/>
                    <a:pt x="3535" y="0"/>
                    <a:pt x="3491"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7"/>
            <p:cNvSpPr/>
            <p:nvPr/>
          </p:nvSpPr>
          <p:spPr>
            <a:xfrm>
              <a:off x="1391267" y="3012827"/>
              <a:ext cx="490125" cy="747001"/>
            </a:xfrm>
            <a:custGeom>
              <a:avLst/>
              <a:gdLst/>
              <a:ahLst/>
              <a:cxnLst/>
              <a:rect l="l" t="t" r="r" b="b"/>
              <a:pathLst>
                <a:path w="6472" h="9864" extrusionOk="0">
                  <a:moveTo>
                    <a:pt x="4627" y="1"/>
                  </a:moveTo>
                  <a:cubicBezTo>
                    <a:pt x="3511" y="1"/>
                    <a:pt x="2303" y="1292"/>
                    <a:pt x="1795" y="2110"/>
                  </a:cubicBezTo>
                  <a:cubicBezTo>
                    <a:pt x="1076" y="3268"/>
                    <a:pt x="767" y="4627"/>
                    <a:pt x="468" y="5957"/>
                  </a:cubicBezTo>
                  <a:cubicBezTo>
                    <a:pt x="231" y="7014"/>
                    <a:pt x="1" y="8153"/>
                    <a:pt x="414" y="9154"/>
                  </a:cubicBezTo>
                  <a:cubicBezTo>
                    <a:pt x="496" y="9355"/>
                    <a:pt x="611" y="9555"/>
                    <a:pt x="790" y="9679"/>
                  </a:cubicBezTo>
                  <a:cubicBezTo>
                    <a:pt x="947" y="9787"/>
                    <a:pt x="1137" y="9828"/>
                    <a:pt x="1327" y="9847"/>
                  </a:cubicBezTo>
                  <a:cubicBezTo>
                    <a:pt x="1428" y="9858"/>
                    <a:pt x="1529" y="9863"/>
                    <a:pt x="1630" y="9863"/>
                  </a:cubicBezTo>
                  <a:cubicBezTo>
                    <a:pt x="2776" y="9863"/>
                    <a:pt x="3867" y="9177"/>
                    <a:pt x="4627" y="8297"/>
                  </a:cubicBezTo>
                  <a:cubicBezTo>
                    <a:pt x="5930" y="6788"/>
                    <a:pt x="6472" y="4710"/>
                    <a:pt x="6327" y="2722"/>
                  </a:cubicBezTo>
                  <a:cubicBezTo>
                    <a:pt x="6256" y="1781"/>
                    <a:pt x="5925" y="159"/>
                    <a:pt x="4807" y="12"/>
                  </a:cubicBezTo>
                  <a:cubicBezTo>
                    <a:pt x="4747" y="5"/>
                    <a:pt x="4687" y="1"/>
                    <a:pt x="4627"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7"/>
            <p:cNvSpPr/>
            <p:nvPr/>
          </p:nvSpPr>
          <p:spPr>
            <a:xfrm>
              <a:off x="964225" y="2844479"/>
              <a:ext cx="837725" cy="375091"/>
            </a:xfrm>
            <a:custGeom>
              <a:avLst/>
              <a:gdLst/>
              <a:ahLst/>
              <a:cxnLst/>
              <a:rect l="l" t="t" r="r" b="b"/>
              <a:pathLst>
                <a:path w="11062" h="4953" extrusionOk="0">
                  <a:moveTo>
                    <a:pt x="5783" y="1"/>
                  </a:moveTo>
                  <a:cubicBezTo>
                    <a:pt x="4509" y="1"/>
                    <a:pt x="3236" y="201"/>
                    <a:pt x="2023" y="595"/>
                  </a:cubicBezTo>
                  <a:cubicBezTo>
                    <a:pt x="1527" y="757"/>
                    <a:pt x="1030" y="957"/>
                    <a:pt x="643" y="1309"/>
                  </a:cubicBezTo>
                  <a:cubicBezTo>
                    <a:pt x="257" y="1659"/>
                    <a:pt x="0" y="2189"/>
                    <a:pt x="93" y="2704"/>
                  </a:cubicBezTo>
                  <a:cubicBezTo>
                    <a:pt x="161" y="3081"/>
                    <a:pt x="408" y="3403"/>
                    <a:pt x="684" y="3671"/>
                  </a:cubicBezTo>
                  <a:cubicBezTo>
                    <a:pt x="1592" y="4549"/>
                    <a:pt x="2865" y="4953"/>
                    <a:pt x="4141" y="4953"/>
                  </a:cubicBezTo>
                  <a:cubicBezTo>
                    <a:pt x="4554" y="4953"/>
                    <a:pt x="4968" y="4910"/>
                    <a:pt x="5370" y="4828"/>
                  </a:cubicBezTo>
                  <a:cubicBezTo>
                    <a:pt x="6399" y="4618"/>
                    <a:pt x="7357" y="4171"/>
                    <a:pt x="8246" y="3622"/>
                  </a:cubicBezTo>
                  <a:cubicBezTo>
                    <a:pt x="8721" y="3325"/>
                    <a:pt x="9975" y="2795"/>
                    <a:pt x="10259" y="2297"/>
                  </a:cubicBezTo>
                  <a:cubicBezTo>
                    <a:pt x="11061" y="878"/>
                    <a:pt x="7929" y="159"/>
                    <a:pt x="7032" y="65"/>
                  </a:cubicBezTo>
                  <a:cubicBezTo>
                    <a:pt x="6617" y="22"/>
                    <a:pt x="6200" y="1"/>
                    <a:pt x="578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7"/>
            <p:cNvSpPr/>
            <p:nvPr/>
          </p:nvSpPr>
          <p:spPr>
            <a:xfrm>
              <a:off x="1847238" y="2709300"/>
              <a:ext cx="820307" cy="425148"/>
            </a:xfrm>
            <a:custGeom>
              <a:avLst/>
              <a:gdLst/>
              <a:ahLst/>
              <a:cxnLst/>
              <a:rect l="l" t="t" r="r" b="b"/>
              <a:pathLst>
                <a:path w="10832" h="5614" extrusionOk="0">
                  <a:moveTo>
                    <a:pt x="6383" y="1"/>
                  </a:moveTo>
                  <a:cubicBezTo>
                    <a:pt x="4861" y="1"/>
                    <a:pt x="3337" y="504"/>
                    <a:pt x="2053" y="1337"/>
                  </a:cubicBezTo>
                  <a:cubicBezTo>
                    <a:pt x="1262" y="1850"/>
                    <a:pt x="1" y="2923"/>
                    <a:pt x="411" y="3974"/>
                  </a:cubicBezTo>
                  <a:cubicBezTo>
                    <a:pt x="836" y="5069"/>
                    <a:pt x="2683" y="5550"/>
                    <a:pt x="3698" y="5605"/>
                  </a:cubicBezTo>
                  <a:cubicBezTo>
                    <a:pt x="3810" y="5611"/>
                    <a:pt x="3922" y="5614"/>
                    <a:pt x="4034" y="5614"/>
                  </a:cubicBezTo>
                  <a:cubicBezTo>
                    <a:pt x="5279" y="5614"/>
                    <a:pt x="6505" y="5263"/>
                    <a:pt x="7708" y="4915"/>
                  </a:cubicBezTo>
                  <a:cubicBezTo>
                    <a:pt x="8748" y="4613"/>
                    <a:pt x="9855" y="4269"/>
                    <a:pt x="10536" y="3425"/>
                  </a:cubicBezTo>
                  <a:cubicBezTo>
                    <a:pt x="10672" y="3254"/>
                    <a:pt x="10790" y="3058"/>
                    <a:pt x="10815" y="2840"/>
                  </a:cubicBezTo>
                  <a:cubicBezTo>
                    <a:pt x="10832" y="2651"/>
                    <a:pt x="10776" y="2465"/>
                    <a:pt x="10704" y="2291"/>
                  </a:cubicBezTo>
                  <a:cubicBezTo>
                    <a:pt x="10218" y="1124"/>
                    <a:pt x="8993" y="408"/>
                    <a:pt x="7756" y="144"/>
                  </a:cubicBezTo>
                  <a:cubicBezTo>
                    <a:pt x="7303" y="47"/>
                    <a:pt x="6843" y="1"/>
                    <a:pt x="638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7"/>
            <p:cNvSpPr/>
            <p:nvPr/>
          </p:nvSpPr>
          <p:spPr>
            <a:xfrm>
              <a:off x="1778248" y="3032290"/>
              <a:ext cx="641054" cy="646204"/>
            </a:xfrm>
            <a:custGeom>
              <a:avLst/>
              <a:gdLst/>
              <a:ahLst/>
              <a:cxnLst/>
              <a:rect l="l" t="t" r="r" b="b"/>
              <a:pathLst>
                <a:path w="8465" h="8533" extrusionOk="0">
                  <a:moveTo>
                    <a:pt x="1683" y="0"/>
                  </a:moveTo>
                  <a:cubicBezTo>
                    <a:pt x="1663" y="0"/>
                    <a:pt x="1644" y="1"/>
                    <a:pt x="1625" y="3"/>
                  </a:cubicBezTo>
                  <a:cubicBezTo>
                    <a:pt x="0" y="147"/>
                    <a:pt x="1185" y="3136"/>
                    <a:pt x="1616" y="3927"/>
                  </a:cubicBezTo>
                  <a:cubicBezTo>
                    <a:pt x="2426" y="5410"/>
                    <a:pt x="3551" y="6721"/>
                    <a:pt x="4892" y="7749"/>
                  </a:cubicBezTo>
                  <a:cubicBezTo>
                    <a:pt x="5308" y="8069"/>
                    <a:pt x="5755" y="8365"/>
                    <a:pt x="6264" y="8483"/>
                  </a:cubicBezTo>
                  <a:cubicBezTo>
                    <a:pt x="6404" y="8515"/>
                    <a:pt x="6549" y="8533"/>
                    <a:pt x="6694" y="8533"/>
                  </a:cubicBezTo>
                  <a:cubicBezTo>
                    <a:pt x="7077" y="8533"/>
                    <a:pt x="7457" y="8413"/>
                    <a:pt x="7725" y="8145"/>
                  </a:cubicBezTo>
                  <a:cubicBezTo>
                    <a:pt x="7998" y="7874"/>
                    <a:pt x="8125" y="7489"/>
                    <a:pt x="8188" y="7109"/>
                  </a:cubicBezTo>
                  <a:cubicBezTo>
                    <a:pt x="8464" y="5460"/>
                    <a:pt x="7692" y="3756"/>
                    <a:pt x="6485" y="2594"/>
                  </a:cubicBezTo>
                  <a:cubicBezTo>
                    <a:pt x="5729" y="1866"/>
                    <a:pt x="4817" y="1331"/>
                    <a:pt x="3857" y="910"/>
                  </a:cubicBezTo>
                  <a:cubicBezTo>
                    <a:pt x="3360" y="693"/>
                    <a:pt x="2270" y="0"/>
                    <a:pt x="1683"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7"/>
            <p:cNvSpPr/>
            <p:nvPr/>
          </p:nvSpPr>
          <p:spPr>
            <a:xfrm>
              <a:off x="1252908" y="2307930"/>
              <a:ext cx="560099" cy="724736"/>
            </a:xfrm>
            <a:custGeom>
              <a:avLst/>
              <a:gdLst/>
              <a:ahLst/>
              <a:cxnLst/>
              <a:rect l="l" t="t" r="r" b="b"/>
              <a:pathLst>
                <a:path w="7396" h="9570" extrusionOk="0">
                  <a:moveTo>
                    <a:pt x="1799" y="1"/>
                  </a:moveTo>
                  <a:cubicBezTo>
                    <a:pt x="1719" y="1"/>
                    <a:pt x="1640" y="11"/>
                    <a:pt x="1562" y="34"/>
                  </a:cubicBezTo>
                  <a:cubicBezTo>
                    <a:pt x="1381" y="87"/>
                    <a:pt x="1228" y="209"/>
                    <a:pt x="1094" y="343"/>
                  </a:cubicBezTo>
                  <a:cubicBezTo>
                    <a:pt x="199" y="1235"/>
                    <a:pt x="0" y="2638"/>
                    <a:pt x="223" y="3883"/>
                  </a:cubicBezTo>
                  <a:cubicBezTo>
                    <a:pt x="574" y="5846"/>
                    <a:pt x="1848" y="7576"/>
                    <a:pt x="3484" y="8714"/>
                  </a:cubicBezTo>
                  <a:cubicBezTo>
                    <a:pt x="4022" y="9087"/>
                    <a:pt x="4894" y="9569"/>
                    <a:pt x="5651" y="9569"/>
                  </a:cubicBezTo>
                  <a:cubicBezTo>
                    <a:pt x="5984" y="9569"/>
                    <a:pt x="6295" y="9476"/>
                    <a:pt x="6545" y="9238"/>
                  </a:cubicBezTo>
                  <a:cubicBezTo>
                    <a:pt x="7396" y="8427"/>
                    <a:pt x="7144" y="6535"/>
                    <a:pt x="6811" y="5576"/>
                  </a:cubicBezTo>
                  <a:cubicBezTo>
                    <a:pt x="6363" y="4287"/>
                    <a:pt x="5502" y="3192"/>
                    <a:pt x="4656" y="2125"/>
                  </a:cubicBezTo>
                  <a:cubicBezTo>
                    <a:pt x="3983" y="1273"/>
                    <a:pt x="3247" y="379"/>
                    <a:pt x="2207" y="70"/>
                  </a:cubicBezTo>
                  <a:cubicBezTo>
                    <a:pt x="2076" y="30"/>
                    <a:pt x="1937" y="1"/>
                    <a:pt x="179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7"/>
            <p:cNvSpPr/>
            <p:nvPr/>
          </p:nvSpPr>
          <p:spPr>
            <a:xfrm>
              <a:off x="1651855" y="2844403"/>
              <a:ext cx="323443" cy="300497"/>
            </a:xfrm>
            <a:custGeom>
              <a:avLst/>
              <a:gdLst/>
              <a:ahLst/>
              <a:cxnLst/>
              <a:rect l="l" t="t" r="r" b="b"/>
              <a:pathLst>
                <a:path w="4271" h="3968" extrusionOk="0">
                  <a:moveTo>
                    <a:pt x="2302" y="1"/>
                  </a:moveTo>
                  <a:cubicBezTo>
                    <a:pt x="1549" y="1"/>
                    <a:pt x="760" y="356"/>
                    <a:pt x="378" y="965"/>
                  </a:cubicBezTo>
                  <a:cubicBezTo>
                    <a:pt x="77" y="1441"/>
                    <a:pt x="1" y="2051"/>
                    <a:pt x="168" y="2587"/>
                  </a:cubicBezTo>
                  <a:cubicBezTo>
                    <a:pt x="407" y="3348"/>
                    <a:pt x="1150" y="3920"/>
                    <a:pt x="1945" y="3965"/>
                  </a:cubicBezTo>
                  <a:cubicBezTo>
                    <a:pt x="1979" y="3967"/>
                    <a:pt x="2013" y="3968"/>
                    <a:pt x="2048" y="3968"/>
                  </a:cubicBezTo>
                  <a:cubicBezTo>
                    <a:pt x="2809" y="3968"/>
                    <a:pt x="3554" y="3497"/>
                    <a:pt x="3879" y="2807"/>
                  </a:cubicBezTo>
                  <a:cubicBezTo>
                    <a:pt x="4270" y="1983"/>
                    <a:pt x="4027" y="524"/>
                    <a:pt x="3086" y="146"/>
                  </a:cubicBezTo>
                  <a:cubicBezTo>
                    <a:pt x="2843" y="47"/>
                    <a:pt x="2575" y="1"/>
                    <a:pt x="2302"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17"/>
            <p:cNvSpPr/>
            <p:nvPr/>
          </p:nvSpPr>
          <p:spPr>
            <a:xfrm>
              <a:off x="1938948" y="2310429"/>
              <a:ext cx="1690899" cy="1641978"/>
            </a:xfrm>
            <a:custGeom>
              <a:avLst/>
              <a:gdLst/>
              <a:ahLst/>
              <a:cxnLst/>
              <a:rect l="l" t="t" r="r" b="b"/>
              <a:pathLst>
                <a:path w="22328" h="21682" extrusionOk="0">
                  <a:moveTo>
                    <a:pt x="17138" y="0"/>
                  </a:moveTo>
                  <a:cubicBezTo>
                    <a:pt x="15829" y="0"/>
                    <a:pt x="14566" y="558"/>
                    <a:pt x="13979" y="1722"/>
                  </a:cubicBezTo>
                  <a:cubicBezTo>
                    <a:pt x="13035" y="3602"/>
                    <a:pt x="14158" y="6029"/>
                    <a:pt x="13220" y="7913"/>
                  </a:cubicBezTo>
                  <a:cubicBezTo>
                    <a:pt x="12192" y="9976"/>
                    <a:pt x="9125" y="10501"/>
                    <a:pt x="8355" y="12675"/>
                  </a:cubicBezTo>
                  <a:cubicBezTo>
                    <a:pt x="7613" y="14769"/>
                    <a:pt x="9399" y="17464"/>
                    <a:pt x="7953" y="19149"/>
                  </a:cubicBezTo>
                  <a:cubicBezTo>
                    <a:pt x="7358" y="19840"/>
                    <a:pt x="6391" y="20077"/>
                    <a:pt x="5474" y="20077"/>
                  </a:cubicBezTo>
                  <a:cubicBezTo>
                    <a:pt x="5417" y="20077"/>
                    <a:pt x="5360" y="20076"/>
                    <a:pt x="5304" y="20074"/>
                  </a:cubicBezTo>
                  <a:cubicBezTo>
                    <a:pt x="3108" y="20005"/>
                    <a:pt x="1522" y="18862"/>
                    <a:pt x="1" y="17429"/>
                  </a:cubicBezTo>
                  <a:lnTo>
                    <a:pt x="1" y="17429"/>
                  </a:lnTo>
                  <a:cubicBezTo>
                    <a:pt x="622" y="19709"/>
                    <a:pt x="3042" y="21167"/>
                    <a:pt x="5248" y="21542"/>
                  </a:cubicBezTo>
                  <a:cubicBezTo>
                    <a:pt x="5817" y="21639"/>
                    <a:pt x="6389" y="21682"/>
                    <a:pt x="6961" y="21682"/>
                  </a:cubicBezTo>
                  <a:cubicBezTo>
                    <a:pt x="8817" y="21682"/>
                    <a:pt x="10681" y="21235"/>
                    <a:pt x="12485" y="20743"/>
                  </a:cubicBezTo>
                  <a:cubicBezTo>
                    <a:pt x="14139" y="20291"/>
                    <a:pt x="15819" y="19781"/>
                    <a:pt x="17198" y="18761"/>
                  </a:cubicBezTo>
                  <a:cubicBezTo>
                    <a:pt x="18165" y="18043"/>
                    <a:pt x="18946" y="17102"/>
                    <a:pt x="19608" y="16095"/>
                  </a:cubicBezTo>
                  <a:cubicBezTo>
                    <a:pt x="21312" y="13499"/>
                    <a:pt x="22257" y="10412"/>
                    <a:pt x="22297" y="7306"/>
                  </a:cubicBezTo>
                  <a:cubicBezTo>
                    <a:pt x="22327" y="4989"/>
                    <a:pt x="21756" y="2483"/>
                    <a:pt x="19982" y="992"/>
                  </a:cubicBezTo>
                  <a:cubicBezTo>
                    <a:pt x="19205" y="338"/>
                    <a:pt x="18158" y="0"/>
                    <a:pt x="17138" y="0"/>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17"/>
            <p:cNvSpPr/>
            <p:nvPr/>
          </p:nvSpPr>
          <p:spPr>
            <a:xfrm>
              <a:off x="2705412" y="3163076"/>
              <a:ext cx="390540" cy="388495"/>
            </a:xfrm>
            <a:custGeom>
              <a:avLst/>
              <a:gdLst/>
              <a:ahLst/>
              <a:cxnLst/>
              <a:rect l="l" t="t" r="r" b="b"/>
              <a:pathLst>
                <a:path w="5157" h="5130" extrusionOk="0">
                  <a:moveTo>
                    <a:pt x="2841" y="0"/>
                  </a:moveTo>
                  <a:cubicBezTo>
                    <a:pt x="2110" y="0"/>
                    <a:pt x="1383" y="206"/>
                    <a:pt x="994" y="575"/>
                  </a:cubicBezTo>
                  <a:cubicBezTo>
                    <a:pt x="432" y="1107"/>
                    <a:pt x="167" y="1888"/>
                    <a:pt x="65" y="2656"/>
                  </a:cubicBezTo>
                  <a:cubicBezTo>
                    <a:pt x="12" y="3041"/>
                    <a:pt x="0" y="3445"/>
                    <a:pt x="148" y="3803"/>
                  </a:cubicBezTo>
                  <a:cubicBezTo>
                    <a:pt x="321" y="4216"/>
                    <a:pt x="692" y="4515"/>
                    <a:pt x="1076" y="4742"/>
                  </a:cubicBezTo>
                  <a:cubicBezTo>
                    <a:pt x="1441" y="4959"/>
                    <a:pt x="1853" y="5130"/>
                    <a:pt x="2273" y="5130"/>
                  </a:cubicBezTo>
                  <a:cubicBezTo>
                    <a:pt x="2319" y="5130"/>
                    <a:pt x="2366" y="5128"/>
                    <a:pt x="2412" y="5124"/>
                  </a:cubicBezTo>
                  <a:cubicBezTo>
                    <a:pt x="3085" y="5063"/>
                    <a:pt x="3624" y="4554"/>
                    <a:pt x="4042" y="4026"/>
                  </a:cubicBezTo>
                  <a:cubicBezTo>
                    <a:pt x="4659" y="3250"/>
                    <a:pt x="5157" y="2286"/>
                    <a:pt x="5012" y="1306"/>
                  </a:cubicBezTo>
                  <a:cubicBezTo>
                    <a:pt x="4878" y="397"/>
                    <a:pt x="3856" y="0"/>
                    <a:pt x="284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7"/>
            <p:cNvSpPr/>
            <p:nvPr/>
          </p:nvSpPr>
          <p:spPr>
            <a:xfrm>
              <a:off x="2697575" y="1459125"/>
              <a:ext cx="213300" cy="169700"/>
            </a:xfrm>
            <a:custGeom>
              <a:avLst/>
              <a:gdLst/>
              <a:ahLst/>
              <a:cxnLst/>
              <a:rect l="l" t="t" r="r" b="b"/>
              <a:pathLst>
                <a:path w="8532" h="6788" extrusionOk="0">
                  <a:moveTo>
                    <a:pt x="5631" y="0"/>
                  </a:moveTo>
                  <a:cubicBezTo>
                    <a:pt x="5142" y="367"/>
                    <a:pt x="3874" y="1644"/>
                    <a:pt x="3291" y="1644"/>
                  </a:cubicBezTo>
                  <a:cubicBezTo>
                    <a:pt x="3245" y="1644"/>
                    <a:pt x="3203" y="1636"/>
                    <a:pt x="3167" y="1619"/>
                  </a:cubicBezTo>
                  <a:cubicBezTo>
                    <a:pt x="2624" y="1368"/>
                    <a:pt x="180" y="327"/>
                    <a:pt x="0" y="101"/>
                  </a:cubicBezTo>
                  <a:lnTo>
                    <a:pt x="0" y="101"/>
                  </a:lnTo>
                  <a:cubicBezTo>
                    <a:pt x="715" y="1000"/>
                    <a:pt x="1427" y="1898"/>
                    <a:pt x="2140" y="2797"/>
                  </a:cubicBezTo>
                  <a:cubicBezTo>
                    <a:pt x="1441" y="3246"/>
                    <a:pt x="772" y="3741"/>
                    <a:pt x="137" y="4278"/>
                  </a:cubicBezTo>
                  <a:cubicBezTo>
                    <a:pt x="1034" y="4225"/>
                    <a:pt x="2886" y="4116"/>
                    <a:pt x="3359" y="4116"/>
                  </a:cubicBezTo>
                  <a:cubicBezTo>
                    <a:pt x="3420" y="4116"/>
                    <a:pt x="3458" y="4118"/>
                    <a:pt x="3469" y="4122"/>
                  </a:cubicBezTo>
                  <a:cubicBezTo>
                    <a:pt x="3597" y="4168"/>
                    <a:pt x="4958" y="5990"/>
                    <a:pt x="5554" y="6788"/>
                  </a:cubicBezTo>
                  <a:cubicBezTo>
                    <a:pt x="5446" y="5813"/>
                    <a:pt x="5456" y="4828"/>
                    <a:pt x="5587" y="3857"/>
                  </a:cubicBezTo>
                  <a:cubicBezTo>
                    <a:pt x="6560" y="3535"/>
                    <a:pt x="7541" y="3246"/>
                    <a:pt x="8532" y="2988"/>
                  </a:cubicBezTo>
                  <a:cubicBezTo>
                    <a:pt x="7703" y="2802"/>
                    <a:pt x="5883" y="2200"/>
                    <a:pt x="5820" y="2114"/>
                  </a:cubicBezTo>
                  <a:cubicBezTo>
                    <a:pt x="5762" y="2032"/>
                    <a:pt x="5669" y="609"/>
                    <a:pt x="563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7"/>
            <p:cNvSpPr/>
            <p:nvPr/>
          </p:nvSpPr>
          <p:spPr>
            <a:xfrm>
              <a:off x="2319800" y="1597050"/>
              <a:ext cx="224400" cy="156275"/>
            </a:xfrm>
            <a:custGeom>
              <a:avLst/>
              <a:gdLst/>
              <a:ahLst/>
              <a:cxnLst/>
              <a:rect l="l" t="t" r="r" b="b"/>
              <a:pathLst>
                <a:path w="8976" h="6251" extrusionOk="0">
                  <a:moveTo>
                    <a:pt x="1" y="2339"/>
                  </a:moveTo>
                  <a:cubicBezTo>
                    <a:pt x="1" y="2339"/>
                    <a:pt x="1" y="2339"/>
                    <a:pt x="1" y="2340"/>
                  </a:cubicBezTo>
                  <a:lnTo>
                    <a:pt x="1" y="2340"/>
                  </a:lnTo>
                  <a:cubicBezTo>
                    <a:pt x="1" y="2339"/>
                    <a:pt x="1" y="2339"/>
                    <a:pt x="1" y="2339"/>
                  </a:cubicBezTo>
                  <a:close/>
                  <a:moveTo>
                    <a:pt x="5120" y="1"/>
                  </a:moveTo>
                  <a:cubicBezTo>
                    <a:pt x="4796" y="571"/>
                    <a:pt x="4067" y="2466"/>
                    <a:pt x="3516" y="2466"/>
                  </a:cubicBezTo>
                  <a:cubicBezTo>
                    <a:pt x="3514" y="2466"/>
                    <a:pt x="3512" y="2466"/>
                    <a:pt x="3509" y="2466"/>
                  </a:cubicBezTo>
                  <a:cubicBezTo>
                    <a:pt x="2913" y="2451"/>
                    <a:pt x="261" y="2476"/>
                    <a:pt x="1" y="2340"/>
                  </a:cubicBezTo>
                  <a:lnTo>
                    <a:pt x="1" y="2340"/>
                  </a:lnTo>
                  <a:cubicBezTo>
                    <a:pt x="1015" y="2877"/>
                    <a:pt x="2027" y="3416"/>
                    <a:pt x="3040" y="3955"/>
                  </a:cubicBezTo>
                  <a:cubicBezTo>
                    <a:pt x="2577" y="4647"/>
                    <a:pt x="2162" y="5369"/>
                    <a:pt x="1797" y="6114"/>
                  </a:cubicBezTo>
                  <a:cubicBezTo>
                    <a:pt x="2700" y="5657"/>
                    <a:pt x="4688" y="4646"/>
                    <a:pt x="4786" y="4640"/>
                  </a:cubicBezTo>
                  <a:cubicBezTo>
                    <a:pt x="4787" y="4640"/>
                    <a:pt x="4787" y="4640"/>
                    <a:pt x="4788" y="4640"/>
                  </a:cubicBezTo>
                  <a:cubicBezTo>
                    <a:pt x="4937" y="4640"/>
                    <a:pt x="6901" y="5759"/>
                    <a:pt x="7764" y="6250"/>
                  </a:cubicBezTo>
                  <a:cubicBezTo>
                    <a:pt x="7277" y="5402"/>
                    <a:pt x="6891" y="4495"/>
                    <a:pt x="6624" y="3553"/>
                  </a:cubicBezTo>
                  <a:cubicBezTo>
                    <a:pt x="7386" y="2870"/>
                    <a:pt x="8170" y="2213"/>
                    <a:pt x="8975" y="1581"/>
                  </a:cubicBezTo>
                  <a:lnTo>
                    <a:pt x="8975" y="1581"/>
                  </a:lnTo>
                  <a:cubicBezTo>
                    <a:pt x="8247" y="1721"/>
                    <a:pt x="6697" y="1873"/>
                    <a:pt x="6255" y="1873"/>
                  </a:cubicBezTo>
                  <a:cubicBezTo>
                    <a:pt x="6191" y="1873"/>
                    <a:pt x="6151" y="1870"/>
                    <a:pt x="6139" y="1863"/>
                  </a:cubicBezTo>
                  <a:cubicBezTo>
                    <a:pt x="6053" y="1813"/>
                    <a:pt x="5399" y="544"/>
                    <a:pt x="512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7"/>
            <p:cNvSpPr/>
            <p:nvPr/>
          </p:nvSpPr>
          <p:spPr>
            <a:xfrm>
              <a:off x="2468500" y="1918025"/>
              <a:ext cx="224375" cy="156250"/>
            </a:xfrm>
            <a:custGeom>
              <a:avLst/>
              <a:gdLst/>
              <a:ahLst/>
              <a:cxnLst/>
              <a:rect l="l" t="t" r="r" b="b"/>
              <a:pathLst>
                <a:path w="8975" h="6250" extrusionOk="0">
                  <a:moveTo>
                    <a:pt x="0" y="2339"/>
                  </a:moveTo>
                  <a:lnTo>
                    <a:pt x="0" y="2339"/>
                  </a:lnTo>
                  <a:cubicBezTo>
                    <a:pt x="0" y="2339"/>
                    <a:pt x="1" y="2339"/>
                    <a:pt x="1" y="2339"/>
                  </a:cubicBezTo>
                  <a:lnTo>
                    <a:pt x="1" y="2339"/>
                  </a:lnTo>
                  <a:cubicBezTo>
                    <a:pt x="1" y="2339"/>
                    <a:pt x="0" y="2339"/>
                    <a:pt x="0" y="2339"/>
                  </a:cubicBezTo>
                  <a:close/>
                  <a:moveTo>
                    <a:pt x="5119" y="0"/>
                  </a:moveTo>
                  <a:cubicBezTo>
                    <a:pt x="4796" y="569"/>
                    <a:pt x="4068" y="2464"/>
                    <a:pt x="3516" y="2464"/>
                  </a:cubicBezTo>
                  <a:cubicBezTo>
                    <a:pt x="3514" y="2464"/>
                    <a:pt x="3511" y="2464"/>
                    <a:pt x="3509" y="2464"/>
                  </a:cubicBezTo>
                  <a:cubicBezTo>
                    <a:pt x="2913" y="2449"/>
                    <a:pt x="260" y="2475"/>
                    <a:pt x="1" y="2339"/>
                  </a:cubicBezTo>
                  <a:lnTo>
                    <a:pt x="1" y="2339"/>
                  </a:lnTo>
                  <a:cubicBezTo>
                    <a:pt x="1014" y="2877"/>
                    <a:pt x="2027" y="3416"/>
                    <a:pt x="3040" y="3955"/>
                  </a:cubicBezTo>
                  <a:cubicBezTo>
                    <a:pt x="2577" y="4647"/>
                    <a:pt x="2163" y="5367"/>
                    <a:pt x="1796" y="6113"/>
                  </a:cubicBezTo>
                  <a:cubicBezTo>
                    <a:pt x="2699" y="5655"/>
                    <a:pt x="4688" y="4645"/>
                    <a:pt x="4787" y="4639"/>
                  </a:cubicBezTo>
                  <a:cubicBezTo>
                    <a:pt x="4788" y="4639"/>
                    <a:pt x="4788" y="4639"/>
                    <a:pt x="4789" y="4639"/>
                  </a:cubicBezTo>
                  <a:cubicBezTo>
                    <a:pt x="4936" y="4639"/>
                    <a:pt x="6901" y="5757"/>
                    <a:pt x="7764" y="6250"/>
                  </a:cubicBezTo>
                  <a:cubicBezTo>
                    <a:pt x="7276" y="5401"/>
                    <a:pt x="6891" y="4494"/>
                    <a:pt x="6624" y="3552"/>
                  </a:cubicBezTo>
                  <a:cubicBezTo>
                    <a:pt x="7386" y="2869"/>
                    <a:pt x="8169" y="2211"/>
                    <a:pt x="8975" y="1579"/>
                  </a:cubicBezTo>
                  <a:lnTo>
                    <a:pt x="8975" y="1579"/>
                  </a:lnTo>
                  <a:cubicBezTo>
                    <a:pt x="8245" y="1720"/>
                    <a:pt x="6690" y="1872"/>
                    <a:pt x="6252" y="1872"/>
                  </a:cubicBezTo>
                  <a:cubicBezTo>
                    <a:pt x="6190" y="1872"/>
                    <a:pt x="6150" y="1869"/>
                    <a:pt x="6139" y="1863"/>
                  </a:cubicBezTo>
                  <a:cubicBezTo>
                    <a:pt x="6053" y="1812"/>
                    <a:pt x="5398" y="542"/>
                    <a:pt x="5119"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7306327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4">
  <p:cSld name="Section header 4">
    <p:bg>
      <p:bgPr>
        <a:solidFill>
          <a:schemeClr val="accent2"/>
        </a:solidFill>
        <a:effectLst/>
      </p:bgPr>
    </p:bg>
    <p:spTree>
      <p:nvGrpSpPr>
        <p:cNvPr id="1" name="Shape 330"/>
        <p:cNvGrpSpPr/>
        <p:nvPr/>
      </p:nvGrpSpPr>
      <p:grpSpPr>
        <a:xfrm>
          <a:off x="0" y="0"/>
          <a:ext cx="0" cy="0"/>
          <a:chOff x="0" y="0"/>
          <a:chExt cx="0" cy="0"/>
        </a:xfrm>
      </p:grpSpPr>
      <p:sp>
        <p:nvSpPr>
          <p:cNvPr id="331" name="Google Shape;331;p18"/>
          <p:cNvSpPr txBox="1">
            <a:spLocks noGrp="1"/>
          </p:cNvSpPr>
          <p:nvPr>
            <p:ph type="title"/>
          </p:nvPr>
        </p:nvSpPr>
        <p:spPr>
          <a:xfrm>
            <a:off x="720000" y="1769375"/>
            <a:ext cx="4360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4200" b="1">
                <a:solidFill>
                  <a:schemeClr val="accent3"/>
                </a:solidFill>
              </a:defRPr>
            </a:lvl1pPr>
            <a:lvl2pPr lvl="1" algn="ctr" rtl="0">
              <a:spcBef>
                <a:spcPts val="0"/>
              </a:spcBef>
              <a:spcAft>
                <a:spcPts val="0"/>
              </a:spcAft>
              <a:buClr>
                <a:schemeClr val="accent3"/>
              </a:buClr>
              <a:buSzPts val="3600"/>
              <a:buNone/>
              <a:defRPr sz="3600">
                <a:solidFill>
                  <a:schemeClr val="accent3"/>
                </a:solidFill>
              </a:defRPr>
            </a:lvl2pPr>
            <a:lvl3pPr lvl="2" algn="ctr" rtl="0">
              <a:spcBef>
                <a:spcPts val="0"/>
              </a:spcBef>
              <a:spcAft>
                <a:spcPts val="0"/>
              </a:spcAft>
              <a:buClr>
                <a:schemeClr val="accent3"/>
              </a:buClr>
              <a:buSzPts val="3600"/>
              <a:buNone/>
              <a:defRPr sz="3600">
                <a:solidFill>
                  <a:schemeClr val="accent3"/>
                </a:solidFill>
              </a:defRPr>
            </a:lvl3pPr>
            <a:lvl4pPr lvl="3" algn="ctr" rtl="0">
              <a:spcBef>
                <a:spcPts val="0"/>
              </a:spcBef>
              <a:spcAft>
                <a:spcPts val="0"/>
              </a:spcAft>
              <a:buClr>
                <a:schemeClr val="accent3"/>
              </a:buClr>
              <a:buSzPts val="3600"/>
              <a:buNone/>
              <a:defRPr sz="3600">
                <a:solidFill>
                  <a:schemeClr val="accent3"/>
                </a:solidFill>
              </a:defRPr>
            </a:lvl4pPr>
            <a:lvl5pPr lvl="4" algn="ctr" rtl="0">
              <a:spcBef>
                <a:spcPts val="0"/>
              </a:spcBef>
              <a:spcAft>
                <a:spcPts val="0"/>
              </a:spcAft>
              <a:buClr>
                <a:schemeClr val="accent3"/>
              </a:buClr>
              <a:buSzPts val="3600"/>
              <a:buNone/>
              <a:defRPr sz="3600">
                <a:solidFill>
                  <a:schemeClr val="accent3"/>
                </a:solidFill>
              </a:defRPr>
            </a:lvl5pPr>
            <a:lvl6pPr lvl="5" algn="ctr" rtl="0">
              <a:spcBef>
                <a:spcPts val="0"/>
              </a:spcBef>
              <a:spcAft>
                <a:spcPts val="0"/>
              </a:spcAft>
              <a:buClr>
                <a:schemeClr val="accent3"/>
              </a:buClr>
              <a:buSzPts val="3600"/>
              <a:buNone/>
              <a:defRPr sz="3600">
                <a:solidFill>
                  <a:schemeClr val="accent3"/>
                </a:solidFill>
              </a:defRPr>
            </a:lvl6pPr>
            <a:lvl7pPr lvl="6" algn="ctr" rtl="0">
              <a:spcBef>
                <a:spcPts val="0"/>
              </a:spcBef>
              <a:spcAft>
                <a:spcPts val="0"/>
              </a:spcAft>
              <a:buClr>
                <a:schemeClr val="accent3"/>
              </a:buClr>
              <a:buSzPts val="3600"/>
              <a:buNone/>
              <a:defRPr sz="3600">
                <a:solidFill>
                  <a:schemeClr val="accent3"/>
                </a:solidFill>
              </a:defRPr>
            </a:lvl7pPr>
            <a:lvl8pPr lvl="7" algn="ctr" rtl="0">
              <a:spcBef>
                <a:spcPts val="0"/>
              </a:spcBef>
              <a:spcAft>
                <a:spcPts val="0"/>
              </a:spcAft>
              <a:buClr>
                <a:schemeClr val="accent3"/>
              </a:buClr>
              <a:buSzPts val="3600"/>
              <a:buNone/>
              <a:defRPr sz="3600">
                <a:solidFill>
                  <a:schemeClr val="accent3"/>
                </a:solidFill>
              </a:defRPr>
            </a:lvl8pPr>
            <a:lvl9pPr lvl="8" algn="ctr" rtl="0">
              <a:spcBef>
                <a:spcPts val="0"/>
              </a:spcBef>
              <a:spcAft>
                <a:spcPts val="0"/>
              </a:spcAft>
              <a:buClr>
                <a:schemeClr val="accent3"/>
              </a:buClr>
              <a:buSzPts val="3600"/>
              <a:buNone/>
              <a:defRPr sz="3600">
                <a:solidFill>
                  <a:schemeClr val="accent3"/>
                </a:solidFill>
              </a:defRPr>
            </a:lvl9pPr>
          </a:lstStyle>
          <a:p>
            <a:endParaRPr/>
          </a:p>
        </p:txBody>
      </p:sp>
      <p:sp>
        <p:nvSpPr>
          <p:cNvPr id="332" name="Google Shape;332;p18"/>
          <p:cNvSpPr txBox="1">
            <a:spLocks noGrp="1"/>
          </p:cNvSpPr>
          <p:nvPr>
            <p:ph type="subTitle" idx="1"/>
          </p:nvPr>
        </p:nvSpPr>
        <p:spPr>
          <a:xfrm>
            <a:off x="1167925" y="2750713"/>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333" name="Google Shape;333;p18"/>
          <p:cNvGrpSpPr/>
          <p:nvPr/>
        </p:nvGrpSpPr>
        <p:grpSpPr>
          <a:xfrm>
            <a:off x="1769925" y="310100"/>
            <a:ext cx="5604159" cy="5069555"/>
            <a:chOff x="1769925" y="310100"/>
            <a:chExt cx="5604159" cy="5069555"/>
          </a:xfrm>
        </p:grpSpPr>
        <p:sp>
          <p:nvSpPr>
            <p:cNvPr id="334" name="Google Shape;334;p18"/>
            <p:cNvSpPr/>
            <p:nvPr/>
          </p:nvSpPr>
          <p:spPr>
            <a:xfrm rot="5400000" flipH="1">
              <a:off x="4898612" y="397653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8"/>
            <p:cNvSpPr/>
            <p:nvPr/>
          </p:nvSpPr>
          <p:spPr>
            <a:xfrm rot="-5400000">
              <a:off x="3312112" y="397653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8"/>
            <p:cNvSpPr/>
            <p:nvPr/>
          </p:nvSpPr>
          <p:spPr>
            <a:xfrm>
              <a:off x="3929225" y="4053650"/>
              <a:ext cx="1285561" cy="1326005"/>
            </a:xfrm>
            <a:custGeom>
              <a:avLst/>
              <a:gdLst/>
              <a:ahLst/>
              <a:cxnLst/>
              <a:rect l="l" t="t" r="r" b="b"/>
              <a:pathLst>
                <a:path w="14590" h="15049" extrusionOk="0">
                  <a:moveTo>
                    <a:pt x="8821" y="0"/>
                  </a:moveTo>
                  <a:cubicBezTo>
                    <a:pt x="7169" y="0"/>
                    <a:pt x="5569" y="483"/>
                    <a:pt x="4057" y="1271"/>
                  </a:cubicBezTo>
                  <a:cubicBezTo>
                    <a:pt x="2113" y="2284"/>
                    <a:pt x="563" y="2833"/>
                    <a:pt x="295" y="5326"/>
                  </a:cubicBezTo>
                  <a:cubicBezTo>
                    <a:pt x="1" y="8074"/>
                    <a:pt x="395" y="10896"/>
                    <a:pt x="1430" y="13458"/>
                  </a:cubicBezTo>
                  <a:cubicBezTo>
                    <a:pt x="1706" y="14141"/>
                    <a:pt x="2127" y="14889"/>
                    <a:pt x="2851" y="15026"/>
                  </a:cubicBezTo>
                  <a:cubicBezTo>
                    <a:pt x="2931" y="15041"/>
                    <a:pt x="3010" y="15048"/>
                    <a:pt x="3087" y="15048"/>
                  </a:cubicBezTo>
                  <a:cubicBezTo>
                    <a:pt x="3875" y="15048"/>
                    <a:pt x="4526" y="14300"/>
                    <a:pt x="5107" y="13708"/>
                  </a:cubicBezTo>
                  <a:cubicBezTo>
                    <a:pt x="6204" y="12590"/>
                    <a:pt x="7638" y="11809"/>
                    <a:pt x="9171" y="11492"/>
                  </a:cubicBezTo>
                  <a:cubicBezTo>
                    <a:pt x="10153" y="11288"/>
                    <a:pt x="11181" y="11271"/>
                    <a:pt x="12116" y="10907"/>
                  </a:cubicBezTo>
                  <a:cubicBezTo>
                    <a:pt x="13050" y="10545"/>
                    <a:pt x="13906" y="9696"/>
                    <a:pt x="13847" y="8696"/>
                  </a:cubicBezTo>
                  <a:cubicBezTo>
                    <a:pt x="13820" y="8260"/>
                    <a:pt x="13626" y="7850"/>
                    <a:pt x="13578" y="7417"/>
                  </a:cubicBezTo>
                  <a:cubicBezTo>
                    <a:pt x="13460" y="6313"/>
                    <a:pt x="14307" y="5334"/>
                    <a:pt x="14455" y="4232"/>
                  </a:cubicBezTo>
                  <a:cubicBezTo>
                    <a:pt x="14589" y="3258"/>
                    <a:pt x="14145" y="2265"/>
                    <a:pt x="13442" y="1580"/>
                  </a:cubicBezTo>
                  <a:cubicBezTo>
                    <a:pt x="12740" y="896"/>
                    <a:pt x="11807" y="487"/>
                    <a:pt x="10853" y="250"/>
                  </a:cubicBezTo>
                  <a:cubicBezTo>
                    <a:pt x="10169" y="80"/>
                    <a:pt x="9491" y="0"/>
                    <a:pt x="882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8"/>
            <p:cNvSpPr/>
            <p:nvPr/>
          </p:nvSpPr>
          <p:spPr>
            <a:xfrm>
              <a:off x="4673152" y="4198418"/>
              <a:ext cx="328131" cy="325223"/>
            </a:xfrm>
            <a:custGeom>
              <a:avLst/>
              <a:gdLst/>
              <a:ahLst/>
              <a:cxnLst/>
              <a:rect l="l" t="t" r="r" b="b"/>
              <a:pathLst>
                <a:path w="3724" h="3691" extrusionOk="0">
                  <a:moveTo>
                    <a:pt x="2053" y="1"/>
                  </a:moveTo>
                  <a:cubicBezTo>
                    <a:pt x="1297" y="1"/>
                    <a:pt x="506" y="584"/>
                    <a:pt x="278" y="1295"/>
                  </a:cubicBezTo>
                  <a:cubicBezTo>
                    <a:pt x="0" y="2158"/>
                    <a:pt x="469" y="3193"/>
                    <a:pt x="1300" y="3554"/>
                  </a:cubicBezTo>
                  <a:cubicBezTo>
                    <a:pt x="1497" y="3640"/>
                    <a:pt x="1710" y="3690"/>
                    <a:pt x="1922" y="3690"/>
                  </a:cubicBezTo>
                  <a:cubicBezTo>
                    <a:pt x="1972" y="3690"/>
                    <a:pt x="2021" y="3688"/>
                    <a:pt x="2071" y="3682"/>
                  </a:cubicBezTo>
                  <a:cubicBezTo>
                    <a:pt x="2448" y="3637"/>
                    <a:pt x="2791" y="3419"/>
                    <a:pt x="3041" y="3131"/>
                  </a:cubicBezTo>
                  <a:cubicBezTo>
                    <a:pt x="3723" y="2350"/>
                    <a:pt x="3703" y="813"/>
                    <a:pt x="2768" y="208"/>
                  </a:cubicBezTo>
                  <a:cubicBezTo>
                    <a:pt x="2548" y="64"/>
                    <a:pt x="2302" y="1"/>
                    <a:pt x="205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8"/>
            <p:cNvSpPr/>
            <p:nvPr/>
          </p:nvSpPr>
          <p:spPr>
            <a:xfrm>
              <a:off x="4410667" y="4632018"/>
              <a:ext cx="599341" cy="339850"/>
            </a:xfrm>
            <a:custGeom>
              <a:avLst/>
              <a:gdLst/>
              <a:ahLst/>
              <a:cxnLst/>
              <a:rect l="l" t="t" r="r" b="b"/>
              <a:pathLst>
                <a:path w="6802" h="3857" extrusionOk="0">
                  <a:moveTo>
                    <a:pt x="3983" y="0"/>
                  </a:moveTo>
                  <a:cubicBezTo>
                    <a:pt x="3787" y="0"/>
                    <a:pt x="3596" y="22"/>
                    <a:pt x="3418" y="67"/>
                  </a:cubicBezTo>
                  <a:cubicBezTo>
                    <a:pt x="1948" y="442"/>
                    <a:pt x="1" y="1262"/>
                    <a:pt x="319" y="3141"/>
                  </a:cubicBezTo>
                  <a:cubicBezTo>
                    <a:pt x="340" y="3272"/>
                    <a:pt x="378" y="3404"/>
                    <a:pt x="457" y="3509"/>
                  </a:cubicBezTo>
                  <a:cubicBezTo>
                    <a:pt x="598" y="3695"/>
                    <a:pt x="841" y="3767"/>
                    <a:pt x="1068" y="3804"/>
                  </a:cubicBezTo>
                  <a:cubicBezTo>
                    <a:pt x="1285" y="3840"/>
                    <a:pt x="1504" y="3857"/>
                    <a:pt x="1722" y="3857"/>
                  </a:cubicBezTo>
                  <a:cubicBezTo>
                    <a:pt x="2570" y="3857"/>
                    <a:pt x="3418" y="3607"/>
                    <a:pt x="4210" y="3289"/>
                  </a:cubicBezTo>
                  <a:cubicBezTo>
                    <a:pt x="4752" y="3069"/>
                    <a:pt x="5300" y="2805"/>
                    <a:pt x="5668" y="2352"/>
                  </a:cubicBezTo>
                  <a:cubicBezTo>
                    <a:pt x="6802" y="969"/>
                    <a:pt x="5296" y="0"/>
                    <a:pt x="3983" y="0"/>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9" name="Google Shape;339;p18"/>
            <p:cNvGrpSpPr/>
            <p:nvPr/>
          </p:nvGrpSpPr>
          <p:grpSpPr>
            <a:xfrm>
              <a:off x="2289150" y="3951906"/>
              <a:ext cx="231684" cy="231813"/>
              <a:chOff x="2715250" y="338213"/>
              <a:chExt cx="403350" cy="403575"/>
            </a:xfrm>
          </p:grpSpPr>
          <p:sp>
            <p:nvSpPr>
              <p:cNvPr id="340" name="Google Shape;340;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7" name="Google Shape;347;p18"/>
            <p:cNvGrpSpPr/>
            <p:nvPr/>
          </p:nvGrpSpPr>
          <p:grpSpPr>
            <a:xfrm>
              <a:off x="1769925" y="4291831"/>
              <a:ext cx="231684" cy="231813"/>
              <a:chOff x="2715250" y="338213"/>
              <a:chExt cx="403350" cy="403575"/>
            </a:xfrm>
          </p:grpSpPr>
          <p:sp>
            <p:nvSpPr>
              <p:cNvPr id="348" name="Google Shape;348;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5" name="Google Shape;355;p18"/>
            <p:cNvGrpSpPr/>
            <p:nvPr/>
          </p:nvGrpSpPr>
          <p:grpSpPr>
            <a:xfrm>
              <a:off x="6666450" y="3966606"/>
              <a:ext cx="231684" cy="231813"/>
              <a:chOff x="2715250" y="338213"/>
              <a:chExt cx="403350" cy="403575"/>
            </a:xfrm>
          </p:grpSpPr>
          <p:sp>
            <p:nvSpPr>
              <p:cNvPr id="356" name="Google Shape;356;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3" name="Google Shape;363;p18"/>
            <p:cNvGrpSpPr/>
            <p:nvPr/>
          </p:nvGrpSpPr>
          <p:grpSpPr>
            <a:xfrm>
              <a:off x="7142400" y="4404393"/>
              <a:ext cx="231684" cy="231813"/>
              <a:chOff x="2715250" y="338213"/>
              <a:chExt cx="403350" cy="403575"/>
            </a:xfrm>
          </p:grpSpPr>
          <p:sp>
            <p:nvSpPr>
              <p:cNvPr id="364" name="Google Shape;364;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1" name="Google Shape;371;p18"/>
            <p:cNvGrpSpPr/>
            <p:nvPr/>
          </p:nvGrpSpPr>
          <p:grpSpPr>
            <a:xfrm>
              <a:off x="2034762" y="400774"/>
              <a:ext cx="278352" cy="278507"/>
              <a:chOff x="2715250" y="338213"/>
              <a:chExt cx="403350" cy="403575"/>
            </a:xfrm>
          </p:grpSpPr>
          <p:sp>
            <p:nvSpPr>
              <p:cNvPr id="372" name="Google Shape;372;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9" name="Google Shape;379;p18"/>
            <p:cNvGrpSpPr/>
            <p:nvPr/>
          </p:nvGrpSpPr>
          <p:grpSpPr>
            <a:xfrm>
              <a:off x="2555300" y="310100"/>
              <a:ext cx="1008255" cy="1008791"/>
              <a:chOff x="4238100" y="338250"/>
              <a:chExt cx="1008255" cy="1008791"/>
            </a:xfrm>
          </p:grpSpPr>
          <p:sp>
            <p:nvSpPr>
              <p:cNvPr id="380" name="Google Shape;380;p18"/>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8"/>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8"/>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18"/>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8"/>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8"/>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8"/>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8"/>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8"/>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18"/>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8412847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5">
  <p:cSld name="Section header 5">
    <p:bg>
      <p:bgPr>
        <a:solidFill>
          <a:schemeClr val="accent2"/>
        </a:solidFill>
        <a:effectLst/>
      </p:bgPr>
    </p:bg>
    <p:spTree>
      <p:nvGrpSpPr>
        <p:cNvPr id="1" name="Shape 390"/>
        <p:cNvGrpSpPr/>
        <p:nvPr/>
      </p:nvGrpSpPr>
      <p:grpSpPr>
        <a:xfrm>
          <a:off x="0" y="0"/>
          <a:ext cx="0" cy="0"/>
          <a:chOff x="0" y="0"/>
          <a:chExt cx="0" cy="0"/>
        </a:xfrm>
      </p:grpSpPr>
      <p:sp>
        <p:nvSpPr>
          <p:cNvPr id="391" name="Google Shape;391;p19"/>
          <p:cNvSpPr txBox="1">
            <a:spLocks noGrp="1"/>
          </p:cNvSpPr>
          <p:nvPr>
            <p:ph type="title"/>
          </p:nvPr>
        </p:nvSpPr>
        <p:spPr>
          <a:xfrm>
            <a:off x="2391900" y="540000"/>
            <a:ext cx="4360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4200" b="1">
                <a:solidFill>
                  <a:schemeClr val="accent3"/>
                </a:solidFill>
              </a:defRPr>
            </a:lvl1pPr>
            <a:lvl2pPr lvl="1" algn="ctr" rtl="0">
              <a:spcBef>
                <a:spcPts val="0"/>
              </a:spcBef>
              <a:spcAft>
                <a:spcPts val="0"/>
              </a:spcAft>
              <a:buClr>
                <a:schemeClr val="accent3"/>
              </a:buClr>
              <a:buSzPts val="3600"/>
              <a:buNone/>
              <a:defRPr sz="3600">
                <a:solidFill>
                  <a:schemeClr val="accent3"/>
                </a:solidFill>
              </a:defRPr>
            </a:lvl2pPr>
            <a:lvl3pPr lvl="2" algn="ctr" rtl="0">
              <a:spcBef>
                <a:spcPts val="0"/>
              </a:spcBef>
              <a:spcAft>
                <a:spcPts val="0"/>
              </a:spcAft>
              <a:buClr>
                <a:schemeClr val="accent3"/>
              </a:buClr>
              <a:buSzPts val="3600"/>
              <a:buNone/>
              <a:defRPr sz="3600">
                <a:solidFill>
                  <a:schemeClr val="accent3"/>
                </a:solidFill>
              </a:defRPr>
            </a:lvl3pPr>
            <a:lvl4pPr lvl="3" algn="ctr" rtl="0">
              <a:spcBef>
                <a:spcPts val="0"/>
              </a:spcBef>
              <a:spcAft>
                <a:spcPts val="0"/>
              </a:spcAft>
              <a:buClr>
                <a:schemeClr val="accent3"/>
              </a:buClr>
              <a:buSzPts val="3600"/>
              <a:buNone/>
              <a:defRPr sz="3600">
                <a:solidFill>
                  <a:schemeClr val="accent3"/>
                </a:solidFill>
              </a:defRPr>
            </a:lvl4pPr>
            <a:lvl5pPr lvl="4" algn="ctr" rtl="0">
              <a:spcBef>
                <a:spcPts val="0"/>
              </a:spcBef>
              <a:spcAft>
                <a:spcPts val="0"/>
              </a:spcAft>
              <a:buClr>
                <a:schemeClr val="accent3"/>
              </a:buClr>
              <a:buSzPts val="3600"/>
              <a:buNone/>
              <a:defRPr sz="3600">
                <a:solidFill>
                  <a:schemeClr val="accent3"/>
                </a:solidFill>
              </a:defRPr>
            </a:lvl5pPr>
            <a:lvl6pPr lvl="5" algn="ctr" rtl="0">
              <a:spcBef>
                <a:spcPts val="0"/>
              </a:spcBef>
              <a:spcAft>
                <a:spcPts val="0"/>
              </a:spcAft>
              <a:buClr>
                <a:schemeClr val="accent3"/>
              </a:buClr>
              <a:buSzPts val="3600"/>
              <a:buNone/>
              <a:defRPr sz="3600">
                <a:solidFill>
                  <a:schemeClr val="accent3"/>
                </a:solidFill>
              </a:defRPr>
            </a:lvl6pPr>
            <a:lvl7pPr lvl="6" algn="ctr" rtl="0">
              <a:spcBef>
                <a:spcPts val="0"/>
              </a:spcBef>
              <a:spcAft>
                <a:spcPts val="0"/>
              </a:spcAft>
              <a:buClr>
                <a:schemeClr val="accent3"/>
              </a:buClr>
              <a:buSzPts val="3600"/>
              <a:buNone/>
              <a:defRPr sz="3600">
                <a:solidFill>
                  <a:schemeClr val="accent3"/>
                </a:solidFill>
              </a:defRPr>
            </a:lvl7pPr>
            <a:lvl8pPr lvl="7" algn="ctr" rtl="0">
              <a:spcBef>
                <a:spcPts val="0"/>
              </a:spcBef>
              <a:spcAft>
                <a:spcPts val="0"/>
              </a:spcAft>
              <a:buClr>
                <a:schemeClr val="accent3"/>
              </a:buClr>
              <a:buSzPts val="3600"/>
              <a:buNone/>
              <a:defRPr sz="3600">
                <a:solidFill>
                  <a:schemeClr val="accent3"/>
                </a:solidFill>
              </a:defRPr>
            </a:lvl8pPr>
            <a:lvl9pPr lvl="8" algn="ctr" rtl="0">
              <a:spcBef>
                <a:spcPts val="0"/>
              </a:spcBef>
              <a:spcAft>
                <a:spcPts val="0"/>
              </a:spcAft>
              <a:buClr>
                <a:schemeClr val="accent3"/>
              </a:buClr>
              <a:buSzPts val="3600"/>
              <a:buNone/>
              <a:defRPr sz="3600">
                <a:solidFill>
                  <a:schemeClr val="accent3"/>
                </a:solidFill>
              </a:defRPr>
            </a:lvl9pPr>
          </a:lstStyle>
          <a:p>
            <a:endParaRPr/>
          </a:p>
        </p:txBody>
      </p:sp>
      <p:sp>
        <p:nvSpPr>
          <p:cNvPr id="392" name="Google Shape;392;p19"/>
          <p:cNvSpPr txBox="1">
            <a:spLocks noGrp="1"/>
          </p:cNvSpPr>
          <p:nvPr>
            <p:ph type="subTitle" idx="1"/>
          </p:nvPr>
        </p:nvSpPr>
        <p:spPr>
          <a:xfrm>
            <a:off x="2839825" y="1521338"/>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393" name="Google Shape;393;p19"/>
          <p:cNvGrpSpPr/>
          <p:nvPr/>
        </p:nvGrpSpPr>
        <p:grpSpPr>
          <a:xfrm>
            <a:off x="-168150" y="1837120"/>
            <a:ext cx="9480312" cy="1436807"/>
            <a:chOff x="-168150" y="1837120"/>
            <a:chExt cx="9480312" cy="1436807"/>
          </a:xfrm>
        </p:grpSpPr>
        <p:sp>
          <p:nvSpPr>
            <p:cNvPr id="394" name="Google Shape;394;p19"/>
            <p:cNvSpPr/>
            <p:nvPr/>
          </p:nvSpPr>
          <p:spPr>
            <a:xfrm rot="5400000" flipH="1">
              <a:off x="1264612" y="20279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9"/>
            <p:cNvSpPr/>
            <p:nvPr/>
          </p:nvSpPr>
          <p:spPr>
            <a:xfrm>
              <a:off x="-168150" y="2177825"/>
              <a:ext cx="1848186" cy="1096103"/>
            </a:xfrm>
            <a:custGeom>
              <a:avLst/>
              <a:gdLst/>
              <a:ahLst/>
              <a:cxnLst/>
              <a:rect l="l" t="t" r="r" b="b"/>
              <a:pathLst>
                <a:path w="35264" h="20914" extrusionOk="0">
                  <a:moveTo>
                    <a:pt x="21548" y="0"/>
                  </a:moveTo>
                  <a:cubicBezTo>
                    <a:pt x="20165" y="0"/>
                    <a:pt x="18780" y="335"/>
                    <a:pt x="17582" y="1025"/>
                  </a:cubicBezTo>
                  <a:cubicBezTo>
                    <a:pt x="16540" y="1625"/>
                    <a:pt x="15639" y="2505"/>
                    <a:pt x="15149" y="3602"/>
                  </a:cubicBezTo>
                  <a:cubicBezTo>
                    <a:pt x="15112" y="3684"/>
                    <a:pt x="15078" y="3767"/>
                    <a:pt x="15046" y="3852"/>
                  </a:cubicBezTo>
                  <a:cubicBezTo>
                    <a:pt x="14560" y="3369"/>
                    <a:pt x="13972" y="2990"/>
                    <a:pt x="13321" y="2766"/>
                  </a:cubicBezTo>
                  <a:cubicBezTo>
                    <a:pt x="12856" y="2604"/>
                    <a:pt x="12364" y="2526"/>
                    <a:pt x="11872" y="2526"/>
                  </a:cubicBezTo>
                  <a:cubicBezTo>
                    <a:pt x="10544" y="2526"/>
                    <a:pt x="9208" y="3093"/>
                    <a:pt x="8351" y="4112"/>
                  </a:cubicBezTo>
                  <a:cubicBezTo>
                    <a:pt x="7642" y="4956"/>
                    <a:pt x="7266" y="6050"/>
                    <a:pt x="7173" y="7151"/>
                  </a:cubicBezTo>
                  <a:cubicBezTo>
                    <a:pt x="7153" y="7386"/>
                    <a:pt x="7147" y="7622"/>
                    <a:pt x="7153" y="7860"/>
                  </a:cubicBezTo>
                  <a:cubicBezTo>
                    <a:pt x="6562" y="7652"/>
                    <a:pt x="5936" y="7543"/>
                    <a:pt x="5312" y="7543"/>
                  </a:cubicBezTo>
                  <a:cubicBezTo>
                    <a:pt x="4657" y="7543"/>
                    <a:pt x="4004" y="7663"/>
                    <a:pt x="3397" y="7916"/>
                  </a:cubicBezTo>
                  <a:cubicBezTo>
                    <a:pt x="1360" y="8759"/>
                    <a:pt x="1" y="11006"/>
                    <a:pt x="202" y="13202"/>
                  </a:cubicBezTo>
                  <a:cubicBezTo>
                    <a:pt x="324" y="14553"/>
                    <a:pt x="1037" y="15885"/>
                    <a:pt x="2208" y="16569"/>
                  </a:cubicBezTo>
                  <a:cubicBezTo>
                    <a:pt x="2934" y="16993"/>
                    <a:pt x="3769" y="17146"/>
                    <a:pt x="4616" y="17146"/>
                  </a:cubicBezTo>
                  <a:cubicBezTo>
                    <a:pt x="5122" y="17146"/>
                    <a:pt x="5634" y="17091"/>
                    <a:pt x="6128" y="17007"/>
                  </a:cubicBezTo>
                  <a:cubicBezTo>
                    <a:pt x="7151" y="16834"/>
                    <a:pt x="8152" y="16547"/>
                    <a:pt x="9111" y="16157"/>
                  </a:cubicBezTo>
                  <a:lnTo>
                    <a:pt x="9111" y="16157"/>
                  </a:lnTo>
                  <a:cubicBezTo>
                    <a:pt x="9109" y="16225"/>
                    <a:pt x="9109" y="16292"/>
                    <a:pt x="9114" y="16360"/>
                  </a:cubicBezTo>
                  <a:cubicBezTo>
                    <a:pt x="9149" y="17557"/>
                    <a:pt x="9632" y="18727"/>
                    <a:pt x="10414" y="19632"/>
                  </a:cubicBezTo>
                  <a:cubicBezTo>
                    <a:pt x="10732" y="19998"/>
                    <a:pt x="11099" y="20327"/>
                    <a:pt x="11526" y="20553"/>
                  </a:cubicBezTo>
                  <a:cubicBezTo>
                    <a:pt x="11994" y="20801"/>
                    <a:pt x="12515" y="20913"/>
                    <a:pt x="13041" y="20913"/>
                  </a:cubicBezTo>
                  <a:cubicBezTo>
                    <a:pt x="13798" y="20913"/>
                    <a:pt x="14569" y="20681"/>
                    <a:pt x="15220" y="20286"/>
                  </a:cubicBezTo>
                  <a:cubicBezTo>
                    <a:pt x="16193" y="19693"/>
                    <a:pt x="16948" y="18754"/>
                    <a:pt x="17325" y="17680"/>
                  </a:cubicBezTo>
                  <a:cubicBezTo>
                    <a:pt x="18107" y="18989"/>
                    <a:pt x="19346" y="20032"/>
                    <a:pt x="20811" y="20471"/>
                  </a:cubicBezTo>
                  <a:cubicBezTo>
                    <a:pt x="21326" y="20626"/>
                    <a:pt x="21862" y="20712"/>
                    <a:pt x="22400" y="20712"/>
                  </a:cubicBezTo>
                  <a:cubicBezTo>
                    <a:pt x="22498" y="20712"/>
                    <a:pt x="22597" y="20709"/>
                    <a:pt x="22695" y="20703"/>
                  </a:cubicBezTo>
                  <a:cubicBezTo>
                    <a:pt x="24582" y="20590"/>
                    <a:pt x="26342" y="19267"/>
                    <a:pt x="26975" y="17486"/>
                  </a:cubicBezTo>
                  <a:cubicBezTo>
                    <a:pt x="27202" y="16850"/>
                    <a:pt x="27278" y="16166"/>
                    <a:pt x="27221" y="15495"/>
                  </a:cubicBezTo>
                  <a:lnTo>
                    <a:pt x="27221" y="15495"/>
                  </a:lnTo>
                  <a:cubicBezTo>
                    <a:pt x="27284" y="15514"/>
                    <a:pt x="27348" y="15534"/>
                    <a:pt x="27408" y="15554"/>
                  </a:cubicBezTo>
                  <a:cubicBezTo>
                    <a:pt x="27927" y="15701"/>
                    <a:pt x="28466" y="15773"/>
                    <a:pt x="29005" y="15773"/>
                  </a:cubicBezTo>
                  <a:cubicBezTo>
                    <a:pt x="30616" y="15773"/>
                    <a:pt x="32231" y="15132"/>
                    <a:pt x="33335" y="13955"/>
                  </a:cubicBezTo>
                  <a:cubicBezTo>
                    <a:pt x="34803" y="12383"/>
                    <a:pt x="35263" y="9922"/>
                    <a:pt x="34395" y="7954"/>
                  </a:cubicBezTo>
                  <a:cubicBezTo>
                    <a:pt x="33581" y="6113"/>
                    <a:pt x="31624" y="4833"/>
                    <a:pt x="29620" y="4833"/>
                  </a:cubicBezTo>
                  <a:cubicBezTo>
                    <a:pt x="29482" y="4833"/>
                    <a:pt x="29343" y="4839"/>
                    <a:pt x="29205" y="4851"/>
                  </a:cubicBezTo>
                  <a:cubicBezTo>
                    <a:pt x="28784" y="4888"/>
                    <a:pt x="28366" y="4986"/>
                    <a:pt x="27970" y="5136"/>
                  </a:cubicBezTo>
                  <a:cubicBezTo>
                    <a:pt x="27931" y="3739"/>
                    <a:pt x="27190" y="2399"/>
                    <a:pt x="26109" y="1506"/>
                  </a:cubicBezTo>
                  <a:cubicBezTo>
                    <a:pt x="24977" y="573"/>
                    <a:pt x="23510" y="102"/>
                    <a:pt x="22043" y="14"/>
                  </a:cubicBezTo>
                  <a:cubicBezTo>
                    <a:pt x="21878" y="5"/>
                    <a:pt x="21713" y="0"/>
                    <a:pt x="21548" y="0"/>
                  </a:cubicBezTo>
                  <a:close/>
                </a:path>
              </a:pathLst>
            </a:custGeom>
            <a:solidFill>
              <a:srgbClr val="FFF7E3"/>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6" name="Google Shape;396;p19"/>
            <p:cNvGrpSpPr/>
            <p:nvPr/>
          </p:nvGrpSpPr>
          <p:grpSpPr>
            <a:xfrm>
              <a:off x="890882" y="1837120"/>
              <a:ext cx="981445" cy="933306"/>
              <a:chOff x="1027893" y="3461622"/>
              <a:chExt cx="255272" cy="242758"/>
            </a:xfrm>
          </p:grpSpPr>
          <p:sp>
            <p:nvSpPr>
              <p:cNvPr id="397" name="Google Shape;397;p19"/>
              <p:cNvSpPr/>
              <p:nvPr/>
            </p:nvSpPr>
            <p:spPr>
              <a:xfrm>
                <a:off x="1027893" y="3461622"/>
                <a:ext cx="255272" cy="242758"/>
              </a:xfrm>
              <a:custGeom>
                <a:avLst/>
                <a:gdLst/>
                <a:ahLst/>
                <a:cxnLst/>
                <a:rect l="l" t="t" r="r" b="b"/>
                <a:pathLst>
                  <a:path w="7894" h="7507" extrusionOk="0">
                    <a:moveTo>
                      <a:pt x="1648" y="0"/>
                    </a:moveTo>
                    <a:cubicBezTo>
                      <a:pt x="1407" y="0"/>
                      <a:pt x="1168" y="47"/>
                      <a:pt x="951" y="155"/>
                    </a:cubicBezTo>
                    <a:cubicBezTo>
                      <a:pt x="298" y="481"/>
                      <a:pt x="0" y="1337"/>
                      <a:pt x="226" y="2031"/>
                    </a:cubicBezTo>
                    <a:cubicBezTo>
                      <a:pt x="410" y="2596"/>
                      <a:pt x="887" y="3031"/>
                      <a:pt x="1447" y="3235"/>
                    </a:cubicBezTo>
                    <a:cubicBezTo>
                      <a:pt x="1332" y="3310"/>
                      <a:pt x="1220" y="3391"/>
                      <a:pt x="1118" y="3483"/>
                    </a:cubicBezTo>
                    <a:cubicBezTo>
                      <a:pt x="928" y="3652"/>
                      <a:pt x="761" y="3849"/>
                      <a:pt x="658" y="4080"/>
                    </a:cubicBezTo>
                    <a:cubicBezTo>
                      <a:pt x="499" y="4431"/>
                      <a:pt x="503" y="4840"/>
                      <a:pt x="615" y="5210"/>
                    </a:cubicBezTo>
                    <a:cubicBezTo>
                      <a:pt x="814" y="5869"/>
                      <a:pt x="1412" y="6431"/>
                      <a:pt x="2099" y="6441"/>
                    </a:cubicBezTo>
                    <a:cubicBezTo>
                      <a:pt x="2105" y="6441"/>
                      <a:pt x="2111" y="6441"/>
                      <a:pt x="2118" y="6441"/>
                    </a:cubicBezTo>
                    <a:cubicBezTo>
                      <a:pt x="2612" y="6441"/>
                      <a:pt x="3054" y="6169"/>
                      <a:pt x="3395" y="5798"/>
                    </a:cubicBezTo>
                    <a:cubicBezTo>
                      <a:pt x="3449" y="5985"/>
                      <a:pt x="3544" y="6161"/>
                      <a:pt x="3654" y="6324"/>
                    </a:cubicBezTo>
                    <a:cubicBezTo>
                      <a:pt x="4044" y="6902"/>
                      <a:pt x="4650" y="7342"/>
                      <a:pt x="5335" y="7471"/>
                    </a:cubicBezTo>
                    <a:cubicBezTo>
                      <a:pt x="5465" y="7495"/>
                      <a:pt x="5597" y="7507"/>
                      <a:pt x="5730" y="7507"/>
                    </a:cubicBezTo>
                    <a:cubicBezTo>
                      <a:pt x="6297" y="7507"/>
                      <a:pt x="6865" y="7293"/>
                      <a:pt x="7253" y="6883"/>
                    </a:cubicBezTo>
                    <a:cubicBezTo>
                      <a:pt x="7730" y="6379"/>
                      <a:pt x="7893" y="5577"/>
                      <a:pt x="7594" y="4948"/>
                    </a:cubicBezTo>
                    <a:cubicBezTo>
                      <a:pt x="7484" y="4720"/>
                      <a:pt x="7324" y="4520"/>
                      <a:pt x="7142" y="4340"/>
                    </a:cubicBezTo>
                    <a:cubicBezTo>
                      <a:pt x="6801" y="4000"/>
                      <a:pt x="6389" y="3735"/>
                      <a:pt x="5942" y="3557"/>
                    </a:cubicBezTo>
                    <a:cubicBezTo>
                      <a:pt x="6307" y="3370"/>
                      <a:pt x="6632" y="3110"/>
                      <a:pt x="6887" y="2789"/>
                    </a:cubicBezTo>
                    <a:cubicBezTo>
                      <a:pt x="7171" y="2432"/>
                      <a:pt x="7372" y="1995"/>
                      <a:pt x="7385" y="1541"/>
                    </a:cubicBezTo>
                    <a:cubicBezTo>
                      <a:pt x="7399" y="1086"/>
                      <a:pt x="7206" y="613"/>
                      <a:pt x="6832" y="349"/>
                    </a:cubicBezTo>
                    <a:cubicBezTo>
                      <a:pt x="6597" y="182"/>
                      <a:pt x="6305" y="106"/>
                      <a:pt x="6017" y="96"/>
                    </a:cubicBezTo>
                    <a:cubicBezTo>
                      <a:pt x="5992" y="95"/>
                      <a:pt x="5967" y="94"/>
                      <a:pt x="5942" y="94"/>
                    </a:cubicBezTo>
                    <a:cubicBezTo>
                      <a:pt x="5302" y="94"/>
                      <a:pt x="4674" y="405"/>
                      <a:pt x="4256" y="890"/>
                    </a:cubicBezTo>
                    <a:cubicBezTo>
                      <a:pt x="4101" y="1072"/>
                      <a:pt x="3973" y="1274"/>
                      <a:pt x="3875" y="1493"/>
                    </a:cubicBezTo>
                    <a:cubicBezTo>
                      <a:pt x="3578" y="903"/>
                      <a:pt x="3075" y="414"/>
                      <a:pt x="2461" y="166"/>
                    </a:cubicBezTo>
                    <a:cubicBezTo>
                      <a:pt x="2204" y="62"/>
                      <a:pt x="1924" y="0"/>
                      <a:pt x="1648" y="0"/>
                    </a:cubicBezTo>
                    <a:close/>
                  </a:path>
                </a:pathLst>
              </a:custGeom>
              <a:solidFill>
                <a:schemeClr val="accent6"/>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9"/>
              <p:cNvSpPr/>
              <p:nvPr/>
            </p:nvSpPr>
            <p:spPr>
              <a:xfrm>
                <a:off x="1110966" y="3548802"/>
                <a:ext cx="85759" cy="63834"/>
              </a:xfrm>
              <a:custGeom>
                <a:avLst/>
                <a:gdLst/>
                <a:ahLst/>
                <a:cxnLst/>
                <a:rect l="l" t="t" r="r" b="b"/>
                <a:pathLst>
                  <a:path w="2652" h="1974" extrusionOk="0">
                    <a:moveTo>
                      <a:pt x="1286" y="1"/>
                    </a:moveTo>
                    <a:cubicBezTo>
                      <a:pt x="1111" y="1"/>
                      <a:pt x="925" y="63"/>
                      <a:pt x="741" y="209"/>
                    </a:cubicBezTo>
                    <a:cubicBezTo>
                      <a:pt x="1" y="796"/>
                      <a:pt x="584" y="1974"/>
                      <a:pt x="1353" y="1974"/>
                    </a:cubicBezTo>
                    <a:cubicBezTo>
                      <a:pt x="1499" y="1974"/>
                      <a:pt x="1653" y="1931"/>
                      <a:pt x="1805" y="1833"/>
                    </a:cubicBezTo>
                    <a:lnTo>
                      <a:pt x="1805" y="1833"/>
                    </a:lnTo>
                    <a:cubicBezTo>
                      <a:pt x="1793" y="1840"/>
                      <a:pt x="1788" y="1843"/>
                      <a:pt x="1788" y="1843"/>
                    </a:cubicBezTo>
                    <a:cubicBezTo>
                      <a:pt x="1788" y="1843"/>
                      <a:pt x="1882" y="1784"/>
                      <a:pt x="1882" y="1784"/>
                    </a:cubicBezTo>
                    <a:lnTo>
                      <a:pt x="1882" y="1784"/>
                    </a:lnTo>
                    <a:cubicBezTo>
                      <a:pt x="1881" y="1784"/>
                      <a:pt x="1862" y="1796"/>
                      <a:pt x="1805" y="1833"/>
                    </a:cubicBezTo>
                    <a:cubicBezTo>
                      <a:pt x="2652" y="1287"/>
                      <a:pt x="2082" y="1"/>
                      <a:pt x="1286" y="1"/>
                    </a:cubicBezTo>
                    <a:close/>
                  </a:path>
                </a:pathLst>
              </a:custGeom>
              <a:solidFill>
                <a:schemeClr val="accen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9" name="Google Shape;399;p19"/>
            <p:cNvSpPr/>
            <p:nvPr/>
          </p:nvSpPr>
          <p:spPr>
            <a:xfrm rot="-5400000">
              <a:off x="6946100" y="20279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9"/>
            <p:cNvSpPr/>
            <p:nvPr/>
          </p:nvSpPr>
          <p:spPr>
            <a:xfrm flipH="1">
              <a:off x="7463976" y="2177825"/>
              <a:ext cx="1848186" cy="1096103"/>
            </a:xfrm>
            <a:custGeom>
              <a:avLst/>
              <a:gdLst/>
              <a:ahLst/>
              <a:cxnLst/>
              <a:rect l="l" t="t" r="r" b="b"/>
              <a:pathLst>
                <a:path w="35264" h="20914" extrusionOk="0">
                  <a:moveTo>
                    <a:pt x="21548" y="0"/>
                  </a:moveTo>
                  <a:cubicBezTo>
                    <a:pt x="20165" y="0"/>
                    <a:pt x="18780" y="335"/>
                    <a:pt x="17582" y="1025"/>
                  </a:cubicBezTo>
                  <a:cubicBezTo>
                    <a:pt x="16540" y="1625"/>
                    <a:pt x="15639" y="2505"/>
                    <a:pt x="15149" y="3602"/>
                  </a:cubicBezTo>
                  <a:cubicBezTo>
                    <a:pt x="15112" y="3684"/>
                    <a:pt x="15078" y="3767"/>
                    <a:pt x="15046" y="3852"/>
                  </a:cubicBezTo>
                  <a:cubicBezTo>
                    <a:pt x="14560" y="3369"/>
                    <a:pt x="13972" y="2990"/>
                    <a:pt x="13321" y="2766"/>
                  </a:cubicBezTo>
                  <a:cubicBezTo>
                    <a:pt x="12856" y="2604"/>
                    <a:pt x="12364" y="2526"/>
                    <a:pt x="11872" y="2526"/>
                  </a:cubicBezTo>
                  <a:cubicBezTo>
                    <a:pt x="10544" y="2526"/>
                    <a:pt x="9208" y="3093"/>
                    <a:pt x="8351" y="4112"/>
                  </a:cubicBezTo>
                  <a:cubicBezTo>
                    <a:pt x="7642" y="4956"/>
                    <a:pt x="7266" y="6050"/>
                    <a:pt x="7173" y="7151"/>
                  </a:cubicBezTo>
                  <a:cubicBezTo>
                    <a:pt x="7153" y="7386"/>
                    <a:pt x="7147" y="7622"/>
                    <a:pt x="7153" y="7860"/>
                  </a:cubicBezTo>
                  <a:cubicBezTo>
                    <a:pt x="6562" y="7652"/>
                    <a:pt x="5936" y="7543"/>
                    <a:pt x="5312" y="7543"/>
                  </a:cubicBezTo>
                  <a:cubicBezTo>
                    <a:pt x="4657" y="7543"/>
                    <a:pt x="4004" y="7663"/>
                    <a:pt x="3397" y="7916"/>
                  </a:cubicBezTo>
                  <a:cubicBezTo>
                    <a:pt x="1360" y="8759"/>
                    <a:pt x="1" y="11006"/>
                    <a:pt x="202" y="13202"/>
                  </a:cubicBezTo>
                  <a:cubicBezTo>
                    <a:pt x="324" y="14553"/>
                    <a:pt x="1037" y="15885"/>
                    <a:pt x="2208" y="16569"/>
                  </a:cubicBezTo>
                  <a:cubicBezTo>
                    <a:pt x="2934" y="16993"/>
                    <a:pt x="3769" y="17146"/>
                    <a:pt x="4616" y="17146"/>
                  </a:cubicBezTo>
                  <a:cubicBezTo>
                    <a:pt x="5122" y="17146"/>
                    <a:pt x="5634" y="17091"/>
                    <a:pt x="6128" y="17007"/>
                  </a:cubicBezTo>
                  <a:cubicBezTo>
                    <a:pt x="7151" y="16834"/>
                    <a:pt x="8152" y="16547"/>
                    <a:pt x="9111" y="16157"/>
                  </a:cubicBezTo>
                  <a:lnTo>
                    <a:pt x="9111" y="16157"/>
                  </a:lnTo>
                  <a:cubicBezTo>
                    <a:pt x="9109" y="16225"/>
                    <a:pt x="9109" y="16292"/>
                    <a:pt x="9114" y="16360"/>
                  </a:cubicBezTo>
                  <a:cubicBezTo>
                    <a:pt x="9149" y="17557"/>
                    <a:pt x="9632" y="18727"/>
                    <a:pt x="10414" y="19632"/>
                  </a:cubicBezTo>
                  <a:cubicBezTo>
                    <a:pt x="10732" y="19998"/>
                    <a:pt x="11099" y="20327"/>
                    <a:pt x="11526" y="20553"/>
                  </a:cubicBezTo>
                  <a:cubicBezTo>
                    <a:pt x="11994" y="20801"/>
                    <a:pt x="12515" y="20913"/>
                    <a:pt x="13041" y="20913"/>
                  </a:cubicBezTo>
                  <a:cubicBezTo>
                    <a:pt x="13798" y="20913"/>
                    <a:pt x="14569" y="20681"/>
                    <a:pt x="15220" y="20286"/>
                  </a:cubicBezTo>
                  <a:cubicBezTo>
                    <a:pt x="16193" y="19693"/>
                    <a:pt x="16948" y="18754"/>
                    <a:pt x="17325" y="17680"/>
                  </a:cubicBezTo>
                  <a:cubicBezTo>
                    <a:pt x="18107" y="18989"/>
                    <a:pt x="19346" y="20032"/>
                    <a:pt x="20811" y="20471"/>
                  </a:cubicBezTo>
                  <a:cubicBezTo>
                    <a:pt x="21326" y="20626"/>
                    <a:pt x="21862" y="20712"/>
                    <a:pt x="22400" y="20712"/>
                  </a:cubicBezTo>
                  <a:cubicBezTo>
                    <a:pt x="22498" y="20712"/>
                    <a:pt x="22597" y="20709"/>
                    <a:pt x="22695" y="20703"/>
                  </a:cubicBezTo>
                  <a:cubicBezTo>
                    <a:pt x="24582" y="20590"/>
                    <a:pt x="26342" y="19267"/>
                    <a:pt x="26975" y="17486"/>
                  </a:cubicBezTo>
                  <a:cubicBezTo>
                    <a:pt x="27202" y="16850"/>
                    <a:pt x="27278" y="16166"/>
                    <a:pt x="27221" y="15495"/>
                  </a:cubicBezTo>
                  <a:lnTo>
                    <a:pt x="27221" y="15495"/>
                  </a:lnTo>
                  <a:cubicBezTo>
                    <a:pt x="27284" y="15514"/>
                    <a:pt x="27348" y="15534"/>
                    <a:pt x="27408" y="15554"/>
                  </a:cubicBezTo>
                  <a:cubicBezTo>
                    <a:pt x="27927" y="15701"/>
                    <a:pt x="28466" y="15773"/>
                    <a:pt x="29005" y="15773"/>
                  </a:cubicBezTo>
                  <a:cubicBezTo>
                    <a:pt x="30616" y="15773"/>
                    <a:pt x="32231" y="15132"/>
                    <a:pt x="33335" y="13955"/>
                  </a:cubicBezTo>
                  <a:cubicBezTo>
                    <a:pt x="34803" y="12383"/>
                    <a:pt x="35263" y="9922"/>
                    <a:pt x="34395" y="7954"/>
                  </a:cubicBezTo>
                  <a:cubicBezTo>
                    <a:pt x="33581" y="6113"/>
                    <a:pt x="31624" y="4833"/>
                    <a:pt x="29620" y="4833"/>
                  </a:cubicBezTo>
                  <a:cubicBezTo>
                    <a:pt x="29482" y="4833"/>
                    <a:pt x="29343" y="4839"/>
                    <a:pt x="29205" y="4851"/>
                  </a:cubicBezTo>
                  <a:cubicBezTo>
                    <a:pt x="28784" y="4888"/>
                    <a:pt x="28366" y="4986"/>
                    <a:pt x="27970" y="5136"/>
                  </a:cubicBezTo>
                  <a:cubicBezTo>
                    <a:pt x="27931" y="3739"/>
                    <a:pt x="27190" y="2399"/>
                    <a:pt x="26109" y="1506"/>
                  </a:cubicBezTo>
                  <a:cubicBezTo>
                    <a:pt x="24977" y="573"/>
                    <a:pt x="23510" y="102"/>
                    <a:pt x="22043" y="14"/>
                  </a:cubicBezTo>
                  <a:cubicBezTo>
                    <a:pt x="21878" y="5"/>
                    <a:pt x="21713" y="0"/>
                    <a:pt x="21548" y="0"/>
                  </a:cubicBezTo>
                  <a:close/>
                </a:path>
              </a:pathLst>
            </a:custGeom>
            <a:solidFill>
              <a:schemeClr val="accent6"/>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1" name="Google Shape;401;p19"/>
            <p:cNvGrpSpPr/>
            <p:nvPr/>
          </p:nvGrpSpPr>
          <p:grpSpPr>
            <a:xfrm flipH="1">
              <a:off x="7271685" y="1837120"/>
              <a:ext cx="981445" cy="933306"/>
              <a:chOff x="1027893" y="3461622"/>
              <a:chExt cx="255272" cy="242758"/>
            </a:xfrm>
          </p:grpSpPr>
          <p:sp>
            <p:nvSpPr>
              <p:cNvPr id="402" name="Google Shape;402;p19"/>
              <p:cNvSpPr/>
              <p:nvPr/>
            </p:nvSpPr>
            <p:spPr>
              <a:xfrm>
                <a:off x="1027893" y="3461622"/>
                <a:ext cx="255272" cy="242758"/>
              </a:xfrm>
              <a:custGeom>
                <a:avLst/>
                <a:gdLst/>
                <a:ahLst/>
                <a:cxnLst/>
                <a:rect l="l" t="t" r="r" b="b"/>
                <a:pathLst>
                  <a:path w="7894" h="7507" extrusionOk="0">
                    <a:moveTo>
                      <a:pt x="1648" y="0"/>
                    </a:moveTo>
                    <a:cubicBezTo>
                      <a:pt x="1407" y="0"/>
                      <a:pt x="1168" y="47"/>
                      <a:pt x="951" y="155"/>
                    </a:cubicBezTo>
                    <a:cubicBezTo>
                      <a:pt x="298" y="481"/>
                      <a:pt x="0" y="1337"/>
                      <a:pt x="226" y="2031"/>
                    </a:cubicBezTo>
                    <a:cubicBezTo>
                      <a:pt x="410" y="2596"/>
                      <a:pt x="887" y="3031"/>
                      <a:pt x="1447" y="3235"/>
                    </a:cubicBezTo>
                    <a:cubicBezTo>
                      <a:pt x="1332" y="3310"/>
                      <a:pt x="1220" y="3391"/>
                      <a:pt x="1118" y="3483"/>
                    </a:cubicBezTo>
                    <a:cubicBezTo>
                      <a:pt x="928" y="3652"/>
                      <a:pt x="761" y="3849"/>
                      <a:pt x="658" y="4080"/>
                    </a:cubicBezTo>
                    <a:cubicBezTo>
                      <a:pt x="499" y="4431"/>
                      <a:pt x="503" y="4840"/>
                      <a:pt x="615" y="5210"/>
                    </a:cubicBezTo>
                    <a:cubicBezTo>
                      <a:pt x="814" y="5869"/>
                      <a:pt x="1412" y="6431"/>
                      <a:pt x="2099" y="6441"/>
                    </a:cubicBezTo>
                    <a:cubicBezTo>
                      <a:pt x="2105" y="6441"/>
                      <a:pt x="2111" y="6441"/>
                      <a:pt x="2118" y="6441"/>
                    </a:cubicBezTo>
                    <a:cubicBezTo>
                      <a:pt x="2612" y="6441"/>
                      <a:pt x="3054" y="6169"/>
                      <a:pt x="3395" y="5798"/>
                    </a:cubicBezTo>
                    <a:cubicBezTo>
                      <a:pt x="3449" y="5985"/>
                      <a:pt x="3544" y="6161"/>
                      <a:pt x="3654" y="6324"/>
                    </a:cubicBezTo>
                    <a:cubicBezTo>
                      <a:pt x="4044" y="6902"/>
                      <a:pt x="4650" y="7342"/>
                      <a:pt x="5335" y="7471"/>
                    </a:cubicBezTo>
                    <a:cubicBezTo>
                      <a:pt x="5465" y="7495"/>
                      <a:pt x="5597" y="7507"/>
                      <a:pt x="5730" y="7507"/>
                    </a:cubicBezTo>
                    <a:cubicBezTo>
                      <a:pt x="6297" y="7507"/>
                      <a:pt x="6865" y="7293"/>
                      <a:pt x="7253" y="6883"/>
                    </a:cubicBezTo>
                    <a:cubicBezTo>
                      <a:pt x="7730" y="6379"/>
                      <a:pt x="7893" y="5577"/>
                      <a:pt x="7594" y="4948"/>
                    </a:cubicBezTo>
                    <a:cubicBezTo>
                      <a:pt x="7484" y="4720"/>
                      <a:pt x="7324" y="4520"/>
                      <a:pt x="7142" y="4340"/>
                    </a:cubicBezTo>
                    <a:cubicBezTo>
                      <a:pt x="6801" y="4000"/>
                      <a:pt x="6389" y="3735"/>
                      <a:pt x="5942" y="3557"/>
                    </a:cubicBezTo>
                    <a:cubicBezTo>
                      <a:pt x="6307" y="3370"/>
                      <a:pt x="6632" y="3110"/>
                      <a:pt x="6887" y="2789"/>
                    </a:cubicBezTo>
                    <a:cubicBezTo>
                      <a:pt x="7171" y="2432"/>
                      <a:pt x="7372" y="1995"/>
                      <a:pt x="7385" y="1541"/>
                    </a:cubicBezTo>
                    <a:cubicBezTo>
                      <a:pt x="7399" y="1086"/>
                      <a:pt x="7206" y="613"/>
                      <a:pt x="6832" y="349"/>
                    </a:cubicBezTo>
                    <a:cubicBezTo>
                      <a:pt x="6597" y="182"/>
                      <a:pt x="6305" y="106"/>
                      <a:pt x="6017" y="96"/>
                    </a:cubicBezTo>
                    <a:cubicBezTo>
                      <a:pt x="5992" y="95"/>
                      <a:pt x="5967" y="94"/>
                      <a:pt x="5942" y="94"/>
                    </a:cubicBezTo>
                    <a:cubicBezTo>
                      <a:pt x="5302" y="94"/>
                      <a:pt x="4674" y="405"/>
                      <a:pt x="4256" y="890"/>
                    </a:cubicBezTo>
                    <a:cubicBezTo>
                      <a:pt x="4101" y="1072"/>
                      <a:pt x="3973" y="1274"/>
                      <a:pt x="3875" y="1493"/>
                    </a:cubicBezTo>
                    <a:cubicBezTo>
                      <a:pt x="3578" y="903"/>
                      <a:pt x="3075" y="414"/>
                      <a:pt x="2461" y="166"/>
                    </a:cubicBezTo>
                    <a:cubicBezTo>
                      <a:pt x="2204" y="62"/>
                      <a:pt x="1924" y="0"/>
                      <a:pt x="1648"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9"/>
              <p:cNvSpPr/>
              <p:nvPr/>
            </p:nvSpPr>
            <p:spPr>
              <a:xfrm>
                <a:off x="1110966" y="3548802"/>
                <a:ext cx="85759" cy="63834"/>
              </a:xfrm>
              <a:custGeom>
                <a:avLst/>
                <a:gdLst/>
                <a:ahLst/>
                <a:cxnLst/>
                <a:rect l="l" t="t" r="r" b="b"/>
                <a:pathLst>
                  <a:path w="2652" h="1974" extrusionOk="0">
                    <a:moveTo>
                      <a:pt x="1286" y="1"/>
                    </a:moveTo>
                    <a:cubicBezTo>
                      <a:pt x="1111" y="1"/>
                      <a:pt x="925" y="63"/>
                      <a:pt x="741" y="209"/>
                    </a:cubicBezTo>
                    <a:cubicBezTo>
                      <a:pt x="1" y="796"/>
                      <a:pt x="584" y="1974"/>
                      <a:pt x="1353" y="1974"/>
                    </a:cubicBezTo>
                    <a:cubicBezTo>
                      <a:pt x="1499" y="1974"/>
                      <a:pt x="1653" y="1931"/>
                      <a:pt x="1805" y="1833"/>
                    </a:cubicBezTo>
                    <a:lnTo>
                      <a:pt x="1805" y="1833"/>
                    </a:lnTo>
                    <a:cubicBezTo>
                      <a:pt x="1793" y="1840"/>
                      <a:pt x="1788" y="1843"/>
                      <a:pt x="1788" y="1843"/>
                    </a:cubicBezTo>
                    <a:cubicBezTo>
                      <a:pt x="1788" y="1843"/>
                      <a:pt x="1882" y="1784"/>
                      <a:pt x="1882" y="1784"/>
                    </a:cubicBezTo>
                    <a:lnTo>
                      <a:pt x="1882" y="1784"/>
                    </a:lnTo>
                    <a:cubicBezTo>
                      <a:pt x="1881" y="1784"/>
                      <a:pt x="1862" y="1796"/>
                      <a:pt x="1805" y="1833"/>
                    </a:cubicBezTo>
                    <a:cubicBezTo>
                      <a:pt x="2652" y="1287"/>
                      <a:pt x="2082" y="1"/>
                      <a:pt x="1286" y="1"/>
                    </a:cubicBezTo>
                    <a:close/>
                  </a:path>
                </a:pathLst>
              </a:custGeom>
              <a:solidFill>
                <a:schemeClr val="accent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24688937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04"/>
        <p:cNvGrpSpPr/>
        <p:nvPr/>
      </p:nvGrpSpPr>
      <p:grpSpPr>
        <a:xfrm>
          <a:off x="0" y="0"/>
          <a:ext cx="0" cy="0"/>
          <a:chOff x="0" y="0"/>
          <a:chExt cx="0" cy="0"/>
        </a:xfrm>
      </p:grpSpPr>
      <p:cxnSp>
        <p:nvCxnSpPr>
          <p:cNvPr id="405" name="Google Shape;405;p20"/>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406" name="Google Shape;406;p20"/>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07" name="Google Shape;407;p20"/>
          <p:cNvSpPr txBox="1">
            <a:spLocks noGrp="1"/>
          </p:cNvSpPr>
          <p:nvPr>
            <p:ph type="subTitle" idx="1"/>
          </p:nvPr>
        </p:nvSpPr>
        <p:spPr>
          <a:xfrm>
            <a:off x="1379888" y="2454050"/>
            <a:ext cx="3267900" cy="9777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29655219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408"/>
        <p:cNvGrpSpPr/>
        <p:nvPr/>
      </p:nvGrpSpPr>
      <p:grpSpPr>
        <a:xfrm>
          <a:off x="0" y="0"/>
          <a:ext cx="0" cy="0"/>
          <a:chOff x="0" y="0"/>
          <a:chExt cx="0" cy="0"/>
        </a:xfrm>
      </p:grpSpPr>
      <p:cxnSp>
        <p:nvCxnSpPr>
          <p:cNvPr id="409" name="Google Shape;409;p21"/>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410" name="Google Shape;410;p21"/>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11" name="Google Shape;411;p21"/>
          <p:cNvSpPr txBox="1">
            <a:spLocks noGrp="1"/>
          </p:cNvSpPr>
          <p:nvPr>
            <p:ph type="subTitle" idx="1"/>
          </p:nvPr>
        </p:nvSpPr>
        <p:spPr>
          <a:xfrm>
            <a:off x="2938050" y="3764325"/>
            <a:ext cx="3267900" cy="839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37294298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462"/>
        <p:cNvGrpSpPr/>
        <p:nvPr/>
      </p:nvGrpSpPr>
      <p:grpSpPr>
        <a:xfrm>
          <a:off x="0" y="0"/>
          <a:ext cx="0" cy="0"/>
          <a:chOff x="0" y="0"/>
          <a:chExt cx="0" cy="0"/>
        </a:xfrm>
      </p:grpSpPr>
      <p:grpSp>
        <p:nvGrpSpPr>
          <p:cNvPr id="463" name="Google Shape;463;p23"/>
          <p:cNvGrpSpPr/>
          <p:nvPr/>
        </p:nvGrpSpPr>
        <p:grpSpPr>
          <a:xfrm>
            <a:off x="754725" y="-980547"/>
            <a:ext cx="8609790" cy="5940463"/>
            <a:chOff x="754725" y="-980547"/>
            <a:chExt cx="8609790" cy="5940463"/>
          </a:xfrm>
        </p:grpSpPr>
        <p:grpSp>
          <p:nvGrpSpPr>
            <p:cNvPr id="464" name="Google Shape;464;p23"/>
            <p:cNvGrpSpPr/>
            <p:nvPr/>
          </p:nvGrpSpPr>
          <p:grpSpPr>
            <a:xfrm>
              <a:off x="7960425" y="2571738"/>
              <a:ext cx="403350" cy="403575"/>
              <a:chOff x="2715250" y="338213"/>
              <a:chExt cx="403350" cy="403575"/>
            </a:xfrm>
          </p:grpSpPr>
          <p:sp>
            <p:nvSpPr>
              <p:cNvPr id="465" name="Google Shape;465;p23"/>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3"/>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3"/>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3"/>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3"/>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3"/>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3"/>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2" name="Google Shape;472;p23"/>
            <p:cNvSpPr/>
            <p:nvPr/>
          </p:nvSpPr>
          <p:spPr>
            <a:xfrm rot="-7804823">
              <a:off x="6987119" y="-178402"/>
              <a:ext cx="2273207" cy="1219945"/>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3"/>
            <p:cNvSpPr/>
            <p:nvPr/>
          </p:nvSpPr>
          <p:spPr>
            <a:xfrm rot="-7804823">
              <a:off x="7151472" y="-259851"/>
              <a:ext cx="2288160" cy="868679"/>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6"/>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3"/>
            <p:cNvSpPr/>
            <p:nvPr/>
          </p:nvSpPr>
          <p:spPr>
            <a:xfrm>
              <a:off x="8424000" y="3225100"/>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3"/>
            <p:cNvSpPr/>
            <p:nvPr/>
          </p:nvSpPr>
          <p:spPr>
            <a:xfrm>
              <a:off x="8446350" y="3079650"/>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76" name="Google Shape;476;p23"/>
            <p:cNvGrpSpPr/>
            <p:nvPr/>
          </p:nvGrpSpPr>
          <p:grpSpPr>
            <a:xfrm>
              <a:off x="942500" y="3951125"/>
              <a:ext cx="1008255" cy="1008791"/>
              <a:chOff x="4238100" y="338250"/>
              <a:chExt cx="1008255" cy="1008791"/>
            </a:xfrm>
          </p:grpSpPr>
          <p:sp>
            <p:nvSpPr>
              <p:cNvPr id="477" name="Google Shape;477;p2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3"/>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3"/>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7" name="Google Shape;487;p23"/>
            <p:cNvSpPr/>
            <p:nvPr/>
          </p:nvSpPr>
          <p:spPr>
            <a:xfrm>
              <a:off x="754725" y="3765950"/>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3"/>
            <p:cNvSpPr/>
            <p:nvPr/>
          </p:nvSpPr>
          <p:spPr>
            <a:xfrm>
              <a:off x="777075" y="3620500"/>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489" name="Google Shape;489;p23"/>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490" name="Google Shape;490;p23"/>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91" name="Google Shape;491;p23"/>
          <p:cNvSpPr txBox="1">
            <a:spLocks noGrp="1"/>
          </p:cNvSpPr>
          <p:nvPr>
            <p:ph type="subTitle" idx="1"/>
          </p:nvPr>
        </p:nvSpPr>
        <p:spPr>
          <a:xfrm>
            <a:off x="2218800" y="1884350"/>
            <a:ext cx="4706400" cy="212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400"/>
              <a:buChar char="●"/>
              <a:defRPr/>
            </a:lvl1pPr>
            <a:lvl2pPr lvl="1" algn="ctr" rtl="0">
              <a:lnSpc>
                <a:spcPct val="100000"/>
              </a:lnSpc>
              <a:spcBef>
                <a:spcPts val="160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22470462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492"/>
        <p:cNvGrpSpPr/>
        <p:nvPr/>
      </p:nvGrpSpPr>
      <p:grpSpPr>
        <a:xfrm>
          <a:off x="0" y="0"/>
          <a:ext cx="0" cy="0"/>
          <a:chOff x="0" y="0"/>
          <a:chExt cx="0" cy="0"/>
        </a:xfrm>
      </p:grpSpPr>
      <p:cxnSp>
        <p:nvCxnSpPr>
          <p:cNvPr id="493" name="Google Shape;493;p24"/>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494" name="Google Shape;494;p24"/>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95" name="Google Shape;495;p24"/>
          <p:cNvSpPr txBox="1">
            <a:spLocks noGrp="1"/>
          </p:cNvSpPr>
          <p:nvPr>
            <p:ph type="subTitle" idx="1"/>
          </p:nvPr>
        </p:nvSpPr>
        <p:spPr>
          <a:xfrm>
            <a:off x="1705413" y="2490425"/>
            <a:ext cx="2698200" cy="1105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400"/>
              <a:buChar char="●"/>
              <a:defRPr/>
            </a:lvl1pPr>
            <a:lvl2pPr lvl="1" algn="ctr" rtl="0">
              <a:lnSpc>
                <a:spcPct val="100000"/>
              </a:lnSpc>
              <a:spcBef>
                <a:spcPts val="160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931777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496"/>
        <p:cNvGrpSpPr/>
        <p:nvPr/>
      </p:nvGrpSpPr>
      <p:grpSpPr>
        <a:xfrm>
          <a:off x="0" y="0"/>
          <a:ext cx="0" cy="0"/>
          <a:chOff x="0" y="0"/>
          <a:chExt cx="0" cy="0"/>
        </a:xfrm>
      </p:grpSpPr>
      <p:sp>
        <p:nvSpPr>
          <p:cNvPr id="497" name="Google Shape;497;p25"/>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98" name="Google Shape;498;p25"/>
          <p:cNvSpPr txBox="1">
            <a:spLocks noGrp="1"/>
          </p:cNvSpPr>
          <p:nvPr>
            <p:ph type="body" idx="1"/>
          </p:nvPr>
        </p:nvSpPr>
        <p:spPr>
          <a:xfrm>
            <a:off x="720000" y="2718675"/>
            <a:ext cx="7704000" cy="18846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lt2"/>
              </a:buClr>
              <a:buSzPts val="1400"/>
              <a:buChar char="●"/>
              <a:defRPr>
                <a:solidFill>
                  <a:srgbClr val="434343"/>
                </a:solidFill>
              </a:defRPr>
            </a:lvl1pPr>
            <a:lvl2pPr marL="914400" lvl="1" indent="-317500" rtl="0">
              <a:lnSpc>
                <a:spcPct val="115000"/>
              </a:lnSpc>
              <a:spcBef>
                <a:spcPts val="0"/>
              </a:spcBef>
              <a:spcAft>
                <a:spcPts val="0"/>
              </a:spcAft>
              <a:buClr>
                <a:srgbClr val="434343"/>
              </a:buClr>
              <a:buSzPts val="1400"/>
              <a:buChar char="○"/>
              <a:defRPr>
                <a:solidFill>
                  <a:srgbClr val="434343"/>
                </a:solidFill>
              </a:defRPr>
            </a:lvl2pPr>
            <a:lvl3pPr marL="1371600" lvl="2" indent="-317500" rtl="0">
              <a:lnSpc>
                <a:spcPct val="115000"/>
              </a:lnSpc>
              <a:spcBef>
                <a:spcPts val="1600"/>
              </a:spcBef>
              <a:spcAft>
                <a:spcPts val="0"/>
              </a:spcAft>
              <a:buClr>
                <a:srgbClr val="434343"/>
              </a:buClr>
              <a:buSzPts val="1400"/>
              <a:buChar char="■"/>
              <a:defRPr>
                <a:solidFill>
                  <a:srgbClr val="434343"/>
                </a:solidFill>
              </a:defRPr>
            </a:lvl3pPr>
            <a:lvl4pPr marL="1828800" lvl="3" indent="-317500" rtl="0">
              <a:lnSpc>
                <a:spcPct val="115000"/>
              </a:lnSpc>
              <a:spcBef>
                <a:spcPts val="1600"/>
              </a:spcBef>
              <a:spcAft>
                <a:spcPts val="0"/>
              </a:spcAft>
              <a:buClr>
                <a:srgbClr val="434343"/>
              </a:buClr>
              <a:buSzPts val="1400"/>
              <a:buChar char="●"/>
              <a:defRPr>
                <a:solidFill>
                  <a:srgbClr val="434343"/>
                </a:solidFill>
              </a:defRPr>
            </a:lvl4pPr>
            <a:lvl5pPr marL="2286000" lvl="4" indent="-317500" rtl="0">
              <a:lnSpc>
                <a:spcPct val="115000"/>
              </a:lnSpc>
              <a:spcBef>
                <a:spcPts val="1600"/>
              </a:spcBef>
              <a:spcAft>
                <a:spcPts val="0"/>
              </a:spcAft>
              <a:buClr>
                <a:srgbClr val="434343"/>
              </a:buClr>
              <a:buSzPts val="1400"/>
              <a:buChar char="○"/>
              <a:defRPr>
                <a:solidFill>
                  <a:srgbClr val="434343"/>
                </a:solidFill>
              </a:defRPr>
            </a:lvl5pPr>
            <a:lvl6pPr marL="2743200" lvl="5" indent="-317500" rtl="0">
              <a:lnSpc>
                <a:spcPct val="115000"/>
              </a:lnSpc>
              <a:spcBef>
                <a:spcPts val="1600"/>
              </a:spcBef>
              <a:spcAft>
                <a:spcPts val="0"/>
              </a:spcAft>
              <a:buClr>
                <a:srgbClr val="434343"/>
              </a:buClr>
              <a:buSzPts val="1400"/>
              <a:buChar char="■"/>
              <a:defRPr>
                <a:solidFill>
                  <a:srgbClr val="434343"/>
                </a:solidFill>
              </a:defRPr>
            </a:lvl6pPr>
            <a:lvl7pPr marL="3200400" lvl="6" indent="-317500" rtl="0">
              <a:lnSpc>
                <a:spcPct val="115000"/>
              </a:lnSpc>
              <a:spcBef>
                <a:spcPts val="1600"/>
              </a:spcBef>
              <a:spcAft>
                <a:spcPts val="0"/>
              </a:spcAft>
              <a:buClr>
                <a:srgbClr val="434343"/>
              </a:buClr>
              <a:buSzPts val="1400"/>
              <a:buChar char="●"/>
              <a:defRPr>
                <a:solidFill>
                  <a:srgbClr val="434343"/>
                </a:solidFill>
              </a:defRPr>
            </a:lvl7pPr>
            <a:lvl8pPr marL="3657600" lvl="7" indent="-317500" rtl="0">
              <a:lnSpc>
                <a:spcPct val="115000"/>
              </a:lnSpc>
              <a:spcBef>
                <a:spcPts val="1600"/>
              </a:spcBef>
              <a:spcAft>
                <a:spcPts val="0"/>
              </a:spcAft>
              <a:buClr>
                <a:srgbClr val="434343"/>
              </a:buClr>
              <a:buSzPts val="1400"/>
              <a:buChar char="○"/>
              <a:defRPr>
                <a:solidFill>
                  <a:srgbClr val="434343"/>
                </a:solidFill>
              </a:defRPr>
            </a:lvl8pPr>
            <a:lvl9pPr marL="4114800" lvl="8" indent="-317500" rtl="0">
              <a:lnSpc>
                <a:spcPct val="115000"/>
              </a:lnSpc>
              <a:spcBef>
                <a:spcPts val="1600"/>
              </a:spcBef>
              <a:spcAft>
                <a:spcPts val="1600"/>
              </a:spcAft>
              <a:buClr>
                <a:srgbClr val="434343"/>
              </a:buClr>
              <a:buSzPts val="1400"/>
              <a:buChar char="■"/>
              <a:defRPr>
                <a:solidFill>
                  <a:srgbClr val="434343"/>
                </a:solidFill>
              </a:defRPr>
            </a:lvl9pPr>
          </a:lstStyle>
          <a:p>
            <a:endParaRPr/>
          </a:p>
        </p:txBody>
      </p:sp>
      <p:cxnSp>
        <p:nvCxnSpPr>
          <p:cNvPr id="499" name="Google Shape;499;p25"/>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grpSp>
        <p:nvGrpSpPr>
          <p:cNvPr id="500" name="Google Shape;500;p25"/>
          <p:cNvGrpSpPr/>
          <p:nvPr/>
        </p:nvGrpSpPr>
        <p:grpSpPr>
          <a:xfrm>
            <a:off x="8333995" y="452378"/>
            <a:ext cx="480634" cy="480899"/>
            <a:chOff x="106045" y="3249553"/>
            <a:chExt cx="480634" cy="480899"/>
          </a:xfrm>
        </p:grpSpPr>
        <p:sp>
          <p:nvSpPr>
            <p:cNvPr id="501" name="Google Shape;501;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1" name="Google Shape;511;p25"/>
          <p:cNvGrpSpPr/>
          <p:nvPr/>
        </p:nvGrpSpPr>
        <p:grpSpPr>
          <a:xfrm>
            <a:off x="8031370" y="1319328"/>
            <a:ext cx="480634" cy="480899"/>
            <a:chOff x="106045" y="3249553"/>
            <a:chExt cx="480634" cy="480899"/>
          </a:xfrm>
        </p:grpSpPr>
        <p:sp>
          <p:nvSpPr>
            <p:cNvPr id="512" name="Google Shape;512;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2" name="Google Shape;522;p25"/>
          <p:cNvGrpSpPr/>
          <p:nvPr/>
        </p:nvGrpSpPr>
        <p:grpSpPr>
          <a:xfrm>
            <a:off x="8473020" y="2090853"/>
            <a:ext cx="480634" cy="480899"/>
            <a:chOff x="106045" y="3249553"/>
            <a:chExt cx="480634" cy="480899"/>
          </a:xfrm>
        </p:grpSpPr>
        <p:sp>
          <p:nvSpPr>
            <p:cNvPr id="523" name="Google Shape;523;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3" name="Google Shape;533;p25"/>
          <p:cNvGrpSpPr/>
          <p:nvPr/>
        </p:nvGrpSpPr>
        <p:grpSpPr>
          <a:xfrm>
            <a:off x="8031370" y="3145928"/>
            <a:ext cx="480634" cy="480899"/>
            <a:chOff x="106045" y="3249553"/>
            <a:chExt cx="480634" cy="480899"/>
          </a:xfrm>
        </p:grpSpPr>
        <p:sp>
          <p:nvSpPr>
            <p:cNvPr id="534" name="Google Shape;534;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4" name="Google Shape;544;p25"/>
          <p:cNvGrpSpPr/>
          <p:nvPr/>
        </p:nvGrpSpPr>
        <p:grpSpPr>
          <a:xfrm>
            <a:off x="8473020" y="4045603"/>
            <a:ext cx="480634" cy="480899"/>
            <a:chOff x="106045" y="3249553"/>
            <a:chExt cx="480634" cy="480899"/>
          </a:xfrm>
        </p:grpSpPr>
        <p:sp>
          <p:nvSpPr>
            <p:cNvPr id="545" name="Google Shape;545;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8911871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555"/>
        <p:cNvGrpSpPr/>
        <p:nvPr/>
      </p:nvGrpSpPr>
      <p:grpSpPr>
        <a:xfrm>
          <a:off x="0" y="0"/>
          <a:ext cx="0" cy="0"/>
          <a:chOff x="0" y="0"/>
          <a:chExt cx="0" cy="0"/>
        </a:xfrm>
      </p:grpSpPr>
      <p:cxnSp>
        <p:nvCxnSpPr>
          <p:cNvPr id="556" name="Google Shape;556;p26"/>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557" name="Google Shape;557;p26"/>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8" name="Google Shape;558;p26"/>
          <p:cNvSpPr txBox="1">
            <a:spLocks noGrp="1"/>
          </p:cNvSpPr>
          <p:nvPr>
            <p:ph type="title" idx="2"/>
          </p:nvPr>
        </p:nvSpPr>
        <p:spPr>
          <a:xfrm>
            <a:off x="720000" y="353216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59" name="Google Shape;559;p26"/>
          <p:cNvSpPr txBox="1">
            <a:spLocks noGrp="1"/>
          </p:cNvSpPr>
          <p:nvPr>
            <p:ph type="subTitle" idx="1"/>
          </p:nvPr>
        </p:nvSpPr>
        <p:spPr>
          <a:xfrm>
            <a:off x="720000" y="411868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60" name="Google Shape;560;p26"/>
          <p:cNvSpPr txBox="1">
            <a:spLocks noGrp="1"/>
          </p:cNvSpPr>
          <p:nvPr>
            <p:ph type="title" idx="3"/>
          </p:nvPr>
        </p:nvSpPr>
        <p:spPr>
          <a:xfrm>
            <a:off x="3403800" y="1543661"/>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61" name="Google Shape;561;p26"/>
          <p:cNvSpPr txBox="1">
            <a:spLocks noGrp="1"/>
          </p:cNvSpPr>
          <p:nvPr>
            <p:ph type="subTitle" idx="4"/>
          </p:nvPr>
        </p:nvSpPr>
        <p:spPr>
          <a:xfrm>
            <a:off x="3403800" y="2130186"/>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62" name="Google Shape;562;p26"/>
          <p:cNvSpPr txBox="1">
            <a:spLocks noGrp="1"/>
          </p:cNvSpPr>
          <p:nvPr>
            <p:ph type="title" idx="5"/>
          </p:nvPr>
        </p:nvSpPr>
        <p:spPr>
          <a:xfrm>
            <a:off x="6087600" y="353216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63" name="Google Shape;563;p26"/>
          <p:cNvSpPr txBox="1">
            <a:spLocks noGrp="1"/>
          </p:cNvSpPr>
          <p:nvPr>
            <p:ph type="subTitle" idx="6"/>
          </p:nvPr>
        </p:nvSpPr>
        <p:spPr>
          <a:xfrm>
            <a:off x="6087600" y="411868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564" name="Google Shape;564;p26"/>
          <p:cNvGrpSpPr/>
          <p:nvPr/>
        </p:nvGrpSpPr>
        <p:grpSpPr>
          <a:xfrm>
            <a:off x="6766800" y="-114600"/>
            <a:ext cx="2435596" cy="2671834"/>
            <a:chOff x="6766800" y="-114600"/>
            <a:chExt cx="2435596" cy="2671834"/>
          </a:xfrm>
        </p:grpSpPr>
        <p:sp>
          <p:nvSpPr>
            <p:cNvPr id="565" name="Google Shape;565;p26"/>
            <p:cNvSpPr/>
            <p:nvPr/>
          </p:nvSpPr>
          <p:spPr>
            <a:xfrm>
              <a:off x="8534316" y="-114600"/>
              <a:ext cx="668080" cy="2671834"/>
            </a:xfrm>
            <a:custGeom>
              <a:avLst/>
              <a:gdLst/>
              <a:ahLst/>
              <a:cxnLst/>
              <a:rect l="l" t="t" r="r" b="b"/>
              <a:pathLst>
                <a:path w="6886" h="27539" extrusionOk="0">
                  <a:moveTo>
                    <a:pt x="4880" y="1"/>
                  </a:moveTo>
                  <a:cubicBezTo>
                    <a:pt x="4613" y="1"/>
                    <a:pt x="4312" y="76"/>
                    <a:pt x="3977" y="244"/>
                  </a:cubicBezTo>
                  <a:cubicBezTo>
                    <a:pt x="2457" y="1008"/>
                    <a:pt x="1788" y="3087"/>
                    <a:pt x="1400" y="4606"/>
                  </a:cubicBezTo>
                  <a:cubicBezTo>
                    <a:pt x="377" y="8598"/>
                    <a:pt x="0" y="12799"/>
                    <a:pt x="748" y="16852"/>
                  </a:cubicBezTo>
                  <a:cubicBezTo>
                    <a:pt x="1496" y="20903"/>
                    <a:pt x="3420" y="24798"/>
                    <a:pt x="6497" y="27539"/>
                  </a:cubicBezTo>
                  <a:cubicBezTo>
                    <a:pt x="6886" y="26071"/>
                    <a:pt x="6881" y="24532"/>
                    <a:pt x="6874" y="23015"/>
                  </a:cubicBezTo>
                  <a:cubicBezTo>
                    <a:pt x="6845" y="16464"/>
                    <a:pt x="6814" y="9912"/>
                    <a:pt x="6785" y="3359"/>
                  </a:cubicBezTo>
                  <a:cubicBezTo>
                    <a:pt x="6779" y="2038"/>
                    <a:pt x="6277" y="1"/>
                    <a:pt x="4880"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6"/>
            <p:cNvSpPr/>
            <p:nvPr/>
          </p:nvSpPr>
          <p:spPr>
            <a:xfrm>
              <a:off x="7004575" y="947275"/>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6"/>
            <p:cNvSpPr/>
            <p:nvPr/>
          </p:nvSpPr>
          <p:spPr>
            <a:xfrm>
              <a:off x="7026925" y="801825"/>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6"/>
            <p:cNvSpPr/>
            <p:nvPr/>
          </p:nvSpPr>
          <p:spPr>
            <a:xfrm>
              <a:off x="6766800" y="596725"/>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9" name="Google Shape;569;p26"/>
            <p:cNvGrpSpPr/>
            <p:nvPr/>
          </p:nvGrpSpPr>
          <p:grpSpPr>
            <a:xfrm>
              <a:off x="7415750" y="95500"/>
              <a:ext cx="1008255" cy="1008791"/>
              <a:chOff x="4238100" y="338250"/>
              <a:chExt cx="1008255" cy="1008791"/>
            </a:xfrm>
          </p:grpSpPr>
          <p:sp>
            <p:nvSpPr>
              <p:cNvPr id="570" name="Google Shape;570;p26"/>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6"/>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6"/>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6"/>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6"/>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26"/>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26"/>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26"/>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6"/>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6"/>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1410621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580"/>
        <p:cNvGrpSpPr/>
        <p:nvPr/>
      </p:nvGrpSpPr>
      <p:grpSpPr>
        <a:xfrm>
          <a:off x="0" y="0"/>
          <a:ext cx="0" cy="0"/>
          <a:chOff x="0" y="0"/>
          <a:chExt cx="0" cy="0"/>
        </a:xfrm>
      </p:grpSpPr>
      <p:cxnSp>
        <p:nvCxnSpPr>
          <p:cNvPr id="581" name="Google Shape;581;p27"/>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582" name="Google Shape;582;p27"/>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83" name="Google Shape;583;p27"/>
          <p:cNvSpPr txBox="1">
            <a:spLocks noGrp="1"/>
          </p:cNvSpPr>
          <p:nvPr>
            <p:ph type="title" idx="2"/>
          </p:nvPr>
        </p:nvSpPr>
        <p:spPr>
          <a:xfrm>
            <a:off x="1195868" y="1818648"/>
            <a:ext cx="2867100" cy="389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84" name="Google Shape;584;p27"/>
          <p:cNvSpPr txBox="1">
            <a:spLocks noGrp="1"/>
          </p:cNvSpPr>
          <p:nvPr>
            <p:ph type="subTitle" idx="1"/>
          </p:nvPr>
        </p:nvSpPr>
        <p:spPr>
          <a:xfrm>
            <a:off x="1195855" y="2336035"/>
            <a:ext cx="28671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85" name="Google Shape;585;p27"/>
          <p:cNvSpPr txBox="1">
            <a:spLocks noGrp="1"/>
          </p:cNvSpPr>
          <p:nvPr>
            <p:ph type="title" idx="3"/>
          </p:nvPr>
        </p:nvSpPr>
        <p:spPr>
          <a:xfrm>
            <a:off x="5081045" y="1818648"/>
            <a:ext cx="2867100" cy="389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86" name="Google Shape;586;p27"/>
          <p:cNvSpPr txBox="1">
            <a:spLocks noGrp="1"/>
          </p:cNvSpPr>
          <p:nvPr>
            <p:ph type="subTitle" idx="4"/>
          </p:nvPr>
        </p:nvSpPr>
        <p:spPr>
          <a:xfrm>
            <a:off x="5081035" y="2336035"/>
            <a:ext cx="28671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87" name="Google Shape;587;p27"/>
          <p:cNvSpPr txBox="1">
            <a:spLocks noGrp="1"/>
          </p:cNvSpPr>
          <p:nvPr>
            <p:ph type="title" idx="5"/>
          </p:nvPr>
        </p:nvSpPr>
        <p:spPr>
          <a:xfrm>
            <a:off x="1195868" y="3575935"/>
            <a:ext cx="2867100" cy="41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88" name="Google Shape;588;p27"/>
          <p:cNvSpPr txBox="1">
            <a:spLocks noGrp="1"/>
          </p:cNvSpPr>
          <p:nvPr>
            <p:ph type="subTitle" idx="6"/>
          </p:nvPr>
        </p:nvSpPr>
        <p:spPr>
          <a:xfrm>
            <a:off x="1195855" y="4105235"/>
            <a:ext cx="28671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89" name="Google Shape;589;p27"/>
          <p:cNvSpPr txBox="1">
            <a:spLocks noGrp="1"/>
          </p:cNvSpPr>
          <p:nvPr>
            <p:ph type="title" idx="7"/>
          </p:nvPr>
        </p:nvSpPr>
        <p:spPr>
          <a:xfrm>
            <a:off x="5081045" y="3575935"/>
            <a:ext cx="2867100" cy="41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90" name="Google Shape;590;p27"/>
          <p:cNvSpPr txBox="1">
            <a:spLocks noGrp="1"/>
          </p:cNvSpPr>
          <p:nvPr>
            <p:ph type="subTitle" idx="8"/>
          </p:nvPr>
        </p:nvSpPr>
        <p:spPr>
          <a:xfrm>
            <a:off x="5081035" y="4105235"/>
            <a:ext cx="28671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591" name="Google Shape;591;p27"/>
          <p:cNvGrpSpPr/>
          <p:nvPr/>
        </p:nvGrpSpPr>
        <p:grpSpPr>
          <a:xfrm>
            <a:off x="7985151" y="463350"/>
            <a:ext cx="690394" cy="379496"/>
            <a:chOff x="7985151" y="463350"/>
            <a:chExt cx="690394" cy="379496"/>
          </a:xfrm>
        </p:grpSpPr>
        <p:sp>
          <p:nvSpPr>
            <p:cNvPr id="592" name="Google Shape;592;p27"/>
            <p:cNvSpPr/>
            <p:nvPr/>
          </p:nvSpPr>
          <p:spPr>
            <a:xfrm>
              <a:off x="8403420" y="648329"/>
              <a:ext cx="272125" cy="194518"/>
            </a:xfrm>
            <a:custGeom>
              <a:avLst/>
              <a:gdLst/>
              <a:ahLst/>
              <a:cxnLst/>
              <a:rect l="l" t="t" r="r" b="b"/>
              <a:pathLst>
                <a:path w="4078" h="2915" extrusionOk="0">
                  <a:moveTo>
                    <a:pt x="1" y="1252"/>
                  </a:moveTo>
                  <a:cubicBezTo>
                    <a:pt x="1" y="1252"/>
                    <a:pt x="1" y="1252"/>
                    <a:pt x="1" y="1252"/>
                  </a:cubicBezTo>
                  <a:lnTo>
                    <a:pt x="1" y="1252"/>
                  </a:lnTo>
                  <a:cubicBezTo>
                    <a:pt x="1" y="1252"/>
                    <a:pt x="1" y="1252"/>
                    <a:pt x="1" y="1252"/>
                  </a:cubicBezTo>
                  <a:close/>
                  <a:moveTo>
                    <a:pt x="2260" y="1"/>
                  </a:moveTo>
                  <a:cubicBezTo>
                    <a:pt x="2132" y="273"/>
                    <a:pt x="1863" y="1171"/>
                    <a:pt x="1608" y="1187"/>
                  </a:cubicBezTo>
                  <a:cubicBezTo>
                    <a:pt x="1390" y="1199"/>
                    <a:pt x="573" y="1267"/>
                    <a:pt x="190" y="1267"/>
                  </a:cubicBezTo>
                  <a:cubicBezTo>
                    <a:pt x="94" y="1267"/>
                    <a:pt x="26" y="1263"/>
                    <a:pt x="1" y="1252"/>
                  </a:cubicBezTo>
                  <a:lnTo>
                    <a:pt x="1" y="1252"/>
                  </a:lnTo>
                  <a:cubicBezTo>
                    <a:pt x="484" y="1462"/>
                    <a:pt x="966" y="1673"/>
                    <a:pt x="1447" y="1885"/>
                  </a:cubicBezTo>
                  <a:cubicBezTo>
                    <a:pt x="1259" y="2215"/>
                    <a:pt x="1095" y="2560"/>
                    <a:pt x="953" y="2914"/>
                  </a:cubicBezTo>
                  <a:cubicBezTo>
                    <a:pt x="1350" y="2673"/>
                    <a:pt x="2224" y="2141"/>
                    <a:pt x="2268" y="2136"/>
                  </a:cubicBezTo>
                  <a:cubicBezTo>
                    <a:pt x="2269" y="2136"/>
                    <a:pt x="2270" y="2136"/>
                    <a:pt x="2271" y="2136"/>
                  </a:cubicBezTo>
                  <a:cubicBezTo>
                    <a:pt x="2353" y="2136"/>
                    <a:pt x="3278" y="2574"/>
                    <a:pt x="3686" y="2769"/>
                  </a:cubicBezTo>
                  <a:cubicBezTo>
                    <a:pt x="3433" y="2396"/>
                    <a:pt x="3225" y="1994"/>
                    <a:pt x="3071" y="1572"/>
                  </a:cubicBezTo>
                  <a:cubicBezTo>
                    <a:pt x="3396" y="1233"/>
                    <a:pt x="3729" y="904"/>
                    <a:pt x="4077" y="587"/>
                  </a:cubicBezTo>
                  <a:lnTo>
                    <a:pt x="4077" y="587"/>
                  </a:lnTo>
                  <a:cubicBezTo>
                    <a:pt x="3726" y="683"/>
                    <a:pt x="2947" y="818"/>
                    <a:pt x="2810" y="818"/>
                  </a:cubicBezTo>
                  <a:cubicBezTo>
                    <a:pt x="2800" y="818"/>
                    <a:pt x="2793" y="818"/>
                    <a:pt x="2790" y="816"/>
                  </a:cubicBezTo>
                  <a:cubicBezTo>
                    <a:pt x="2749" y="796"/>
                    <a:pt x="2405" y="239"/>
                    <a:pt x="226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27"/>
            <p:cNvSpPr/>
            <p:nvPr/>
          </p:nvSpPr>
          <p:spPr>
            <a:xfrm>
              <a:off x="7985151" y="463350"/>
              <a:ext cx="441552" cy="326243"/>
            </a:xfrm>
            <a:custGeom>
              <a:avLst/>
              <a:gdLst/>
              <a:ahLst/>
              <a:cxnLst/>
              <a:rect l="l" t="t" r="r" b="b"/>
              <a:pathLst>
                <a:path w="6617" h="4889" extrusionOk="0">
                  <a:moveTo>
                    <a:pt x="0" y="1030"/>
                  </a:moveTo>
                  <a:lnTo>
                    <a:pt x="0" y="1030"/>
                  </a:lnTo>
                  <a:cubicBezTo>
                    <a:pt x="1" y="1030"/>
                    <a:pt x="1" y="1030"/>
                    <a:pt x="1" y="1031"/>
                  </a:cubicBezTo>
                  <a:lnTo>
                    <a:pt x="1" y="1031"/>
                  </a:lnTo>
                  <a:cubicBezTo>
                    <a:pt x="1" y="1030"/>
                    <a:pt x="1" y="1030"/>
                    <a:pt x="0" y="1030"/>
                  </a:cubicBezTo>
                  <a:close/>
                  <a:moveTo>
                    <a:pt x="4023" y="0"/>
                  </a:moveTo>
                  <a:cubicBezTo>
                    <a:pt x="3722" y="361"/>
                    <a:pt x="2978" y="1586"/>
                    <a:pt x="2571" y="1586"/>
                  </a:cubicBezTo>
                  <a:cubicBezTo>
                    <a:pt x="2558" y="1586"/>
                    <a:pt x="2545" y="1585"/>
                    <a:pt x="2533" y="1582"/>
                  </a:cubicBezTo>
                  <a:cubicBezTo>
                    <a:pt x="2101" y="1493"/>
                    <a:pt x="174" y="1165"/>
                    <a:pt x="1" y="1031"/>
                  </a:cubicBezTo>
                  <a:lnTo>
                    <a:pt x="1" y="1031"/>
                  </a:lnTo>
                  <a:cubicBezTo>
                    <a:pt x="665" y="1555"/>
                    <a:pt x="1331" y="2078"/>
                    <a:pt x="1995" y="2603"/>
                  </a:cubicBezTo>
                  <a:cubicBezTo>
                    <a:pt x="1569" y="3043"/>
                    <a:pt x="1172" y="3513"/>
                    <a:pt x="809" y="4007"/>
                  </a:cubicBezTo>
                  <a:cubicBezTo>
                    <a:pt x="1520" y="3793"/>
                    <a:pt x="3074" y="3328"/>
                    <a:pt x="3172" y="3328"/>
                  </a:cubicBezTo>
                  <a:cubicBezTo>
                    <a:pt x="3173" y="3328"/>
                    <a:pt x="3174" y="3328"/>
                    <a:pt x="3174" y="3328"/>
                  </a:cubicBezTo>
                  <a:cubicBezTo>
                    <a:pt x="3273" y="3341"/>
                    <a:pt x="4560" y="4415"/>
                    <a:pt x="5126" y="4888"/>
                  </a:cubicBezTo>
                  <a:cubicBezTo>
                    <a:pt x="4883" y="4208"/>
                    <a:pt x="4723" y="3499"/>
                    <a:pt x="4651" y="2780"/>
                  </a:cubicBezTo>
                  <a:cubicBezTo>
                    <a:pt x="5294" y="2382"/>
                    <a:pt x="5950" y="2006"/>
                    <a:pt x="6617" y="1654"/>
                  </a:cubicBezTo>
                  <a:lnTo>
                    <a:pt x="6617" y="1654"/>
                  </a:lnTo>
                  <a:cubicBezTo>
                    <a:pt x="6599" y="1654"/>
                    <a:pt x="6580" y="1654"/>
                    <a:pt x="6561" y="1654"/>
                  </a:cubicBezTo>
                  <a:cubicBezTo>
                    <a:pt x="5911" y="1654"/>
                    <a:pt x="4577" y="1537"/>
                    <a:pt x="4519" y="1487"/>
                  </a:cubicBezTo>
                  <a:cubicBezTo>
                    <a:pt x="4464" y="1438"/>
                    <a:pt x="4153" y="432"/>
                    <a:pt x="4023"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4" name="Google Shape;594;p27"/>
          <p:cNvGrpSpPr/>
          <p:nvPr/>
        </p:nvGrpSpPr>
        <p:grpSpPr>
          <a:xfrm>
            <a:off x="4359238" y="3241425"/>
            <a:ext cx="425550" cy="450850"/>
            <a:chOff x="4359238" y="3241425"/>
            <a:chExt cx="425550" cy="450850"/>
          </a:xfrm>
        </p:grpSpPr>
        <p:sp>
          <p:nvSpPr>
            <p:cNvPr id="595" name="Google Shape;595;p27"/>
            <p:cNvSpPr/>
            <p:nvPr/>
          </p:nvSpPr>
          <p:spPr>
            <a:xfrm>
              <a:off x="4597013" y="3591975"/>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27"/>
            <p:cNvSpPr/>
            <p:nvPr/>
          </p:nvSpPr>
          <p:spPr>
            <a:xfrm>
              <a:off x="4619363" y="3446525"/>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27"/>
            <p:cNvSpPr/>
            <p:nvPr/>
          </p:nvSpPr>
          <p:spPr>
            <a:xfrm>
              <a:off x="4359238" y="3241425"/>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103084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1">
  <p:cSld name="SECTION_HEADER_1">
    <p:bg>
      <p:bgPr>
        <a:solidFill>
          <a:schemeClr val="accent2"/>
        </a:solidFill>
        <a:effectLst/>
      </p:bgPr>
    </p:bg>
    <p:spTree>
      <p:nvGrpSpPr>
        <p:cNvPr id="1" name="Shape 260"/>
        <p:cNvGrpSpPr/>
        <p:nvPr/>
      </p:nvGrpSpPr>
      <p:grpSpPr>
        <a:xfrm>
          <a:off x="0" y="0"/>
          <a:ext cx="0" cy="0"/>
          <a:chOff x="0" y="0"/>
          <a:chExt cx="0" cy="0"/>
        </a:xfrm>
      </p:grpSpPr>
      <p:grpSp>
        <p:nvGrpSpPr>
          <p:cNvPr id="261" name="Google Shape;261;p15"/>
          <p:cNvGrpSpPr/>
          <p:nvPr/>
        </p:nvGrpSpPr>
        <p:grpSpPr>
          <a:xfrm>
            <a:off x="-43250" y="704288"/>
            <a:ext cx="10540752" cy="4727497"/>
            <a:chOff x="-43250" y="704288"/>
            <a:chExt cx="10540752" cy="4727497"/>
          </a:xfrm>
        </p:grpSpPr>
        <p:sp>
          <p:nvSpPr>
            <p:cNvPr id="262" name="Google Shape;262;p15"/>
            <p:cNvSpPr/>
            <p:nvPr/>
          </p:nvSpPr>
          <p:spPr>
            <a:xfrm>
              <a:off x="529062" y="7042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3" name="Google Shape;263;p15"/>
            <p:cNvGrpSpPr/>
            <p:nvPr/>
          </p:nvGrpSpPr>
          <p:grpSpPr>
            <a:xfrm rot="-715296">
              <a:off x="1067531" y="2983160"/>
              <a:ext cx="722367" cy="722752"/>
              <a:chOff x="4238100" y="338250"/>
              <a:chExt cx="1008255" cy="1008791"/>
            </a:xfrm>
          </p:grpSpPr>
          <p:sp>
            <p:nvSpPr>
              <p:cNvPr id="264" name="Google Shape;264;p15"/>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5"/>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5"/>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5"/>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5"/>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5"/>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5"/>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5"/>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5"/>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5"/>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4" name="Google Shape;274;p15"/>
            <p:cNvGrpSpPr/>
            <p:nvPr/>
          </p:nvGrpSpPr>
          <p:grpSpPr>
            <a:xfrm>
              <a:off x="7015063" y="976900"/>
              <a:ext cx="903375" cy="542300"/>
              <a:chOff x="2506350" y="1963575"/>
              <a:chExt cx="903375" cy="542300"/>
            </a:xfrm>
          </p:grpSpPr>
          <p:sp>
            <p:nvSpPr>
              <p:cNvPr id="275" name="Google Shape;275;p15"/>
              <p:cNvSpPr/>
              <p:nvPr/>
            </p:nvSpPr>
            <p:spPr>
              <a:xfrm>
                <a:off x="2703675" y="2158275"/>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5"/>
              <p:cNvSpPr/>
              <p:nvPr/>
            </p:nvSpPr>
            <p:spPr>
              <a:xfrm>
                <a:off x="3196450" y="2032625"/>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5"/>
              <p:cNvSpPr/>
              <p:nvPr/>
            </p:nvSpPr>
            <p:spPr>
              <a:xfrm>
                <a:off x="3118550" y="2367750"/>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5"/>
              <p:cNvSpPr/>
              <p:nvPr/>
            </p:nvSpPr>
            <p:spPr>
              <a:xfrm>
                <a:off x="2506350" y="1963575"/>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9" name="Google Shape;279;p15"/>
            <p:cNvSpPr/>
            <p:nvPr/>
          </p:nvSpPr>
          <p:spPr>
            <a:xfrm rot="-2996991">
              <a:off x="7420136" y="3093453"/>
              <a:ext cx="2811678" cy="1509058"/>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5"/>
            <p:cNvSpPr/>
            <p:nvPr/>
          </p:nvSpPr>
          <p:spPr>
            <a:xfrm rot="-2996991">
              <a:off x="7760595" y="3465577"/>
              <a:ext cx="2830173" cy="1074546"/>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1" name="Google Shape;281;p15"/>
            <p:cNvGrpSpPr/>
            <p:nvPr/>
          </p:nvGrpSpPr>
          <p:grpSpPr>
            <a:xfrm>
              <a:off x="637115" y="2658226"/>
              <a:ext cx="394832" cy="395144"/>
              <a:chOff x="4238100" y="338250"/>
              <a:chExt cx="1008255" cy="1008791"/>
            </a:xfrm>
          </p:grpSpPr>
          <p:sp>
            <p:nvSpPr>
              <p:cNvPr id="282" name="Google Shape;282;p15"/>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5"/>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5"/>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5"/>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5"/>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5"/>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5"/>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5"/>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5"/>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5"/>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2" name="Google Shape;292;p15"/>
            <p:cNvSpPr/>
            <p:nvPr/>
          </p:nvSpPr>
          <p:spPr>
            <a:xfrm>
              <a:off x="-43250" y="1560550"/>
              <a:ext cx="1843448" cy="933294"/>
            </a:xfrm>
            <a:custGeom>
              <a:avLst/>
              <a:gdLst/>
              <a:ahLst/>
              <a:cxnLst/>
              <a:rect l="l" t="t" r="r" b="b"/>
              <a:pathLst>
                <a:path w="17731" h="8977" extrusionOk="0">
                  <a:moveTo>
                    <a:pt x="5610" y="1"/>
                  </a:moveTo>
                  <a:cubicBezTo>
                    <a:pt x="4310" y="1"/>
                    <a:pt x="2983" y="172"/>
                    <a:pt x="1923" y="772"/>
                  </a:cubicBezTo>
                  <a:cubicBezTo>
                    <a:pt x="1202" y="1178"/>
                    <a:pt x="0" y="2180"/>
                    <a:pt x="10" y="3057"/>
                  </a:cubicBezTo>
                  <a:cubicBezTo>
                    <a:pt x="741" y="3008"/>
                    <a:pt x="1510" y="2512"/>
                    <a:pt x="2259" y="2341"/>
                  </a:cubicBezTo>
                  <a:cubicBezTo>
                    <a:pt x="3329" y="2097"/>
                    <a:pt x="4436" y="2046"/>
                    <a:pt x="5528" y="1993"/>
                  </a:cubicBezTo>
                  <a:cubicBezTo>
                    <a:pt x="5775" y="1982"/>
                    <a:pt x="6025" y="1970"/>
                    <a:pt x="6275" y="1970"/>
                  </a:cubicBezTo>
                  <a:cubicBezTo>
                    <a:pt x="6759" y="1970"/>
                    <a:pt x="7240" y="2014"/>
                    <a:pt x="7689" y="2184"/>
                  </a:cubicBezTo>
                  <a:cubicBezTo>
                    <a:pt x="8750" y="2586"/>
                    <a:pt x="9438" y="3611"/>
                    <a:pt x="9928" y="4633"/>
                  </a:cubicBezTo>
                  <a:cubicBezTo>
                    <a:pt x="10417" y="5654"/>
                    <a:pt x="10794" y="6757"/>
                    <a:pt x="11540" y="7611"/>
                  </a:cubicBezTo>
                  <a:cubicBezTo>
                    <a:pt x="12272" y="8448"/>
                    <a:pt x="13371" y="8976"/>
                    <a:pt x="14473" y="8976"/>
                  </a:cubicBezTo>
                  <a:cubicBezTo>
                    <a:pt x="14705" y="8976"/>
                    <a:pt x="14937" y="8953"/>
                    <a:pt x="15165" y="8904"/>
                  </a:cubicBezTo>
                  <a:cubicBezTo>
                    <a:pt x="16481" y="8624"/>
                    <a:pt x="17593" y="7440"/>
                    <a:pt x="17654" y="6096"/>
                  </a:cubicBezTo>
                  <a:cubicBezTo>
                    <a:pt x="17731" y="4482"/>
                    <a:pt x="16431" y="3129"/>
                    <a:pt x="15052" y="2285"/>
                  </a:cubicBezTo>
                  <a:cubicBezTo>
                    <a:pt x="12886" y="959"/>
                    <a:pt x="10345" y="365"/>
                    <a:pt x="7816" y="125"/>
                  </a:cubicBezTo>
                  <a:cubicBezTo>
                    <a:pt x="7129" y="60"/>
                    <a:pt x="6374" y="1"/>
                    <a:pt x="5610"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5"/>
            <p:cNvSpPr/>
            <p:nvPr/>
          </p:nvSpPr>
          <p:spPr>
            <a:xfrm>
              <a:off x="1224924" y="1901346"/>
              <a:ext cx="359104" cy="384982"/>
            </a:xfrm>
            <a:custGeom>
              <a:avLst/>
              <a:gdLst/>
              <a:ahLst/>
              <a:cxnLst/>
              <a:rect l="l" t="t" r="r" b="b"/>
              <a:pathLst>
                <a:path w="3454" h="3703" extrusionOk="0">
                  <a:moveTo>
                    <a:pt x="1564" y="0"/>
                  </a:moveTo>
                  <a:cubicBezTo>
                    <a:pt x="567" y="0"/>
                    <a:pt x="1" y="1160"/>
                    <a:pt x="47" y="2037"/>
                  </a:cubicBezTo>
                  <a:cubicBezTo>
                    <a:pt x="77" y="2615"/>
                    <a:pt x="313" y="3226"/>
                    <a:pt x="815" y="3515"/>
                  </a:cubicBezTo>
                  <a:cubicBezTo>
                    <a:pt x="991" y="3619"/>
                    <a:pt x="1193" y="3673"/>
                    <a:pt x="1398" y="3695"/>
                  </a:cubicBezTo>
                  <a:cubicBezTo>
                    <a:pt x="1450" y="3700"/>
                    <a:pt x="1502" y="3703"/>
                    <a:pt x="1553" y="3703"/>
                  </a:cubicBezTo>
                  <a:cubicBezTo>
                    <a:pt x="2423" y="3703"/>
                    <a:pt x="3255" y="2986"/>
                    <a:pt x="3353" y="2116"/>
                  </a:cubicBezTo>
                  <a:cubicBezTo>
                    <a:pt x="3453" y="1207"/>
                    <a:pt x="2622" y="86"/>
                    <a:pt x="1679" y="5"/>
                  </a:cubicBezTo>
                  <a:cubicBezTo>
                    <a:pt x="1640" y="2"/>
                    <a:pt x="1601" y="0"/>
                    <a:pt x="1564"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4" name="Google Shape;294;p15"/>
          <p:cNvSpPr txBox="1">
            <a:spLocks noGrp="1"/>
          </p:cNvSpPr>
          <p:nvPr>
            <p:ph type="title"/>
          </p:nvPr>
        </p:nvSpPr>
        <p:spPr>
          <a:xfrm>
            <a:off x="2391900" y="3227050"/>
            <a:ext cx="4360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4200" b="1">
                <a:solidFill>
                  <a:schemeClr val="accent3"/>
                </a:solidFill>
              </a:defRPr>
            </a:lvl1pPr>
            <a:lvl2pPr lvl="1" algn="ctr" rtl="0">
              <a:spcBef>
                <a:spcPts val="0"/>
              </a:spcBef>
              <a:spcAft>
                <a:spcPts val="0"/>
              </a:spcAft>
              <a:buClr>
                <a:schemeClr val="accent3"/>
              </a:buClr>
              <a:buSzPts val="3600"/>
              <a:buNone/>
              <a:defRPr sz="3600">
                <a:solidFill>
                  <a:schemeClr val="accent3"/>
                </a:solidFill>
              </a:defRPr>
            </a:lvl2pPr>
            <a:lvl3pPr lvl="2" algn="ctr" rtl="0">
              <a:spcBef>
                <a:spcPts val="0"/>
              </a:spcBef>
              <a:spcAft>
                <a:spcPts val="0"/>
              </a:spcAft>
              <a:buClr>
                <a:schemeClr val="accent3"/>
              </a:buClr>
              <a:buSzPts val="3600"/>
              <a:buNone/>
              <a:defRPr sz="3600">
                <a:solidFill>
                  <a:schemeClr val="accent3"/>
                </a:solidFill>
              </a:defRPr>
            </a:lvl3pPr>
            <a:lvl4pPr lvl="3" algn="ctr" rtl="0">
              <a:spcBef>
                <a:spcPts val="0"/>
              </a:spcBef>
              <a:spcAft>
                <a:spcPts val="0"/>
              </a:spcAft>
              <a:buClr>
                <a:schemeClr val="accent3"/>
              </a:buClr>
              <a:buSzPts val="3600"/>
              <a:buNone/>
              <a:defRPr sz="3600">
                <a:solidFill>
                  <a:schemeClr val="accent3"/>
                </a:solidFill>
              </a:defRPr>
            </a:lvl4pPr>
            <a:lvl5pPr lvl="4" algn="ctr" rtl="0">
              <a:spcBef>
                <a:spcPts val="0"/>
              </a:spcBef>
              <a:spcAft>
                <a:spcPts val="0"/>
              </a:spcAft>
              <a:buClr>
                <a:schemeClr val="accent3"/>
              </a:buClr>
              <a:buSzPts val="3600"/>
              <a:buNone/>
              <a:defRPr sz="3600">
                <a:solidFill>
                  <a:schemeClr val="accent3"/>
                </a:solidFill>
              </a:defRPr>
            </a:lvl5pPr>
            <a:lvl6pPr lvl="5" algn="ctr" rtl="0">
              <a:spcBef>
                <a:spcPts val="0"/>
              </a:spcBef>
              <a:spcAft>
                <a:spcPts val="0"/>
              </a:spcAft>
              <a:buClr>
                <a:schemeClr val="accent3"/>
              </a:buClr>
              <a:buSzPts val="3600"/>
              <a:buNone/>
              <a:defRPr sz="3600">
                <a:solidFill>
                  <a:schemeClr val="accent3"/>
                </a:solidFill>
              </a:defRPr>
            </a:lvl6pPr>
            <a:lvl7pPr lvl="6" algn="ctr" rtl="0">
              <a:spcBef>
                <a:spcPts val="0"/>
              </a:spcBef>
              <a:spcAft>
                <a:spcPts val="0"/>
              </a:spcAft>
              <a:buClr>
                <a:schemeClr val="accent3"/>
              </a:buClr>
              <a:buSzPts val="3600"/>
              <a:buNone/>
              <a:defRPr sz="3600">
                <a:solidFill>
                  <a:schemeClr val="accent3"/>
                </a:solidFill>
              </a:defRPr>
            </a:lvl7pPr>
            <a:lvl8pPr lvl="7" algn="ctr" rtl="0">
              <a:spcBef>
                <a:spcPts val="0"/>
              </a:spcBef>
              <a:spcAft>
                <a:spcPts val="0"/>
              </a:spcAft>
              <a:buClr>
                <a:schemeClr val="accent3"/>
              </a:buClr>
              <a:buSzPts val="3600"/>
              <a:buNone/>
              <a:defRPr sz="3600">
                <a:solidFill>
                  <a:schemeClr val="accent3"/>
                </a:solidFill>
              </a:defRPr>
            </a:lvl8pPr>
            <a:lvl9pPr lvl="8" algn="ctr" rtl="0">
              <a:spcBef>
                <a:spcPts val="0"/>
              </a:spcBef>
              <a:spcAft>
                <a:spcPts val="0"/>
              </a:spcAft>
              <a:buClr>
                <a:schemeClr val="accent3"/>
              </a:buClr>
              <a:buSzPts val="3600"/>
              <a:buNone/>
              <a:defRPr sz="3600">
                <a:solidFill>
                  <a:schemeClr val="accent3"/>
                </a:solidFill>
              </a:defRPr>
            </a:lvl9pPr>
          </a:lstStyle>
          <a:p>
            <a:endParaRPr/>
          </a:p>
        </p:txBody>
      </p:sp>
      <p:sp>
        <p:nvSpPr>
          <p:cNvPr id="295" name="Google Shape;295;p15"/>
          <p:cNvSpPr txBox="1">
            <a:spLocks noGrp="1"/>
          </p:cNvSpPr>
          <p:nvPr>
            <p:ph type="subTitle" idx="1"/>
          </p:nvPr>
        </p:nvSpPr>
        <p:spPr>
          <a:xfrm>
            <a:off x="2839825" y="4208388"/>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598"/>
        <p:cNvGrpSpPr/>
        <p:nvPr/>
      </p:nvGrpSpPr>
      <p:grpSpPr>
        <a:xfrm>
          <a:off x="0" y="0"/>
          <a:ext cx="0" cy="0"/>
          <a:chOff x="0" y="0"/>
          <a:chExt cx="0" cy="0"/>
        </a:xfrm>
      </p:grpSpPr>
      <p:cxnSp>
        <p:nvCxnSpPr>
          <p:cNvPr id="599" name="Google Shape;599;p28"/>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600" name="Google Shape;600;p28"/>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1" name="Google Shape;601;p28"/>
          <p:cNvSpPr txBox="1">
            <a:spLocks noGrp="1"/>
          </p:cNvSpPr>
          <p:nvPr>
            <p:ph type="title" idx="2"/>
          </p:nvPr>
        </p:nvSpPr>
        <p:spPr>
          <a:xfrm>
            <a:off x="720000" y="19521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02" name="Google Shape;602;p28"/>
          <p:cNvSpPr txBox="1">
            <a:spLocks noGrp="1"/>
          </p:cNvSpPr>
          <p:nvPr>
            <p:ph type="subTitle" idx="1"/>
          </p:nvPr>
        </p:nvSpPr>
        <p:spPr>
          <a:xfrm>
            <a:off x="720000" y="2421775"/>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03" name="Google Shape;603;p28"/>
          <p:cNvSpPr txBox="1">
            <a:spLocks noGrp="1"/>
          </p:cNvSpPr>
          <p:nvPr>
            <p:ph type="title" idx="3"/>
          </p:nvPr>
        </p:nvSpPr>
        <p:spPr>
          <a:xfrm>
            <a:off x="3419271" y="19521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04" name="Google Shape;604;p28"/>
          <p:cNvSpPr txBox="1">
            <a:spLocks noGrp="1"/>
          </p:cNvSpPr>
          <p:nvPr>
            <p:ph type="subTitle" idx="4"/>
          </p:nvPr>
        </p:nvSpPr>
        <p:spPr>
          <a:xfrm>
            <a:off x="3419271" y="2421775"/>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05" name="Google Shape;605;p28"/>
          <p:cNvSpPr txBox="1">
            <a:spLocks noGrp="1"/>
          </p:cNvSpPr>
          <p:nvPr>
            <p:ph type="title" idx="5"/>
          </p:nvPr>
        </p:nvSpPr>
        <p:spPr>
          <a:xfrm>
            <a:off x="2069613" y="35026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06" name="Google Shape;606;p28"/>
          <p:cNvSpPr txBox="1">
            <a:spLocks noGrp="1"/>
          </p:cNvSpPr>
          <p:nvPr>
            <p:ph type="subTitle" idx="6"/>
          </p:nvPr>
        </p:nvSpPr>
        <p:spPr>
          <a:xfrm>
            <a:off x="2069613" y="3972300"/>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07" name="Google Shape;607;p28"/>
          <p:cNvSpPr txBox="1">
            <a:spLocks noGrp="1"/>
          </p:cNvSpPr>
          <p:nvPr>
            <p:ph type="title" idx="7"/>
          </p:nvPr>
        </p:nvSpPr>
        <p:spPr>
          <a:xfrm>
            <a:off x="4768883" y="35026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08" name="Google Shape;608;p28"/>
          <p:cNvSpPr txBox="1">
            <a:spLocks noGrp="1"/>
          </p:cNvSpPr>
          <p:nvPr>
            <p:ph type="subTitle" idx="8"/>
          </p:nvPr>
        </p:nvSpPr>
        <p:spPr>
          <a:xfrm>
            <a:off x="4768883" y="3972300"/>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09" name="Google Shape;609;p28"/>
          <p:cNvSpPr txBox="1">
            <a:spLocks noGrp="1"/>
          </p:cNvSpPr>
          <p:nvPr>
            <p:ph type="title" idx="9"/>
          </p:nvPr>
        </p:nvSpPr>
        <p:spPr>
          <a:xfrm>
            <a:off x="6118549" y="19521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10" name="Google Shape;610;p28"/>
          <p:cNvSpPr txBox="1">
            <a:spLocks noGrp="1"/>
          </p:cNvSpPr>
          <p:nvPr>
            <p:ph type="subTitle" idx="13"/>
          </p:nvPr>
        </p:nvSpPr>
        <p:spPr>
          <a:xfrm>
            <a:off x="6118549" y="2421775"/>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611" name="Google Shape;611;p28"/>
          <p:cNvGrpSpPr/>
          <p:nvPr/>
        </p:nvGrpSpPr>
        <p:grpSpPr>
          <a:xfrm>
            <a:off x="7162838" y="-152450"/>
            <a:ext cx="1355965" cy="1029044"/>
            <a:chOff x="7162838" y="-152450"/>
            <a:chExt cx="1355965" cy="1029044"/>
          </a:xfrm>
        </p:grpSpPr>
        <p:sp>
          <p:nvSpPr>
            <p:cNvPr id="612" name="Google Shape;612;p28"/>
            <p:cNvSpPr/>
            <p:nvPr/>
          </p:nvSpPr>
          <p:spPr>
            <a:xfrm>
              <a:off x="7162838" y="-152450"/>
              <a:ext cx="1355965" cy="631190"/>
            </a:xfrm>
            <a:custGeom>
              <a:avLst/>
              <a:gdLst/>
              <a:ahLst/>
              <a:cxnLst/>
              <a:rect l="l" t="t" r="r" b="b"/>
              <a:pathLst>
                <a:path w="17923" h="8343" extrusionOk="0">
                  <a:moveTo>
                    <a:pt x="17183" y="1"/>
                  </a:moveTo>
                  <a:cubicBezTo>
                    <a:pt x="12576" y="28"/>
                    <a:pt x="7956" y="54"/>
                    <a:pt x="3384" y="639"/>
                  </a:cubicBezTo>
                  <a:cubicBezTo>
                    <a:pt x="1345" y="897"/>
                    <a:pt x="1" y="1544"/>
                    <a:pt x="1378" y="3574"/>
                  </a:cubicBezTo>
                  <a:cubicBezTo>
                    <a:pt x="2789" y="5655"/>
                    <a:pt x="4883" y="7309"/>
                    <a:pt x="7303" y="7997"/>
                  </a:cubicBezTo>
                  <a:cubicBezTo>
                    <a:pt x="8108" y="8227"/>
                    <a:pt x="8949" y="8343"/>
                    <a:pt x="9788" y="8343"/>
                  </a:cubicBezTo>
                  <a:cubicBezTo>
                    <a:pt x="11470" y="8343"/>
                    <a:pt x="13147" y="7878"/>
                    <a:pt x="14530" y="6930"/>
                  </a:cubicBezTo>
                  <a:cubicBezTo>
                    <a:pt x="16605" y="5508"/>
                    <a:pt x="17922" y="2972"/>
                    <a:pt x="17698" y="467"/>
                  </a:cubicBezTo>
                  <a:cubicBezTo>
                    <a:pt x="17685" y="327"/>
                    <a:pt x="17662" y="176"/>
                    <a:pt x="17556" y="87"/>
                  </a:cubicBezTo>
                  <a:cubicBezTo>
                    <a:pt x="17457" y="4"/>
                    <a:pt x="17314" y="1"/>
                    <a:pt x="1718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28"/>
            <p:cNvSpPr/>
            <p:nvPr/>
          </p:nvSpPr>
          <p:spPr>
            <a:xfrm>
              <a:off x="7731471" y="202075"/>
              <a:ext cx="432747" cy="178621"/>
            </a:xfrm>
            <a:custGeom>
              <a:avLst/>
              <a:gdLst/>
              <a:ahLst/>
              <a:cxnLst/>
              <a:rect l="l" t="t" r="r" b="b"/>
              <a:pathLst>
                <a:path w="5720" h="2361" extrusionOk="0">
                  <a:moveTo>
                    <a:pt x="2775" y="1"/>
                  </a:moveTo>
                  <a:cubicBezTo>
                    <a:pt x="1407" y="1"/>
                    <a:pt x="0" y="368"/>
                    <a:pt x="253" y="1521"/>
                  </a:cubicBezTo>
                  <a:cubicBezTo>
                    <a:pt x="320" y="1830"/>
                    <a:pt x="581" y="2068"/>
                    <a:pt x="872" y="2190"/>
                  </a:cubicBezTo>
                  <a:cubicBezTo>
                    <a:pt x="1163" y="2311"/>
                    <a:pt x="1487" y="2332"/>
                    <a:pt x="1801" y="2345"/>
                  </a:cubicBezTo>
                  <a:cubicBezTo>
                    <a:pt x="2016" y="2353"/>
                    <a:pt x="2248" y="2361"/>
                    <a:pt x="2489" y="2361"/>
                  </a:cubicBezTo>
                  <a:cubicBezTo>
                    <a:pt x="3425" y="2361"/>
                    <a:pt x="4495" y="2249"/>
                    <a:pt x="5153" y="1645"/>
                  </a:cubicBezTo>
                  <a:cubicBezTo>
                    <a:pt x="5720" y="1124"/>
                    <a:pt x="5563" y="674"/>
                    <a:pt x="4928" y="353"/>
                  </a:cubicBezTo>
                  <a:cubicBezTo>
                    <a:pt x="4540" y="157"/>
                    <a:pt x="3666" y="1"/>
                    <a:pt x="2775"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4" name="Google Shape;614;p28"/>
            <p:cNvGrpSpPr/>
            <p:nvPr/>
          </p:nvGrpSpPr>
          <p:grpSpPr>
            <a:xfrm>
              <a:off x="7922691" y="303067"/>
              <a:ext cx="501891" cy="573527"/>
              <a:chOff x="8216950" y="256700"/>
              <a:chExt cx="284100" cy="324650"/>
            </a:xfrm>
          </p:grpSpPr>
          <p:sp>
            <p:nvSpPr>
              <p:cNvPr id="615" name="Google Shape;615;p28"/>
              <p:cNvSpPr/>
              <p:nvPr/>
            </p:nvSpPr>
            <p:spPr>
              <a:xfrm>
                <a:off x="8216950" y="357275"/>
                <a:ext cx="158275" cy="76600"/>
              </a:xfrm>
              <a:custGeom>
                <a:avLst/>
                <a:gdLst/>
                <a:ahLst/>
                <a:cxnLst/>
                <a:rect l="l" t="t" r="r" b="b"/>
                <a:pathLst>
                  <a:path w="6331" h="3064" extrusionOk="0">
                    <a:moveTo>
                      <a:pt x="1274" y="1"/>
                    </a:moveTo>
                    <a:cubicBezTo>
                      <a:pt x="1056" y="1"/>
                      <a:pt x="839" y="24"/>
                      <a:pt x="636" y="99"/>
                    </a:cubicBezTo>
                    <a:cubicBezTo>
                      <a:pt x="354" y="205"/>
                      <a:pt x="103" y="435"/>
                      <a:pt x="44" y="732"/>
                    </a:cubicBezTo>
                    <a:cubicBezTo>
                      <a:pt x="1" y="952"/>
                      <a:pt x="64" y="1176"/>
                      <a:pt x="155" y="1379"/>
                    </a:cubicBezTo>
                    <a:cubicBezTo>
                      <a:pt x="554" y="2262"/>
                      <a:pt x="1475" y="2831"/>
                      <a:pt x="2427" y="3001"/>
                    </a:cubicBezTo>
                    <a:cubicBezTo>
                      <a:pt x="2675" y="3044"/>
                      <a:pt x="2924" y="3064"/>
                      <a:pt x="3173" y="3064"/>
                    </a:cubicBezTo>
                    <a:cubicBezTo>
                      <a:pt x="3527" y="3064"/>
                      <a:pt x="3881" y="3025"/>
                      <a:pt x="4231" y="2961"/>
                    </a:cubicBezTo>
                    <a:cubicBezTo>
                      <a:pt x="4549" y="2903"/>
                      <a:pt x="5339" y="2886"/>
                      <a:pt x="5596" y="2679"/>
                    </a:cubicBezTo>
                    <a:cubicBezTo>
                      <a:pt x="6331" y="2088"/>
                      <a:pt x="4799" y="1032"/>
                      <a:pt x="4338" y="792"/>
                    </a:cubicBezTo>
                    <a:cubicBezTo>
                      <a:pt x="3469" y="339"/>
                      <a:pt x="2507" y="70"/>
                      <a:pt x="1532" y="10"/>
                    </a:cubicBezTo>
                    <a:cubicBezTo>
                      <a:pt x="1447" y="4"/>
                      <a:pt x="1360" y="1"/>
                      <a:pt x="1274"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28"/>
              <p:cNvSpPr/>
              <p:nvPr/>
            </p:nvSpPr>
            <p:spPr>
              <a:xfrm>
                <a:off x="8356700" y="413300"/>
                <a:ext cx="144350" cy="95425"/>
              </a:xfrm>
              <a:custGeom>
                <a:avLst/>
                <a:gdLst/>
                <a:ahLst/>
                <a:cxnLst/>
                <a:rect l="l" t="t" r="r" b="b"/>
                <a:pathLst>
                  <a:path w="5774" h="3817" extrusionOk="0">
                    <a:moveTo>
                      <a:pt x="1729" y="0"/>
                    </a:moveTo>
                    <a:cubicBezTo>
                      <a:pt x="1176" y="0"/>
                      <a:pt x="284" y="121"/>
                      <a:pt x="148" y="734"/>
                    </a:cubicBezTo>
                    <a:cubicBezTo>
                      <a:pt x="0" y="1394"/>
                      <a:pt x="731" y="2222"/>
                      <a:pt x="1200" y="2577"/>
                    </a:cubicBezTo>
                    <a:cubicBezTo>
                      <a:pt x="1828" y="3052"/>
                      <a:pt x="2596" y="3299"/>
                      <a:pt x="3345" y="3542"/>
                    </a:cubicBezTo>
                    <a:cubicBezTo>
                      <a:pt x="3772" y="3680"/>
                      <a:pt x="4221" y="3817"/>
                      <a:pt x="4661" y="3817"/>
                    </a:cubicBezTo>
                    <a:cubicBezTo>
                      <a:pt x="4837" y="3817"/>
                      <a:pt x="5012" y="3795"/>
                      <a:pt x="5183" y="3742"/>
                    </a:cubicBezTo>
                    <a:cubicBezTo>
                      <a:pt x="5304" y="3703"/>
                      <a:pt x="5423" y="3649"/>
                      <a:pt x="5505" y="3551"/>
                    </a:cubicBezTo>
                    <a:cubicBezTo>
                      <a:pt x="5574" y="3466"/>
                      <a:pt x="5608" y="3358"/>
                      <a:pt x="5630" y="3250"/>
                    </a:cubicBezTo>
                    <a:cubicBezTo>
                      <a:pt x="5774" y="2534"/>
                      <a:pt x="5419" y="1795"/>
                      <a:pt x="4910" y="1270"/>
                    </a:cubicBezTo>
                    <a:cubicBezTo>
                      <a:pt x="4110" y="442"/>
                      <a:pt x="2941" y="19"/>
                      <a:pt x="1788" y="1"/>
                    </a:cubicBezTo>
                    <a:cubicBezTo>
                      <a:pt x="1768" y="0"/>
                      <a:pt x="1749" y="0"/>
                      <a:pt x="1729"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28"/>
              <p:cNvSpPr/>
              <p:nvPr/>
            </p:nvSpPr>
            <p:spPr>
              <a:xfrm>
                <a:off x="8320000" y="431825"/>
                <a:ext cx="73850" cy="149525"/>
              </a:xfrm>
              <a:custGeom>
                <a:avLst/>
                <a:gdLst/>
                <a:ahLst/>
                <a:cxnLst/>
                <a:rect l="l" t="t" r="r" b="b"/>
                <a:pathLst>
                  <a:path w="2954" h="5981" extrusionOk="0">
                    <a:moveTo>
                      <a:pt x="1350" y="1"/>
                    </a:moveTo>
                    <a:cubicBezTo>
                      <a:pt x="723" y="1"/>
                      <a:pt x="275" y="1399"/>
                      <a:pt x="187" y="1844"/>
                    </a:cubicBezTo>
                    <a:cubicBezTo>
                      <a:pt x="0" y="2803"/>
                      <a:pt x="14" y="3802"/>
                      <a:pt x="232" y="4756"/>
                    </a:cubicBezTo>
                    <a:cubicBezTo>
                      <a:pt x="301" y="5050"/>
                      <a:pt x="390" y="5347"/>
                      <a:pt x="571" y="5587"/>
                    </a:cubicBezTo>
                    <a:cubicBezTo>
                      <a:pt x="742" y="5812"/>
                      <a:pt x="1008" y="5980"/>
                      <a:pt x="1287" y="5980"/>
                    </a:cubicBezTo>
                    <a:cubicBezTo>
                      <a:pt x="1307" y="5980"/>
                      <a:pt x="1326" y="5980"/>
                      <a:pt x="1346" y="5978"/>
                    </a:cubicBezTo>
                    <a:cubicBezTo>
                      <a:pt x="1567" y="5956"/>
                      <a:pt x="1766" y="5831"/>
                      <a:pt x="1934" y="5686"/>
                    </a:cubicBezTo>
                    <a:cubicBezTo>
                      <a:pt x="2668" y="5055"/>
                      <a:pt x="2954" y="4011"/>
                      <a:pt x="2846" y="3049"/>
                    </a:cubicBezTo>
                    <a:cubicBezTo>
                      <a:pt x="2777" y="2445"/>
                      <a:pt x="2571" y="1872"/>
                      <a:pt x="2299" y="1329"/>
                    </a:cubicBezTo>
                    <a:cubicBezTo>
                      <a:pt x="2153" y="1040"/>
                      <a:pt x="1913" y="291"/>
                      <a:pt x="1641" y="101"/>
                    </a:cubicBezTo>
                    <a:cubicBezTo>
                      <a:pt x="1540" y="31"/>
                      <a:pt x="1443" y="1"/>
                      <a:pt x="135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28"/>
              <p:cNvSpPr/>
              <p:nvPr/>
            </p:nvSpPr>
            <p:spPr>
              <a:xfrm>
                <a:off x="8307775" y="256700"/>
                <a:ext cx="84725" cy="152125"/>
              </a:xfrm>
              <a:custGeom>
                <a:avLst/>
                <a:gdLst/>
                <a:ahLst/>
                <a:cxnLst/>
                <a:rect l="l" t="t" r="r" b="b"/>
                <a:pathLst>
                  <a:path w="3389" h="6085" extrusionOk="0">
                    <a:moveTo>
                      <a:pt x="1968" y="0"/>
                    </a:moveTo>
                    <a:cubicBezTo>
                      <a:pt x="1888" y="0"/>
                      <a:pt x="1807" y="18"/>
                      <a:pt x="1731" y="42"/>
                    </a:cubicBezTo>
                    <a:cubicBezTo>
                      <a:pt x="1034" y="261"/>
                      <a:pt x="558" y="930"/>
                      <a:pt x="342" y="1627"/>
                    </a:cubicBezTo>
                    <a:cubicBezTo>
                      <a:pt x="0" y="2729"/>
                      <a:pt x="194" y="3955"/>
                      <a:pt x="732" y="4975"/>
                    </a:cubicBezTo>
                    <a:cubicBezTo>
                      <a:pt x="960" y="5408"/>
                      <a:pt x="1429" y="6085"/>
                      <a:pt x="1976" y="6085"/>
                    </a:cubicBezTo>
                    <a:cubicBezTo>
                      <a:pt x="2038" y="6085"/>
                      <a:pt x="2101" y="6076"/>
                      <a:pt x="2164" y="6057"/>
                    </a:cubicBezTo>
                    <a:cubicBezTo>
                      <a:pt x="2817" y="5871"/>
                      <a:pt x="3191" y="4832"/>
                      <a:pt x="3276" y="4250"/>
                    </a:cubicBezTo>
                    <a:cubicBezTo>
                      <a:pt x="3388" y="3471"/>
                      <a:pt x="3237" y="2680"/>
                      <a:pt x="3086" y="1905"/>
                    </a:cubicBezTo>
                    <a:cubicBezTo>
                      <a:pt x="2968" y="1289"/>
                      <a:pt x="2826" y="633"/>
                      <a:pt x="2377" y="199"/>
                    </a:cubicBezTo>
                    <a:cubicBezTo>
                      <a:pt x="2285" y="110"/>
                      <a:pt x="2179" y="31"/>
                      <a:pt x="2055" y="8"/>
                    </a:cubicBezTo>
                    <a:cubicBezTo>
                      <a:pt x="2026" y="2"/>
                      <a:pt x="1997" y="0"/>
                      <a:pt x="1968"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28"/>
              <p:cNvSpPr/>
              <p:nvPr/>
            </p:nvSpPr>
            <p:spPr>
              <a:xfrm>
                <a:off x="8366500" y="316975"/>
                <a:ext cx="130575" cy="100800"/>
              </a:xfrm>
              <a:custGeom>
                <a:avLst/>
                <a:gdLst/>
                <a:ahLst/>
                <a:cxnLst/>
                <a:rect l="l" t="t" r="r" b="b"/>
                <a:pathLst>
                  <a:path w="5223" h="4032" extrusionOk="0">
                    <a:moveTo>
                      <a:pt x="3817" y="0"/>
                    </a:moveTo>
                    <a:cubicBezTo>
                      <a:pt x="3068" y="0"/>
                      <a:pt x="2318" y="326"/>
                      <a:pt x="1747" y="824"/>
                    </a:cubicBezTo>
                    <a:cubicBezTo>
                      <a:pt x="1288" y="1222"/>
                      <a:pt x="931" y="1718"/>
                      <a:pt x="641" y="2249"/>
                    </a:cubicBezTo>
                    <a:cubicBezTo>
                      <a:pt x="484" y="2533"/>
                      <a:pt x="2" y="3156"/>
                      <a:pt x="1" y="3487"/>
                    </a:cubicBezTo>
                    <a:cubicBezTo>
                      <a:pt x="0" y="3900"/>
                      <a:pt x="341" y="4032"/>
                      <a:pt x="764" y="4032"/>
                    </a:cubicBezTo>
                    <a:cubicBezTo>
                      <a:pt x="1309" y="4032"/>
                      <a:pt x="1991" y="3814"/>
                      <a:pt x="2260" y="3698"/>
                    </a:cubicBezTo>
                    <a:cubicBezTo>
                      <a:pt x="3157" y="3307"/>
                      <a:pt x="3971" y="2729"/>
                      <a:pt x="4633" y="2010"/>
                    </a:cubicBezTo>
                    <a:cubicBezTo>
                      <a:pt x="4838" y="1787"/>
                      <a:pt x="5032" y="1544"/>
                      <a:pt x="5127" y="1258"/>
                    </a:cubicBezTo>
                    <a:cubicBezTo>
                      <a:pt x="5222" y="973"/>
                      <a:pt x="5201" y="631"/>
                      <a:pt x="5008" y="399"/>
                    </a:cubicBezTo>
                    <a:cubicBezTo>
                      <a:pt x="4867" y="228"/>
                      <a:pt x="4651" y="135"/>
                      <a:pt x="4436" y="79"/>
                    </a:cubicBezTo>
                    <a:cubicBezTo>
                      <a:pt x="4232" y="25"/>
                      <a:pt x="4025" y="0"/>
                      <a:pt x="3817"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28"/>
              <p:cNvSpPr/>
              <p:nvPr/>
            </p:nvSpPr>
            <p:spPr>
              <a:xfrm>
                <a:off x="8219500" y="421800"/>
                <a:ext cx="149800" cy="95325"/>
              </a:xfrm>
              <a:custGeom>
                <a:avLst/>
                <a:gdLst/>
                <a:ahLst/>
                <a:cxnLst/>
                <a:rect l="l" t="t" r="r" b="b"/>
                <a:pathLst>
                  <a:path w="5992" h="3813" extrusionOk="0">
                    <a:moveTo>
                      <a:pt x="4299" y="1"/>
                    </a:moveTo>
                    <a:cubicBezTo>
                      <a:pt x="3996" y="1"/>
                      <a:pt x="3705" y="40"/>
                      <a:pt x="3489" y="93"/>
                    </a:cubicBezTo>
                    <a:cubicBezTo>
                      <a:pt x="2726" y="285"/>
                      <a:pt x="2050" y="723"/>
                      <a:pt x="1390" y="1155"/>
                    </a:cubicBezTo>
                    <a:cubicBezTo>
                      <a:pt x="865" y="1498"/>
                      <a:pt x="311" y="1875"/>
                      <a:pt x="80" y="2457"/>
                    </a:cubicBezTo>
                    <a:cubicBezTo>
                      <a:pt x="34" y="2574"/>
                      <a:pt x="1" y="2703"/>
                      <a:pt x="27" y="2828"/>
                    </a:cubicBezTo>
                    <a:cubicBezTo>
                      <a:pt x="48" y="2936"/>
                      <a:pt x="110" y="3030"/>
                      <a:pt x="181" y="3113"/>
                    </a:cubicBezTo>
                    <a:cubicBezTo>
                      <a:pt x="590" y="3607"/>
                      <a:pt x="1253" y="3813"/>
                      <a:pt x="1900" y="3813"/>
                    </a:cubicBezTo>
                    <a:cubicBezTo>
                      <a:pt x="1992" y="3813"/>
                      <a:pt x="2083" y="3809"/>
                      <a:pt x="2174" y="3801"/>
                    </a:cubicBezTo>
                    <a:cubicBezTo>
                      <a:pt x="3323" y="3700"/>
                      <a:pt x="4385" y="3059"/>
                      <a:pt x="5126" y="2174"/>
                    </a:cubicBezTo>
                    <a:cubicBezTo>
                      <a:pt x="5477" y="1757"/>
                      <a:pt x="5992" y="949"/>
                      <a:pt x="5587" y="437"/>
                    </a:cubicBezTo>
                    <a:cubicBezTo>
                      <a:pt x="5323" y="108"/>
                      <a:pt x="4796" y="1"/>
                      <a:pt x="4299"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28"/>
              <p:cNvSpPr/>
              <p:nvPr/>
            </p:nvSpPr>
            <p:spPr>
              <a:xfrm>
                <a:off x="8326075" y="392175"/>
                <a:ext cx="61675" cy="57750"/>
              </a:xfrm>
              <a:custGeom>
                <a:avLst/>
                <a:gdLst/>
                <a:ahLst/>
                <a:cxnLst/>
                <a:rect l="l" t="t" r="r" b="b"/>
                <a:pathLst>
                  <a:path w="2467" h="2310" extrusionOk="0">
                    <a:moveTo>
                      <a:pt x="1203" y="1"/>
                    </a:moveTo>
                    <a:cubicBezTo>
                      <a:pt x="819" y="1"/>
                      <a:pt x="426" y="148"/>
                      <a:pt x="259" y="473"/>
                    </a:cubicBezTo>
                    <a:cubicBezTo>
                      <a:pt x="0" y="982"/>
                      <a:pt x="140" y="1737"/>
                      <a:pt x="590" y="2079"/>
                    </a:cubicBezTo>
                    <a:cubicBezTo>
                      <a:pt x="785" y="2228"/>
                      <a:pt x="1031" y="2309"/>
                      <a:pt x="1277" y="2309"/>
                    </a:cubicBezTo>
                    <a:cubicBezTo>
                      <a:pt x="1356" y="2309"/>
                      <a:pt x="1435" y="2301"/>
                      <a:pt x="1513" y="2284"/>
                    </a:cubicBezTo>
                    <a:cubicBezTo>
                      <a:pt x="1964" y="2187"/>
                      <a:pt x="2331" y="1787"/>
                      <a:pt x="2400" y="1332"/>
                    </a:cubicBezTo>
                    <a:cubicBezTo>
                      <a:pt x="2466" y="874"/>
                      <a:pt x="2230" y="391"/>
                      <a:pt x="1834" y="155"/>
                    </a:cubicBezTo>
                    <a:cubicBezTo>
                      <a:pt x="1662" y="55"/>
                      <a:pt x="1434" y="1"/>
                      <a:pt x="120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28421787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622"/>
        <p:cNvGrpSpPr/>
        <p:nvPr/>
      </p:nvGrpSpPr>
      <p:grpSpPr>
        <a:xfrm>
          <a:off x="0" y="0"/>
          <a:ext cx="0" cy="0"/>
          <a:chOff x="0" y="0"/>
          <a:chExt cx="0" cy="0"/>
        </a:xfrm>
      </p:grpSpPr>
      <p:cxnSp>
        <p:nvCxnSpPr>
          <p:cNvPr id="623" name="Google Shape;623;p29"/>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624" name="Google Shape;624;p29"/>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25" name="Google Shape;625;p29"/>
          <p:cNvSpPr txBox="1">
            <a:spLocks noGrp="1"/>
          </p:cNvSpPr>
          <p:nvPr>
            <p:ph type="title" idx="2"/>
          </p:nvPr>
        </p:nvSpPr>
        <p:spPr>
          <a:xfrm>
            <a:off x="719976" y="17235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26" name="Google Shape;626;p29"/>
          <p:cNvSpPr txBox="1">
            <a:spLocks noGrp="1"/>
          </p:cNvSpPr>
          <p:nvPr>
            <p:ph type="subTitle" idx="1"/>
          </p:nvPr>
        </p:nvSpPr>
        <p:spPr>
          <a:xfrm>
            <a:off x="719976" y="2193175"/>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27" name="Google Shape;627;p29"/>
          <p:cNvSpPr txBox="1">
            <a:spLocks noGrp="1"/>
          </p:cNvSpPr>
          <p:nvPr>
            <p:ph type="title" idx="3"/>
          </p:nvPr>
        </p:nvSpPr>
        <p:spPr>
          <a:xfrm>
            <a:off x="3419247" y="17235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28" name="Google Shape;628;p29"/>
          <p:cNvSpPr txBox="1">
            <a:spLocks noGrp="1"/>
          </p:cNvSpPr>
          <p:nvPr>
            <p:ph type="subTitle" idx="4"/>
          </p:nvPr>
        </p:nvSpPr>
        <p:spPr>
          <a:xfrm>
            <a:off x="3419247" y="2193175"/>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29" name="Google Shape;629;p29"/>
          <p:cNvSpPr txBox="1">
            <a:spLocks noGrp="1"/>
          </p:cNvSpPr>
          <p:nvPr>
            <p:ph type="title" idx="5"/>
          </p:nvPr>
        </p:nvSpPr>
        <p:spPr>
          <a:xfrm>
            <a:off x="719976" y="35026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30" name="Google Shape;630;p29"/>
          <p:cNvSpPr txBox="1">
            <a:spLocks noGrp="1"/>
          </p:cNvSpPr>
          <p:nvPr>
            <p:ph type="subTitle" idx="6"/>
          </p:nvPr>
        </p:nvSpPr>
        <p:spPr>
          <a:xfrm>
            <a:off x="719976" y="3972300"/>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31" name="Google Shape;631;p29"/>
          <p:cNvSpPr txBox="1">
            <a:spLocks noGrp="1"/>
          </p:cNvSpPr>
          <p:nvPr>
            <p:ph type="title" idx="7"/>
          </p:nvPr>
        </p:nvSpPr>
        <p:spPr>
          <a:xfrm>
            <a:off x="3419247" y="35026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32" name="Google Shape;632;p29"/>
          <p:cNvSpPr txBox="1">
            <a:spLocks noGrp="1"/>
          </p:cNvSpPr>
          <p:nvPr>
            <p:ph type="subTitle" idx="8"/>
          </p:nvPr>
        </p:nvSpPr>
        <p:spPr>
          <a:xfrm>
            <a:off x="3419247" y="3972300"/>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33" name="Google Shape;633;p29"/>
          <p:cNvSpPr txBox="1">
            <a:spLocks noGrp="1"/>
          </p:cNvSpPr>
          <p:nvPr>
            <p:ph type="title" idx="9"/>
          </p:nvPr>
        </p:nvSpPr>
        <p:spPr>
          <a:xfrm>
            <a:off x="6118524" y="17235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34" name="Google Shape;634;p29"/>
          <p:cNvSpPr txBox="1">
            <a:spLocks noGrp="1"/>
          </p:cNvSpPr>
          <p:nvPr>
            <p:ph type="subTitle" idx="13"/>
          </p:nvPr>
        </p:nvSpPr>
        <p:spPr>
          <a:xfrm>
            <a:off x="6118524" y="2193175"/>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35" name="Google Shape;635;p29"/>
          <p:cNvSpPr txBox="1">
            <a:spLocks noGrp="1"/>
          </p:cNvSpPr>
          <p:nvPr>
            <p:ph type="title" idx="14"/>
          </p:nvPr>
        </p:nvSpPr>
        <p:spPr>
          <a:xfrm>
            <a:off x="6118524" y="35026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36" name="Google Shape;636;p29"/>
          <p:cNvSpPr txBox="1">
            <a:spLocks noGrp="1"/>
          </p:cNvSpPr>
          <p:nvPr>
            <p:ph type="subTitle" idx="15"/>
          </p:nvPr>
        </p:nvSpPr>
        <p:spPr>
          <a:xfrm>
            <a:off x="6118524" y="3972300"/>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637" name="Google Shape;637;p29"/>
          <p:cNvGrpSpPr/>
          <p:nvPr/>
        </p:nvGrpSpPr>
        <p:grpSpPr>
          <a:xfrm>
            <a:off x="7162838" y="-152450"/>
            <a:ext cx="1355965" cy="1029044"/>
            <a:chOff x="7162838" y="-152450"/>
            <a:chExt cx="1355965" cy="1029044"/>
          </a:xfrm>
        </p:grpSpPr>
        <p:sp>
          <p:nvSpPr>
            <p:cNvPr id="638" name="Google Shape;638;p29"/>
            <p:cNvSpPr/>
            <p:nvPr/>
          </p:nvSpPr>
          <p:spPr>
            <a:xfrm>
              <a:off x="7162838" y="-152450"/>
              <a:ext cx="1355965" cy="631190"/>
            </a:xfrm>
            <a:custGeom>
              <a:avLst/>
              <a:gdLst/>
              <a:ahLst/>
              <a:cxnLst/>
              <a:rect l="l" t="t" r="r" b="b"/>
              <a:pathLst>
                <a:path w="17923" h="8343" extrusionOk="0">
                  <a:moveTo>
                    <a:pt x="17183" y="1"/>
                  </a:moveTo>
                  <a:cubicBezTo>
                    <a:pt x="12576" y="28"/>
                    <a:pt x="7956" y="54"/>
                    <a:pt x="3384" y="639"/>
                  </a:cubicBezTo>
                  <a:cubicBezTo>
                    <a:pt x="1345" y="897"/>
                    <a:pt x="1" y="1544"/>
                    <a:pt x="1378" y="3574"/>
                  </a:cubicBezTo>
                  <a:cubicBezTo>
                    <a:pt x="2789" y="5655"/>
                    <a:pt x="4883" y="7309"/>
                    <a:pt x="7303" y="7997"/>
                  </a:cubicBezTo>
                  <a:cubicBezTo>
                    <a:pt x="8108" y="8227"/>
                    <a:pt x="8949" y="8343"/>
                    <a:pt x="9788" y="8343"/>
                  </a:cubicBezTo>
                  <a:cubicBezTo>
                    <a:pt x="11470" y="8343"/>
                    <a:pt x="13147" y="7878"/>
                    <a:pt x="14530" y="6930"/>
                  </a:cubicBezTo>
                  <a:cubicBezTo>
                    <a:pt x="16605" y="5508"/>
                    <a:pt x="17922" y="2972"/>
                    <a:pt x="17698" y="467"/>
                  </a:cubicBezTo>
                  <a:cubicBezTo>
                    <a:pt x="17685" y="327"/>
                    <a:pt x="17662" y="176"/>
                    <a:pt x="17556" y="87"/>
                  </a:cubicBezTo>
                  <a:cubicBezTo>
                    <a:pt x="17457" y="4"/>
                    <a:pt x="17314" y="1"/>
                    <a:pt x="1718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9"/>
            <p:cNvSpPr/>
            <p:nvPr/>
          </p:nvSpPr>
          <p:spPr>
            <a:xfrm>
              <a:off x="7731471" y="202075"/>
              <a:ext cx="432747" cy="178621"/>
            </a:xfrm>
            <a:custGeom>
              <a:avLst/>
              <a:gdLst/>
              <a:ahLst/>
              <a:cxnLst/>
              <a:rect l="l" t="t" r="r" b="b"/>
              <a:pathLst>
                <a:path w="5720" h="2361" extrusionOk="0">
                  <a:moveTo>
                    <a:pt x="2775" y="1"/>
                  </a:moveTo>
                  <a:cubicBezTo>
                    <a:pt x="1407" y="1"/>
                    <a:pt x="0" y="368"/>
                    <a:pt x="253" y="1521"/>
                  </a:cubicBezTo>
                  <a:cubicBezTo>
                    <a:pt x="320" y="1830"/>
                    <a:pt x="581" y="2068"/>
                    <a:pt x="872" y="2190"/>
                  </a:cubicBezTo>
                  <a:cubicBezTo>
                    <a:pt x="1163" y="2311"/>
                    <a:pt x="1487" y="2332"/>
                    <a:pt x="1801" y="2345"/>
                  </a:cubicBezTo>
                  <a:cubicBezTo>
                    <a:pt x="2016" y="2353"/>
                    <a:pt x="2248" y="2361"/>
                    <a:pt x="2489" y="2361"/>
                  </a:cubicBezTo>
                  <a:cubicBezTo>
                    <a:pt x="3425" y="2361"/>
                    <a:pt x="4495" y="2249"/>
                    <a:pt x="5153" y="1645"/>
                  </a:cubicBezTo>
                  <a:cubicBezTo>
                    <a:pt x="5720" y="1124"/>
                    <a:pt x="5563" y="674"/>
                    <a:pt x="4928" y="353"/>
                  </a:cubicBezTo>
                  <a:cubicBezTo>
                    <a:pt x="4540" y="157"/>
                    <a:pt x="3666" y="1"/>
                    <a:pt x="2775"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0" name="Google Shape;640;p29"/>
            <p:cNvGrpSpPr/>
            <p:nvPr/>
          </p:nvGrpSpPr>
          <p:grpSpPr>
            <a:xfrm>
              <a:off x="7922691" y="303067"/>
              <a:ext cx="501891" cy="573527"/>
              <a:chOff x="8216950" y="256700"/>
              <a:chExt cx="284100" cy="324650"/>
            </a:xfrm>
          </p:grpSpPr>
          <p:sp>
            <p:nvSpPr>
              <p:cNvPr id="641" name="Google Shape;641;p29"/>
              <p:cNvSpPr/>
              <p:nvPr/>
            </p:nvSpPr>
            <p:spPr>
              <a:xfrm>
                <a:off x="8216950" y="357275"/>
                <a:ext cx="158275" cy="76600"/>
              </a:xfrm>
              <a:custGeom>
                <a:avLst/>
                <a:gdLst/>
                <a:ahLst/>
                <a:cxnLst/>
                <a:rect l="l" t="t" r="r" b="b"/>
                <a:pathLst>
                  <a:path w="6331" h="3064" extrusionOk="0">
                    <a:moveTo>
                      <a:pt x="1274" y="1"/>
                    </a:moveTo>
                    <a:cubicBezTo>
                      <a:pt x="1056" y="1"/>
                      <a:pt x="839" y="24"/>
                      <a:pt x="636" y="99"/>
                    </a:cubicBezTo>
                    <a:cubicBezTo>
                      <a:pt x="354" y="205"/>
                      <a:pt x="103" y="435"/>
                      <a:pt x="44" y="732"/>
                    </a:cubicBezTo>
                    <a:cubicBezTo>
                      <a:pt x="1" y="952"/>
                      <a:pt x="64" y="1176"/>
                      <a:pt x="155" y="1379"/>
                    </a:cubicBezTo>
                    <a:cubicBezTo>
                      <a:pt x="554" y="2262"/>
                      <a:pt x="1475" y="2831"/>
                      <a:pt x="2427" y="3001"/>
                    </a:cubicBezTo>
                    <a:cubicBezTo>
                      <a:pt x="2675" y="3044"/>
                      <a:pt x="2924" y="3064"/>
                      <a:pt x="3173" y="3064"/>
                    </a:cubicBezTo>
                    <a:cubicBezTo>
                      <a:pt x="3527" y="3064"/>
                      <a:pt x="3881" y="3025"/>
                      <a:pt x="4231" y="2961"/>
                    </a:cubicBezTo>
                    <a:cubicBezTo>
                      <a:pt x="4549" y="2903"/>
                      <a:pt x="5339" y="2886"/>
                      <a:pt x="5596" y="2679"/>
                    </a:cubicBezTo>
                    <a:cubicBezTo>
                      <a:pt x="6331" y="2088"/>
                      <a:pt x="4799" y="1032"/>
                      <a:pt x="4338" y="792"/>
                    </a:cubicBezTo>
                    <a:cubicBezTo>
                      <a:pt x="3469" y="339"/>
                      <a:pt x="2507" y="70"/>
                      <a:pt x="1532" y="10"/>
                    </a:cubicBezTo>
                    <a:cubicBezTo>
                      <a:pt x="1447" y="4"/>
                      <a:pt x="1360" y="1"/>
                      <a:pt x="1274"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29"/>
              <p:cNvSpPr/>
              <p:nvPr/>
            </p:nvSpPr>
            <p:spPr>
              <a:xfrm>
                <a:off x="8356700" y="413300"/>
                <a:ext cx="144350" cy="95425"/>
              </a:xfrm>
              <a:custGeom>
                <a:avLst/>
                <a:gdLst/>
                <a:ahLst/>
                <a:cxnLst/>
                <a:rect l="l" t="t" r="r" b="b"/>
                <a:pathLst>
                  <a:path w="5774" h="3817" extrusionOk="0">
                    <a:moveTo>
                      <a:pt x="1729" y="0"/>
                    </a:moveTo>
                    <a:cubicBezTo>
                      <a:pt x="1176" y="0"/>
                      <a:pt x="284" y="121"/>
                      <a:pt x="148" y="734"/>
                    </a:cubicBezTo>
                    <a:cubicBezTo>
                      <a:pt x="0" y="1394"/>
                      <a:pt x="731" y="2222"/>
                      <a:pt x="1200" y="2577"/>
                    </a:cubicBezTo>
                    <a:cubicBezTo>
                      <a:pt x="1828" y="3052"/>
                      <a:pt x="2596" y="3299"/>
                      <a:pt x="3345" y="3542"/>
                    </a:cubicBezTo>
                    <a:cubicBezTo>
                      <a:pt x="3772" y="3680"/>
                      <a:pt x="4221" y="3817"/>
                      <a:pt x="4661" y="3817"/>
                    </a:cubicBezTo>
                    <a:cubicBezTo>
                      <a:pt x="4837" y="3817"/>
                      <a:pt x="5012" y="3795"/>
                      <a:pt x="5183" y="3742"/>
                    </a:cubicBezTo>
                    <a:cubicBezTo>
                      <a:pt x="5304" y="3703"/>
                      <a:pt x="5423" y="3649"/>
                      <a:pt x="5505" y="3551"/>
                    </a:cubicBezTo>
                    <a:cubicBezTo>
                      <a:pt x="5574" y="3466"/>
                      <a:pt x="5608" y="3358"/>
                      <a:pt x="5630" y="3250"/>
                    </a:cubicBezTo>
                    <a:cubicBezTo>
                      <a:pt x="5774" y="2534"/>
                      <a:pt x="5419" y="1795"/>
                      <a:pt x="4910" y="1270"/>
                    </a:cubicBezTo>
                    <a:cubicBezTo>
                      <a:pt x="4110" y="442"/>
                      <a:pt x="2941" y="19"/>
                      <a:pt x="1788" y="1"/>
                    </a:cubicBezTo>
                    <a:cubicBezTo>
                      <a:pt x="1768" y="0"/>
                      <a:pt x="1749" y="0"/>
                      <a:pt x="1729"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9"/>
              <p:cNvSpPr/>
              <p:nvPr/>
            </p:nvSpPr>
            <p:spPr>
              <a:xfrm>
                <a:off x="8320000" y="431825"/>
                <a:ext cx="73850" cy="149525"/>
              </a:xfrm>
              <a:custGeom>
                <a:avLst/>
                <a:gdLst/>
                <a:ahLst/>
                <a:cxnLst/>
                <a:rect l="l" t="t" r="r" b="b"/>
                <a:pathLst>
                  <a:path w="2954" h="5981" extrusionOk="0">
                    <a:moveTo>
                      <a:pt x="1350" y="1"/>
                    </a:moveTo>
                    <a:cubicBezTo>
                      <a:pt x="723" y="1"/>
                      <a:pt x="275" y="1399"/>
                      <a:pt x="187" y="1844"/>
                    </a:cubicBezTo>
                    <a:cubicBezTo>
                      <a:pt x="0" y="2803"/>
                      <a:pt x="14" y="3802"/>
                      <a:pt x="232" y="4756"/>
                    </a:cubicBezTo>
                    <a:cubicBezTo>
                      <a:pt x="301" y="5050"/>
                      <a:pt x="390" y="5347"/>
                      <a:pt x="571" y="5587"/>
                    </a:cubicBezTo>
                    <a:cubicBezTo>
                      <a:pt x="742" y="5812"/>
                      <a:pt x="1008" y="5980"/>
                      <a:pt x="1287" y="5980"/>
                    </a:cubicBezTo>
                    <a:cubicBezTo>
                      <a:pt x="1307" y="5980"/>
                      <a:pt x="1326" y="5980"/>
                      <a:pt x="1346" y="5978"/>
                    </a:cubicBezTo>
                    <a:cubicBezTo>
                      <a:pt x="1567" y="5956"/>
                      <a:pt x="1766" y="5831"/>
                      <a:pt x="1934" y="5686"/>
                    </a:cubicBezTo>
                    <a:cubicBezTo>
                      <a:pt x="2668" y="5055"/>
                      <a:pt x="2954" y="4011"/>
                      <a:pt x="2846" y="3049"/>
                    </a:cubicBezTo>
                    <a:cubicBezTo>
                      <a:pt x="2777" y="2445"/>
                      <a:pt x="2571" y="1872"/>
                      <a:pt x="2299" y="1329"/>
                    </a:cubicBezTo>
                    <a:cubicBezTo>
                      <a:pt x="2153" y="1040"/>
                      <a:pt x="1913" y="291"/>
                      <a:pt x="1641" y="101"/>
                    </a:cubicBezTo>
                    <a:cubicBezTo>
                      <a:pt x="1540" y="31"/>
                      <a:pt x="1443" y="1"/>
                      <a:pt x="135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9"/>
              <p:cNvSpPr/>
              <p:nvPr/>
            </p:nvSpPr>
            <p:spPr>
              <a:xfrm>
                <a:off x="8307775" y="256700"/>
                <a:ext cx="84725" cy="152125"/>
              </a:xfrm>
              <a:custGeom>
                <a:avLst/>
                <a:gdLst/>
                <a:ahLst/>
                <a:cxnLst/>
                <a:rect l="l" t="t" r="r" b="b"/>
                <a:pathLst>
                  <a:path w="3389" h="6085" extrusionOk="0">
                    <a:moveTo>
                      <a:pt x="1968" y="0"/>
                    </a:moveTo>
                    <a:cubicBezTo>
                      <a:pt x="1888" y="0"/>
                      <a:pt x="1807" y="18"/>
                      <a:pt x="1731" y="42"/>
                    </a:cubicBezTo>
                    <a:cubicBezTo>
                      <a:pt x="1034" y="261"/>
                      <a:pt x="558" y="930"/>
                      <a:pt x="342" y="1627"/>
                    </a:cubicBezTo>
                    <a:cubicBezTo>
                      <a:pt x="0" y="2729"/>
                      <a:pt x="194" y="3955"/>
                      <a:pt x="732" y="4975"/>
                    </a:cubicBezTo>
                    <a:cubicBezTo>
                      <a:pt x="960" y="5408"/>
                      <a:pt x="1429" y="6085"/>
                      <a:pt x="1976" y="6085"/>
                    </a:cubicBezTo>
                    <a:cubicBezTo>
                      <a:pt x="2038" y="6085"/>
                      <a:pt x="2101" y="6076"/>
                      <a:pt x="2164" y="6057"/>
                    </a:cubicBezTo>
                    <a:cubicBezTo>
                      <a:pt x="2817" y="5871"/>
                      <a:pt x="3191" y="4832"/>
                      <a:pt x="3276" y="4250"/>
                    </a:cubicBezTo>
                    <a:cubicBezTo>
                      <a:pt x="3388" y="3471"/>
                      <a:pt x="3237" y="2680"/>
                      <a:pt x="3086" y="1905"/>
                    </a:cubicBezTo>
                    <a:cubicBezTo>
                      <a:pt x="2968" y="1289"/>
                      <a:pt x="2826" y="633"/>
                      <a:pt x="2377" y="199"/>
                    </a:cubicBezTo>
                    <a:cubicBezTo>
                      <a:pt x="2285" y="110"/>
                      <a:pt x="2179" y="31"/>
                      <a:pt x="2055" y="8"/>
                    </a:cubicBezTo>
                    <a:cubicBezTo>
                      <a:pt x="2026" y="2"/>
                      <a:pt x="1997" y="0"/>
                      <a:pt x="1968"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9"/>
              <p:cNvSpPr/>
              <p:nvPr/>
            </p:nvSpPr>
            <p:spPr>
              <a:xfrm>
                <a:off x="8366500" y="316975"/>
                <a:ext cx="130575" cy="100800"/>
              </a:xfrm>
              <a:custGeom>
                <a:avLst/>
                <a:gdLst/>
                <a:ahLst/>
                <a:cxnLst/>
                <a:rect l="l" t="t" r="r" b="b"/>
                <a:pathLst>
                  <a:path w="5223" h="4032" extrusionOk="0">
                    <a:moveTo>
                      <a:pt x="3817" y="0"/>
                    </a:moveTo>
                    <a:cubicBezTo>
                      <a:pt x="3068" y="0"/>
                      <a:pt x="2318" y="326"/>
                      <a:pt x="1747" y="824"/>
                    </a:cubicBezTo>
                    <a:cubicBezTo>
                      <a:pt x="1288" y="1222"/>
                      <a:pt x="931" y="1718"/>
                      <a:pt x="641" y="2249"/>
                    </a:cubicBezTo>
                    <a:cubicBezTo>
                      <a:pt x="484" y="2533"/>
                      <a:pt x="2" y="3156"/>
                      <a:pt x="1" y="3487"/>
                    </a:cubicBezTo>
                    <a:cubicBezTo>
                      <a:pt x="0" y="3900"/>
                      <a:pt x="341" y="4032"/>
                      <a:pt x="764" y="4032"/>
                    </a:cubicBezTo>
                    <a:cubicBezTo>
                      <a:pt x="1309" y="4032"/>
                      <a:pt x="1991" y="3814"/>
                      <a:pt x="2260" y="3698"/>
                    </a:cubicBezTo>
                    <a:cubicBezTo>
                      <a:pt x="3157" y="3307"/>
                      <a:pt x="3971" y="2729"/>
                      <a:pt x="4633" y="2010"/>
                    </a:cubicBezTo>
                    <a:cubicBezTo>
                      <a:pt x="4838" y="1787"/>
                      <a:pt x="5032" y="1544"/>
                      <a:pt x="5127" y="1258"/>
                    </a:cubicBezTo>
                    <a:cubicBezTo>
                      <a:pt x="5222" y="973"/>
                      <a:pt x="5201" y="631"/>
                      <a:pt x="5008" y="399"/>
                    </a:cubicBezTo>
                    <a:cubicBezTo>
                      <a:pt x="4867" y="228"/>
                      <a:pt x="4651" y="135"/>
                      <a:pt x="4436" y="79"/>
                    </a:cubicBezTo>
                    <a:cubicBezTo>
                      <a:pt x="4232" y="25"/>
                      <a:pt x="4025" y="0"/>
                      <a:pt x="3817"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9"/>
              <p:cNvSpPr/>
              <p:nvPr/>
            </p:nvSpPr>
            <p:spPr>
              <a:xfrm>
                <a:off x="8219500" y="421800"/>
                <a:ext cx="149800" cy="95325"/>
              </a:xfrm>
              <a:custGeom>
                <a:avLst/>
                <a:gdLst/>
                <a:ahLst/>
                <a:cxnLst/>
                <a:rect l="l" t="t" r="r" b="b"/>
                <a:pathLst>
                  <a:path w="5992" h="3813" extrusionOk="0">
                    <a:moveTo>
                      <a:pt x="4299" y="1"/>
                    </a:moveTo>
                    <a:cubicBezTo>
                      <a:pt x="3996" y="1"/>
                      <a:pt x="3705" y="40"/>
                      <a:pt x="3489" y="93"/>
                    </a:cubicBezTo>
                    <a:cubicBezTo>
                      <a:pt x="2726" y="285"/>
                      <a:pt x="2050" y="723"/>
                      <a:pt x="1390" y="1155"/>
                    </a:cubicBezTo>
                    <a:cubicBezTo>
                      <a:pt x="865" y="1498"/>
                      <a:pt x="311" y="1875"/>
                      <a:pt x="80" y="2457"/>
                    </a:cubicBezTo>
                    <a:cubicBezTo>
                      <a:pt x="34" y="2574"/>
                      <a:pt x="1" y="2703"/>
                      <a:pt x="27" y="2828"/>
                    </a:cubicBezTo>
                    <a:cubicBezTo>
                      <a:pt x="48" y="2936"/>
                      <a:pt x="110" y="3030"/>
                      <a:pt x="181" y="3113"/>
                    </a:cubicBezTo>
                    <a:cubicBezTo>
                      <a:pt x="590" y="3607"/>
                      <a:pt x="1253" y="3813"/>
                      <a:pt x="1900" y="3813"/>
                    </a:cubicBezTo>
                    <a:cubicBezTo>
                      <a:pt x="1992" y="3813"/>
                      <a:pt x="2083" y="3809"/>
                      <a:pt x="2174" y="3801"/>
                    </a:cubicBezTo>
                    <a:cubicBezTo>
                      <a:pt x="3323" y="3700"/>
                      <a:pt x="4385" y="3059"/>
                      <a:pt x="5126" y="2174"/>
                    </a:cubicBezTo>
                    <a:cubicBezTo>
                      <a:pt x="5477" y="1757"/>
                      <a:pt x="5992" y="949"/>
                      <a:pt x="5587" y="437"/>
                    </a:cubicBezTo>
                    <a:cubicBezTo>
                      <a:pt x="5323" y="108"/>
                      <a:pt x="4796" y="1"/>
                      <a:pt x="4299"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9"/>
              <p:cNvSpPr/>
              <p:nvPr/>
            </p:nvSpPr>
            <p:spPr>
              <a:xfrm>
                <a:off x="8326075" y="392175"/>
                <a:ext cx="61675" cy="57750"/>
              </a:xfrm>
              <a:custGeom>
                <a:avLst/>
                <a:gdLst/>
                <a:ahLst/>
                <a:cxnLst/>
                <a:rect l="l" t="t" r="r" b="b"/>
                <a:pathLst>
                  <a:path w="2467" h="2310" extrusionOk="0">
                    <a:moveTo>
                      <a:pt x="1203" y="1"/>
                    </a:moveTo>
                    <a:cubicBezTo>
                      <a:pt x="819" y="1"/>
                      <a:pt x="426" y="148"/>
                      <a:pt x="259" y="473"/>
                    </a:cubicBezTo>
                    <a:cubicBezTo>
                      <a:pt x="0" y="982"/>
                      <a:pt x="140" y="1737"/>
                      <a:pt x="590" y="2079"/>
                    </a:cubicBezTo>
                    <a:cubicBezTo>
                      <a:pt x="785" y="2228"/>
                      <a:pt x="1031" y="2309"/>
                      <a:pt x="1277" y="2309"/>
                    </a:cubicBezTo>
                    <a:cubicBezTo>
                      <a:pt x="1356" y="2309"/>
                      <a:pt x="1435" y="2301"/>
                      <a:pt x="1513" y="2284"/>
                    </a:cubicBezTo>
                    <a:cubicBezTo>
                      <a:pt x="1964" y="2187"/>
                      <a:pt x="2331" y="1787"/>
                      <a:pt x="2400" y="1332"/>
                    </a:cubicBezTo>
                    <a:cubicBezTo>
                      <a:pt x="2466" y="874"/>
                      <a:pt x="2230" y="391"/>
                      <a:pt x="1834" y="155"/>
                    </a:cubicBezTo>
                    <a:cubicBezTo>
                      <a:pt x="1662" y="55"/>
                      <a:pt x="1434" y="1"/>
                      <a:pt x="120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593836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648"/>
        <p:cNvGrpSpPr/>
        <p:nvPr/>
      </p:nvGrpSpPr>
      <p:grpSpPr>
        <a:xfrm>
          <a:off x="0" y="0"/>
          <a:ext cx="0" cy="0"/>
          <a:chOff x="0" y="0"/>
          <a:chExt cx="0" cy="0"/>
        </a:xfrm>
      </p:grpSpPr>
      <p:sp>
        <p:nvSpPr>
          <p:cNvPr id="649" name="Google Shape;649;p30"/>
          <p:cNvSpPr txBox="1">
            <a:spLocks noGrp="1"/>
          </p:cNvSpPr>
          <p:nvPr>
            <p:ph type="title" hasCustomPrompt="1"/>
          </p:nvPr>
        </p:nvSpPr>
        <p:spPr>
          <a:xfrm>
            <a:off x="2293200" y="856988"/>
            <a:ext cx="45576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00" b="1">
                <a:solidFill>
                  <a:schemeClr val="lt2"/>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50" name="Google Shape;650;p30"/>
          <p:cNvSpPr txBox="1">
            <a:spLocks noGrp="1"/>
          </p:cNvSpPr>
          <p:nvPr>
            <p:ph type="subTitle" idx="1"/>
          </p:nvPr>
        </p:nvSpPr>
        <p:spPr>
          <a:xfrm>
            <a:off x="2293200" y="1944024"/>
            <a:ext cx="4557600" cy="4032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51" name="Google Shape;651;p30"/>
          <p:cNvSpPr txBox="1">
            <a:spLocks noGrp="1"/>
          </p:cNvSpPr>
          <p:nvPr>
            <p:ph type="title" idx="2" hasCustomPrompt="1"/>
          </p:nvPr>
        </p:nvSpPr>
        <p:spPr>
          <a:xfrm>
            <a:off x="720000" y="2796288"/>
            <a:ext cx="37512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00" b="1"/>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52" name="Google Shape;652;p30"/>
          <p:cNvSpPr txBox="1">
            <a:spLocks noGrp="1"/>
          </p:cNvSpPr>
          <p:nvPr>
            <p:ph type="subTitle" idx="3"/>
          </p:nvPr>
        </p:nvSpPr>
        <p:spPr>
          <a:xfrm>
            <a:off x="720000" y="3883311"/>
            <a:ext cx="3751200" cy="4032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53" name="Google Shape;653;p30"/>
          <p:cNvSpPr txBox="1">
            <a:spLocks noGrp="1"/>
          </p:cNvSpPr>
          <p:nvPr>
            <p:ph type="title" idx="4" hasCustomPrompt="1"/>
          </p:nvPr>
        </p:nvSpPr>
        <p:spPr>
          <a:xfrm>
            <a:off x="4672800" y="2796276"/>
            <a:ext cx="3751200" cy="82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200" b="1"/>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54" name="Google Shape;654;p30"/>
          <p:cNvSpPr txBox="1">
            <a:spLocks noGrp="1"/>
          </p:cNvSpPr>
          <p:nvPr>
            <p:ph type="subTitle" idx="5"/>
          </p:nvPr>
        </p:nvSpPr>
        <p:spPr>
          <a:xfrm>
            <a:off x="4672800" y="3883300"/>
            <a:ext cx="3751200" cy="4032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655" name="Google Shape;655;p30"/>
          <p:cNvGrpSpPr/>
          <p:nvPr/>
        </p:nvGrpSpPr>
        <p:grpSpPr>
          <a:xfrm>
            <a:off x="535375" y="900450"/>
            <a:ext cx="7345400" cy="1145650"/>
            <a:chOff x="535375" y="900450"/>
            <a:chExt cx="7345400" cy="1145650"/>
          </a:xfrm>
        </p:grpSpPr>
        <p:grpSp>
          <p:nvGrpSpPr>
            <p:cNvPr id="656" name="Google Shape;656;p30"/>
            <p:cNvGrpSpPr/>
            <p:nvPr/>
          </p:nvGrpSpPr>
          <p:grpSpPr>
            <a:xfrm>
              <a:off x="987050" y="970113"/>
              <a:ext cx="403350" cy="403575"/>
              <a:chOff x="2715250" y="338213"/>
              <a:chExt cx="403350" cy="403575"/>
            </a:xfrm>
          </p:grpSpPr>
          <p:sp>
            <p:nvSpPr>
              <p:cNvPr id="657" name="Google Shape;657;p30"/>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0"/>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0"/>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0"/>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0"/>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0"/>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0"/>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4" name="Google Shape;664;p30"/>
            <p:cNvSpPr/>
            <p:nvPr/>
          </p:nvSpPr>
          <p:spPr>
            <a:xfrm>
              <a:off x="7174725" y="1026100"/>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0"/>
            <p:cNvSpPr/>
            <p:nvPr/>
          </p:nvSpPr>
          <p:spPr>
            <a:xfrm>
              <a:off x="7667500" y="900450"/>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0"/>
            <p:cNvSpPr/>
            <p:nvPr/>
          </p:nvSpPr>
          <p:spPr>
            <a:xfrm>
              <a:off x="7589600" y="1235575"/>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0"/>
            <p:cNvSpPr/>
            <p:nvPr/>
          </p:nvSpPr>
          <p:spPr>
            <a:xfrm>
              <a:off x="535375" y="1581725"/>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0"/>
            <p:cNvSpPr/>
            <p:nvPr/>
          </p:nvSpPr>
          <p:spPr>
            <a:xfrm>
              <a:off x="1205775" y="1907975"/>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6601316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669"/>
        <p:cNvGrpSpPr/>
        <p:nvPr/>
      </p:nvGrpSpPr>
      <p:grpSpPr>
        <a:xfrm>
          <a:off x="0" y="0"/>
          <a:ext cx="0" cy="0"/>
          <a:chOff x="0" y="0"/>
          <a:chExt cx="0" cy="0"/>
        </a:xfrm>
      </p:grpSpPr>
      <p:grpSp>
        <p:nvGrpSpPr>
          <p:cNvPr id="670" name="Google Shape;670;p31"/>
          <p:cNvGrpSpPr/>
          <p:nvPr/>
        </p:nvGrpSpPr>
        <p:grpSpPr>
          <a:xfrm>
            <a:off x="6766800" y="-114600"/>
            <a:ext cx="2435596" cy="2671834"/>
            <a:chOff x="6766800" y="-114600"/>
            <a:chExt cx="2435596" cy="2671834"/>
          </a:xfrm>
        </p:grpSpPr>
        <p:sp>
          <p:nvSpPr>
            <p:cNvPr id="671" name="Google Shape;671;p31"/>
            <p:cNvSpPr/>
            <p:nvPr/>
          </p:nvSpPr>
          <p:spPr>
            <a:xfrm>
              <a:off x="8534316" y="-114600"/>
              <a:ext cx="668080" cy="2671834"/>
            </a:xfrm>
            <a:custGeom>
              <a:avLst/>
              <a:gdLst/>
              <a:ahLst/>
              <a:cxnLst/>
              <a:rect l="l" t="t" r="r" b="b"/>
              <a:pathLst>
                <a:path w="6886" h="27539" extrusionOk="0">
                  <a:moveTo>
                    <a:pt x="4880" y="1"/>
                  </a:moveTo>
                  <a:cubicBezTo>
                    <a:pt x="4613" y="1"/>
                    <a:pt x="4312" y="76"/>
                    <a:pt x="3977" y="244"/>
                  </a:cubicBezTo>
                  <a:cubicBezTo>
                    <a:pt x="2457" y="1008"/>
                    <a:pt x="1788" y="3087"/>
                    <a:pt x="1400" y="4606"/>
                  </a:cubicBezTo>
                  <a:cubicBezTo>
                    <a:pt x="377" y="8598"/>
                    <a:pt x="0" y="12799"/>
                    <a:pt x="748" y="16852"/>
                  </a:cubicBezTo>
                  <a:cubicBezTo>
                    <a:pt x="1496" y="20903"/>
                    <a:pt x="3420" y="24798"/>
                    <a:pt x="6497" y="27539"/>
                  </a:cubicBezTo>
                  <a:cubicBezTo>
                    <a:pt x="6886" y="26071"/>
                    <a:pt x="6881" y="24532"/>
                    <a:pt x="6874" y="23015"/>
                  </a:cubicBezTo>
                  <a:cubicBezTo>
                    <a:pt x="6845" y="16464"/>
                    <a:pt x="6814" y="9912"/>
                    <a:pt x="6785" y="3359"/>
                  </a:cubicBezTo>
                  <a:cubicBezTo>
                    <a:pt x="6779" y="2038"/>
                    <a:pt x="6277" y="1"/>
                    <a:pt x="4880"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1"/>
            <p:cNvSpPr/>
            <p:nvPr/>
          </p:nvSpPr>
          <p:spPr>
            <a:xfrm>
              <a:off x="7004575" y="947275"/>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1"/>
            <p:cNvSpPr/>
            <p:nvPr/>
          </p:nvSpPr>
          <p:spPr>
            <a:xfrm>
              <a:off x="7026925" y="801825"/>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1"/>
            <p:cNvSpPr/>
            <p:nvPr/>
          </p:nvSpPr>
          <p:spPr>
            <a:xfrm>
              <a:off x="6766800" y="596725"/>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5" name="Google Shape;675;p31"/>
            <p:cNvGrpSpPr/>
            <p:nvPr/>
          </p:nvGrpSpPr>
          <p:grpSpPr>
            <a:xfrm>
              <a:off x="7415750" y="95500"/>
              <a:ext cx="1008255" cy="1008791"/>
              <a:chOff x="4238100" y="338250"/>
              <a:chExt cx="1008255" cy="1008791"/>
            </a:xfrm>
          </p:grpSpPr>
          <p:sp>
            <p:nvSpPr>
              <p:cNvPr id="676" name="Google Shape;676;p31"/>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1"/>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1"/>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1"/>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1"/>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1"/>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31"/>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1"/>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1"/>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1"/>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cxnSp>
        <p:nvCxnSpPr>
          <p:cNvPr id="686" name="Google Shape;686;p31"/>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687" name="Google Shape;687;p31"/>
          <p:cNvSpPr txBox="1">
            <a:spLocks noGrp="1"/>
          </p:cNvSpPr>
          <p:nvPr>
            <p:ph type="subTitle" idx="1"/>
          </p:nvPr>
        </p:nvSpPr>
        <p:spPr>
          <a:xfrm>
            <a:off x="720000" y="411868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88" name="Google Shape;688;p31"/>
          <p:cNvSpPr txBox="1">
            <a:spLocks noGrp="1"/>
          </p:cNvSpPr>
          <p:nvPr>
            <p:ph type="subTitle" idx="2"/>
          </p:nvPr>
        </p:nvSpPr>
        <p:spPr>
          <a:xfrm>
            <a:off x="3403800" y="4118711"/>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89" name="Google Shape;689;p31"/>
          <p:cNvSpPr txBox="1">
            <a:spLocks noGrp="1"/>
          </p:cNvSpPr>
          <p:nvPr>
            <p:ph type="subTitle" idx="3"/>
          </p:nvPr>
        </p:nvSpPr>
        <p:spPr>
          <a:xfrm>
            <a:off x="6087600" y="411868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90" name="Google Shape;690;p31"/>
          <p:cNvSpPr txBox="1">
            <a:spLocks noGrp="1"/>
          </p:cNvSpPr>
          <p:nvPr>
            <p:ph type="title" hasCustomPrompt="1"/>
          </p:nvPr>
        </p:nvSpPr>
        <p:spPr>
          <a:xfrm>
            <a:off x="720000" y="35321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500" b="1"/>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91" name="Google Shape;691;p31"/>
          <p:cNvSpPr txBox="1">
            <a:spLocks noGrp="1"/>
          </p:cNvSpPr>
          <p:nvPr>
            <p:ph type="title" idx="4" hasCustomPrompt="1"/>
          </p:nvPr>
        </p:nvSpPr>
        <p:spPr>
          <a:xfrm>
            <a:off x="3403800" y="35321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500" b="1"/>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92" name="Google Shape;692;p31"/>
          <p:cNvSpPr txBox="1">
            <a:spLocks noGrp="1"/>
          </p:cNvSpPr>
          <p:nvPr>
            <p:ph type="title" idx="5" hasCustomPrompt="1"/>
          </p:nvPr>
        </p:nvSpPr>
        <p:spPr>
          <a:xfrm>
            <a:off x="6087600" y="353217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500" b="1"/>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93" name="Google Shape;693;p31"/>
          <p:cNvSpPr txBox="1">
            <a:spLocks noGrp="1"/>
          </p:cNvSpPr>
          <p:nvPr>
            <p:ph type="title" idx="6"/>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9622341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694"/>
        <p:cNvGrpSpPr/>
        <p:nvPr/>
      </p:nvGrpSpPr>
      <p:grpSpPr>
        <a:xfrm>
          <a:off x="0" y="0"/>
          <a:ext cx="0" cy="0"/>
          <a:chOff x="0" y="0"/>
          <a:chExt cx="0" cy="0"/>
        </a:xfrm>
      </p:grpSpPr>
      <p:sp>
        <p:nvSpPr>
          <p:cNvPr id="695" name="Google Shape;695;p32"/>
          <p:cNvSpPr txBox="1">
            <a:spLocks noGrp="1"/>
          </p:cNvSpPr>
          <p:nvPr>
            <p:ph type="ctrTitle"/>
          </p:nvPr>
        </p:nvSpPr>
        <p:spPr>
          <a:xfrm>
            <a:off x="2679300" y="1087275"/>
            <a:ext cx="3785400" cy="1271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7200" b="1">
                <a:solidFill>
                  <a:schemeClr val="lt2"/>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696" name="Google Shape;696;p32"/>
          <p:cNvSpPr txBox="1">
            <a:spLocks noGrp="1"/>
          </p:cNvSpPr>
          <p:nvPr>
            <p:ph type="subTitle" idx="1"/>
          </p:nvPr>
        </p:nvSpPr>
        <p:spPr>
          <a:xfrm>
            <a:off x="2679300" y="2282175"/>
            <a:ext cx="3785400" cy="122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800"/>
              <a:buNone/>
              <a:defRPr sz="1800">
                <a:solidFill>
                  <a:schemeClr val="dk1"/>
                </a:solidFill>
              </a:defRPr>
            </a:lvl2pPr>
            <a:lvl3pPr lvl="2" algn="ctr" rtl="0">
              <a:lnSpc>
                <a:spcPct val="100000"/>
              </a:lnSpc>
              <a:spcBef>
                <a:spcPts val="0"/>
              </a:spcBef>
              <a:spcAft>
                <a:spcPts val="0"/>
              </a:spcAft>
              <a:buClr>
                <a:schemeClr val="dk1"/>
              </a:buClr>
              <a:buSzPts val="1800"/>
              <a:buNone/>
              <a:defRPr sz="1800">
                <a:solidFill>
                  <a:schemeClr val="dk1"/>
                </a:solidFill>
              </a:defRPr>
            </a:lvl3pPr>
            <a:lvl4pPr lvl="3" algn="ctr" rtl="0">
              <a:lnSpc>
                <a:spcPct val="100000"/>
              </a:lnSpc>
              <a:spcBef>
                <a:spcPts val="0"/>
              </a:spcBef>
              <a:spcAft>
                <a:spcPts val="0"/>
              </a:spcAft>
              <a:buClr>
                <a:schemeClr val="dk1"/>
              </a:buClr>
              <a:buSzPts val="1800"/>
              <a:buNone/>
              <a:defRPr sz="1800">
                <a:solidFill>
                  <a:schemeClr val="dk1"/>
                </a:solidFill>
              </a:defRPr>
            </a:lvl4pPr>
            <a:lvl5pPr lvl="4" algn="ctr" rtl="0">
              <a:lnSpc>
                <a:spcPct val="100000"/>
              </a:lnSpc>
              <a:spcBef>
                <a:spcPts val="0"/>
              </a:spcBef>
              <a:spcAft>
                <a:spcPts val="0"/>
              </a:spcAft>
              <a:buClr>
                <a:schemeClr val="dk1"/>
              </a:buClr>
              <a:buSzPts val="1800"/>
              <a:buNone/>
              <a:defRPr sz="1800">
                <a:solidFill>
                  <a:schemeClr val="dk1"/>
                </a:solidFill>
              </a:defRPr>
            </a:lvl5pPr>
            <a:lvl6pPr lvl="5" algn="ctr" rtl="0">
              <a:lnSpc>
                <a:spcPct val="100000"/>
              </a:lnSpc>
              <a:spcBef>
                <a:spcPts val="0"/>
              </a:spcBef>
              <a:spcAft>
                <a:spcPts val="0"/>
              </a:spcAft>
              <a:buClr>
                <a:schemeClr val="dk1"/>
              </a:buClr>
              <a:buSzPts val="1800"/>
              <a:buNone/>
              <a:defRPr sz="1800">
                <a:solidFill>
                  <a:schemeClr val="dk1"/>
                </a:solidFill>
              </a:defRPr>
            </a:lvl6pPr>
            <a:lvl7pPr lvl="6" algn="ctr" rtl="0">
              <a:lnSpc>
                <a:spcPct val="100000"/>
              </a:lnSpc>
              <a:spcBef>
                <a:spcPts val="0"/>
              </a:spcBef>
              <a:spcAft>
                <a:spcPts val="0"/>
              </a:spcAft>
              <a:buClr>
                <a:schemeClr val="dk1"/>
              </a:buClr>
              <a:buSzPts val="1800"/>
              <a:buNone/>
              <a:defRPr sz="1800">
                <a:solidFill>
                  <a:schemeClr val="dk1"/>
                </a:solidFill>
              </a:defRPr>
            </a:lvl7pPr>
            <a:lvl8pPr lvl="7" algn="ctr" rtl="0">
              <a:lnSpc>
                <a:spcPct val="100000"/>
              </a:lnSpc>
              <a:spcBef>
                <a:spcPts val="0"/>
              </a:spcBef>
              <a:spcAft>
                <a:spcPts val="0"/>
              </a:spcAft>
              <a:buClr>
                <a:schemeClr val="dk1"/>
              </a:buClr>
              <a:buSzPts val="1800"/>
              <a:buNone/>
              <a:defRPr sz="1800">
                <a:solidFill>
                  <a:schemeClr val="dk1"/>
                </a:solidFill>
              </a:defRPr>
            </a:lvl8pPr>
            <a:lvl9pPr lvl="8" algn="ctr" rtl="0">
              <a:lnSpc>
                <a:spcPct val="100000"/>
              </a:lnSpc>
              <a:spcBef>
                <a:spcPts val="0"/>
              </a:spcBef>
              <a:spcAft>
                <a:spcPts val="0"/>
              </a:spcAft>
              <a:buClr>
                <a:schemeClr val="dk1"/>
              </a:buClr>
              <a:buSzPts val="1800"/>
              <a:buNone/>
              <a:defRPr sz="1800">
                <a:solidFill>
                  <a:schemeClr val="dk1"/>
                </a:solidFill>
              </a:defRPr>
            </a:lvl9pPr>
          </a:lstStyle>
          <a:p>
            <a:endParaRPr/>
          </a:p>
        </p:txBody>
      </p:sp>
      <p:sp>
        <p:nvSpPr>
          <p:cNvPr id="697" name="Google Shape;697;p32"/>
          <p:cNvSpPr txBox="1">
            <a:spLocks noGrp="1"/>
          </p:cNvSpPr>
          <p:nvPr>
            <p:ph type="subTitle" idx="2"/>
          </p:nvPr>
        </p:nvSpPr>
        <p:spPr>
          <a:xfrm>
            <a:off x="2679302" y="4230175"/>
            <a:ext cx="3785400" cy="3732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100"/>
              <a:buNone/>
              <a:defRPr sz="1100">
                <a:solidFill>
                  <a:schemeClr val="dk1"/>
                </a:solidFill>
              </a:defRPr>
            </a:lvl1pPr>
            <a:lvl2pPr lvl="1" algn="ctr" rtl="0">
              <a:lnSpc>
                <a:spcPct val="100000"/>
              </a:lnSpc>
              <a:spcBef>
                <a:spcPts val="0"/>
              </a:spcBef>
              <a:spcAft>
                <a:spcPts val="0"/>
              </a:spcAft>
              <a:buClr>
                <a:schemeClr val="dk1"/>
              </a:buClr>
              <a:buSzPts val="1100"/>
              <a:buNone/>
              <a:defRPr sz="1100">
                <a:solidFill>
                  <a:schemeClr val="dk1"/>
                </a:solidFill>
              </a:defRPr>
            </a:lvl2pPr>
            <a:lvl3pPr lvl="2" algn="ctr" rtl="0">
              <a:lnSpc>
                <a:spcPct val="100000"/>
              </a:lnSpc>
              <a:spcBef>
                <a:spcPts val="0"/>
              </a:spcBef>
              <a:spcAft>
                <a:spcPts val="0"/>
              </a:spcAft>
              <a:buClr>
                <a:schemeClr val="dk1"/>
              </a:buClr>
              <a:buSzPts val="1100"/>
              <a:buNone/>
              <a:defRPr sz="1100">
                <a:solidFill>
                  <a:schemeClr val="dk1"/>
                </a:solidFill>
              </a:defRPr>
            </a:lvl3pPr>
            <a:lvl4pPr lvl="3" algn="ctr" rtl="0">
              <a:lnSpc>
                <a:spcPct val="100000"/>
              </a:lnSpc>
              <a:spcBef>
                <a:spcPts val="0"/>
              </a:spcBef>
              <a:spcAft>
                <a:spcPts val="0"/>
              </a:spcAft>
              <a:buClr>
                <a:schemeClr val="dk1"/>
              </a:buClr>
              <a:buSzPts val="1100"/>
              <a:buNone/>
              <a:defRPr sz="1100">
                <a:solidFill>
                  <a:schemeClr val="dk1"/>
                </a:solidFill>
              </a:defRPr>
            </a:lvl4pPr>
            <a:lvl5pPr lvl="4" algn="ctr" rtl="0">
              <a:lnSpc>
                <a:spcPct val="100000"/>
              </a:lnSpc>
              <a:spcBef>
                <a:spcPts val="0"/>
              </a:spcBef>
              <a:spcAft>
                <a:spcPts val="0"/>
              </a:spcAft>
              <a:buClr>
                <a:schemeClr val="dk1"/>
              </a:buClr>
              <a:buSzPts val="1100"/>
              <a:buNone/>
              <a:defRPr sz="1100">
                <a:solidFill>
                  <a:schemeClr val="dk1"/>
                </a:solidFill>
              </a:defRPr>
            </a:lvl5pPr>
            <a:lvl6pPr lvl="5" algn="ctr" rtl="0">
              <a:lnSpc>
                <a:spcPct val="100000"/>
              </a:lnSpc>
              <a:spcBef>
                <a:spcPts val="0"/>
              </a:spcBef>
              <a:spcAft>
                <a:spcPts val="0"/>
              </a:spcAft>
              <a:buClr>
                <a:schemeClr val="dk1"/>
              </a:buClr>
              <a:buSzPts val="1100"/>
              <a:buNone/>
              <a:defRPr sz="1100">
                <a:solidFill>
                  <a:schemeClr val="dk1"/>
                </a:solidFill>
              </a:defRPr>
            </a:lvl6pPr>
            <a:lvl7pPr lvl="6" algn="ctr" rtl="0">
              <a:lnSpc>
                <a:spcPct val="100000"/>
              </a:lnSpc>
              <a:spcBef>
                <a:spcPts val="0"/>
              </a:spcBef>
              <a:spcAft>
                <a:spcPts val="0"/>
              </a:spcAft>
              <a:buClr>
                <a:schemeClr val="dk1"/>
              </a:buClr>
              <a:buSzPts val="1100"/>
              <a:buNone/>
              <a:defRPr sz="1100">
                <a:solidFill>
                  <a:schemeClr val="dk1"/>
                </a:solidFill>
              </a:defRPr>
            </a:lvl7pPr>
            <a:lvl8pPr lvl="7" algn="ctr" rtl="0">
              <a:lnSpc>
                <a:spcPct val="100000"/>
              </a:lnSpc>
              <a:spcBef>
                <a:spcPts val="0"/>
              </a:spcBef>
              <a:spcAft>
                <a:spcPts val="0"/>
              </a:spcAft>
              <a:buClr>
                <a:schemeClr val="dk1"/>
              </a:buClr>
              <a:buSzPts val="1100"/>
              <a:buNone/>
              <a:defRPr sz="1100">
                <a:solidFill>
                  <a:schemeClr val="dk1"/>
                </a:solidFill>
              </a:defRPr>
            </a:lvl8pPr>
            <a:lvl9pPr lvl="8" algn="ctr" rtl="0">
              <a:lnSpc>
                <a:spcPct val="100000"/>
              </a:lnSpc>
              <a:spcBef>
                <a:spcPts val="0"/>
              </a:spcBef>
              <a:spcAft>
                <a:spcPts val="0"/>
              </a:spcAft>
              <a:buClr>
                <a:schemeClr val="dk1"/>
              </a:buClr>
              <a:buSzPts val="1100"/>
              <a:buNone/>
              <a:defRPr sz="1100">
                <a:solidFill>
                  <a:schemeClr val="dk1"/>
                </a:solidFill>
              </a:defRPr>
            </a:lvl9pPr>
          </a:lstStyle>
          <a:p>
            <a:endParaRPr/>
          </a:p>
        </p:txBody>
      </p:sp>
      <p:sp>
        <p:nvSpPr>
          <p:cNvPr id="698" name="Google Shape;698;p32"/>
          <p:cNvSpPr txBox="1"/>
          <p:nvPr/>
        </p:nvSpPr>
        <p:spPr>
          <a:xfrm>
            <a:off x="2953875" y="3482400"/>
            <a:ext cx="3236400" cy="700200"/>
          </a:xfrm>
          <a:prstGeom prst="rect">
            <a:avLst/>
          </a:prstGeom>
          <a:noFill/>
          <a:ln>
            <a:noFill/>
          </a:ln>
        </p:spPr>
        <p:txBody>
          <a:bodyPr spcFirstLastPara="1" wrap="square" lIns="91425" tIns="91425" rIns="91425" bIns="91425" anchor="t" anchorCtr="0">
            <a:noAutofit/>
          </a:bodyPr>
          <a:lstStyle/>
          <a:p>
            <a:pPr marL="0" lvl="0" indent="0" algn="ctr" rtl="0">
              <a:spcBef>
                <a:spcPts val="300"/>
              </a:spcBef>
              <a:spcAft>
                <a:spcPts val="0"/>
              </a:spcAft>
              <a:buNone/>
            </a:pPr>
            <a:r>
              <a:rPr lang="en" sz="1100" b="1">
                <a:solidFill>
                  <a:schemeClr val="lt1"/>
                </a:solidFill>
                <a:highlight>
                  <a:schemeClr val="accent5"/>
                </a:highlight>
                <a:latin typeface="Catamaran"/>
                <a:ea typeface="Catamaran"/>
                <a:cs typeface="Catamaran"/>
                <a:sym typeface="Catamaran"/>
              </a:rPr>
              <a:t>CREDITS:</a:t>
            </a:r>
            <a:r>
              <a:rPr lang="en" sz="1100">
                <a:solidFill>
                  <a:schemeClr val="dk1"/>
                </a:solidFill>
                <a:latin typeface="Catamaran"/>
                <a:ea typeface="Catamaran"/>
                <a:cs typeface="Catamaran"/>
                <a:sym typeface="Catamaran"/>
              </a:rPr>
              <a:t> This presentation template was created by </a:t>
            </a:r>
            <a:r>
              <a:rPr lang="en" sz="1100" b="1">
                <a:solidFill>
                  <a:schemeClr val="lt1"/>
                </a:solidFill>
                <a:highlight>
                  <a:schemeClr val="accent5"/>
                </a:highlight>
                <a:uFill>
                  <a:noFill/>
                </a:uFill>
                <a:latin typeface="Catamaran"/>
                <a:ea typeface="Catamaran"/>
                <a:cs typeface="Catamaran"/>
                <a:sym typeface="Catamaran"/>
                <a:hlinkClick r:id="rId2">
                  <a:extLst>
                    <a:ext uri="{A12FA001-AC4F-418D-AE19-62706E023703}">
                      <ahyp:hlinkClr xmlns:ahyp="http://schemas.microsoft.com/office/drawing/2018/hyperlinkcolor" val="tx"/>
                    </a:ext>
                  </a:extLst>
                </a:hlinkClick>
              </a:rPr>
              <a:t>Slidesgo</a:t>
            </a:r>
            <a:r>
              <a:rPr lang="en" sz="1100" b="1">
                <a:solidFill>
                  <a:schemeClr val="lt1"/>
                </a:solidFill>
                <a:highlight>
                  <a:schemeClr val="accent5"/>
                </a:highlight>
                <a:latin typeface="Catamaran"/>
                <a:ea typeface="Catamaran"/>
                <a:cs typeface="Catamaran"/>
                <a:sym typeface="Catamaran"/>
              </a:rPr>
              <a:t>,</a:t>
            </a:r>
            <a:r>
              <a:rPr lang="en" sz="1100">
                <a:solidFill>
                  <a:schemeClr val="dk1"/>
                </a:solidFill>
                <a:latin typeface="Catamaran"/>
                <a:ea typeface="Catamaran"/>
                <a:cs typeface="Catamaran"/>
                <a:sym typeface="Catamaran"/>
              </a:rPr>
              <a:t> including icons by </a:t>
            </a:r>
            <a:r>
              <a:rPr lang="en" sz="1100" b="1">
                <a:solidFill>
                  <a:schemeClr val="lt1"/>
                </a:solidFill>
                <a:highlight>
                  <a:schemeClr val="accent5"/>
                </a:highlight>
                <a:uFill>
                  <a:noFill/>
                </a:uFill>
                <a:latin typeface="Catamaran"/>
                <a:ea typeface="Catamaran"/>
                <a:cs typeface="Catamaran"/>
                <a:sym typeface="Catamaran"/>
                <a:hlinkClick r:id="rId3">
                  <a:extLst>
                    <a:ext uri="{A12FA001-AC4F-418D-AE19-62706E023703}">
                      <ahyp:hlinkClr xmlns:ahyp="http://schemas.microsoft.com/office/drawing/2018/hyperlinkcolor" val="tx"/>
                    </a:ext>
                  </a:extLst>
                </a:hlinkClick>
              </a:rPr>
              <a:t>Flaticon</a:t>
            </a:r>
            <a:r>
              <a:rPr lang="en" sz="1100" b="1">
                <a:solidFill>
                  <a:schemeClr val="lt1"/>
                </a:solidFill>
                <a:highlight>
                  <a:schemeClr val="accent5"/>
                </a:highlight>
                <a:latin typeface="Catamaran"/>
                <a:ea typeface="Catamaran"/>
                <a:cs typeface="Catamaran"/>
                <a:sym typeface="Catamaran"/>
              </a:rPr>
              <a:t>,</a:t>
            </a:r>
            <a:r>
              <a:rPr lang="en" sz="1100">
                <a:solidFill>
                  <a:schemeClr val="dk1"/>
                </a:solidFill>
                <a:latin typeface="Catamaran"/>
                <a:ea typeface="Catamaran"/>
                <a:cs typeface="Catamaran"/>
                <a:sym typeface="Catamaran"/>
              </a:rPr>
              <a:t> and infographics &amp; images by </a:t>
            </a:r>
            <a:r>
              <a:rPr lang="en" sz="1100" b="1">
                <a:solidFill>
                  <a:schemeClr val="lt1"/>
                </a:solidFill>
                <a:highlight>
                  <a:schemeClr val="accent5"/>
                </a:highlight>
                <a:uFill>
                  <a:noFill/>
                </a:uFill>
                <a:latin typeface="Catamaran"/>
                <a:ea typeface="Catamaran"/>
                <a:cs typeface="Catamaran"/>
                <a:sym typeface="Catamaran"/>
                <a:hlinkClick r:id="rId4">
                  <a:extLst>
                    <a:ext uri="{A12FA001-AC4F-418D-AE19-62706E023703}">
                      <ahyp:hlinkClr xmlns:ahyp="http://schemas.microsoft.com/office/drawing/2018/hyperlinkcolor" val="tx"/>
                    </a:ext>
                  </a:extLst>
                </a:hlinkClick>
              </a:rPr>
              <a:t>Freepik</a:t>
            </a:r>
            <a:endParaRPr sz="1100" b="1">
              <a:solidFill>
                <a:schemeClr val="lt1"/>
              </a:solidFill>
              <a:highlight>
                <a:schemeClr val="accent5"/>
              </a:highlight>
              <a:latin typeface="Catamaran"/>
              <a:ea typeface="Catamaran"/>
              <a:cs typeface="Catamaran"/>
              <a:sym typeface="Catamaran"/>
            </a:endParaRPr>
          </a:p>
        </p:txBody>
      </p:sp>
      <p:grpSp>
        <p:nvGrpSpPr>
          <p:cNvPr id="699" name="Google Shape;699;p32"/>
          <p:cNvGrpSpPr/>
          <p:nvPr/>
        </p:nvGrpSpPr>
        <p:grpSpPr>
          <a:xfrm>
            <a:off x="-739058" y="-277818"/>
            <a:ext cx="10483618" cy="5617583"/>
            <a:chOff x="-739058" y="-277818"/>
            <a:chExt cx="10483618" cy="5617583"/>
          </a:xfrm>
        </p:grpSpPr>
        <p:sp>
          <p:nvSpPr>
            <p:cNvPr id="700" name="Google Shape;700;p32"/>
            <p:cNvSpPr/>
            <p:nvPr/>
          </p:nvSpPr>
          <p:spPr>
            <a:xfrm rot="1653030" flipH="1">
              <a:off x="7579993" y="162477"/>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5"/>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2"/>
            <p:cNvSpPr/>
            <p:nvPr/>
          </p:nvSpPr>
          <p:spPr>
            <a:xfrm rot="1653030" flipH="1">
              <a:off x="7390756" y="206323"/>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lt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2"/>
            <p:cNvSpPr/>
            <p:nvPr/>
          </p:nvSpPr>
          <p:spPr>
            <a:xfrm rot="-9146970" flipH="1">
              <a:off x="-470833" y="3736236"/>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2"/>
            <p:cNvSpPr/>
            <p:nvPr/>
          </p:nvSpPr>
          <p:spPr>
            <a:xfrm rot="-9146970" flipH="1">
              <a:off x="-673753" y="4102420"/>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1223861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04"/>
        <p:cNvGrpSpPr/>
        <p:nvPr/>
      </p:nvGrpSpPr>
      <p:grpSpPr>
        <a:xfrm>
          <a:off x="0" y="0"/>
          <a:ext cx="0" cy="0"/>
          <a:chOff x="0" y="0"/>
          <a:chExt cx="0" cy="0"/>
        </a:xfrm>
      </p:grpSpPr>
      <p:grpSp>
        <p:nvGrpSpPr>
          <p:cNvPr id="705" name="Google Shape;705;p33"/>
          <p:cNvGrpSpPr/>
          <p:nvPr/>
        </p:nvGrpSpPr>
        <p:grpSpPr>
          <a:xfrm>
            <a:off x="-739058" y="-277818"/>
            <a:ext cx="10483618" cy="5617583"/>
            <a:chOff x="-739058" y="-277818"/>
            <a:chExt cx="10483618" cy="5617583"/>
          </a:xfrm>
        </p:grpSpPr>
        <p:sp>
          <p:nvSpPr>
            <p:cNvPr id="706" name="Google Shape;706;p33"/>
            <p:cNvSpPr/>
            <p:nvPr/>
          </p:nvSpPr>
          <p:spPr>
            <a:xfrm rot="1653030" flipH="1">
              <a:off x="7579993" y="162477"/>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5"/>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3"/>
            <p:cNvSpPr/>
            <p:nvPr/>
          </p:nvSpPr>
          <p:spPr>
            <a:xfrm rot="1653030" flipH="1">
              <a:off x="7390756" y="206323"/>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lt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3"/>
            <p:cNvSpPr/>
            <p:nvPr/>
          </p:nvSpPr>
          <p:spPr>
            <a:xfrm rot="-9146970" flipH="1">
              <a:off x="-470833" y="3736236"/>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3"/>
            <p:cNvSpPr/>
            <p:nvPr/>
          </p:nvSpPr>
          <p:spPr>
            <a:xfrm rot="-9146970" flipH="1">
              <a:off x="-673753" y="4102420"/>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5459753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2"/>
        </a:solidFill>
        <a:effectLst/>
      </p:bgPr>
    </p:bg>
    <p:spTree>
      <p:nvGrpSpPr>
        <p:cNvPr id="1" name="Shape 710"/>
        <p:cNvGrpSpPr/>
        <p:nvPr/>
      </p:nvGrpSpPr>
      <p:grpSpPr>
        <a:xfrm>
          <a:off x="0" y="0"/>
          <a:ext cx="0" cy="0"/>
          <a:chOff x="0" y="0"/>
          <a:chExt cx="0" cy="0"/>
        </a:xfrm>
      </p:grpSpPr>
      <p:grpSp>
        <p:nvGrpSpPr>
          <p:cNvPr id="711" name="Google Shape;711;p34"/>
          <p:cNvGrpSpPr/>
          <p:nvPr/>
        </p:nvGrpSpPr>
        <p:grpSpPr>
          <a:xfrm>
            <a:off x="-43250" y="704288"/>
            <a:ext cx="10540752" cy="4727497"/>
            <a:chOff x="-43250" y="704288"/>
            <a:chExt cx="10540752" cy="4727497"/>
          </a:xfrm>
        </p:grpSpPr>
        <p:sp>
          <p:nvSpPr>
            <p:cNvPr id="712" name="Google Shape;712;p34"/>
            <p:cNvSpPr/>
            <p:nvPr/>
          </p:nvSpPr>
          <p:spPr>
            <a:xfrm>
              <a:off x="529062" y="7042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3" name="Google Shape;713;p34"/>
            <p:cNvGrpSpPr/>
            <p:nvPr/>
          </p:nvGrpSpPr>
          <p:grpSpPr>
            <a:xfrm rot="-715296">
              <a:off x="1067531" y="2983160"/>
              <a:ext cx="722367" cy="722752"/>
              <a:chOff x="4238100" y="338250"/>
              <a:chExt cx="1008255" cy="1008791"/>
            </a:xfrm>
          </p:grpSpPr>
          <p:sp>
            <p:nvSpPr>
              <p:cNvPr id="714" name="Google Shape;714;p34"/>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34"/>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34"/>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34"/>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34"/>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4"/>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34"/>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34"/>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4"/>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4"/>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4" name="Google Shape;724;p34"/>
            <p:cNvGrpSpPr/>
            <p:nvPr/>
          </p:nvGrpSpPr>
          <p:grpSpPr>
            <a:xfrm>
              <a:off x="7015063" y="976900"/>
              <a:ext cx="903375" cy="542300"/>
              <a:chOff x="2506350" y="1963575"/>
              <a:chExt cx="903375" cy="542300"/>
            </a:xfrm>
          </p:grpSpPr>
          <p:sp>
            <p:nvSpPr>
              <p:cNvPr id="725" name="Google Shape;725;p34"/>
              <p:cNvSpPr/>
              <p:nvPr/>
            </p:nvSpPr>
            <p:spPr>
              <a:xfrm>
                <a:off x="2703675" y="2158275"/>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4"/>
              <p:cNvSpPr/>
              <p:nvPr/>
            </p:nvSpPr>
            <p:spPr>
              <a:xfrm>
                <a:off x="3196450" y="2032625"/>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4"/>
              <p:cNvSpPr/>
              <p:nvPr/>
            </p:nvSpPr>
            <p:spPr>
              <a:xfrm>
                <a:off x="3118550" y="2367750"/>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4"/>
              <p:cNvSpPr/>
              <p:nvPr/>
            </p:nvSpPr>
            <p:spPr>
              <a:xfrm>
                <a:off x="2506350" y="1963575"/>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9" name="Google Shape;729;p34"/>
            <p:cNvSpPr/>
            <p:nvPr/>
          </p:nvSpPr>
          <p:spPr>
            <a:xfrm rot="-2996991">
              <a:off x="7420136" y="3093453"/>
              <a:ext cx="2811678" cy="1509058"/>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4"/>
            <p:cNvSpPr/>
            <p:nvPr/>
          </p:nvSpPr>
          <p:spPr>
            <a:xfrm rot="-2996991">
              <a:off x="7760595" y="3465577"/>
              <a:ext cx="2830173" cy="1074546"/>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4"/>
            <p:cNvGrpSpPr/>
            <p:nvPr/>
          </p:nvGrpSpPr>
          <p:grpSpPr>
            <a:xfrm>
              <a:off x="637115" y="2658226"/>
              <a:ext cx="394832" cy="395144"/>
              <a:chOff x="4238100" y="338250"/>
              <a:chExt cx="1008255" cy="1008791"/>
            </a:xfrm>
          </p:grpSpPr>
          <p:sp>
            <p:nvSpPr>
              <p:cNvPr id="732" name="Google Shape;732;p34"/>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4"/>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4"/>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4"/>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4"/>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4"/>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4"/>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4"/>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4"/>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4"/>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4"/>
            <p:cNvSpPr/>
            <p:nvPr/>
          </p:nvSpPr>
          <p:spPr>
            <a:xfrm>
              <a:off x="-43250" y="1560550"/>
              <a:ext cx="1843448" cy="933294"/>
            </a:xfrm>
            <a:custGeom>
              <a:avLst/>
              <a:gdLst/>
              <a:ahLst/>
              <a:cxnLst/>
              <a:rect l="l" t="t" r="r" b="b"/>
              <a:pathLst>
                <a:path w="17731" h="8977" extrusionOk="0">
                  <a:moveTo>
                    <a:pt x="5610" y="1"/>
                  </a:moveTo>
                  <a:cubicBezTo>
                    <a:pt x="4310" y="1"/>
                    <a:pt x="2983" y="172"/>
                    <a:pt x="1923" y="772"/>
                  </a:cubicBezTo>
                  <a:cubicBezTo>
                    <a:pt x="1202" y="1178"/>
                    <a:pt x="0" y="2180"/>
                    <a:pt x="10" y="3057"/>
                  </a:cubicBezTo>
                  <a:cubicBezTo>
                    <a:pt x="741" y="3008"/>
                    <a:pt x="1510" y="2512"/>
                    <a:pt x="2259" y="2341"/>
                  </a:cubicBezTo>
                  <a:cubicBezTo>
                    <a:pt x="3329" y="2097"/>
                    <a:pt x="4436" y="2046"/>
                    <a:pt x="5528" y="1993"/>
                  </a:cubicBezTo>
                  <a:cubicBezTo>
                    <a:pt x="5775" y="1982"/>
                    <a:pt x="6025" y="1970"/>
                    <a:pt x="6275" y="1970"/>
                  </a:cubicBezTo>
                  <a:cubicBezTo>
                    <a:pt x="6759" y="1970"/>
                    <a:pt x="7240" y="2014"/>
                    <a:pt x="7689" y="2184"/>
                  </a:cubicBezTo>
                  <a:cubicBezTo>
                    <a:pt x="8750" y="2586"/>
                    <a:pt x="9438" y="3611"/>
                    <a:pt x="9928" y="4633"/>
                  </a:cubicBezTo>
                  <a:cubicBezTo>
                    <a:pt x="10417" y="5654"/>
                    <a:pt x="10794" y="6757"/>
                    <a:pt x="11540" y="7611"/>
                  </a:cubicBezTo>
                  <a:cubicBezTo>
                    <a:pt x="12272" y="8448"/>
                    <a:pt x="13371" y="8976"/>
                    <a:pt x="14473" y="8976"/>
                  </a:cubicBezTo>
                  <a:cubicBezTo>
                    <a:pt x="14705" y="8976"/>
                    <a:pt x="14937" y="8953"/>
                    <a:pt x="15165" y="8904"/>
                  </a:cubicBezTo>
                  <a:cubicBezTo>
                    <a:pt x="16481" y="8624"/>
                    <a:pt x="17593" y="7440"/>
                    <a:pt x="17654" y="6096"/>
                  </a:cubicBezTo>
                  <a:cubicBezTo>
                    <a:pt x="17731" y="4482"/>
                    <a:pt x="16431" y="3129"/>
                    <a:pt x="15052" y="2285"/>
                  </a:cubicBezTo>
                  <a:cubicBezTo>
                    <a:pt x="12886" y="959"/>
                    <a:pt x="10345" y="365"/>
                    <a:pt x="7816" y="125"/>
                  </a:cubicBezTo>
                  <a:cubicBezTo>
                    <a:pt x="7129" y="60"/>
                    <a:pt x="6374" y="1"/>
                    <a:pt x="5610"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4"/>
            <p:cNvSpPr/>
            <p:nvPr/>
          </p:nvSpPr>
          <p:spPr>
            <a:xfrm>
              <a:off x="1224924" y="1901346"/>
              <a:ext cx="359104" cy="384982"/>
            </a:xfrm>
            <a:custGeom>
              <a:avLst/>
              <a:gdLst/>
              <a:ahLst/>
              <a:cxnLst/>
              <a:rect l="l" t="t" r="r" b="b"/>
              <a:pathLst>
                <a:path w="3454" h="3703" extrusionOk="0">
                  <a:moveTo>
                    <a:pt x="1564" y="0"/>
                  </a:moveTo>
                  <a:cubicBezTo>
                    <a:pt x="567" y="0"/>
                    <a:pt x="1" y="1160"/>
                    <a:pt x="47" y="2037"/>
                  </a:cubicBezTo>
                  <a:cubicBezTo>
                    <a:pt x="77" y="2615"/>
                    <a:pt x="313" y="3226"/>
                    <a:pt x="815" y="3515"/>
                  </a:cubicBezTo>
                  <a:cubicBezTo>
                    <a:pt x="991" y="3619"/>
                    <a:pt x="1193" y="3673"/>
                    <a:pt x="1398" y="3695"/>
                  </a:cubicBezTo>
                  <a:cubicBezTo>
                    <a:pt x="1450" y="3700"/>
                    <a:pt x="1502" y="3703"/>
                    <a:pt x="1553" y="3703"/>
                  </a:cubicBezTo>
                  <a:cubicBezTo>
                    <a:pt x="2423" y="3703"/>
                    <a:pt x="3255" y="2986"/>
                    <a:pt x="3353" y="2116"/>
                  </a:cubicBezTo>
                  <a:cubicBezTo>
                    <a:pt x="3453" y="1207"/>
                    <a:pt x="2622" y="86"/>
                    <a:pt x="1679" y="5"/>
                  </a:cubicBezTo>
                  <a:cubicBezTo>
                    <a:pt x="1640" y="2"/>
                    <a:pt x="1601" y="0"/>
                    <a:pt x="1564"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9837201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744"/>
        <p:cNvGrpSpPr/>
        <p:nvPr/>
      </p:nvGrpSpPr>
      <p:grpSpPr>
        <a:xfrm>
          <a:off x="0" y="0"/>
          <a:ext cx="0" cy="0"/>
          <a:chOff x="0" y="0"/>
          <a:chExt cx="0" cy="0"/>
        </a:xfrm>
      </p:grpSpPr>
    </p:spTree>
    <p:extLst>
      <p:ext uri="{BB962C8B-B14F-4D97-AF65-F5344CB8AC3E}">
        <p14:creationId xmlns:p14="http://schemas.microsoft.com/office/powerpoint/2010/main" val="14489363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accent2"/>
        </a:solidFill>
        <a:effectLst/>
      </p:bgPr>
    </p:bg>
    <p:spTree>
      <p:nvGrpSpPr>
        <p:cNvPr id="1" name="Shape 745"/>
        <p:cNvGrpSpPr/>
        <p:nvPr/>
      </p:nvGrpSpPr>
      <p:grpSpPr>
        <a:xfrm>
          <a:off x="0" y="0"/>
          <a:ext cx="0" cy="0"/>
          <a:chOff x="0" y="0"/>
          <a:chExt cx="0" cy="0"/>
        </a:xfrm>
      </p:grpSpPr>
    </p:spTree>
    <p:extLst>
      <p:ext uri="{BB962C8B-B14F-4D97-AF65-F5344CB8AC3E}">
        <p14:creationId xmlns:p14="http://schemas.microsoft.com/office/powerpoint/2010/main" val="10836599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81C43-8C97-4787-9E67-6FEE1D84B477}"/>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8585F07-951E-439A-A7DB-15EAAACEFB8B}"/>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EF62ED7-EB9D-47A9-BF9F-E8FBF1E305B5}"/>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5" name="Footer Placeholder 4">
            <a:extLst>
              <a:ext uri="{FF2B5EF4-FFF2-40B4-BE49-F238E27FC236}">
                <a16:creationId xmlns:a16="http://schemas.microsoft.com/office/drawing/2014/main" id="{E934A0AA-8FD5-4C86-8F31-3D31ABD0CD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3F7E8D-06E8-4965-9227-B2B540DF3CFC}"/>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1270037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2">
  <p:cSld name="SECTION_HEADER_1_1">
    <p:bg>
      <p:bgPr>
        <a:solidFill>
          <a:schemeClr val="accent2"/>
        </a:solidFill>
        <a:effectLst/>
      </p:bgPr>
    </p:bg>
    <p:spTree>
      <p:nvGrpSpPr>
        <p:cNvPr id="1" name="Shape 296"/>
        <p:cNvGrpSpPr/>
        <p:nvPr/>
      </p:nvGrpSpPr>
      <p:grpSpPr>
        <a:xfrm>
          <a:off x="0" y="0"/>
          <a:ext cx="0" cy="0"/>
          <a:chOff x="0" y="0"/>
          <a:chExt cx="0" cy="0"/>
        </a:xfrm>
      </p:grpSpPr>
      <p:sp>
        <p:nvSpPr>
          <p:cNvPr id="297" name="Google Shape;297;p16"/>
          <p:cNvSpPr txBox="1">
            <a:spLocks noGrp="1"/>
          </p:cNvSpPr>
          <p:nvPr>
            <p:ph type="title"/>
          </p:nvPr>
        </p:nvSpPr>
        <p:spPr>
          <a:xfrm>
            <a:off x="720000" y="3227050"/>
            <a:ext cx="4360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4200" b="1">
                <a:solidFill>
                  <a:schemeClr val="accent3"/>
                </a:solidFill>
              </a:defRPr>
            </a:lvl1pPr>
            <a:lvl2pPr lvl="1" algn="ctr" rtl="0">
              <a:spcBef>
                <a:spcPts val="0"/>
              </a:spcBef>
              <a:spcAft>
                <a:spcPts val="0"/>
              </a:spcAft>
              <a:buClr>
                <a:schemeClr val="accent3"/>
              </a:buClr>
              <a:buSzPts val="3600"/>
              <a:buNone/>
              <a:defRPr sz="3600">
                <a:solidFill>
                  <a:schemeClr val="accent3"/>
                </a:solidFill>
              </a:defRPr>
            </a:lvl2pPr>
            <a:lvl3pPr lvl="2" algn="ctr" rtl="0">
              <a:spcBef>
                <a:spcPts val="0"/>
              </a:spcBef>
              <a:spcAft>
                <a:spcPts val="0"/>
              </a:spcAft>
              <a:buClr>
                <a:schemeClr val="accent3"/>
              </a:buClr>
              <a:buSzPts val="3600"/>
              <a:buNone/>
              <a:defRPr sz="3600">
                <a:solidFill>
                  <a:schemeClr val="accent3"/>
                </a:solidFill>
              </a:defRPr>
            </a:lvl3pPr>
            <a:lvl4pPr lvl="3" algn="ctr" rtl="0">
              <a:spcBef>
                <a:spcPts val="0"/>
              </a:spcBef>
              <a:spcAft>
                <a:spcPts val="0"/>
              </a:spcAft>
              <a:buClr>
                <a:schemeClr val="accent3"/>
              </a:buClr>
              <a:buSzPts val="3600"/>
              <a:buNone/>
              <a:defRPr sz="3600">
                <a:solidFill>
                  <a:schemeClr val="accent3"/>
                </a:solidFill>
              </a:defRPr>
            </a:lvl4pPr>
            <a:lvl5pPr lvl="4" algn="ctr" rtl="0">
              <a:spcBef>
                <a:spcPts val="0"/>
              </a:spcBef>
              <a:spcAft>
                <a:spcPts val="0"/>
              </a:spcAft>
              <a:buClr>
                <a:schemeClr val="accent3"/>
              </a:buClr>
              <a:buSzPts val="3600"/>
              <a:buNone/>
              <a:defRPr sz="3600">
                <a:solidFill>
                  <a:schemeClr val="accent3"/>
                </a:solidFill>
              </a:defRPr>
            </a:lvl5pPr>
            <a:lvl6pPr lvl="5" algn="ctr" rtl="0">
              <a:spcBef>
                <a:spcPts val="0"/>
              </a:spcBef>
              <a:spcAft>
                <a:spcPts val="0"/>
              </a:spcAft>
              <a:buClr>
                <a:schemeClr val="accent3"/>
              </a:buClr>
              <a:buSzPts val="3600"/>
              <a:buNone/>
              <a:defRPr sz="3600">
                <a:solidFill>
                  <a:schemeClr val="accent3"/>
                </a:solidFill>
              </a:defRPr>
            </a:lvl6pPr>
            <a:lvl7pPr lvl="6" algn="ctr" rtl="0">
              <a:spcBef>
                <a:spcPts val="0"/>
              </a:spcBef>
              <a:spcAft>
                <a:spcPts val="0"/>
              </a:spcAft>
              <a:buClr>
                <a:schemeClr val="accent3"/>
              </a:buClr>
              <a:buSzPts val="3600"/>
              <a:buNone/>
              <a:defRPr sz="3600">
                <a:solidFill>
                  <a:schemeClr val="accent3"/>
                </a:solidFill>
              </a:defRPr>
            </a:lvl7pPr>
            <a:lvl8pPr lvl="7" algn="ctr" rtl="0">
              <a:spcBef>
                <a:spcPts val="0"/>
              </a:spcBef>
              <a:spcAft>
                <a:spcPts val="0"/>
              </a:spcAft>
              <a:buClr>
                <a:schemeClr val="accent3"/>
              </a:buClr>
              <a:buSzPts val="3600"/>
              <a:buNone/>
              <a:defRPr sz="3600">
                <a:solidFill>
                  <a:schemeClr val="accent3"/>
                </a:solidFill>
              </a:defRPr>
            </a:lvl8pPr>
            <a:lvl9pPr lvl="8" algn="ctr" rtl="0">
              <a:spcBef>
                <a:spcPts val="0"/>
              </a:spcBef>
              <a:spcAft>
                <a:spcPts val="0"/>
              </a:spcAft>
              <a:buClr>
                <a:schemeClr val="accent3"/>
              </a:buClr>
              <a:buSzPts val="3600"/>
              <a:buNone/>
              <a:defRPr sz="3600">
                <a:solidFill>
                  <a:schemeClr val="accent3"/>
                </a:solidFill>
              </a:defRPr>
            </a:lvl9pPr>
          </a:lstStyle>
          <a:p>
            <a:endParaRPr/>
          </a:p>
        </p:txBody>
      </p:sp>
      <p:sp>
        <p:nvSpPr>
          <p:cNvPr id="298" name="Google Shape;298;p16"/>
          <p:cNvSpPr txBox="1">
            <a:spLocks noGrp="1"/>
          </p:cNvSpPr>
          <p:nvPr>
            <p:ph type="subTitle" idx="1"/>
          </p:nvPr>
        </p:nvSpPr>
        <p:spPr>
          <a:xfrm>
            <a:off x="1167925" y="4208388"/>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299" name="Google Shape;299;p16"/>
          <p:cNvGrpSpPr/>
          <p:nvPr/>
        </p:nvGrpSpPr>
        <p:grpSpPr>
          <a:xfrm>
            <a:off x="5528017" y="537051"/>
            <a:ext cx="3754430" cy="4069528"/>
            <a:chOff x="5528017" y="537051"/>
            <a:chExt cx="3754430" cy="4069528"/>
          </a:xfrm>
        </p:grpSpPr>
        <p:sp>
          <p:nvSpPr>
            <p:cNvPr id="300" name="Google Shape;300;p16"/>
            <p:cNvSpPr/>
            <p:nvPr/>
          </p:nvSpPr>
          <p:spPr>
            <a:xfrm rot="-5400000">
              <a:off x="6521687" y="20279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1" name="Google Shape;301;p16"/>
            <p:cNvGrpSpPr/>
            <p:nvPr/>
          </p:nvGrpSpPr>
          <p:grpSpPr>
            <a:xfrm>
              <a:off x="7232023" y="537051"/>
              <a:ext cx="2050423" cy="4069528"/>
              <a:chOff x="7615209" y="1054631"/>
              <a:chExt cx="1528798" cy="3034244"/>
            </a:xfrm>
          </p:grpSpPr>
          <p:sp>
            <p:nvSpPr>
              <p:cNvPr id="302" name="Google Shape;302;p16"/>
              <p:cNvSpPr/>
              <p:nvPr/>
            </p:nvSpPr>
            <p:spPr>
              <a:xfrm rot="-5400000">
                <a:off x="8144800" y="2308470"/>
                <a:ext cx="1324844" cy="565683"/>
              </a:xfrm>
              <a:custGeom>
                <a:avLst/>
                <a:gdLst/>
                <a:ahLst/>
                <a:cxnLst/>
                <a:rect l="l" t="t" r="r" b="b"/>
                <a:pathLst>
                  <a:path w="30355" h="12961" extrusionOk="0">
                    <a:moveTo>
                      <a:pt x="14874" y="0"/>
                    </a:moveTo>
                    <a:cubicBezTo>
                      <a:pt x="12041" y="0"/>
                      <a:pt x="9232" y="570"/>
                      <a:pt x="6754" y="1915"/>
                    </a:cubicBezTo>
                    <a:cubicBezTo>
                      <a:pt x="2868" y="4023"/>
                      <a:pt x="1" y="8272"/>
                      <a:pt x="307" y="12684"/>
                    </a:cubicBezTo>
                    <a:cubicBezTo>
                      <a:pt x="1153" y="12803"/>
                      <a:pt x="1981" y="12960"/>
                      <a:pt x="2748" y="12960"/>
                    </a:cubicBezTo>
                    <a:cubicBezTo>
                      <a:pt x="3706" y="12960"/>
                      <a:pt x="4570" y="12715"/>
                      <a:pt x="5258" y="11843"/>
                    </a:cubicBezTo>
                    <a:cubicBezTo>
                      <a:pt x="6492" y="10278"/>
                      <a:pt x="7673" y="8755"/>
                      <a:pt x="9334" y="7605"/>
                    </a:cubicBezTo>
                    <a:cubicBezTo>
                      <a:pt x="10862" y="6548"/>
                      <a:pt x="12701" y="5857"/>
                      <a:pt x="14545" y="5857"/>
                    </a:cubicBezTo>
                    <a:cubicBezTo>
                      <a:pt x="14954" y="5857"/>
                      <a:pt x="15363" y="5891"/>
                      <a:pt x="15769" y="5963"/>
                    </a:cubicBezTo>
                    <a:cubicBezTo>
                      <a:pt x="18071" y="6368"/>
                      <a:pt x="19998" y="7891"/>
                      <a:pt x="21798" y="9384"/>
                    </a:cubicBezTo>
                    <a:cubicBezTo>
                      <a:pt x="22821" y="10232"/>
                      <a:pt x="23873" y="11135"/>
                      <a:pt x="24391" y="12361"/>
                    </a:cubicBezTo>
                    <a:cubicBezTo>
                      <a:pt x="26082" y="12135"/>
                      <a:pt x="27785" y="11994"/>
                      <a:pt x="29492" y="11938"/>
                    </a:cubicBezTo>
                    <a:cubicBezTo>
                      <a:pt x="30354" y="9234"/>
                      <a:pt x="29234" y="6173"/>
                      <a:pt x="27221" y="4173"/>
                    </a:cubicBezTo>
                    <a:cubicBezTo>
                      <a:pt x="25208" y="2174"/>
                      <a:pt x="22441" y="1101"/>
                      <a:pt x="19666" y="514"/>
                    </a:cubicBezTo>
                    <a:cubicBezTo>
                      <a:pt x="18099" y="184"/>
                      <a:pt x="16483" y="0"/>
                      <a:pt x="14874"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6"/>
              <p:cNvSpPr/>
              <p:nvPr/>
            </p:nvSpPr>
            <p:spPr>
              <a:xfrm rot="-5400000">
                <a:off x="7754045" y="2117827"/>
                <a:ext cx="1818120" cy="870238"/>
              </a:xfrm>
              <a:custGeom>
                <a:avLst/>
                <a:gdLst/>
                <a:ahLst/>
                <a:cxnLst/>
                <a:rect l="l" t="t" r="r" b="b"/>
                <a:pathLst>
                  <a:path w="41657" h="19939" extrusionOk="0">
                    <a:moveTo>
                      <a:pt x="20994" y="0"/>
                    </a:moveTo>
                    <a:cubicBezTo>
                      <a:pt x="20939" y="0"/>
                      <a:pt x="20883" y="0"/>
                      <a:pt x="20827" y="0"/>
                    </a:cubicBezTo>
                    <a:cubicBezTo>
                      <a:pt x="18402" y="6"/>
                      <a:pt x="15946" y="120"/>
                      <a:pt x="13624" y="818"/>
                    </a:cubicBezTo>
                    <a:cubicBezTo>
                      <a:pt x="12095" y="1276"/>
                      <a:pt x="10647" y="1985"/>
                      <a:pt x="9304" y="2849"/>
                    </a:cubicBezTo>
                    <a:cubicBezTo>
                      <a:pt x="3621" y="6513"/>
                      <a:pt x="0" y="13178"/>
                      <a:pt x="20" y="19938"/>
                    </a:cubicBezTo>
                    <a:cubicBezTo>
                      <a:pt x="1207" y="19902"/>
                      <a:pt x="2422" y="19938"/>
                      <a:pt x="3602" y="19826"/>
                    </a:cubicBezTo>
                    <a:cubicBezTo>
                      <a:pt x="4973" y="19699"/>
                      <a:pt x="4753" y="19586"/>
                      <a:pt x="5076" y="18261"/>
                    </a:cubicBezTo>
                    <a:cubicBezTo>
                      <a:pt x="5577" y="16214"/>
                      <a:pt x="6470" y="14258"/>
                      <a:pt x="7696" y="12541"/>
                    </a:cubicBezTo>
                    <a:cubicBezTo>
                      <a:pt x="8367" y="11603"/>
                      <a:pt x="9146" y="10725"/>
                      <a:pt x="10109" y="10094"/>
                    </a:cubicBezTo>
                    <a:cubicBezTo>
                      <a:pt x="11129" y="9425"/>
                      <a:pt x="12314" y="9055"/>
                      <a:pt x="13494" y="8751"/>
                    </a:cubicBezTo>
                    <a:cubicBezTo>
                      <a:pt x="15830" y="8147"/>
                      <a:pt x="18289" y="7784"/>
                      <a:pt x="20718" y="7784"/>
                    </a:cubicBezTo>
                    <a:cubicBezTo>
                      <a:pt x="24301" y="7784"/>
                      <a:pt x="27819" y="8574"/>
                      <a:pt x="30779" y="10547"/>
                    </a:cubicBezTo>
                    <a:cubicBezTo>
                      <a:pt x="31447" y="10989"/>
                      <a:pt x="32086" y="11499"/>
                      <a:pt x="32532" y="12164"/>
                    </a:cubicBezTo>
                    <a:cubicBezTo>
                      <a:pt x="32883" y="12686"/>
                      <a:pt x="33099" y="13287"/>
                      <a:pt x="33283" y="13887"/>
                    </a:cubicBezTo>
                    <a:cubicBezTo>
                      <a:pt x="33802" y="15569"/>
                      <a:pt x="34110" y="17320"/>
                      <a:pt x="34197" y="19077"/>
                    </a:cubicBezTo>
                    <a:cubicBezTo>
                      <a:pt x="36540" y="18995"/>
                      <a:pt x="38881" y="18911"/>
                      <a:pt x="41222" y="18829"/>
                    </a:cubicBezTo>
                    <a:cubicBezTo>
                      <a:pt x="41656" y="13791"/>
                      <a:pt x="40494" y="8348"/>
                      <a:pt x="36894" y="4797"/>
                    </a:cubicBezTo>
                    <a:cubicBezTo>
                      <a:pt x="34850" y="2783"/>
                      <a:pt x="32160" y="1513"/>
                      <a:pt x="29374" y="823"/>
                    </a:cubicBezTo>
                    <a:cubicBezTo>
                      <a:pt x="26642" y="146"/>
                      <a:pt x="23808" y="0"/>
                      <a:pt x="2099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6"/>
              <p:cNvSpPr/>
              <p:nvPr/>
            </p:nvSpPr>
            <p:spPr>
              <a:xfrm rot="-5400000">
                <a:off x="7375883" y="1963431"/>
                <a:ext cx="2327806" cy="1207832"/>
              </a:xfrm>
              <a:custGeom>
                <a:avLst/>
                <a:gdLst/>
                <a:ahLst/>
                <a:cxnLst/>
                <a:rect l="l" t="t" r="r" b="b"/>
                <a:pathLst>
                  <a:path w="53335" h="27674" extrusionOk="0">
                    <a:moveTo>
                      <a:pt x="26142" y="1"/>
                    </a:moveTo>
                    <a:cubicBezTo>
                      <a:pt x="23898" y="1"/>
                      <a:pt x="21649" y="179"/>
                      <a:pt x="19456" y="531"/>
                    </a:cubicBezTo>
                    <a:cubicBezTo>
                      <a:pt x="16667" y="979"/>
                      <a:pt x="14505" y="1626"/>
                      <a:pt x="12653" y="2566"/>
                    </a:cubicBezTo>
                    <a:cubicBezTo>
                      <a:pt x="10633" y="3593"/>
                      <a:pt x="8786" y="5087"/>
                      <a:pt x="7166" y="7007"/>
                    </a:cubicBezTo>
                    <a:cubicBezTo>
                      <a:pt x="5692" y="8751"/>
                      <a:pt x="4439" y="10805"/>
                      <a:pt x="3441" y="13105"/>
                    </a:cubicBezTo>
                    <a:cubicBezTo>
                      <a:pt x="2580" y="15091"/>
                      <a:pt x="1874" y="17310"/>
                      <a:pt x="1280" y="19887"/>
                    </a:cubicBezTo>
                    <a:cubicBezTo>
                      <a:pt x="774" y="22091"/>
                      <a:pt x="403" y="24293"/>
                      <a:pt x="0" y="26923"/>
                    </a:cubicBezTo>
                    <a:lnTo>
                      <a:pt x="9" y="26924"/>
                    </a:lnTo>
                    <a:cubicBezTo>
                      <a:pt x="43" y="26702"/>
                      <a:pt x="351" y="26588"/>
                      <a:pt x="921" y="26588"/>
                    </a:cubicBezTo>
                    <a:cubicBezTo>
                      <a:pt x="2407" y="26588"/>
                      <a:pt x="5283" y="27352"/>
                      <a:pt x="6227" y="27602"/>
                    </a:cubicBezTo>
                    <a:cubicBezTo>
                      <a:pt x="6355" y="27636"/>
                      <a:pt x="6447" y="27661"/>
                      <a:pt x="6499" y="27674"/>
                    </a:cubicBezTo>
                    <a:lnTo>
                      <a:pt x="6506" y="27674"/>
                    </a:lnTo>
                    <a:lnTo>
                      <a:pt x="6506" y="27668"/>
                    </a:lnTo>
                    <a:cubicBezTo>
                      <a:pt x="6549" y="27098"/>
                      <a:pt x="6556" y="26522"/>
                      <a:pt x="6562" y="25962"/>
                    </a:cubicBezTo>
                    <a:cubicBezTo>
                      <a:pt x="6575" y="24862"/>
                      <a:pt x="6585" y="23726"/>
                      <a:pt x="6880" y="22566"/>
                    </a:cubicBezTo>
                    <a:cubicBezTo>
                      <a:pt x="7376" y="20610"/>
                      <a:pt x="8224" y="18722"/>
                      <a:pt x="9405" y="16955"/>
                    </a:cubicBezTo>
                    <a:cubicBezTo>
                      <a:pt x="11243" y="14207"/>
                      <a:pt x="13840" y="11778"/>
                      <a:pt x="17130" y="9740"/>
                    </a:cubicBezTo>
                    <a:cubicBezTo>
                      <a:pt x="18625" y="8813"/>
                      <a:pt x="19912" y="8186"/>
                      <a:pt x="21181" y="7763"/>
                    </a:cubicBezTo>
                    <a:cubicBezTo>
                      <a:pt x="22771" y="7233"/>
                      <a:pt x="24495" y="6975"/>
                      <a:pt x="26445" y="6975"/>
                    </a:cubicBezTo>
                    <a:cubicBezTo>
                      <a:pt x="29031" y="6975"/>
                      <a:pt x="31626" y="7445"/>
                      <a:pt x="33598" y="7852"/>
                    </a:cubicBezTo>
                    <a:cubicBezTo>
                      <a:pt x="34827" y="8108"/>
                      <a:pt x="36126" y="8403"/>
                      <a:pt x="37308" y="8952"/>
                    </a:cubicBezTo>
                    <a:cubicBezTo>
                      <a:pt x="38184" y="9361"/>
                      <a:pt x="39046" y="9929"/>
                      <a:pt x="39947" y="10689"/>
                    </a:cubicBezTo>
                    <a:cubicBezTo>
                      <a:pt x="42030" y="12450"/>
                      <a:pt x="43687" y="14768"/>
                      <a:pt x="44739" y="17398"/>
                    </a:cubicBezTo>
                    <a:cubicBezTo>
                      <a:pt x="45791" y="20028"/>
                      <a:pt x="46189" y="22849"/>
                      <a:pt x="45894" y="25560"/>
                    </a:cubicBezTo>
                    <a:lnTo>
                      <a:pt x="45894" y="25566"/>
                    </a:lnTo>
                    <a:lnTo>
                      <a:pt x="45900" y="25566"/>
                    </a:lnTo>
                    <a:cubicBezTo>
                      <a:pt x="46143" y="25564"/>
                      <a:pt x="46389" y="25561"/>
                      <a:pt x="46632" y="25561"/>
                    </a:cubicBezTo>
                    <a:cubicBezTo>
                      <a:pt x="48856" y="25561"/>
                      <a:pt x="51110" y="25639"/>
                      <a:pt x="53329" y="25788"/>
                    </a:cubicBezTo>
                    <a:lnTo>
                      <a:pt x="53334" y="25788"/>
                    </a:lnTo>
                    <a:lnTo>
                      <a:pt x="53334" y="25783"/>
                    </a:lnTo>
                    <a:cubicBezTo>
                      <a:pt x="53320" y="22897"/>
                      <a:pt x="53268" y="20075"/>
                      <a:pt x="52809" y="17340"/>
                    </a:cubicBezTo>
                    <a:cubicBezTo>
                      <a:pt x="52289" y="14230"/>
                      <a:pt x="51304" y="11741"/>
                      <a:pt x="49798" y="9729"/>
                    </a:cubicBezTo>
                    <a:cubicBezTo>
                      <a:pt x="49266" y="9020"/>
                      <a:pt x="48655" y="8354"/>
                      <a:pt x="48065" y="7713"/>
                    </a:cubicBezTo>
                    <a:cubicBezTo>
                      <a:pt x="47789" y="7412"/>
                      <a:pt x="47503" y="7102"/>
                      <a:pt x="47230" y="6791"/>
                    </a:cubicBezTo>
                    <a:cubicBezTo>
                      <a:pt x="47119" y="6665"/>
                      <a:pt x="47007" y="6534"/>
                      <a:pt x="46898" y="6407"/>
                    </a:cubicBezTo>
                    <a:cubicBezTo>
                      <a:pt x="46415" y="5849"/>
                      <a:pt x="45916" y="5271"/>
                      <a:pt x="45333" y="4799"/>
                    </a:cubicBezTo>
                    <a:cubicBezTo>
                      <a:pt x="44511" y="4128"/>
                      <a:pt x="43513" y="3668"/>
                      <a:pt x="42557" y="3269"/>
                    </a:cubicBezTo>
                    <a:cubicBezTo>
                      <a:pt x="39982" y="2197"/>
                      <a:pt x="37275" y="1373"/>
                      <a:pt x="34511" y="825"/>
                    </a:cubicBezTo>
                    <a:cubicBezTo>
                      <a:pt x="31759" y="278"/>
                      <a:pt x="28941" y="1"/>
                      <a:pt x="26142" y="1"/>
                    </a:cubicBezTo>
                    <a:close/>
                  </a:path>
                </a:pathLst>
              </a:custGeom>
              <a:solidFill>
                <a:schemeClr val="accent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6"/>
              <p:cNvSpPr/>
              <p:nvPr/>
            </p:nvSpPr>
            <p:spPr>
              <a:xfrm rot="-5400000">
                <a:off x="7375817" y="1963148"/>
                <a:ext cx="2328068" cy="1208312"/>
              </a:xfrm>
              <a:custGeom>
                <a:avLst/>
                <a:gdLst/>
                <a:ahLst/>
                <a:cxnLst/>
                <a:rect l="l" t="t" r="r" b="b"/>
                <a:pathLst>
                  <a:path w="53341" h="27685" extrusionOk="0">
                    <a:moveTo>
                      <a:pt x="26144" y="9"/>
                    </a:moveTo>
                    <a:cubicBezTo>
                      <a:pt x="31758" y="9"/>
                      <a:pt x="37373" y="1115"/>
                      <a:pt x="42556" y="3275"/>
                    </a:cubicBezTo>
                    <a:cubicBezTo>
                      <a:pt x="43533" y="3683"/>
                      <a:pt x="44508" y="4133"/>
                      <a:pt x="45332" y="4803"/>
                    </a:cubicBezTo>
                    <a:cubicBezTo>
                      <a:pt x="46044" y="5382"/>
                      <a:pt x="46622" y="6106"/>
                      <a:pt x="47229" y="6794"/>
                    </a:cubicBezTo>
                    <a:cubicBezTo>
                      <a:pt x="48088" y="7771"/>
                      <a:pt x="49017" y="8690"/>
                      <a:pt x="49796" y="9733"/>
                    </a:cubicBezTo>
                    <a:cubicBezTo>
                      <a:pt x="53136" y="14199"/>
                      <a:pt x="53302" y="20206"/>
                      <a:pt x="53329" y="25785"/>
                    </a:cubicBezTo>
                    <a:cubicBezTo>
                      <a:pt x="51100" y="25634"/>
                      <a:pt x="48866" y="25558"/>
                      <a:pt x="46632" y="25558"/>
                    </a:cubicBezTo>
                    <a:cubicBezTo>
                      <a:pt x="46388" y="25558"/>
                      <a:pt x="46145" y="25558"/>
                      <a:pt x="45900" y="25560"/>
                    </a:cubicBezTo>
                    <a:cubicBezTo>
                      <a:pt x="46503" y="20035"/>
                      <a:pt x="44198" y="14274"/>
                      <a:pt x="39953" y="10688"/>
                    </a:cubicBezTo>
                    <a:cubicBezTo>
                      <a:pt x="39145" y="10006"/>
                      <a:pt x="38270" y="9398"/>
                      <a:pt x="37311" y="8951"/>
                    </a:cubicBezTo>
                    <a:cubicBezTo>
                      <a:pt x="36139" y="8404"/>
                      <a:pt x="34867" y="8114"/>
                      <a:pt x="33601" y="7851"/>
                    </a:cubicBezTo>
                    <a:cubicBezTo>
                      <a:pt x="31257" y="7366"/>
                      <a:pt x="28834" y="6973"/>
                      <a:pt x="26447" y="6973"/>
                    </a:cubicBezTo>
                    <a:cubicBezTo>
                      <a:pt x="24657" y="6973"/>
                      <a:pt x="22885" y="7195"/>
                      <a:pt x="21181" y="7761"/>
                    </a:cubicBezTo>
                    <a:cubicBezTo>
                      <a:pt x="19752" y="8237"/>
                      <a:pt x="18409" y="8946"/>
                      <a:pt x="17129" y="9739"/>
                    </a:cubicBezTo>
                    <a:cubicBezTo>
                      <a:pt x="14112" y="11609"/>
                      <a:pt x="11377" y="14002"/>
                      <a:pt x="9404" y="16956"/>
                    </a:cubicBezTo>
                    <a:cubicBezTo>
                      <a:pt x="8261" y="18667"/>
                      <a:pt x="7383" y="20568"/>
                      <a:pt x="6876" y="22567"/>
                    </a:cubicBezTo>
                    <a:cubicBezTo>
                      <a:pt x="6433" y="24320"/>
                      <a:pt x="6631" y="25982"/>
                      <a:pt x="6502" y="27671"/>
                    </a:cubicBezTo>
                    <a:cubicBezTo>
                      <a:pt x="6068" y="27563"/>
                      <a:pt x="2611" y="26586"/>
                      <a:pt x="925" y="26586"/>
                    </a:cubicBezTo>
                    <a:cubicBezTo>
                      <a:pt x="401" y="26586"/>
                      <a:pt x="48" y="26681"/>
                      <a:pt x="9" y="26926"/>
                    </a:cubicBezTo>
                    <a:cubicBezTo>
                      <a:pt x="728" y="22220"/>
                      <a:pt x="1558" y="17477"/>
                      <a:pt x="3449" y="13109"/>
                    </a:cubicBezTo>
                    <a:cubicBezTo>
                      <a:pt x="5342" y="8741"/>
                      <a:pt x="8415" y="4727"/>
                      <a:pt x="12660" y="2572"/>
                    </a:cubicBezTo>
                    <a:cubicBezTo>
                      <a:pt x="14778" y="1495"/>
                      <a:pt x="17114" y="915"/>
                      <a:pt x="19461" y="537"/>
                    </a:cubicBezTo>
                    <a:cubicBezTo>
                      <a:pt x="21670" y="185"/>
                      <a:pt x="23906" y="9"/>
                      <a:pt x="26144" y="9"/>
                    </a:cubicBezTo>
                    <a:close/>
                    <a:moveTo>
                      <a:pt x="26144" y="1"/>
                    </a:moveTo>
                    <a:cubicBezTo>
                      <a:pt x="23900" y="1"/>
                      <a:pt x="21651" y="177"/>
                      <a:pt x="19458" y="530"/>
                    </a:cubicBezTo>
                    <a:cubicBezTo>
                      <a:pt x="16669" y="978"/>
                      <a:pt x="14507" y="1625"/>
                      <a:pt x="12655" y="2564"/>
                    </a:cubicBezTo>
                    <a:cubicBezTo>
                      <a:pt x="10633" y="3591"/>
                      <a:pt x="8787" y="5087"/>
                      <a:pt x="7166" y="7006"/>
                    </a:cubicBezTo>
                    <a:cubicBezTo>
                      <a:pt x="6419" y="7892"/>
                      <a:pt x="5717" y="8872"/>
                      <a:pt x="5083" y="9920"/>
                    </a:cubicBezTo>
                    <a:cubicBezTo>
                      <a:pt x="4477" y="10922"/>
                      <a:pt x="3925" y="11993"/>
                      <a:pt x="3442" y="13108"/>
                    </a:cubicBezTo>
                    <a:cubicBezTo>
                      <a:pt x="2581" y="15095"/>
                      <a:pt x="1875" y="17314"/>
                      <a:pt x="1281" y="19891"/>
                    </a:cubicBezTo>
                    <a:cubicBezTo>
                      <a:pt x="774" y="22095"/>
                      <a:pt x="403" y="24297"/>
                      <a:pt x="1" y="26926"/>
                    </a:cubicBezTo>
                    <a:lnTo>
                      <a:pt x="9" y="26928"/>
                    </a:lnTo>
                    <a:lnTo>
                      <a:pt x="19" y="26930"/>
                    </a:lnTo>
                    <a:cubicBezTo>
                      <a:pt x="53" y="26710"/>
                      <a:pt x="357" y="26598"/>
                      <a:pt x="925" y="26598"/>
                    </a:cubicBezTo>
                    <a:cubicBezTo>
                      <a:pt x="2411" y="26598"/>
                      <a:pt x="5285" y="27360"/>
                      <a:pt x="6229" y="27612"/>
                    </a:cubicBezTo>
                    <a:cubicBezTo>
                      <a:pt x="6357" y="27645"/>
                      <a:pt x="6449" y="27669"/>
                      <a:pt x="6501" y="27683"/>
                    </a:cubicBezTo>
                    <a:lnTo>
                      <a:pt x="6512" y="27685"/>
                    </a:lnTo>
                    <a:lnTo>
                      <a:pt x="6512" y="27673"/>
                    </a:lnTo>
                    <a:cubicBezTo>
                      <a:pt x="6555" y="27104"/>
                      <a:pt x="6562" y="26526"/>
                      <a:pt x="6567" y="25968"/>
                    </a:cubicBezTo>
                    <a:cubicBezTo>
                      <a:pt x="6578" y="24869"/>
                      <a:pt x="6591" y="23732"/>
                      <a:pt x="6886" y="22573"/>
                    </a:cubicBezTo>
                    <a:cubicBezTo>
                      <a:pt x="7133" y="21592"/>
                      <a:pt x="7478" y="20611"/>
                      <a:pt x="7910" y="19661"/>
                    </a:cubicBezTo>
                    <a:cubicBezTo>
                      <a:pt x="8328" y="18735"/>
                      <a:pt x="8836" y="17827"/>
                      <a:pt x="9411" y="16963"/>
                    </a:cubicBezTo>
                    <a:cubicBezTo>
                      <a:pt x="10359" y="15545"/>
                      <a:pt x="11525" y="14195"/>
                      <a:pt x="12880" y="12951"/>
                    </a:cubicBezTo>
                    <a:cubicBezTo>
                      <a:pt x="14135" y="11798"/>
                      <a:pt x="15566" y="10719"/>
                      <a:pt x="17133" y="9749"/>
                    </a:cubicBezTo>
                    <a:cubicBezTo>
                      <a:pt x="18629" y="8821"/>
                      <a:pt x="19916" y="8194"/>
                      <a:pt x="21183" y="7771"/>
                    </a:cubicBezTo>
                    <a:cubicBezTo>
                      <a:pt x="22001" y="7501"/>
                      <a:pt x="22877" y="7295"/>
                      <a:pt x="23782" y="7166"/>
                    </a:cubicBezTo>
                    <a:cubicBezTo>
                      <a:pt x="24621" y="7045"/>
                      <a:pt x="25517" y="6985"/>
                      <a:pt x="26447" y="6985"/>
                    </a:cubicBezTo>
                    <a:cubicBezTo>
                      <a:pt x="29033" y="6985"/>
                      <a:pt x="31628" y="7454"/>
                      <a:pt x="33600" y="7862"/>
                    </a:cubicBezTo>
                    <a:cubicBezTo>
                      <a:pt x="34828" y="8115"/>
                      <a:pt x="36125" y="8410"/>
                      <a:pt x="37308" y="8961"/>
                    </a:cubicBezTo>
                    <a:cubicBezTo>
                      <a:pt x="38184" y="9368"/>
                      <a:pt x="39047" y="9934"/>
                      <a:pt x="39947" y="10695"/>
                    </a:cubicBezTo>
                    <a:cubicBezTo>
                      <a:pt x="42031" y="12452"/>
                      <a:pt x="43686" y="14772"/>
                      <a:pt x="44737" y="17402"/>
                    </a:cubicBezTo>
                    <a:cubicBezTo>
                      <a:pt x="45788" y="20029"/>
                      <a:pt x="46188" y="22852"/>
                      <a:pt x="45893" y="25560"/>
                    </a:cubicBezTo>
                    <a:lnTo>
                      <a:pt x="45892" y="25571"/>
                    </a:lnTo>
                    <a:lnTo>
                      <a:pt x="45902" y="25571"/>
                    </a:lnTo>
                    <a:cubicBezTo>
                      <a:pt x="46145" y="25570"/>
                      <a:pt x="46391" y="25570"/>
                      <a:pt x="46634" y="25570"/>
                    </a:cubicBezTo>
                    <a:cubicBezTo>
                      <a:pt x="48857" y="25570"/>
                      <a:pt x="51112" y="25644"/>
                      <a:pt x="53331" y="25795"/>
                    </a:cubicBezTo>
                    <a:lnTo>
                      <a:pt x="53341" y="25795"/>
                    </a:lnTo>
                    <a:lnTo>
                      <a:pt x="53341" y="25787"/>
                    </a:lnTo>
                    <a:cubicBezTo>
                      <a:pt x="53326" y="22898"/>
                      <a:pt x="53273" y="20079"/>
                      <a:pt x="52816" y="17341"/>
                    </a:cubicBezTo>
                    <a:cubicBezTo>
                      <a:pt x="52566" y="15856"/>
                      <a:pt x="52222" y="14547"/>
                      <a:pt x="51763" y="13339"/>
                    </a:cubicBezTo>
                    <a:cubicBezTo>
                      <a:pt x="51516" y="12687"/>
                      <a:pt x="51230" y="12057"/>
                      <a:pt x="50915" y="11473"/>
                    </a:cubicBezTo>
                    <a:cubicBezTo>
                      <a:pt x="50584" y="10859"/>
                      <a:pt x="50210" y="10272"/>
                      <a:pt x="49805" y="9727"/>
                    </a:cubicBezTo>
                    <a:cubicBezTo>
                      <a:pt x="49273" y="9018"/>
                      <a:pt x="48663" y="8354"/>
                      <a:pt x="48072" y="7711"/>
                    </a:cubicBezTo>
                    <a:cubicBezTo>
                      <a:pt x="47794" y="7411"/>
                      <a:pt x="47510" y="7100"/>
                      <a:pt x="47236" y="6789"/>
                    </a:cubicBezTo>
                    <a:cubicBezTo>
                      <a:pt x="47124" y="6661"/>
                      <a:pt x="47011" y="6532"/>
                      <a:pt x="46903" y="6405"/>
                    </a:cubicBezTo>
                    <a:cubicBezTo>
                      <a:pt x="46420" y="5847"/>
                      <a:pt x="45922" y="5268"/>
                      <a:pt x="45340" y="4795"/>
                    </a:cubicBezTo>
                    <a:cubicBezTo>
                      <a:pt x="44514" y="4125"/>
                      <a:pt x="43516" y="3665"/>
                      <a:pt x="42560" y="3266"/>
                    </a:cubicBezTo>
                    <a:cubicBezTo>
                      <a:pt x="39989" y="2192"/>
                      <a:pt x="37281" y="1371"/>
                      <a:pt x="34514" y="822"/>
                    </a:cubicBezTo>
                    <a:cubicBezTo>
                      <a:pt x="31761" y="278"/>
                      <a:pt x="28945" y="1"/>
                      <a:pt x="26144" y="1"/>
                    </a:cubicBezTo>
                    <a:close/>
                  </a:path>
                </a:pathLst>
              </a:custGeom>
              <a:solidFill>
                <a:srgbClr val="000000"/>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6"/>
              <p:cNvSpPr/>
              <p:nvPr/>
            </p:nvSpPr>
            <p:spPr>
              <a:xfrm rot="-5400000">
                <a:off x="6847210" y="1822630"/>
                <a:ext cx="3034244" cy="1498246"/>
              </a:xfrm>
              <a:custGeom>
                <a:avLst/>
                <a:gdLst/>
                <a:ahLst/>
                <a:cxnLst/>
                <a:rect l="l" t="t" r="r" b="b"/>
                <a:pathLst>
                  <a:path w="69521" h="34328" extrusionOk="0">
                    <a:moveTo>
                      <a:pt x="32897" y="1"/>
                    </a:moveTo>
                    <a:cubicBezTo>
                      <a:pt x="30073" y="1"/>
                      <a:pt x="27258" y="260"/>
                      <a:pt x="24513" y="904"/>
                    </a:cubicBezTo>
                    <a:cubicBezTo>
                      <a:pt x="19839" y="2003"/>
                      <a:pt x="15358" y="4278"/>
                      <a:pt x="12137" y="7837"/>
                    </a:cubicBezTo>
                    <a:cubicBezTo>
                      <a:pt x="10219" y="9956"/>
                      <a:pt x="8794" y="12464"/>
                      <a:pt x="7382" y="14951"/>
                    </a:cubicBezTo>
                    <a:cubicBezTo>
                      <a:pt x="5318" y="18586"/>
                      <a:pt x="3233" y="22279"/>
                      <a:pt x="2202" y="26332"/>
                    </a:cubicBezTo>
                    <a:cubicBezTo>
                      <a:pt x="1533" y="28961"/>
                      <a:pt x="1302" y="31758"/>
                      <a:pt x="0" y="34141"/>
                    </a:cubicBezTo>
                    <a:cubicBezTo>
                      <a:pt x="182" y="33809"/>
                      <a:pt x="1015" y="33693"/>
                      <a:pt x="2107" y="33693"/>
                    </a:cubicBezTo>
                    <a:cubicBezTo>
                      <a:pt x="4492" y="33693"/>
                      <a:pt x="8111" y="34247"/>
                      <a:pt x="8887" y="34328"/>
                    </a:cubicBezTo>
                    <a:cubicBezTo>
                      <a:pt x="9812" y="30203"/>
                      <a:pt x="10747" y="26049"/>
                      <a:pt x="12444" y="22179"/>
                    </a:cubicBezTo>
                    <a:cubicBezTo>
                      <a:pt x="14143" y="18310"/>
                      <a:pt x="16673" y="14696"/>
                      <a:pt x="20213" y="12385"/>
                    </a:cubicBezTo>
                    <a:cubicBezTo>
                      <a:pt x="23624" y="10156"/>
                      <a:pt x="27735" y="9275"/>
                      <a:pt x="31777" y="8750"/>
                    </a:cubicBezTo>
                    <a:cubicBezTo>
                      <a:pt x="33836" y="8483"/>
                      <a:pt x="35950" y="8310"/>
                      <a:pt x="38053" y="8310"/>
                    </a:cubicBezTo>
                    <a:cubicBezTo>
                      <a:pt x="42746" y="8310"/>
                      <a:pt x="47383" y="9170"/>
                      <a:pt x="51224" y="11761"/>
                    </a:cubicBezTo>
                    <a:cubicBezTo>
                      <a:pt x="54612" y="14046"/>
                      <a:pt x="57091" y="17536"/>
                      <a:pt x="58532" y="21360"/>
                    </a:cubicBezTo>
                    <a:cubicBezTo>
                      <a:pt x="59974" y="25183"/>
                      <a:pt x="60423" y="29331"/>
                      <a:pt x="60261" y="33414"/>
                    </a:cubicBezTo>
                    <a:cubicBezTo>
                      <a:pt x="63117" y="33452"/>
                      <a:pt x="65972" y="33489"/>
                      <a:pt x="68828" y="33527"/>
                    </a:cubicBezTo>
                    <a:cubicBezTo>
                      <a:pt x="69521" y="28005"/>
                      <a:pt x="67522" y="22539"/>
                      <a:pt x="65556" y="17332"/>
                    </a:cubicBezTo>
                    <a:cubicBezTo>
                      <a:pt x="64744" y="15178"/>
                      <a:pt x="63920" y="13002"/>
                      <a:pt x="62598" y="11115"/>
                    </a:cubicBezTo>
                    <a:cubicBezTo>
                      <a:pt x="61189" y="9106"/>
                      <a:pt x="59265" y="7503"/>
                      <a:pt x="57199" y="6180"/>
                    </a:cubicBezTo>
                    <a:cubicBezTo>
                      <a:pt x="51743" y="2684"/>
                      <a:pt x="45280" y="1039"/>
                      <a:pt x="38837" y="342"/>
                    </a:cubicBezTo>
                    <a:cubicBezTo>
                      <a:pt x="36867" y="129"/>
                      <a:pt x="34880" y="1"/>
                      <a:pt x="32897"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7" name="Google Shape;307;p16"/>
            <p:cNvGrpSpPr/>
            <p:nvPr/>
          </p:nvGrpSpPr>
          <p:grpSpPr>
            <a:xfrm>
              <a:off x="5528017" y="1372317"/>
              <a:ext cx="1101959" cy="2398989"/>
              <a:chOff x="6593650" y="2895425"/>
              <a:chExt cx="445218" cy="969249"/>
            </a:xfrm>
          </p:grpSpPr>
          <p:sp>
            <p:nvSpPr>
              <p:cNvPr id="308" name="Google Shape;308;p16"/>
              <p:cNvSpPr/>
              <p:nvPr/>
            </p:nvSpPr>
            <p:spPr>
              <a:xfrm>
                <a:off x="6644775" y="3244475"/>
                <a:ext cx="126025" cy="100275"/>
              </a:xfrm>
              <a:custGeom>
                <a:avLst/>
                <a:gdLst/>
                <a:ahLst/>
                <a:cxnLst/>
                <a:rect l="l" t="t" r="r" b="b"/>
                <a:pathLst>
                  <a:path w="5041" h="4011" extrusionOk="0">
                    <a:moveTo>
                      <a:pt x="3327" y="0"/>
                    </a:moveTo>
                    <a:cubicBezTo>
                      <a:pt x="3038" y="218"/>
                      <a:pt x="2288" y="972"/>
                      <a:pt x="1945" y="972"/>
                    </a:cubicBezTo>
                    <a:cubicBezTo>
                      <a:pt x="1918" y="972"/>
                      <a:pt x="1893" y="967"/>
                      <a:pt x="1871" y="957"/>
                    </a:cubicBezTo>
                    <a:cubicBezTo>
                      <a:pt x="1552" y="807"/>
                      <a:pt x="107" y="193"/>
                      <a:pt x="1" y="59"/>
                    </a:cubicBezTo>
                    <a:lnTo>
                      <a:pt x="1" y="59"/>
                    </a:lnTo>
                    <a:cubicBezTo>
                      <a:pt x="422" y="590"/>
                      <a:pt x="843" y="1122"/>
                      <a:pt x="1265" y="1653"/>
                    </a:cubicBezTo>
                    <a:cubicBezTo>
                      <a:pt x="850" y="1919"/>
                      <a:pt x="455" y="2209"/>
                      <a:pt x="81" y="2528"/>
                    </a:cubicBezTo>
                    <a:cubicBezTo>
                      <a:pt x="614" y="2498"/>
                      <a:pt x="1711" y="2433"/>
                      <a:pt x="1987" y="2433"/>
                    </a:cubicBezTo>
                    <a:cubicBezTo>
                      <a:pt x="2022" y="2433"/>
                      <a:pt x="2044" y="2434"/>
                      <a:pt x="2050" y="2436"/>
                    </a:cubicBezTo>
                    <a:cubicBezTo>
                      <a:pt x="2126" y="2464"/>
                      <a:pt x="2928" y="3539"/>
                      <a:pt x="3281" y="4011"/>
                    </a:cubicBezTo>
                    <a:cubicBezTo>
                      <a:pt x="3216" y="3436"/>
                      <a:pt x="3223" y="2853"/>
                      <a:pt x="3301" y="2280"/>
                    </a:cubicBezTo>
                    <a:cubicBezTo>
                      <a:pt x="3876" y="2091"/>
                      <a:pt x="4456" y="1919"/>
                      <a:pt x="5041" y="1768"/>
                    </a:cubicBezTo>
                    <a:cubicBezTo>
                      <a:pt x="4550" y="1658"/>
                      <a:pt x="3473" y="1302"/>
                      <a:pt x="3437" y="1250"/>
                    </a:cubicBezTo>
                    <a:cubicBezTo>
                      <a:pt x="3403" y="1201"/>
                      <a:pt x="3350" y="360"/>
                      <a:pt x="3327"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6"/>
              <p:cNvSpPr/>
              <p:nvPr/>
            </p:nvSpPr>
            <p:spPr>
              <a:xfrm>
                <a:off x="6593650" y="2895425"/>
                <a:ext cx="101950" cy="72900"/>
              </a:xfrm>
              <a:custGeom>
                <a:avLst/>
                <a:gdLst/>
                <a:ahLst/>
                <a:cxnLst/>
                <a:rect l="l" t="t" r="r" b="b"/>
                <a:pathLst>
                  <a:path w="4078" h="2916" extrusionOk="0">
                    <a:moveTo>
                      <a:pt x="1" y="1252"/>
                    </a:moveTo>
                    <a:cubicBezTo>
                      <a:pt x="1" y="1252"/>
                      <a:pt x="1" y="1252"/>
                      <a:pt x="1" y="1252"/>
                    </a:cubicBezTo>
                    <a:lnTo>
                      <a:pt x="1" y="1252"/>
                    </a:lnTo>
                    <a:cubicBezTo>
                      <a:pt x="1" y="1252"/>
                      <a:pt x="1" y="1252"/>
                      <a:pt x="1" y="1252"/>
                    </a:cubicBezTo>
                    <a:close/>
                    <a:moveTo>
                      <a:pt x="2260" y="1"/>
                    </a:moveTo>
                    <a:cubicBezTo>
                      <a:pt x="2130" y="273"/>
                      <a:pt x="1863" y="1173"/>
                      <a:pt x="1608" y="1187"/>
                    </a:cubicBezTo>
                    <a:cubicBezTo>
                      <a:pt x="1391" y="1199"/>
                      <a:pt x="578" y="1268"/>
                      <a:pt x="194" y="1268"/>
                    </a:cubicBezTo>
                    <a:cubicBezTo>
                      <a:pt x="97" y="1268"/>
                      <a:pt x="27" y="1263"/>
                      <a:pt x="1" y="1252"/>
                    </a:cubicBezTo>
                    <a:lnTo>
                      <a:pt x="1" y="1252"/>
                    </a:lnTo>
                    <a:cubicBezTo>
                      <a:pt x="484" y="1463"/>
                      <a:pt x="966" y="1675"/>
                      <a:pt x="1447" y="1885"/>
                    </a:cubicBezTo>
                    <a:cubicBezTo>
                      <a:pt x="1259" y="2215"/>
                      <a:pt x="1095" y="2560"/>
                      <a:pt x="953" y="2916"/>
                    </a:cubicBezTo>
                    <a:cubicBezTo>
                      <a:pt x="1350" y="2674"/>
                      <a:pt x="2224" y="2142"/>
                      <a:pt x="2269" y="2136"/>
                    </a:cubicBezTo>
                    <a:cubicBezTo>
                      <a:pt x="2269" y="2136"/>
                      <a:pt x="2270" y="2136"/>
                      <a:pt x="2271" y="2136"/>
                    </a:cubicBezTo>
                    <a:cubicBezTo>
                      <a:pt x="2350" y="2136"/>
                      <a:pt x="3278" y="2575"/>
                      <a:pt x="3686" y="2769"/>
                    </a:cubicBezTo>
                    <a:cubicBezTo>
                      <a:pt x="3433" y="2398"/>
                      <a:pt x="3226" y="1994"/>
                      <a:pt x="3071" y="1574"/>
                    </a:cubicBezTo>
                    <a:cubicBezTo>
                      <a:pt x="3396" y="1235"/>
                      <a:pt x="3730" y="905"/>
                      <a:pt x="4078" y="589"/>
                    </a:cubicBezTo>
                    <a:lnTo>
                      <a:pt x="4078" y="589"/>
                    </a:lnTo>
                    <a:cubicBezTo>
                      <a:pt x="3726" y="684"/>
                      <a:pt x="2947" y="820"/>
                      <a:pt x="2810" y="820"/>
                    </a:cubicBezTo>
                    <a:cubicBezTo>
                      <a:pt x="2800" y="820"/>
                      <a:pt x="2793" y="819"/>
                      <a:pt x="2791" y="818"/>
                    </a:cubicBezTo>
                    <a:cubicBezTo>
                      <a:pt x="2749" y="797"/>
                      <a:pt x="2405" y="241"/>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6"/>
              <p:cNvSpPr/>
              <p:nvPr/>
            </p:nvSpPr>
            <p:spPr>
              <a:xfrm>
                <a:off x="6936918" y="3791799"/>
                <a:ext cx="101950" cy="72875"/>
              </a:xfrm>
              <a:custGeom>
                <a:avLst/>
                <a:gdLst/>
                <a:ahLst/>
                <a:cxnLst/>
                <a:rect l="l" t="t" r="r" b="b"/>
                <a:pathLst>
                  <a:path w="4078" h="2915" extrusionOk="0">
                    <a:moveTo>
                      <a:pt x="0" y="1252"/>
                    </a:moveTo>
                    <a:lnTo>
                      <a:pt x="0" y="1252"/>
                    </a:lnTo>
                    <a:cubicBezTo>
                      <a:pt x="1" y="1252"/>
                      <a:pt x="1" y="1252"/>
                      <a:pt x="1" y="1252"/>
                    </a:cubicBezTo>
                    <a:lnTo>
                      <a:pt x="1" y="1252"/>
                    </a:lnTo>
                    <a:cubicBezTo>
                      <a:pt x="1" y="1252"/>
                      <a:pt x="1" y="1252"/>
                      <a:pt x="0" y="1252"/>
                    </a:cubicBezTo>
                    <a:close/>
                    <a:moveTo>
                      <a:pt x="2260" y="1"/>
                    </a:moveTo>
                    <a:cubicBezTo>
                      <a:pt x="2130" y="273"/>
                      <a:pt x="1863" y="1172"/>
                      <a:pt x="1610" y="1187"/>
                    </a:cubicBezTo>
                    <a:cubicBezTo>
                      <a:pt x="1392" y="1199"/>
                      <a:pt x="578" y="1268"/>
                      <a:pt x="194" y="1268"/>
                    </a:cubicBezTo>
                    <a:cubicBezTo>
                      <a:pt x="97" y="1268"/>
                      <a:pt x="27" y="1263"/>
                      <a:pt x="1" y="1252"/>
                    </a:cubicBezTo>
                    <a:lnTo>
                      <a:pt x="1" y="1252"/>
                    </a:lnTo>
                    <a:cubicBezTo>
                      <a:pt x="484" y="1462"/>
                      <a:pt x="966" y="1675"/>
                      <a:pt x="1447" y="1885"/>
                    </a:cubicBezTo>
                    <a:cubicBezTo>
                      <a:pt x="1259" y="2215"/>
                      <a:pt x="1095" y="2561"/>
                      <a:pt x="952" y="2914"/>
                    </a:cubicBezTo>
                    <a:cubicBezTo>
                      <a:pt x="1351" y="2674"/>
                      <a:pt x="2224" y="2142"/>
                      <a:pt x="2268" y="2136"/>
                    </a:cubicBezTo>
                    <a:cubicBezTo>
                      <a:pt x="2269" y="2136"/>
                      <a:pt x="2270" y="2136"/>
                      <a:pt x="2270" y="2136"/>
                    </a:cubicBezTo>
                    <a:cubicBezTo>
                      <a:pt x="2349" y="2136"/>
                      <a:pt x="3277" y="2575"/>
                      <a:pt x="3688" y="2769"/>
                    </a:cubicBezTo>
                    <a:cubicBezTo>
                      <a:pt x="3433" y="2397"/>
                      <a:pt x="3227" y="1994"/>
                      <a:pt x="3071" y="1574"/>
                    </a:cubicBezTo>
                    <a:cubicBezTo>
                      <a:pt x="3396" y="1235"/>
                      <a:pt x="3731" y="905"/>
                      <a:pt x="4077" y="589"/>
                    </a:cubicBezTo>
                    <a:lnTo>
                      <a:pt x="4077" y="589"/>
                    </a:lnTo>
                    <a:cubicBezTo>
                      <a:pt x="3727" y="684"/>
                      <a:pt x="2946" y="820"/>
                      <a:pt x="2809" y="820"/>
                    </a:cubicBezTo>
                    <a:cubicBezTo>
                      <a:pt x="2800" y="820"/>
                      <a:pt x="2793" y="819"/>
                      <a:pt x="2790" y="818"/>
                    </a:cubicBezTo>
                    <a:cubicBezTo>
                      <a:pt x="2749" y="798"/>
                      <a:pt x="2405" y="240"/>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6"/>
              <p:cNvSpPr/>
              <p:nvPr/>
            </p:nvSpPr>
            <p:spPr>
              <a:xfrm>
                <a:off x="6708200" y="3411825"/>
                <a:ext cx="101925" cy="72850"/>
              </a:xfrm>
              <a:custGeom>
                <a:avLst/>
                <a:gdLst/>
                <a:ahLst/>
                <a:cxnLst/>
                <a:rect l="l" t="t" r="r" b="b"/>
                <a:pathLst>
                  <a:path w="4077" h="2914" extrusionOk="0">
                    <a:moveTo>
                      <a:pt x="0" y="1251"/>
                    </a:moveTo>
                    <a:lnTo>
                      <a:pt x="0" y="1251"/>
                    </a:lnTo>
                    <a:cubicBezTo>
                      <a:pt x="1" y="1251"/>
                      <a:pt x="1" y="1252"/>
                      <a:pt x="1" y="1252"/>
                    </a:cubicBezTo>
                    <a:lnTo>
                      <a:pt x="1" y="1252"/>
                    </a:lnTo>
                    <a:cubicBezTo>
                      <a:pt x="1" y="1252"/>
                      <a:pt x="1" y="1251"/>
                      <a:pt x="0" y="1251"/>
                    </a:cubicBezTo>
                    <a:close/>
                    <a:moveTo>
                      <a:pt x="2259" y="0"/>
                    </a:moveTo>
                    <a:cubicBezTo>
                      <a:pt x="2130" y="273"/>
                      <a:pt x="1862" y="1172"/>
                      <a:pt x="1609" y="1187"/>
                    </a:cubicBezTo>
                    <a:cubicBezTo>
                      <a:pt x="1392" y="1198"/>
                      <a:pt x="578" y="1267"/>
                      <a:pt x="194" y="1267"/>
                    </a:cubicBezTo>
                    <a:cubicBezTo>
                      <a:pt x="97" y="1267"/>
                      <a:pt x="27" y="1263"/>
                      <a:pt x="1" y="1252"/>
                    </a:cubicBezTo>
                    <a:lnTo>
                      <a:pt x="1" y="1252"/>
                    </a:lnTo>
                    <a:cubicBezTo>
                      <a:pt x="484" y="1462"/>
                      <a:pt x="965" y="1674"/>
                      <a:pt x="1447" y="1884"/>
                    </a:cubicBezTo>
                    <a:cubicBezTo>
                      <a:pt x="1259" y="2215"/>
                      <a:pt x="1095" y="2560"/>
                      <a:pt x="952" y="2914"/>
                    </a:cubicBezTo>
                    <a:cubicBezTo>
                      <a:pt x="1351" y="2673"/>
                      <a:pt x="2223" y="2141"/>
                      <a:pt x="2268" y="2136"/>
                    </a:cubicBezTo>
                    <a:cubicBezTo>
                      <a:pt x="2269" y="2136"/>
                      <a:pt x="2269" y="2136"/>
                      <a:pt x="2270" y="2136"/>
                    </a:cubicBezTo>
                    <a:cubicBezTo>
                      <a:pt x="2349" y="2136"/>
                      <a:pt x="3277" y="2575"/>
                      <a:pt x="3687" y="2768"/>
                    </a:cubicBezTo>
                    <a:cubicBezTo>
                      <a:pt x="3433" y="2396"/>
                      <a:pt x="3227" y="1993"/>
                      <a:pt x="3070" y="1573"/>
                    </a:cubicBezTo>
                    <a:cubicBezTo>
                      <a:pt x="3395" y="1234"/>
                      <a:pt x="3730" y="905"/>
                      <a:pt x="4077" y="588"/>
                    </a:cubicBezTo>
                    <a:lnTo>
                      <a:pt x="4077" y="588"/>
                    </a:lnTo>
                    <a:cubicBezTo>
                      <a:pt x="3727" y="684"/>
                      <a:pt x="2946" y="819"/>
                      <a:pt x="2809" y="819"/>
                    </a:cubicBezTo>
                    <a:cubicBezTo>
                      <a:pt x="2799" y="819"/>
                      <a:pt x="2793" y="818"/>
                      <a:pt x="2790" y="817"/>
                    </a:cubicBezTo>
                    <a:cubicBezTo>
                      <a:pt x="2748" y="797"/>
                      <a:pt x="2407" y="239"/>
                      <a:pt x="2259"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6"/>
              <p:cNvSpPr/>
              <p:nvPr/>
            </p:nvSpPr>
            <p:spPr>
              <a:xfrm>
                <a:off x="6669875" y="2953050"/>
                <a:ext cx="158625" cy="126400"/>
              </a:xfrm>
              <a:custGeom>
                <a:avLst/>
                <a:gdLst/>
                <a:ahLst/>
                <a:cxnLst/>
                <a:rect l="l" t="t" r="r" b="b"/>
                <a:pathLst>
                  <a:path w="6345" h="5056" extrusionOk="0">
                    <a:moveTo>
                      <a:pt x="0" y="2827"/>
                    </a:moveTo>
                    <a:lnTo>
                      <a:pt x="0" y="2827"/>
                    </a:lnTo>
                    <a:cubicBezTo>
                      <a:pt x="0" y="2827"/>
                      <a:pt x="0" y="2827"/>
                      <a:pt x="0" y="2827"/>
                    </a:cubicBezTo>
                    <a:lnTo>
                      <a:pt x="0" y="2827"/>
                    </a:lnTo>
                    <a:cubicBezTo>
                      <a:pt x="0" y="2827"/>
                      <a:pt x="0" y="2827"/>
                      <a:pt x="0" y="2827"/>
                    </a:cubicBezTo>
                    <a:close/>
                    <a:moveTo>
                      <a:pt x="3045" y="1"/>
                    </a:moveTo>
                    <a:cubicBezTo>
                      <a:pt x="2950" y="475"/>
                      <a:pt x="2878" y="1984"/>
                      <a:pt x="2490" y="2103"/>
                    </a:cubicBezTo>
                    <a:cubicBezTo>
                      <a:pt x="2078" y="2228"/>
                      <a:pt x="312" y="2828"/>
                      <a:pt x="21" y="2828"/>
                    </a:cubicBezTo>
                    <a:cubicBezTo>
                      <a:pt x="13" y="2828"/>
                      <a:pt x="6" y="2828"/>
                      <a:pt x="0" y="2827"/>
                    </a:cubicBezTo>
                    <a:lnTo>
                      <a:pt x="0" y="2827"/>
                    </a:lnTo>
                    <a:cubicBezTo>
                      <a:pt x="834" y="2969"/>
                      <a:pt x="1670" y="3113"/>
                      <a:pt x="2504" y="3257"/>
                    </a:cubicBezTo>
                    <a:cubicBezTo>
                      <a:pt x="2340" y="3846"/>
                      <a:pt x="2216" y="4447"/>
                      <a:pt x="2131" y="5055"/>
                    </a:cubicBezTo>
                    <a:cubicBezTo>
                      <a:pt x="2658" y="4525"/>
                      <a:pt x="3818" y="3359"/>
                      <a:pt x="3886" y="3331"/>
                    </a:cubicBezTo>
                    <a:cubicBezTo>
                      <a:pt x="3891" y="3329"/>
                      <a:pt x="3900" y="3328"/>
                      <a:pt x="3913" y="3328"/>
                    </a:cubicBezTo>
                    <a:cubicBezTo>
                      <a:pt x="4150" y="3328"/>
                      <a:pt x="5662" y="3634"/>
                      <a:pt x="6345" y="3771"/>
                    </a:cubicBezTo>
                    <a:cubicBezTo>
                      <a:pt x="5806" y="3290"/>
                      <a:pt x="5328" y="2742"/>
                      <a:pt x="4921" y="2144"/>
                    </a:cubicBezTo>
                    <a:cubicBezTo>
                      <a:pt x="5297" y="1488"/>
                      <a:pt x="5695" y="845"/>
                      <a:pt x="6113" y="217"/>
                    </a:cubicBezTo>
                    <a:lnTo>
                      <a:pt x="6113" y="217"/>
                    </a:lnTo>
                    <a:cubicBezTo>
                      <a:pt x="5574" y="517"/>
                      <a:pt x="4306" y="1071"/>
                      <a:pt x="4194" y="1071"/>
                    </a:cubicBezTo>
                    <a:cubicBezTo>
                      <a:pt x="4192" y="1071"/>
                      <a:pt x="4190" y="1071"/>
                      <a:pt x="4189" y="1071"/>
                    </a:cubicBezTo>
                    <a:cubicBezTo>
                      <a:pt x="4116" y="1054"/>
                      <a:pt x="3367" y="317"/>
                      <a:pt x="3045"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CF411-3DEF-46D1-B675-C48FED3905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C91509-E546-43FB-98D6-6B6565906F2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B402C0-5D64-4FA8-B7A1-2DC509FE273B}"/>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5" name="Footer Placeholder 4">
            <a:extLst>
              <a:ext uri="{FF2B5EF4-FFF2-40B4-BE49-F238E27FC236}">
                <a16:creationId xmlns:a16="http://schemas.microsoft.com/office/drawing/2014/main" id="{5A69DC95-C7B6-475F-8785-3B9FAAAC70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DFA22-6D49-4339-B627-2EBBCC0B6E3C}"/>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346584402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47905-26D5-4AAD-B9AA-0768E6AC459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02004625-889A-4B5E-91DF-886F4BF9A1B3}"/>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02DD92D-CB11-4825-A48A-651A8410EE3A}"/>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5" name="Footer Placeholder 4">
            <a:extLst>
              <a:ext uri="{FF2B5EF4-FFF2-40B4-BE49-F238E27FC236}">
                <a16:creationId xmlns:a16="http://schemas.microsoft.com/office/drawing/2014/main" id="{C2B2DDC4-A3D2-4682-8945-C0DA250DAF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78F52F-B27B-49CB-A3E9-CD723026A9E5}"/>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19882912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D51D3-81D0-47D0-AFBB-001ADDD333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CBC757-CD1E-4576-A47C-CB261696FB33}"/>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8A03A0-58CF-4752-9C67-37DF396D5749}"/>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238A83D-B1BD-46AF-9B04-690C8CE8E267}"/>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6" name="Footer Placeholder 5">
            <a:extLst>
              <a:ext uri="{FF2B5EF4-FFF2-40B4-BE49-F238E27FC236}">
                <a16:creationId xmlns:a16="http://schemas.microsoft.com/office/drawing/2014/main" id="{68369FEE-1515-4398-953A-3B8604E0B6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5AF395-FE11-4E4D-8D74-BFCA29B70917}"/>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24189233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58389-E235-40B6-936E-696FC894403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4DAA47-EFF5-4C2F-9FDC-F931255CB52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F2C21C54-9AE0-411F-9D51-FEFD85BFDA19}"/>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FFB7A6-68BD-4C89-BA50-7D80DB075728}"/>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0EDE108A-A856-441A-966E-3E2BB718821D}"/>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5D45AB-AD0C-43BD-9C71-577057BE2CC5}"/>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8" name="Footer Placeholder 7">
            <a:extLst>
              <a:ext uri="{FF2B5EF4-FFF2-40B4-BE49-F238E27FC236}">
                <a16:creationId xmlns:a16="http://schemas.microsoft.com/office/drawing/2014/main" id="{D1C994C8-55A9-4DE7-A292-E46EFB6164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0AFCDF-7718-40FD-9C0C-F867AE621CFA}"/>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4963013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A30F2-0C34-4AAF-BD4B-54C04629B31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8AC8DE-6E65-40FA-970C-7DD78403A350}"/>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4" name="Footer Placeholder 3">
            <a:extLst>
              <a:ext uri="{FF2B5EF4-FFF2-40B4-BE49-F238E27FC236}">
                <a16:creationId xmlns:a16="http://schemas.microsoft.com/office/drawing/2014/main" id="{F96379B1-A738-45D1-9C4D-7A96F3D6F1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E3EE0E8-8B6F-4941-AE51-E8A78DF2CDB1}"/>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32089373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7FD9B6-FCA8-493A-8121-06350FF8D4C4}"/>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3" name="Footer Placeholder 2">
            <a:extLst>
              <a:ext uri="{FF2B5EF4-FFF2-40B4-BE49-F238E27FC236}">
                <a16:creationId xmlns:a16="http://schemas.microsoft.com/office/drawing/2014/main" id="{06BAF242-37ED-4A7C-8CB1-E0E053739C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786D51-30FA-4C5E-AA2C-4F456027D5FC}"/>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386070519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A13A2-0F07-409B-831B-72D749F7D2A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75E48B1-9887-47FC-8B33-EFB791754619}"/>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A22928A-5C9B-4E0E-ACA5-DAC8E8FE679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100497BF-46D2-4ED7-92A6-A0DF26DB8C02}"/>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6" name="Footer Placeholder 5">
            <a:extLst>
              <a:ext uri="{FF2B5EF4-FFF2-40B4-BE49-F238E27FC236}">
                <a16:creationId xmlns:a16="http://schemas.microsoft.com/office/drawing/2014/main" id="{9FC497B6-F20A-41CF-BF5E-E84D9A71A7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0B5738-71BB-4769-8CEA-5E666A5EBF21}"/>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377909647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FE272-8DF8-4794-AC33-8E0DC53546E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CB5D5AD1-1ACC-41B3-9D01-029208B9BCDB}"/>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91274EE8-8D24-4E30-85CE-3EAE8BCBF09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286C8062-9A78-4204-B41B-1281F0529629}"/>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6" name="Footer Placeholder 5">
            <a:extLst>
              <a:ext uri="{FF2B5EF4-FFF2-40B4-BE49-F238E27FC236}">
                <a16:creationId xmlns:a16="http://schemas.microsoft.com/office/drawing/2014/main" id="{AB8CE470-79B5-4EC6-A8D6-3CDD3BC8D0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23C154-4DC8-4458-89AB-A8E9B3F9139C}"/>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4184270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62CCB-63AE-4BC5-882D-1818C3CE31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D9169F-AF3E-40B1-BC18-85A4C7B106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11AE00-ACD7-4A15-B185-BC11A1F04849}"/>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5" name="Footer Placeholder 4">
            <a:extLst>
              <a:ext uri="{FF2B5EF4-FFF2-40B4-BE49-F238E27FC236}">
                <a16:creationId xmlns:a16="http://schemas.microsoft.com/office/drawing/2014/main" id="{CA037F78-7CCD-411A-9584-8030271C41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E8F386-8401-4BD2-A118-F02C56B887F6}"/>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22490536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4702B4-D98D-4F11-BE96-F1FF275EA9F9}"/>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D53901C-0C8D-4F10-9997-6AE651BBC890}"/>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6520DE-DAA5-40CC-A3CE-E592942F43FB}"/>
              </a:ext>
            </a:extLst>
          </p:cNvPr>
          <p:cNvSpPr>
            <a:spLocks noGrp="1"/>
          </p:cNvSpPr>
          <p:nvPr>
            <p:ph type="dt" sz="half" idx="10"/>
          </p:nvPr>
        </p:nvSpPr>
        <p:spPr/>
        <p:txBody>
          <a:bodyPr/>
          <a:lstStyle/>
          <a:p>
            <a:fld id="{2BFA6248-9075-44F6-BABA-ACCDFFA54742}" type="datetimeFigureOut">
              <a:rPr lang="en-US" smtClean="0"/>
              <a:t>11/27/21</a:t>
            </a:fld>
            <a:endParaRPr lang="en-US"/>
          </a:p>
        </p:txBody>
      </p:sp>
      <p:sp>
        <p:nvSpPr>
          <p:cNvPr id="5" name="Footer Placeholder 4">
            <a:extLst>
              <a:ext uri="{FF2B5EF4-FFF2-40B4-BE49-F238E27FC236}">
                <a16:creationId xmlns:a16="http://schemas.microsoft.com/office/drawing/2014/main" id="{8667F7B6-A811-4FA8-B655-68D93BFD54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BD84E9-52C2-4612-8A21-06EFD27EAC46}"/>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25623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4">
  <p:cSld name="SECTION_HEADER_2">
    <p:bg>
      <p:bgPr>
        <a:solidFill>
          <a:schemeClr val="accent2"/>
        </a:solidFill>
        <a:effectLst/>
      </p:bgPr>
    </p:bg>
    <p:spTree>
      <p:nvGrpSpPr>
        <p:cNvPr id="1" name="Shape 330"/>
        <p:cNvGrpSpPr/>
        <p:nvPr/>
      </p:nvGrpSpPr>
      <p:grpSpPr>
        <a:xfrm>
          <a:off x="0" y="0"/>
          <a:ext cx="0" cy="0"/>
          <a:chOff x="0" y="0"/>
          <a:chExt cx="0" cy="0"/>
        </a:xfrm>
      </p:grpSpPr>
      <p:sp>
        <p:nvSpPr>
          <p:cNvPr id="331" name="Google Shape;331;p18"/>
          <p:cNvSpPr txBox="1">
            <a:spLocks noGrp="1"/>
          </p:cNvSpPr>
          <p:nvPr>
            <p:ph type="title"/>
          </p:nvPr>
        </p:nvSpPr>
        <p:spPr>
          <a:xfrm>
            <a:off x="720000" y="1769375"/>
            <a:ext cx="43602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4200" b="1">
                <a:solidFill>
                  <a:schemeClr val="accent3"/>
                </a:solidFill>
              </a:defRPr>
            </a:lvl1pPr>
            <a:lvl2pPr lvl="1" algn="ctr" rtl="0">
              <a:spcBef>
                <a:spcPts val="0"/>
              </a:spcBef>
              <a:spcAft>
                <a:spcPts val="0"/>
              </a:spcAft>
              <a:buClr>
                <a:schemeClr val="accent3"/>
              </a:buClr>
              <a:buSzPts val="3600"/>
              <a:buNone/>
              <a:defRPr sz="3600">
                <a:solidFill>
                  <a:schemeClr val="accent3"/>
                </a:solidFill>
              </a:defRPr>
            </a:lvl2pPr>
            <a:lvl3pPr lvl="2" algn="ctr" rtl="0">
              <a:spcBef>
                <a:spcPts val="0"/>
              </a:spcBef>
              <a:spcAft>
                <a:spcPts val="0"/>
              </a:spcAft>
              <a:buClr>
                <a:schemeClr val="accent3"/>
              </a:buClr>
              <a:buSzPts val="3600"/>
              <a:buNone/>
              <a:defRPr sz="3600">
                <a:solidFill>
                  <a:schemeClr val="accent3"/>
                </a:solidFill>
              </a:defRPr>
            </a:lvl3pPr>
            <a:lvl4pPr lvl="3" algn="ctr" rtl="0">
              <a:spcBef>
                <a:spcPts val="0"/>
              </a:spcBef>
              <a:spcAft>
                <a:spcPts val="0"/>
              </a:spcAft>
              <a:buClr>
                <a:schemeClr val="accent3"/>
              </a:buClr>
              <a:buSzPts val="3600"/>
              <a:buNone/>
              <a:defRPr sz="3600">
                <a:solidFill>
                  <a:schemeClr val="accent3"/>
                </a:solidFill>
              </a:defRPr>
            </a:lvl4pPr>
            <a:lvl5pPr lvl="4" algn="ctr" rtl="0">
              <a:spcBef>
                <a:spcPts val="0"/>
              </a:spcBef>
              <a:spcAft>
                <a:spcPts val="0"/>
              </a:spcAft>
              <a:buClr>
                <a:schemeClr val="accent3"/>
              </a:buClr>
              <a:buSzPts val="3600"/>
              <a:buNone/>
              <a:defRPr sz="3600">
                <a:solidFill>
                  <a:schemeClr val="accent3"/>
                </a:solidFill>
              </a:defRPr>
            </a:lvl5pPr>
            <a:lvl6pPr lvl="5" algn="ctr" rtl="0">
              <a:spcBef>
                <a:spcPts val="0"/>
              </a:spcBef>
              <a:spcAft>
                <a:spcPts val="0"/>
              </a:spcAft>
              <a:buClr>
                <a:schemeClr val="accent3"/>
              </a:buClr>
              <a:buSzPts val="3600"/>
              <a:buNone/>
              <a:defRPr sz="3600">
                <a:solidFill>
                  <a:schemeClr val="accent3"/>
                </a:solidFill>
              </a:defRPr>
            </a:lvl6pPr>
            <a:lvl7pPr lvl="6" algn="ctr" rtl="0">
              <a:spcBef>
                <a:spcPts val="0"/>
              </a:spcBef>
              <a:spcAft>
                <a:spcPts val="0"/>
              </a:spcAft>
              <a:buClr>
                <a:schemeClr val="accent3"/>
              </a:buClr>
              <a:buSzPts val="3600"/>
              <a:buNone/>
              <a:defRPr sz="3600">
                <a:solidFill>
                  <a:schemeClr val="accent3"/>
                </a:solidFill>
              </a:defRPr>
            </a:lvl7pPr>
            <a:lvl8pPr lvl="7" algn="ctr" rtl="0">
              <a:spcBef>
                <a:spcPts val="0"/>
              </a:spcBef>
              <a:spcAft>
                <a:spcPts val="0"/>
              </a:spcAft>
              <a:buClr>
                <a:schemeClr val="accent3"/>
              </a:buClr>
              <a:buSzPts val="3600"/>
              <a:buNone/>
              <a:defRPr sz="3600">
                <a:solidFill>
                  <a:schemeClr val="accent3"/>
                </a:solidFill>
              </a:defRPr>
            </a:lvl8pPr>
            <a:lvl9pPr lvl="8" algn="ctr" rtl="0">
              <a:spcBef>
                <a:spcPts val="0"/>
              </a:spcBef>
              <a:spcAft>
                <a:spcPts val="0"/>
              </a:spcAft>
              <a:buClr>
                <a:schemeClr val="accent3"/>
              </a:buClr>
              <a:buSzPts val="3600"/>
              <a:buNone/>
              <a:defRPr sz="3600">
                <a:solidFill>
                  <a:schemeClr val="accent3"/>
                </a:solidFill>
              </a:defRPr>
            </a:lvl9pPr>
          </a:lstStyle>
          <a:p>
            <a:endParaRPr/>
          </a:p>
        </p:txBody>
      </p:sp>
      <p:sp>
        <p:nvSpPr>
          <p:cNvPr id="332" name="Google Shape;332;p18"/>
          <p:cNvSpPr txBox="1">
            <a:spLocks noGrp="1"/>
          </p:cNvSpPr>
          <p:nvPr>
            <p:ph type="subTitle" idx="1"/>
          </p:nvPr>
        </p:nvSpPr>
        <p:spPr>
          <a:xfrm>
            <a:off x="1167925" y="2750713"/>
            <a:ext cx="3464400" cy="3951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333" name="Google Shape;333;p18"/>
          <p:cNvGrpSpPr/>
          <p:nvPr/>
        </p:nvGrpSpPr>
        <p:grpSpPr>
          <a:xfrm>
            <a:off x="1769925" y="310100"/>
            <a:ext cx="5604159" cy="5069555"/>
            <a:chOff x="1769925" y="310100"/>
            <a:chExt cx="5604159" cy="5069555"/>
          </a:xfrm>
        </p:grpSpPr>
        <p:sp>
          <p:nvSpPr>
            <p:cNvPr id="334" name="Google Shape;334;p18"/>
            <p:cNvSpPr/>
            <p:nvPr/>
          </p:nvSpPr>
          <p:spPr>
            <a:xfrm rot="5400000" flipH="1">
              <a:off x="4898612" y="397653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8"/>
            <p:cNvSpPr/>
            <p:nvPr/>
          </p:nvSpPr>
          <p:spPr>
            <a:xfrm rot="-5400000">
              <a:off x="3312112" y="397653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8"/>
            <p:cNvSpPr/>
            <p:nvPr/>
          </p:nvSpPr>
          <p:spPr>
            <a:xfrm>
              <a:off x="3929225" y="4053650"/>
              <a:ext cx="1285561" cy="1326005"/>
            </a:xfrm>
            <a:custGeom>
              <a:avLst/>
              <a:gdLst/>
              <a:ahLst/>
              <a:cxnLst/>
              <a:rect l="l" t="t" r="r" b="b"/>
              <a:pathLst>
                <a:path w="14590" h="15049" extrusionOk="0">
                  <a:moveTo>
                    <a:pt x="8821" y="0"/>
                  </a:moveTo>
                  <a:cubicBezTo>
                    <a:pt x="7169" y="0"/>
                    <a:pt x="5569" y="483"/>
                    <a:pt x="4057" y="1271"/>
                  </a:cubicBezTo>
                  <a:cubicBezTo>
                    <a:pt x="2113" y="2284"/>
                    <a:pt x="563" y="2833"/>
                    <a:pt x="295" y="5326"/>
                  </a:cubicBezTo>
                  <a:cubicBezTo>
                    <a:pt x="1" y="8074"/>
                    <a:pt x="395" y="10896"/>
                    <a:pt x="1430" y="13458"/>
                  </a:cubicBezTo>
                  <a:cubicBezTo>
                    <a:pt x="1706" y="14141"/>
                    <a:pt x="2127" y="14889"/>
                    <a:pt x="2851" y="15026"/>
                  </a:cubicBezTo>
                  <a:cubicBezTo>
                    <a:pt x="2931" y="15041"/>
                    <a:pt x="3010" y="15048"/>
                    <a:pt x="3087" y="15048"/>
                  </a:cubicBezTo>
                  <a:cubicBezTo>
                    <a:pt x="3875" y="15048"/>
                    <a:pt x="4526" y="14300"/>
                    <a:pt x="5107" y="13708"/>
                  </a:cubicBezTo>
                  <a:cubicBezTo>
                    <a:pt x="6204" y="12590"/>
                    <a:pt x="7638" y="11809"/>
                    <a:pt x="9171" y="11492"/>
                  </a:cubicBezTo>
                  <a:cubicBezTo>
                    <a:pt x="10153" y="11288"/>
                    <a:pt x="11181" y="11271"/>
                    <a:pt x="12116" y="10907"/>
                  </a:cubicBezTo>
                  <a:cubicBezTo>
                    <a:pt x="13050" y="10545"/>
                    <a:pt x="13906" y="9696"/>
                    <a:pt x="13847" y="8696"/>
                  </a:cubicBezTo>
                  <a:cubicBezTo>
                    <a:pt x="13820" y="8260"/>
                    <a:pt x="13626" y="7850"/>
                    <a:pt x="13578" y="7417"/>
                  </a:cubicBezTo>
                  <a:cubicBezTo>
                    <a:pt x="13460" y="6313"/>
                    <a:pt x="14307" y="5334"/>
                    <a:pt x="14455" y="4232"/>
                  </a:cubicBezTo>
                  <a:cubicBezTo>
                    <a:pt x="14589" y="3258"/>
                    <a:pt x="14145" y="2265"/>
                    <a:pt x="13442" y="1580"/>
                  </a:cubicBezTo>
                  <a:cubicBezTo>
                    <a:pt x="12740" y="896"/>
                    <a:pt x="11807" y="487"/>
                    <a:pt x="10853" y="250"/>
                  </a:cubicBezTo>
                  <a:cubicBezTo>
                    <a:pt x="10169" y="80"/>
                    <a:pt x="9491" y="0"/>
                    <a:pt x="882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8"/>
            <p:cNvSpPr/>
            <p:nvPr/>
          </p:nvSpPr>
          <p:spPr>
            <a:xfrm>
              <a:off x="4673152" y="4198418"/>
              <a:ext cx="328131" cy="325223"/>
            </a:xfrm>
            <a:custGeom>
              <a:avLst/>
              <a:gdLst/>
              <a:ahLst/>
              <a:cxnLst/>
              <a:rect l="l" t="t" r="r" b="b"/>
              <a:pathLst>
                <a:path w="3724" h="3691" extrusionOk="0">
                  <a:moveTo>
                    <a:pt x="2053" y="1"/>
                  </a:moveTo>
                  <a:cubicBezTo>
                    <a:pt x="1297" y="1"/>
                    <a:pt x="506" y="584"/>
                    <a:pt x="278" y="1295"/>
                  </a:cubicBezTo>
                  <a:cubicBezTo>
                    <a:pt x="0" y="2158"/>
                    <a:pt x="469" y="3193"/>
                    <a:pt x="1300" y="3554"/>
                  </a:cubicBezTo>
                  <a:cubicBezTo>
                    <a:pt x="1497" y="3640"/>
                    <a:pt x="1710" y="3690"/>
                    <a:pt x="1922" y="3690"/>
                  </a:cubicBezTo>
                  <a:cubicBezTo>
                    <a:pt x="1972" y="3690"/>
                    <a:pt x="2021" y="3688"/>
                    <a:pt x="2071" y="3682"/>
                  </a:cubicBezTo>
                  <a:cubicBezTo>
                    <a:pt x="2448" y="3637"/>
                    <a:pt x="2791" y="3419"/>
                    <a:pt x="3041" y="3131"/>
                  </a:cubicBezTo>
                  <a:cubicBezTo>
                    <a:pt x="3723" y="2350"/>
                    <a:pt x="3703" y="813"/>
                    <a:pt x="2768" y="208"/>
                  </a:cubicBezTo>
                  <a:cubicBezTo>
                    <a:pt x="2548" y="64"/>
                    <a:pt x="2302" y="1"/>
                    <a:pt x="205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8"/>
            <p:cNvSpPr/>
            <p:nvPr/>
          </p:nvSpPr>
          <p:spPr>
            <a:xfrm>
              <a:off x="4410667" y="4632018"/>
              <a:ext cx="599341" cy="339850"/>
            </a:xfrm>
            <a:custGeom>
              <a:avLst/>
              <a:gdLst/>
              <a:ahLst/>
              <a:cxnLst/>
              <a:rect l="l" t="t" r="r" b="b"/>
              <a:pathLst>
                <a:path w="6802" h="3857" extrusionOk="0">
                  <a:moveTo>
                    <a:pt x="3983" y="0"/>
                  </a:moveTo>
                  <a:cubicBezTo>
                    <a:pt x="3787" y="0"/>
                    <a:pt x="3596" y="22"/>
                    <a:pt x="3418" y="67"/>
                  </a:cubicBezTo>
                  <a:cubicBezTo>
                    <a:pt x="1948" y="442"/>
                    <a:pt x="1" y="1262"/>
                    <a:pt x="319" y="3141"/>
                  </a:cubicBezTo>
                  <a:cubicBezTo>
                    <a:pt x="340" y="3272"/>
                    <a:pt x="378" y="3404"/>
                    <a:pt x="457" y="3509"/>
                  </a:cubicBezTo>
                  <a:cubicBezTo>
                    <a:pt x="598" y="3695"/>
                    <a:pt x="841" y="3767"/>
                    <a:pt x="1068" y="3804"/>
                  </a:cubicBezTo>
                  <a:cubicBezTo>
                    <a:pt x="1285" y="3840"/>
                    <a:pt x="1504" y="3857"/>
                    <a:pt x="1722" y="3857"/>
                  </a:cubicBezTo>
                  <a:cubicBezTo>
                    <a:pt x="2570" y="3857"/>
                    <a:pt x="3418" y="3607"/>
                    <a:pt x="4210" y="3289"/>
                  </a:cubicBezTo>
                  <a:cubicBezTo>
                    <a:pt x="4752" y="3069"/>
                    <a:pt x="5300" y="2805"/>
                    <a:pt x="5668" y="2352"/>
                  </a:cubicBezTo>
                  <a:cubicBezTo>
                    <a:pt x="6802" y="969"/>
                    <a:pt x="5296" y="0"/>
                    <a:pt x="3983" y="0"/>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9" name="Google Shape;339;p18"/>
            <p:cNvGrpSpPr/>
            <p:nvPr/>
          </p:nvGrpSpPr>
          <p:grpSpPr>
            <a:xfrm>
              <a:off x="2289150" y="3951906"/>
              <a:ext cx="231684" cy="231813"/>
              <a:chOff x="2715250" y="338213"/>
              <a:chExt cx="403350" cy="403575"/>
            </a:xfrm>
          </p:grpSpPr>
          <p:sp>
            <p:nvSpPr>
              <p:cNvPr id="340" name="Google Shape;340;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7" name="Google Shape;347;p18"/>
            <p:cNvGrpSpPr/>
            <p:nvPr/>
          </p:nvGrpSpPr>
          <p:grpSpPr>
            <a:xfrm>
              <a:off x="1769925" y="4291831"/>
              <a:ext cx="231684" cy="231813"/>
              <a:chOff x="2715250" y="338213"/>
              <a:chExt cx="403350" cy="403575"/>
            </a:xfrm>
          </p:grpSpPr>
          <p:sp>
            <p:nvSpPr>
              <p:cNvPr id="348" name="Google Shape;348;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5" name="Google Shape;355;p18"/>
            <p:cNvGrpSpPr/>
            <p:nvPr/>
          </p:nvGrpSpPr>
          <p:grpSpPr>
            <a:xfrm>
              <a:off x="6666450" y="3966606"/>
              <a:ext cx="231684" cy="231813"/>
              <a:chOff x="2715250" y="338213"/>
              <a:chExt cx="403350" cy="403575"/>
            </a:xfrm>
          </p:grpSpPr>
          <p:sp>
            <p:nvSpPr>
              <p:cNvPr id="356" name="Google Shape;356;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3" name="Google Shape;363;p18"/>
            <p:cNvGrpSpPr/>
            <p:nvPr/>
          </p:nvGrpSpPr>
          <p:grpSpPr>
            <a:xfrm>
              <a:off x="7142400" y="4404393"/>
              <a:ext cx="231684" cy="231813"/>
              <a:chOff x="2715250" y="338213"/>
              <a:chExt cx="403350" cy="403575"/>
            </a:xfrm>
          </p:grpSpPr>
          <p:sp>
            <p:nvSpPr>
              <p:cNvPr id="364" name="Google Shape;364;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1" name="Google Shape;371;p18"/>
            <p:cNvGrpSpPr/>
            <p:nvPr/>
          </p:nvGrpSpPr>
          <p:grpSpPr>
            <a:xfrm>
              <a:off x="2034762" y="400774"/>
              <a:ext cx="278352" cy="278507"/>
              <a:chOff x="2715250" y="338213"/>
              <a:chExt cx="403350" cy="403575"/>
            </a:xfrm>
          </p:grpSpPr>
          <p:sp>
            <p:nvSpPr>
              <p:cNvPr id="372" name="Google Shape;372;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9" name="Google Shape;379;p18"/>
            <p:cNvGrpSpPr/>
            <p:nvPr/>
          </p:nvGrpSpPr>
          <p:grpSpPr>
            <a:xfrm>
              <a:off x="2555300" y="310100"/>
              <a:ext cx="1008255" cy="1008791"/>
              <a:chOff x="4238100" y="338250"/>
              <a:chExt cx="1008255" cy="1008791"/>
            </a:xfrm>
          </p:grpSpPr>
          <p:sp>
            <p:nvSpPr>
              <p:cNvPr id="380" name="Google Shape;380;p18"/>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8"/>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8"/>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18"/>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8"/>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8"/>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8"/>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8"/>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8"/>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18"/>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0" y="3214650"/>
            <a:ext cx="9143654" cy="3281200"/>
            <a:chOff x="0" y="3214650"/>
            <a:chExt cx="9143654" cy="3281200"/>
          </a:xfrm>
        </p:grpSpPr>
        <p:sp>
          <p:nvSpPr>
            <p:cNvPr id="10" name="Google Shape;10;p2"/>
            <p:cNvSpPr/>
            <p:nvPr/>
          </p:nvSpPr>
          <p:spPr>
            <a:xfrm>
              <a:off x="7800" y="3214650"/>
              <a:ext cx="9129022" cy="1326015"/>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 name="Google Shape;27;p2"/>
          <p:cNvSpPr txBox="1">
            <a:spLocks noGrp="1"/>
          </p:cNvSpPr>
          <p:nvPr>
            <p:ph type="ctrTitle"/>
          </p:nvPr>
        </p:nvSpPr>
        <p:spPr>
          <a:xfrm>
            <a:off x="4572000" y="1464375"/>
            <a:ext cx="3852000" cy="1578600"/>
          </a:xfrm>
          <a:prstGeom prst="rect">
            <a:avLst/>
          </a:prstGeom>
          <a:noFill/>
        </p:spPr>
        <p:txBody>
          <a:bodyPr spcFirstLastPara="1" wrap="square" lIns="91425" tIns="91425" rIns="91425" bIns="91425" anchor="ctr" anchorCtr="0">
            <a:noAutofit/>
          </a:bodyPr>
          <a:lstStyle>
            <a:lvl1pPr lvl="0">
              <a:lnSpc>
                <a:spcPct val="90000"/>
              </a:lnSpc>
              <a:spcBef>
                <a:spcPts val="0"/>
              </a:spcBef>
              <a:spcAft>
                <a:spcPts val="0"/>
              </a:spcAft>
              <a:buClr>
                <a:schemeClr val="accent2"/>
              </a:buClr>
              <a:buSzPts val="5200"/>
              <a:buNone/>
              <a:defRPr sz="6200" b="1">
                <a:solidFill>
                  <a:schemeClr val="accent2"/>
                </a:solidFill>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28" name="Google Shape;28;p2"/>
          <p:cNvSpPr txBox="1">
            <a:spLocks noGrp="1"/>
          </p:cNvSpPr>
          <p:nvPr>
            <p:ph type="subTitle" idx="1"/>
          </p:nvPr>
        </p:nvSpPr>
        <p:spPr>
          <a:xfrm>
            <a:off x="4572000" y="3321250"/>
            <a:ext cx="3667500" cy="473700"/>
          </a:xfrm>
          <a:prstGeom prst="rect">
            <a:avLst/>
          </a:prstGeom>
          <a:noFill/>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16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grpSp>
        <p:nvGrpSpPr>
          <p:cNvPr id="29" name="Google Shape;29;p2"/>
          <p:cNvGrpSpPr/>
          <p:nvPr/>
        </p:nvGrpSpPr>
        <p:grpSpPr>
          <a:xfrm rot="343916">
            <a:off x="7238671" y="-522442"/>
            <a:ext cx="2668546" cy="4015705"/>
            <a:chOff x="5219200" y="-59750"/>
            <a:chExt cx="3222725" cy="4849650"/>
          </a:xfrm>
        </p:grpSpPr>
        <p:sp>
          <p:nvSpPr>
            <p:cNvPr id="30" name="Google Shape;30;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 name="Google Shape;52;p2"/>
          <p:cNvGrpSpPr/>
          <p:nvPr/>
        </p:nvGrpSpPr>
        <p:grpSpPr>
          <a:xfrm rot="10800000">
            <a:off x="1424141" y="-2838534"/>
            <a:ext cx="2668416" cy="4015510"/>
            <a:chOff x="5219200" y="-59750"/>
            <a:chExt cx="3222725" cy="4849650"/>
          </a:xfrm>
        </p:grpSpPr>
        <p:sp>
          <p:nvSpPr>
            <p:cNvPr id="53" name="Google Shape;53;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 name="Google Shape;75;p2"/>
          <p:cNvSpPr/>
          <p:nvPr/>
        </p:nvSpPr>
        <p:spPr>
          <a:xfrm>
            <a:off x="336000" y="-104775"/>
            <a:ext cx="878100" cy="1878000"/>
          </a:xfrm>
          <a:prstGeom prst="rect">
            <a:avLst/>
          </a:prstGeom>
          <a:solidFill>
            <a:schemeClr val="accent4"/>
          </a:solidFill>
          <a:ln>
            <a:noFill/>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19940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p:nvPr/>
        </p:nvSpPr>
        <p:spPr>
          <a:xfrm>
            <a:off x="-47625" y="3505200"/>
            <a:ext cx="9296400" cy="1733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txBox="1">
            <a:spLocks noGrp="1"/>
          </p:cNvSpPr>
          <p:nvPr>
            <p:ph type="title"/>
          </p:nvPr>
        </p:nvSpPr>
        <p:spPr>
          <a:xfrm>
            <a:off x="917250" y="1719750"/>
            <a:ext cx="3657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7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9" name="Google Shape;79;p3"/>
          <p:cNvSpPr txBox="1">
            <a:spLocks noGrp="1"/>
          </p:cNvSpPr>
          <p:nvPr>
            <p:ph type="title" idx="2" hasCustomPrompt="1"/>
          </p:nvPr>
        </p:nvSpPr>
        <p:spPr>
          <a:xfrm>
            <a:off x="1424400" y="856813"/>
            <a:ext cx="26433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7000" b="1">
                <a:solidFill>
                  <a:schemeClr val="accent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80" name="Google Shape;80;p3"/>
          <p:cNvSpPr txBox="1">
            <a:spLocks noGrp="1"/>
          </p:cNvSpPr>
          <p:nvPr>
            <p:ph type="subTitle" idx="1"/>
          </p:nvPr>
        </p:nvSpPr>
        <p:spPr>
          <a:xfrm>
            <a:off x="1307550" y="2541700"/>
            <a:ext cx="2877000" cy="60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1" name="Google Shape;81;p3"/>
          <p:cNvGrpSpPr/>
          <p:nvPr/>
        </p:nvGrpSpPr>
        <p:grpSpPr>
          <a:xfrm rot="10800000">
            <a:off x="-1244009" y="-2790909"/>
            <a:ext cx="2668416" cy="4015510"/>
            <a:chOff x="5219200" y="-59750"/>
            <a:chExt cx="3222725" cy="4849650"/>
          </a:xfrm>
        </p:grpSpPr>
        <p:sp>
          <p:nvSpPr>
            <p:cNvPr id="82" name="Google Shape;82;p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7444804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4"/>
        <p:cNvGrpSpPr/>
        <p:nvPr/>
      </p:nvGrpSpPr>
      <p:grpSpPr>
        <a:xfrm>
          <a:off x="0" y="0"/>
          <a:ext cx="0" cy="0"/>
          <a:chOff x="0" y="0"/>
          <a:chExt cx="0" cy="0"/>
        </a:xfrm>
      </p:grpSpPr>
      <p:sp>
        <p:nvSpPr>
          <p:cNvPr id="105" name="Google Shape;105;p4"/>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6" name="Google Shape;106;p4"/>
          <p:cNvSpPr txBox="1">
            <a:spLocks noGrp="1"/>
          </p:cNvSpPr>
          <p:nvPr>
            <p:ph type="body" idx="1"/>
          </p:nvPr>
        </p:nvSpPr>
        <p:spPr>
          <a:xfrm>
            <a:off x="720000" y="1112700"/>
            <a:ext cx="6785700" cy="33801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AutoNum type="arabicPeriod"/>
              <a:defRPr sz="1200"/>
            </a:lvl1pPr>
            <a:lvl2pPr marL="914400" lvl="1" indent="-317500">
              <a:spcBef>
                <a:spcPts val="0"/>
              </a:spcBef>
              <a:spcAft>
                <a:spcPts val="0"/>
              </a:spcAft>
              <a:buSzPts val="1400"/>
              <a:buAutoNum type="alphaLcPeriod"/>
              <a:defRPr/>
            </a:lvl2pPr>
            <a:lvl3pPr marL="1371600" lvl="2" indent="-317500">
              <a:spcBef>
                <a:spcPts val="0"/>
              </a:spcBef>
              <a:spcAft>
                <a:spcPts val="0"/>
              </a:spcAft>
              <a:buSzPts val="1400"/>
              <a:buAutoNum type="romanLcPeriod"/>
              <a:defRPr/>
            </a:lvl3pPr>
            <a:lvl4pPr marL="1828800" lvl="3" indent="-317500">
              <a:spcBef>
                <a:spcPts val="0"/>
              </a:spcBef>
              <a:spcAft>
                <a:spcPts val="0"/>
              </a:spcAft>
              <a:buSzPts val="1400"/>
              <a:buAutoNum type="arabicPeriod"/>
              <a:defRPr/>
            </a:lvl4pPr>
            <a:lvl5pPr marL="2286000" lvl="4" indent="-317500">
              <a:spcBef>
                <a:spcPts val="0"/>
              </a:spcBef>
              <a:spcAft>
                <a:spcPts val="0"/>
              </a:spcAft>
              <a:buSzPts val="1400"/>
              <a:buAutoNum type="alphaLcPeriod"/>
              <a:defRPr/>
            </a:lvl5pPr>
            <a:lvl6pPr marL="2743200" lvl="5" indent="-317500">
              <a:spcBef>
                <a:spcPts val="0"/>
              </a:spcBef>
              <a:spcAft>
                <a:spcPts val="0"/>
              </a:spcAft>
              <a:buSzPts val="1400"/>
              <a:buAutoNum type="romanLcPeriod"/>
              <a:defRPr/>
            </a:lvl6pPr>
            <a:lvl7pPr marL="3200400" lvl="6" indent="-317500">
              <a:spcBef>
                <a:spcPts val="0"/>
              </a:spcBef>
              <a:spcAft>
                <a:spcPts val="0"/>
              </a:spcAft>
              <a:buSzPts val="1400"/>
              <a:buAutoNum type="arabicPeriod"/>
              <a:defRPr/>
            </a:lvl7pPr>
            <a:lvl8pPr marL="3657600" lvl="7" indent="-317500">
              <a:spcBef>
                <a:spcPts val="0"/>
              </a:spcBef>
              <a:spcAft>
                <a:spcPts val="0"/>
              </a:spcAft>
              <a:buSzPts val="1400"/>
              <a:buAutoNum type="alphaLcPeriod"/>
              <a:defRPr/>
            </a:lvl8pPr>
            <a:lvl9pPr marL="4114800" lvl="8" indent="-317500">
              <a:spcBef>
                <a:spcPts val="0"/>
              </a:spcBef>
              <a:spcAft>
                <a:spcPts val="0"/>
              </a:spcAft>
              <a:buSzPts val="1400"/>
              <a:buAutoNum type="romanLcPeriod"/>
              <a:defRPr/>
            </a:lvl9pPr>
          </a:lstStyle>
          <a:p>
            <a:endParaRPr/>
          </a:p>
        </p:txBody>
      </p:sp>
      <p:sp>
        <p:nvSpPr>
          <p:cNvPr id="107" name="Google Shape;107;p4"/>
          <p:cNvSpPr/>
          <p:nvPr/>
        </p:nvSpPr>
        <p:spPr>
          <a:xfrm>
            <a:off x="-47625" y="4597150"/>
            <a:ext cx="9296400" cy="641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020128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377"/>
        <p:cNvGrpSpPr/>
        <p:nvPr/>
      </p:nvGrpSpPr>
      <p:grpSpPr>
        <a:xfrm>
          <a:off x="0" y="0"/>
          <a:ext cx="0" cy="0"/>
          <a:chOff x="0" y="0"/>
          <a:chExt cx="0" cy="0"/>
        </a:xfrm>
      </p:grpSpPr>
      <p:sp>
        <p:nvSpPr>
          <p:cNvPr id="378" name="Google Shape;378;p13"/>
          <p:cNvSpPr txBox="1">
            <a:spLocks noGrp="1"/>
          </p:cNvSpPr>
          <p:nvPr>
            <p:ph type="subTitle" idx="1"/>
          </p:nvPr>
        </p:nvSpPr>
        <p:spPr>
          <a:xfrm>
            <a:off x="3023078" y="1402650"/>
            <a:ext cx="2204400" cy="4077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000">
                <a:latin typeface="Poppins"/>
                <a:ea typeface="Poppins"/>
                <a:cs typeface="Poppins"/>
                <a:sym typeface="Poppins"/>
              </a:defRPr>
            </a:lvl1pPr>
            <a:lvl2pPr lvl="1" rtl="0">
              <a:spcBef>
                <a:spcPts val="0"/>
              </a:spcBef>
              <a:spcAft>
                <a:spcPts val="0"/>
              </a:spcAft>
              <a:buSzPts val="1800"/>
              <a:buFont typeface="Poppins"/>
              <a:buNone/>
              <a:defRPr sz="1800">
                <a:latin typeface="Poppins"/>
                <a:ea typeface="Poppins"/>
                <a:cs typeface="Poppins"/>
                <a:sym typeface="Poppins"/>
              </a:defRPr>
            </a:lvl2pPr>
            <a:lvl3pPr lvl="2" rtl="0">
              <a:spcBef>
                <a:spcPts val="0"/>
              </a:spcBef>
              <a:spcAft>
                <a:spcPts val="0"/>
              </a:spcAft>
              <a:buSzPts val="1800"/>
              <a:buFont typeface="Poppins"/>
              <a:buNone/>
              <a:defRPr sz="1800">
                <a:latin typeface="Poppins"/>
                <a:ea typeface="Poppins"/>
                <a:cs typeface="Poppins"/>
                <a:sym typeface="Poppins"/>
              </a:defRPr>
            </a:lvl3pPr>
            <a:lvl4pPr lvl="3" rtl="0">
              <a:spcBef>
                <a:spcPts val="0"/>
              </a:spcBef>
              <a:spcAft>
                <a:spcPts val="0"/>
              </a:spcAft>
              <a:buSzPts val="1800"/>
              <a:buFont typeface="Poppins"/>
              <a:buNone/>
              <a:defRPr sz="1800">
                <a:latin typeface="Poppins"/>
                <a:ea typeface="Poppins"/>
                <a:cs typeface="Poppins"/>
                <a:sym typeface="Poppins"/>
              </a:defRPr>
            </a:lvl4pPr>
            <a:lvl5pPr lvl="4" rtl="0">
              <a:spcBef>
                <a:spcPts val="0"/>
              </a:spcBef>
              <a:spcAft>
                <a:spcPts val="0"/>
              </a:spcAft>
              <a:buSzPts val="1800"/>
              <a:buFont typeface="Poppins"/>
              <a:buNone/>
              <a:defRPr sz="1800">
                <a:latin typeface="Poppins"/>
                <a:ea typeface="Poppins"/>
                <a:cs typeface="Poppins"/>
                <a:sym typeface="Poppins"/>
              </a:defRPr>
            </a:lvl5pPr>
            <a:lvl6pPr lvl="5" rtl="0">
              <a:spcBef>
                <a:spcPts val="0"/>
              </a:spcBef>
              <a:spcAft>
                <a:spcPts val="0"/>
              </a:spcAft>
              <a:buSzPts val="1800"/>
              <a:buFont typeface="Poppins"/>
              <a:buNone/>
              <a:defRPr sz="1800">
                <a:latin typeface="Poppins"/>
                <a:ea typeface="Poppins"/>
                <a:cs typeface="Poppins"/>
                <a:sym typeface="Poppins"/>
              </a:defRPr>
            </a:lvl6pPr>
            <a:lvl7pPr lvl="6" rtl="0">
              <a:spcBef>
                <a:spcPts val="0"/>
              </a:spcBef>
              <a:spcAft>
                <a:spcPts val="0"/>
              </a:spcAft>
              <a:buSzPts val="1800"/>
              <a:buFont typeface="Poppins"/>
              <a:buNone/>
              <a:defRPr sz="1800">
                <a:latin typeface="Poppins"/>
                <a:ea typeface="Poppins"/>
                <a:cs typeface="Poppins"/>
                <a:sym typeface="Poppins"/>
              </a:defRPr>
            </a:lvl7pPr>
            <a:lvl8pPr lvl="7" rtl="0">
              <a:spcBef>
                <a:spcPts val="0"/>
              </a:spcBef>
              <a:spcAft>
                <a:spcPts val="0"/>
              </a:spcAft>
              <a:buSzPts val="1800"/>
              <a:buFont typeface="Poppins"/>
              <a:buNone/>
              <a:defRPr sz="1800">
                <a:latin typeface="Poppins"/>
                <a:ea typeface="Poppins"/>
                <a:cs typeface="Poppins"/>
                <a:sym typeface="Poppins"/>
              </a:defRPr>
            </a:lvl8pPr>
            <a:lvl9pPr lvl="8" rtl="0">
              <a:spcBef>
                <a:spcPts val="0"/>
              </a:spcBef>
              <a:spcAft>
                <a:spcPts val="0"/>
              </a:spcAft>
              <a:buSzPts val="1800"/>
              <a:buFont typeface="Poppins"/>
              <a:buNone/>
              <a:defRPr sz="1800">
                <a:latin typeface="Poppins"/>
                <a:ea typeface="Poppins"/>
                <a:cs typeface="Poppins"/>
                <a:sym typeface="Poppins"/>
              </a:defRPr>
            </a:lvl9pPr>
          </a:lstStyle>
          <a:p>
            <a:endParaRPr/>
          </a:p>
        </p:txBody>
      </p:sp>
      <p:sp>
        <p:nvSpPr>
          <p:cNvPr id="379" name="Google Shape;379;p13"/>
          <p:cNvSpPr txBox="1">
            <a:spLocks noGrp="1"/>
          </p:cNvSpPr>
          <p:nvPr>
            <p:ph type="subTitle" idx="2"/>
          </p:nvPr>
        </p:nvSpPr>
        <p:spPr>
          <a:xfrm>
            <a:off x="3021826" y="1744875"/>
            <a:ext cx="2225100" cy="6243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0" name="Google Shape;380;p13"/>
          <p:cNvSpPr txBox="1">
            <a:spLocks noGrp="1"/>
          </p:cNvSpPr>
          <p:nvPr>
            <p:ph type="title" hasCustomPrompt="1"/>
          </p:nvPr>
        </p:nvSpPr>
        <p:spPr>
          <a:xfrm>
            <a:off x="2300626" y="1402650"/>
            <a:ext cx="721200" cy="966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9pPr>
          </a:lstStyle>
          <a:p>
            <a:r>
              <a:t>xx%</a:t>
            </a:r>
          </a:p>
        </p:txBody>
      </p:sp>
      <p:sp>
        <p:nvSpPr>
          <p:cNvPr id="381" name="Google Shape;381;p13"/>
          <p:cNvSpPr txBox="1">
            <a:spLocks noGrp="1"/>
          </p:cNvSpPr>
          <p:nvPr>
            <p:ph type="subTitle" idx="3"/>
          </p:nvPr>
        </p:nvSpPr>
        <p:spPr>
          <a:xfrm>
            <a:off x="3021826" y="2601875"/>
            <a:ext cx="2204400" cy="4077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000">
                <a:latin typeface="Poppins"/>
                <a:ea typeface="Poppins"/>
                <a:cs typeface="Poppins"/>
                <a:sym typeface="Poppins"/>
              </a:defRPr>
            </a:lvl1pPr>
            <a:lvl2pPr lvl="1" rtl="0">
              <a:spcBef>
                <a:spcPts val="0"/>
              </a:spcBef>
              <a:spcAft>
                <a:spcPts val="0"/>
              </a:spcAft>
              <a:buSzPts val="1800"/>
              <a:buFont typeface="Poppins"/>
              <a:buNone/>
              <a:defRPr sz="1800">
                <a:latin typeface="Poppins"/>
                <a:ea typeface="Poppins"/>
                <a:cs typeface="Poppins"/>
                <a:sym typeface="Poppins"/>
              </a:defRPr>
            </a:lvl2pPr>
            <a:lvl3pPr lvl="2" rtl="0">
              <a:spcBef>
                <a:spcPts val="0"/>
              </a:spcBef>
              <a:spcAft>
                <a:spcPts val="0"/>
              </a:spcAft>
              <a:buSzPts val="1800"/>
              <a:buFont typeface="Poppins"/>
              <a:buNone/>
              <a:defRPr sz="1800">
                <a:latin typeface="Poppins"/>
                <a:ea typeface="Poppins"/>
                <a:cs typeface="Poppins"/>
                <a:sym typeface="Poppins"/>
              </a:defRPr>
            </a:lvl3pPr>
            <a:lvl4pPr lvl="3" rtl="0">
              <a:spcBef>
                <a:spcPts val="0"/>
              </a:spcBef>
              <a:spcAft>
                <a:spcPts val="0"/>
              </a:spcAft>
              <a:buSzPts val="1800"/>
              <a:buFont typeface="Poppins"/>
              <a:buNone/>
              <a:defRPr sz="1800">
                <a:latin typeface="Poppins"/>
                <a:ea typeface="Poppins"/>
                <a:cs typeface="Poppins"/>
                <a:sym typeface="Poppins"/>
              </a:defRPr>
            </a:lvl4pPr>
            <a:lvl5pPr lvl="4" rtl="0">
              <a:spcBef>
                <a:spcPts val="0"/>
              </a:spcBef>
              <a:spcAft>
                <a:spcPts val="0"/>
              </a:spcAft>
              <a:buSzPts val="1800"/>
              <a:buFont typeface="Poppins"/>
              <a:buNone/>
              <a:defRPr sz="1800">
                <a:latin typeface="Poppins"/>
                <a:ea typeface="Poppins"/>
                <a:cs typeface="Poppins"/>
                <a:sym typeface="Poppins"/>
              </a:defRPr>
            </a:lvl5pPr>
            <a:lvl6pPr lvl="5" rtl="0">
              <a:spcBef>
                <a:spcPts val="0"/>
              </a:spcBef>
              <a:spcAft>
                <a:spcPts val="0"/>
              </a:spcAft>
              <a:buSzPts val="1800"/>
              <a:buFont typeface="Poppins"/>
              <a:buNone/>
              <a:defRPr sz="1800">
                <a:latin typeface="Poppins"/>
                <a:ea typeface="Poppins"/>
                <a:cs typeface="Poppins"/>
                <a:sym typeface="Poppins"/>
              </a:defRPr>
            </a:lvl6pPr>
            <a:lvl7pPr lvl="6" rtl="0">
              <a:spcBef>
                <a:spcPts val="0"/>
              </a:spcBef>
              <a:spcAft>
                <a:spcPts val="0"/>
              </a:spcAft>
              <a:buSzPts val="1800"/>
              <a:buFont typeface="Poppins"/>
              <a:buNone/>
              <a:defRPr sz="1800">
                <a:latin typeface="Poppins"/>
                <a:ea typeface="Poppins"/>
                <a:cs typeface="Poppins"/>
                <a:sym typeface="Poppins"/>
              </a:defRPr>
            </a:lvl7pPr>
            <a:lvl8pPr lvl="7" rtl="0">
              <a:spcBef>
                <a:spcPts val="0"/>
              </a:spcBef>
              <a:spcAft>
                <a:spcPts val="0"/>
              </a:spcAft>
              <a:buSzPts val="1800"/>
              <a:buFont typeface="Poppins"/>
              <a:buNone/>
              <a:defRPr sz="1800">
                <a:latin typeface="Poppins"/>
                <a:ea typeface="Poppins"/>
                <a:cs typeface="Poppins"/>
                <a:sym typeface="Poppins"/>
              </a:defRPr>
            </a:lvl8pPr>
            <a:lvl9pPr lvl="8" rtl="0">
              <a:spcBef>
                <a:spcPts val="0"/>
              </a:spcBef>
              <a:spcAft>
                <a:spcPts val="0"/>
              </a:spcAft>
              <a:buSzPts val="1800"/>
              <a:buFont typeface="Poppins"/>
              <a:buNone/>
              <a:defRPr sz="1800">
                <a:latin typeface="Poppins"/>
                <a:ea typeface="Poppins"/>
                <a:cs typeface="Poppins"/>
                <a:sym typeface="Poppins"/>
              </a:defRPr>
            </a:lvl9pPr>
          </a:lstStyle>
          <a:p>
            <a:endParaRPr/>
          </a:p>
        </p:txBody>
      </p:sp>
      <p:sp>
        <p:nvSpPr>
          <p:cNvPr id="382" name="Google Shape;382;p13"/>
          <p:cNvSpPr txBox="1">
            <a:spLocks noGrp="1"/>
          </p:cNvSpPr>
          <p:nvPr>
            <p:ph type="subTitle" idx="4"/>
          </p:nvPr>
        </p:nvSpPr>
        <p:spPr>
          <a:xfrm>
            <a:off x="3021826" y="2942497"/>
            <a:ext cx="2214600" cy="624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3" name="Google Shape;383;p13"/>
          <p:cNvSpPr txBox="1">
            <a:spLocks noGrp="1"/>
          </p:cNvSpPr>
          <p:nvPr>
            <p:ph type="title" idx="5" hasCustomPrompt="1"/>
          </p:nvPr>
        </p:nvSpPr>
        <p:spPr>
          <a:xfrm>
            <a:off x="2300626" y="2601875"/>
            <a:ext cx="721200" cy="966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9pPr>
          </a:lstStyle>
          <a:p>
            <a:r>
              <a:t>xx%</a:t>
            </a:r>
          </a:p>
        </p:txBody>
      </p:sp>
      <p:sp>
        <p:nvSpPr>
          <p:cNvPr id="384" name="Google Shape;384;p13"/>
          <p:cNvSpPr txBox="1">
            <a:spLocks noGrp="1"/>
          </p:cNvSpPr>
          <p:nvPr>
            <p:ph type="subTitle" idx="6"/>
          </p:nvPr>
        </p:nvSpPr>
        <p:spPr>
          <a:xfrm>
            <a:off x="6201226" y="1402650"/>
            <a:ext cx="2214600" cy="4077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000">
                <a:latin typeface="Poppins"/>
                <a:ea typeface="Poppins"/>
                <a:cs typeface="Poppins"/>
                <a:sym typeface="Poppins"/>
              </a:defRPr>
            </a:lvl1pPr>
            <a:lvl2pPr lvl="1" rtl="0">
              <a:spcBef>
                <a:spcPts val="0"/>
              </a:spcBef>
              <a:spcAft>
                <a:spcPts val="0"/>
              </a:spcAft>
              <a:buSzPts val="1800"/>
              <a:buFont typeface="Poppins"/>
              <a:buNone/>
              <a:defRPr sz="1800">
                <a:latin typeface="Poppins"/>
                <a:ea typeface="Poppins"/>
                <a:cs typeface="Poppins"/>
                <a:sym typeface="Poppins"/>
              </a:defRPr>
            </a:lvl2pPr>
            <a:lvl3pPr lvl="2" rtl="0">
              <a:spcBef>
                <a:spcPts val="0"/>
              </a:spcBef>
              <a:spcAft>
                <a:spcPts val="0"/>
              </a:spcAft>
              <a:buSzPts val="1800"/>
              <a:buFont typeface="Poppins"/>
              <a:buNone/>
              <a:defRPr sz="1800">
                <a:latin typeface="Poppins"/>
                <a:ea typeface="Poppins"/>
                <a:cs typeface="Poppins"/>
                <a:sym typeface="Poppins"/>
              </a:defRPr>
            </a:lvl3pPr>
            <a:lvl4pPr lvl="3" rtl="0">
              <a:spcBef>
                <a:spcPts val="0"/>
              </a:spcBef>
              <a:spcAft>
                <a:spcPts val="0"/>
              </a:spcAft>
              <a:buSzPts val="1800"/>
              <a:buFont typeface="Poppins"/>
              <a:buNone/>
              <a:defRPr sz="1800">
                <a:latin typeface="Poppins"/>
                <a:ea typeface="Poppins"/>
                <a:cs typeface="Poppins"/>
                <a:sym typeface="Poppins"/>
              </a:defRPr>
            </a:lvl4pPr>
            <a:lvl5pPr lvl="4" rtl="0">
              <a:spcBef>
                <a:spcPts val="0"/>
              </a:spcBef>
              <a:spcAft>
                <a:spcPts val="0"/>
              </a:spcAft>
              <a:buSzPts val="1800"/>
              <a:buFont typeface="Poppins"/>
              <a:buNone/>
              <a:defRPr sz="1800">
                <a:latin typeface="Poppins"/>
                <a:ea typeface="Poppins"/>
                <a:cs typeface="Poppins"/>
                <a:sym typeface="Poppins"/>
              </a:defRPr>
            </a:lvl5pPr>
            <a:lvl6pPr lvl="5" rtl="0">
              <a:spcBef>
                <a:spcPts val="0"/>
              </a:spcBef>
              <a:spcAft>
                <a:spcPts val="0"/>
              </a:spcAft>
              <a:buSzPts val="1800"/>
              <a:buFont typeface="Poppins"/>
              <a:buNone/>
              <a:defRPr sz="1800">
                <a:latin typeface="Poppins"/>
                <a:ea typeface="Poppins"/>
                <a:cs typeface="Poppins"/>
                <a:sym typeface="Poppins"/>
              </a:defRPr>
            </a:lvl6pPr>
            <a:lvl7pPr lvl="6" rtl="0">
              <a:spcBef>
                <a:spcPts val="0"/>
              </a:spcBef>
              <a:spcAft>
                <a:spcPts val="0"/>
              </a:spcAft>
              <a:buSzPts val="1800"/>
              <a:buFont typeface="Poppins"/>
              <a:buNone/>
              <a:defRPr sz="1800">
                <a:latin typeface="Poppins"/>
                <a:ea typeface="Poppins"/>
                <a:cs typeface="Poppins"/>
                <a:sym typeface="Poppins"/>
              </a:defRPr>
            </a:lvl7pPr>
            <a:lvl8pPr lvl="7" rtl="0">
              <a:spcBef>
                <a:spcPts val="0"/>
              </a:spcBef>
              <a:spcAft>
                <a:spcPts val="0"/>
              </a:spcAft>
              <a:buSzPts val="1800"/>
              <a:buFont typeface="Poppins"/>
              <a:buNone/>
              <a:defRPr sz="1800">
                <a:latin typeface="Poppins"/>
                <a:ea typeface="Poppins"/>
                <a:cs typeface="Poppins"/>
                <a:sym typeface="Poppins"/>
              </a:defRPr>
            </a:lvl8pPr>
            <a:lvl9pPr lvl="8" rtl="0">
              <a:spcBef>
                <a:spcPts val="0"/>
              </a:spcBef>
              <a:spcAft>
                <a:spcPts val="0"/>
              </a:spcAft>
              <a:buSzPts val="1800"/>
              <a:buFont typeface="Poppins"/>
              <a:buNone/>
              <a:defRPr sz="1800">
                <a:latin typeface="Poppins"/>
                <a:ea typeface="Poppins"/>
                <a:cs typeface="Poppins"/>
                <a:sym typeface="Poppins"/>
              </a:defRPr>
            </a:lvl9pPr>
          </a:lstStyle>
          <a:p>
            <a:endParaRPr/>
          </a:p>
        </p:txBody>
      </p:sp>
      <p:sp>
        <p:nvSpPr>
          <p:cNvPr id="385" name="Google Shape;385;p13"/>
          <p:cNvSpPr txBox="1">
            <a:spLocks noGrp="1"/>
          </p:cNvSpPr>
          <p:nvPr>
            <p:ph type="subTitle" idx="7"/>
          </p:nvPr>
        </p:nvSpPr>
        <p:spPr>
          <a:xfrm>
            <a:off x="6199976" y="1744875"/>
            <a:ext cx="2225100" cy="624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6" name="Google Shape;386;p13"/>
          <p:cNvSpPr txBox="1">
            <a:spLocks noGrp="1"/>
          </p:cNvSpPr>
          <p:nvPr>
            <p:ph type="title" idx="8" hasCustomPrompt="1"/>
          </p:nvPr>
        </p:nvSpPr>
        <p:spPr>
          <a:xfrm>
            <a:off x="5478776" y="1401075"/>
            <a:ext cx="721200" cy="966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9pPr>
          </a:lstStyle>
          <a:p>
            <a:r>
              <a:t>xx%</a:t>
            </a:r>
          </a:p>
        </p:txBody>
      </p:sp>
      <p:sp>
        <p:nvSpPr>
          <p:cNvPr id="387" name="Google Shape;387;p13"/>
          <p:cNvSpPr txBox="1">
            <a:spLocks noGrp="1"/>
          </p:cNvSpPr>
          <p:nvPr>
            <p:ph type="subTitle" idx="9"/>
          </p:nvPr>
        </p:nvSpPr>
        <p:spPr>
          <a:xfrm>
            <a:off x="6201228" y="2601875"/>
            <a:ext cx="2204400" cy="4077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000">
                <a:latin typeface="Poppins"/>
                <a:ea typeface="Poppins"/>
                <a:cs typeface="Poppins"/>
                <a:sym typeface="Poppins"/>
              </a:defRPr>
            </a:lvl1pPr>
            <a:lvl2pPr lvl="1" rtl="0">
              <a:spcBef>
                <a:spcPts val="0"/>
              </a:spcBef>
              <a:spcAft>
                <a:spcPts val="0"/>
              </a:spcAft>
              <a:buSzPts val="1800"/>
              <a:buFont typeface="Poppins"/>
              <a:buNone/>
              <a:defRPr sz="1800">
                <a:latin typeface="Poppins"/>
                <a:ea typeface="Poppins"/>
                <a:cs typeface="Poppins"/>
                <a:sym typeface="Poppins"/>
              </a:defRPr>
            </a:lvl2pPr>
            <a:lvl3pPr lvl="2" rtl="0">
              <a:spcBef>
                <a:spcPts val="0"/>
              </a:spcBef>
              <a:spcAft>
                <a:spcPts val="0"/>
              </a:spcAft>
              <a:buSzPts val="1800"/>
              <a:buFont typeface="Poppins"/>
              <a:buNone/>
              <a:defRPr sz="1800">
                <a:latin typeface="Poppins"/>
                <a:ea typeface="Poppins"/>
                <a:cs typeface="Poppins"/>
                <a:sym typeface="Poppins"/>
              </a:defRPr>
            </a:lvl3pPr>
            <a:lvl4pPr lvl="3" rtl="0">
              <a:spcBef>
                <a:spcPts val="0"/>
              </a:spcBef>
              <a:spcAft>
                <a:spcPts val="0"/>
              </a:spcAft>
              <a:buSzPts val="1800"/>
              <a:buFont typeface="Poppins"/>
              <a:buNone/>
              <a:defRPr sz="1800">
                <a:latin typeface="Poppins"/>
                <a:ea typeface="Poppins"/>
                <a:cs typeface="Poppins"/>
                <a:sym typeface="Poppins"/>
              </a:defRPr>
            </a:lvl4pPr>
            <a:lvl5pPr lvl="4" rtl="0">
              <a:spcBef>
                <a:spcPts val="0"/>
              </a:spcBef>
              <a:spcAft>
                <a:spcPts val="0"/>
              </a:spcAft>
              <a:buSzPts val="1800"/>
              <a:buFont typeface="Poppins"/>
              <a:buNone/>
              <a:defRPr sz="1800">
                <a:latin typeface="Poppins"/>
                <a:ea typeface="Poppins"/>
                <a:cs typeface="Poppins"/>
                <a:sym typeface="Poppins"/>
              </a:defRPr>
            </a:lvl5pPr>
            <a:lvl6pPr lvl="5" rtl="0">
              <a:spcBef>
                <a:spcPts val="0"/>
              </a:spcBef>
              <a:spcAft>
                <a:spcPts val="0"/>
              </a:spcAft>
              <a:buSzPts val="1800"/>
              <a:buFont typeface="Poppins"/>
              <a:buNone/>
              <a:defRPr sz="1800">
                <a:latin typeface="Poppins"/>
                <a:ea typeface="Poppins"/>
                <a:cs typeface="Poppins"/>
                <a:sym typeface="Poppins"/>
              </a:defRPr>
            </a:lvl6pPr>
            <a:lvl7pPr lvl="6" rtl="0">
              <a:spcBef>
                <a:spcPts val="0"/>
              </a:spcBef>
              <a:spcAft>
                <a:spcPts val="0"/>
              </a:spcAft>
              <a:buSzPts val="1800"/>
              <a:buFont typeface="Poppins"/>
              <a:buNone/>
              <a:defRPr sz="1800">
                <a:latin typeface="Poppins"/>
                <a:ea typeface="Poppins"/>
                <a:cs typeface="Poppins"/>
                <a:sym typeface="Poppins"/>
              </a:defRPr>
            </a:lvl7pPr>
            <a:lvl8pPr lvl="7" rtl="0">
              <a:spcBef>
                <a:spcPts val="0"/>
              </a:spcBef>
              <a:spcAft>
                <a:spcPts val="0"/>
              </a:spcAft>
              <a:buSzPts val="1800"/>
              <a:buFont typeface="Poppins"/>
              <a:buNone/>
              <a:defRPr sz="1800">
                <a:latin typeface="Poppins"/>
                <a:ea typeface="Poppins"/>
                <a:cs typeface="Poppins"/>
                <a:sym typeface="Poppins"/>
              </a:defRPr>
            </a:lvl8pPr>
            <a:lvl9pPr lvl="8" rtl="0">
              <a:spcBef>
                <a:spcPts val="0"/>
              </a:spcBef>
              <a:spcAft>
                <a:spcPts val="0"/>
              </a:spcAft>
              <a:buSzPts val="1800"/>
              <a:buFont typeface="Poppins"/>
              <a:buNone/>
              <a:defRPr sz="1800">
                <a:latin typeface="Poppins"/>
                <a:ea typeface="Poppins"/>
                <a:cs typeface="Poppins"/>
                <a:sym typeface="Poppins"/>
              </a:defRPr>
            </a:lvl9pPr>
          </a:lstStyle>
          <a:p>
            <a:endParaRPr/>
          </a:p>
        </p:txBody>
      </p:sp>
      <p:sp>
        <p:nvSpPr>
          <p:cNvPr id="388" name="Google Shape;388;p13"/>
          <p:cNvSpPr txBox="1">
            <a:spLocks noGrp="1"/>
          </p:cNvSpPr>
          <p:nvPr>
            <p:ph type="subTitle" idx="13"/>
          </p:nvPr>
        </p:nvSpPr>
        <p:spPr>
          <a:xfrm>
            <a:off x="6201276" y="2942499"/>
            <a:ext cx="2214600" cy="624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9" name="Google Shape;389;p13"/>
          <p:cNvSpPr txBox="1">
            <a:spLocks noGrp="1"/>
          </p:cNvSpPr>
          <p:nvPr>
            <p:ph type="title" idx="14" hasCustomPrompt="1"/>
          </p:nvPr>
        </p:nvSpPr>
        <p:spPr>
          <a:xfrm>
            <a:off x="5478776" y="2601875"/>
            <a:ext cx="721200" cy="966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9pPr>
          </a:lstStyle>
          <a:p>
            <a:r>
              <a:t>xx%</a:t>
            </a:r>
          </a:p>
        </p:txBody>
      </p:sp>
      <p:sp>
        <p:nvSpPr>
          <p:cNvPr id="390" name="Google Shape;390;p13"/>
          <p:cNvSpPr txBox="1">
            <a:spLocks noGrp="1"/>
          </p:cNvSpPr>
          <p:nvPr>
            <p:ph type="title" idx="15"/>
          </p:nvPr>
        </p:nvSpPr>
        <p:spPr>
          <a:xfrm>
            <a:off x="2300625" y="540000"/>
            <a:ext cx="61233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391" name="Google Shape;391;p13"/>
          <p:cNvGrpSpPr/>
          <p:nvPr/>
        </p:nvGrpSpPr>
        <p:grpSpPr>
          <a:xfrm>
            <a:off x="-992012" y="-137025"/>
            <a:ext cx="3346575" cy="4810125"/>
            <a:chOff x="-798375" y="146950"/>
            <a:chExt cx="3346575" cy="4810125"/>
          </a:xfrm>
        </p:grpSpPr>
        <p:sp>
          <p:nvSpPr>
            <p:cNvPr id="392" name="Google Shape;392;p13"/>
            <p:cNvSpPr/>
            <p:nvPr/>
          </p:nvSpPr>
          <p:spPr>
            <a:xfrm>
              <a:off x="-798375" y="357450"/>
              <a:ext cx="3042625" cy="3523625"/>
            </a:xfrm>
            <a:custGeom>
              <a:avLst/>
              <a:gdLst/>
              <a:ahLst/>
              <a:cxnLst/>
              <a:rect l="l" t="t" r="r" b="b"/>
              <a:pathLst>
                <a:path w="121705" h="140945" extrusionOk="0">
                  <a:moveTo>
                    <a:pt x="119151" y="0"/>
                  </a:moveTo>
                  <a:cubicBezTo>
                    <a:pt x="71947" y="38147"/>
                    <a:pt x="31399" y="84743"/>
                    <a:pt x="0" y="136993"/>
                  </a:cubicBezTo>
                  <a:lnTo>
                    <a:pt x="6718" y="140944"/>
                  </a:lnTo>
                  <a:cubicBezTo>
                    <a:pt x="36566" y="88846"/>
                    <a:pt x="75655" y="41916"/>
                    <a:pt x="121705" y="3070"/>
                  </a:cubicBezTo>
                  <a:lnTo>
                    <a:pt x="119151" y="0"/>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13"/>
            <p:cNvSpPr/>
            <p:nvPr/>
          </p:nvSpPr>
          <p:spPr>
            <a:xfrm>
              <a:off x="526875" y="1282225"/>
              <a:ext cx="205200" cy="341975"/>
            </a:xfrm>
            <a:custGeom>
              <a:avLst/>
              <a:gdLst/>
              <a:ahLst/>
              <a:cxnLst/>
              <a:rect l="l" t="t" r="r" b="b"/>
              <a:pathLst>
                <a:path w="8208" h="13679" extrusionOk="0">
                  <a:moveTo>
                    <a:pt x="0" y="0"/>
                  </a:moveTo>
                  <a:lnTo>
                    <a:pt x="0" y="0"/>
                  </a:lnTo>
                  <a:cubicBezTo>
                    <a:pt x="943" y="8876"/>
                    <a:pt x="8207" y="13678"/>
                    <a:pt x="8207" y="13678"/>
                  </a:cubicBezTo>
                  <a:cubicBezTo>
                    <a:pt x="4803" y="6140"/>
                    <a:pt x="0"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3"/>
            <p:cNvSpPr/>
            <p:nvPr/>
          </p:nvSpPr>
          <p:spPr>
            <a:xfrm>
              <a:off x="696325" y="1064900"/>
              <a:ext cx="202925" cy="477225"/>
            </a:xfrm>
            <a:custGeom>
              <a:avLst/>
              <a:gdLst/>
              <a:ahLst/>
              <a:cxnLst/>
              <a:rect l="l" t="t" r="r" b="b"/>
              <a:pathLst>
                <a:path w="8117" h="19089" extrusionOk="0">
                  <a:moveTo>
                    <a:pt x="8116" y="0"/>
                  </a:moveTo>
                  <a:cubicBezTo>
                    <a:pt x="1" y="8025"/>
                    <a:pt x="973" y="19089"/>
                    <a:pt x="973" y="19089"/>
                  </a:cubicBezTo>
                  <a:cubicBezTo>
                    <a:pt x="5776" y="9697"/>
                    <a:pt x="8116" y="31"/>
                    <a:pt x="811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3"/>
            <p:cNvSpPr/>
            <p:nvPr/>
          </p:nvSpPr>
          <p:spPr>
            <a:xfrm>
              <a:off x="466075" y="1572500"/>
              <a:ext cx="114775" cy="427850"/>
            </a:xfrm>
            <a:custGeom>
              <a:avLst/>
              <a:gdLst/>
              <a:ahLst/>
              <a:cxnLst/>
              <a:rect l="l" t="t" r="r" b="b"/>
              <a:pathLst>
                <a:path w="4591" h="17114" extrusionOk="0">
                  <a:moveTo>
                    <a:pt x="3496" y="1"/>
                  </a:moveTo>
                  <a:lnTo>
                    <a:pt x="3496" y="1"/>
                  </a:lnTo>
                  <a:cubicBezTo>
                    <a:pt x="1" y="9423"/>
                    <a:pt x="2128" y="17113"/>
                    <a:pt x="2128" y="17113"/>
                  </a:cubicBezTo>
                  <a:cubicBezTo>
                    <a:pt x="4590" y="9393"/>
                    <a:pt x="3527" y="1"/>
                    <a:pt x="3496"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13"/>
            <p:cNvSpPr/>
            <p:nvPr/>
          </p:nvSpPr>
          <p:spPr>
            <a:xfrm>
              <a:off x="716850" y="1245000"/>
              <a:ext cx="260675" cy="296375"/>
            </a:xfrm>
            <a:custGeom>
              <a:avLst/>
              <a:gdLst/>
              <a:ahLst/>
              <a:cxnLst/>
              <a:rect l="l" t="t" r="r" b="b"/>
              <a:pathLst>
                <a:path w="10427" h="11855" extrusionOk="0">
                  <a:moveTo>
                    <a:pt x="10365" y="0"/>
                  </a:moveTo>
                  <a:lnTo>
                    <a:pt x="10365" y="0"/>
                  </a:lnTo>
                  <a:cubicBezTo>
                    <a:pt x="2614" y="5046"/>
                    <a:pt x="0" y="11854"/>
                    <a:pt x="0" y="11854"/>
                  </a:cubicBezTo>
                  <a:cubicBezTo>
                    <a:pt x="6049" y="7477"/>
                    <a:pt x="10426" y="0"/>
                    <a:pt x="1036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3"/>
            <p:cNvSpPr/>
            <p:nvPr/>
          </p:nvSpPr>
          <p:spPr>
            <a:xfrm>
              <a:off x="1866550" y="770650"/>
              <a:ext cx="681650" cy="194725"/>
            </a:xfrm>
            <a:custGeom>
              <a:avLst/>
              <a:gdLst/>
              <a:ahLst/>
              <a:cxnLst/>
              <a:rect l="l" t="t" r="r" b="b"/>
              <a:pathLst>
                <a:path w="27266" h="7789" extrusionOk="0">
                  <a:moveTo>
                    <a:pt x="21895" y="0"/>
                  </a:moveTo>
                  <a:cubicBezTo>
                    <a:pt x="9088" y="0"/>
                    <a:pt x="1" y="7789"/>
                    <a:pt x="1" y="7789"/>
                  </a:cubicBezTo>
                  <a:cubicBezTo>
                    <a:pt x="14469" y="5661"/>
                    <a:pt x="27266" y="463"/>
                    <a:pt x="27266" y="463"/>
                  </a:cubicBezTo>
                  <a:cubicBezTo>
                    <a:pt x="25417" y="142"/>
                    <a:pt x="23622" y="0"/>
                    <a:pt x="2189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3"/>
            <p:cNvSpPr/>
            <p:nvPr/>
          </p:nvSpPr>
          <p:spPr>
            <a:xfrm>
              <a:off x="1536000" y="1066425"/>
              <a:ext cx="288800" cy="164900"/>
            </a:xfrm>
            <a:custGeom>
              <a:avLst/>
              <a:gdLst/>
              <a:ahLst/>
              <a:cxnLst/>
              <a:rect l="l" t="t" r="r" b="b"/>
              <a:pathLst>
                <a:path w="11552" h="6596" extrusionOk="0">
                  <a:moveTo>
                    <a:pt x="1" y="0"/>
                  </a:moveTo>
                  <a:lnTo>
                    <a:pt x="1" y="0"/>
                  </a:lnTo>
                  <a:cubicBezTo>
                    <a:pt x="4591" y="4256"/>
                    <a:pt x="11551" y="6596"/>
                    <a:pt x="11551" y="6596"/>
                  </a:cubicBezTo>
                  <a:cubicBezTo>
                    <a:pt x="6080" y="1034"/>
                    <a:pt x="1" y="0"/>
                    <a:pt x="1"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3"/>
            <p:cNvSpPr/>
            <p:nvPr/>
          </p:nvSpPr>
          <p:spPr>
            <a:xfrm>
              <a:off x="1905325" y="969150"/>
              <a:ext cx="429350" cy="240900"/>
            </a:xfrm>
            <a:custGeom>
              <a:avLst/>
              <a:gdLst/>
              <a:ahLst/>
              <a:cxnLst/>
              <a:rect l="l" t="t" r="r" b="b"/>
              <a:pathLst>
                <a:path w="17174" h="9636" extrusionOk="0">
                  <a:moveTo>
                    <a:pt x="0" y="0"/>
                  </a:moveTo>
                  <a:cubicBezTo>
                    <a:pt x="7478" y="5593"/>
                    <a:pt x="17174" y="9636"/>
                    <a:pt x="17174" y="9636"/>
                  </a:cubicBezTo>
                  <a:cubicBezTo>
                    <a:pt x="9423" y="1156"/>
                    <a:pt x="1"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3"/>
            <p:cNvSpPr/>
            <p:nvPr/>
          </p:nvSpPr>
          <p:spPr>
            <a:xfrm>
              <a:off x="1481300" y="957750"/>
              <a:ext cx="848825" cy="130725"/>
            </a:xfrm>
            <a:custGeom>
              <a:avLst/>
              <a:gdLst/>
              <a:ahLst/>
              <a:cxnLst/>
              <a:rect l="l" t="t" r="r" b="b"/>
              <a:pathLst>
                <a:path w="33953" h="5229" extrusionOk="0">
                  <a:moveTo>
                    <a:pt x="15411" y="1"/>
                  </a:moveTo>
                  <a:lnTo>
                    <a:pt x="15350" y="61"/>
                  </a:lnTo>
                  <a:cubicBezTo>
                    <a:pt x="10396" y="2037"/>
                    <a:pt x="5228" y="3618"/>
                    <a:pt x="0" y="4833"/>
                  </a:cubicBezTo>
                  <a:lnTo>
                    <a:pt x="92" y="5229"/>
                  </a:lnTo>
                  <a:cubicBezTo>
                    <a:pt x="5289" y="4013"/>
                    <a:pt x="10456" y="2402"/>
                    <a:pt x="15441" y="426"/>
                  </a:cubicBezTo>
                  <a:lnTo>
                    <a:pt x="33861" y="4074"/>
                  </a:lnTo>
                  <a:lnTo>
                    <a:pt x="33952" y="3709"/>
                  </a:lnTo>
                  <a:lnTo>
                    <a:pt x="15411"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3"/>
            <p:cNvSpPr/>
            <p:nvPr/>
          </p:nvSpPr>
          <p:spPr>
            <a:xfrm>
              <a:off x="503325" y="1219925"/>
              <a:ext cx="231775" cy="781950"/>
            </a:xfrm>
            <a:custGeom>
              <a:avLst/>
              <a:gdLst/>
              <a:ahLst/>
              <a:cxnLst/>
              <a:rect l="l" t="t" r="r" b="b"/>
              <a:pathLst>
                <a:path w="9271" h="31278" extrusionOk="0">
                  <a:moveTo>
                    <a:pt x="7599" y="0"/>
                  </a:moveTo>
                  <a:cubicBezTo>
                    <a:pt x="7781" y="5137"/>
                    <a:pt x="8055" y="10608"/>
                    <a:pt x="8876" y="15927"/>
                  </a:cubicBezTo>
                  <a:lnTo>
                    <a:pt x="0" y="31095"/>
                  </a:lnTo>
                  <a:lnTo>
                    <a:pt x="334" y="31277"/>
                  </a:lnTo>
                  <a:lnTo>
                    <a:pt x="9271" y="16049"/>
                  </a:lnTo>
                  <a:lnTo>
                    <a:pt x="9271" y="15958"/>
                  </a:lnTo>
                  <a:cubicBezTo>
                    <a:pt x="8420" y="10638"/>
                    <a:pt x="8116" y="5137"/>
                    <a:pt x="7964"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3"/>
            <p:cNvSpPr/>
            <p:nvPr/>
          </p:nvSpPr>
          <p:spPr>
            <a:xfrm>
              <a:off x="1080825" y="508650"/>
              <a:ext cx="198375" cy="658100"/>
            </a:xfrm>
            <a:custGeom>
              <a:avLst/>
              <a:gdLst/>
              <a:ahLst/>
              <a:cxnLst/>
              <a:rect l="l" t="t" r="r" b="b"/>
              <a:pathLst>
                <a:path w="7935" h="26324" extrusionOk="0">
                  <a:moveTo>
                    <a:pt x="7934" y="1"/>
                  </a:moveTo>
                  <a:cubicBezTo>
                    <a:pt x="1" y="12585"/>
                    <a:pt x="4530" y="26323"/>
                    <a:pt x="4530" y="26323"/>
                  </a:cubicBezTo>
                  <a:cubicBezTo>
                    <a:pt x="7873" y="12949"/>
                    <a:pt x="7934" y="1"/>
                    <a:pt x="793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3"/>
            <p:cNvSpPr/>
            <p:nvPr/>
          </p:nvSpPr>
          <p:spPr>
            <a:xfrm>
              <a:off x="1013975" y="725225"/>
              <a:ext cx="181625" cy="441525"/>
            </a:xfrm>
            <a:custGeom>
              <a:avLst/>
              <a:gdLst/>
              <a:ahLst/>
              <a:cxnLst/>
              <a:rect l="l" t="t" r="r" b="b"/>
              <a:pathLst>
                <a:path w="7265" h="17661" extrusionOk="0">
                  <a:moveTo>
                    <a:pt x="942" y="1"/>
                  </a:moveTo>
                  <a:lnTo>
                    <a:pt x="942" y="1"/>
                  </a:lnTo>
                  <a:cubicBezTo>
                    <a:pt x="0" y="10457"/>
                    <a:pt x="7265" y="17660"/>
                    <a:pt x="7265" y="17660"/>
                  </a:cubicBezTo>
                  <a:cubicBezTo>
                    <a:pt x="5076" y="8207"/>
                    <a:pt x="973" y="1"/>
                    <a:pt x="942"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3"/>
            <p:cNvSpPr/>
            <p:nvPr/>
          </p:nvSpPr>
          <p:spPr>
            <a:xfrm>
              <a:off x="184925" y="3047400"/>
              <a:ext cx="739400" cy="241725"/>
            </a:xfrm>
            <a:custGeom>
              <a:avLst/>
              <a:gdLst/>
              <a:ahLst/>
              <a:cxnLst/>
              <a:rect l="l" t="t" r="r" b="b"/>
              <a:pathLst>
                <a:path w="29576" h="9669" extrusionOk="0">
                  <a:moveTo>
                    <a:pt x="25219" y="1"/>
                  </a:moveTo>
                  <a:cubicBezTo>
                    <a:pt x="10277" y="1"/>
                    <a:pt x="0" y="9668"/>
                    <a:pt x="0" y="9668"/>
                  </a:cubicBezTo>
                  <a:cubicBezTo>
                    <a:pt x="15717" y="6610"/>
                    <a:pt x="29472" y="293"/>
                    <a:pt x="29575" y="276"/>
                  </a:cubicBezTo>
                  <a:lnTo>
                    <a:pt x="29575" y="276"/>
                  </a:lnTo>
                  <a:cubicBezTo>
                    <a:pt x="29575" y="276"/>
                    <a:pt x="29575" y="276"/>
                    <a:pt x="29575" y="276"/>
                  </a:cubicBezTo>
                  <a:cubicBezTo>
                    <a:pt x="29575" y="276"/>
                    <a:pt x="29575" y="276"/>
                    <a:pt x="29575" y="276"/>
                  </a:cubicBezTo>
                  <a:cubicBezTo>
                    <a:pt x="29575" y="276"/>
                    <a:pt x="29575" y="276"/>
                    <a:pt x="29575" y="276"/>
                  </a:cubicBezTo>
                  <a:lnTo>
                    <a:pt x="29575" y="276"/>
                  </a:lnTo>
                  <a:cubicBezTo>
                    <a:pt x="28084" y="87"/>
                    <a:pt x="26631" y="1"/>
                    <a:pt x="25219"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3"/>
            <p:cNvSpPr/>
            <p:nvPr/>
          </p:nvSpPr>
          <p:spPr>
            <a:xfrm>
              <a:off x="185675" y="2905350"/>
              <a:ext cx="390625" cy="384525"/>
            </a:xfrm>
            <a:custGeom>
              <a:avLst/>
              <a:gdLst/>
              <a:ahLst/>
              <a:cxnLst/>
              <a:rect l="l" t="t" r="r" b="b"/>
              <a:pathLst>
                <a:path w="15625" h="15381" extrusionOk="0">
                  <a:moveTo>
                    <a:pt x="15624" y="0"/>
                  </a:moveTo>
                  <a:lnTo>
                    <a:pt x="15624" y="0"/>
                  </a:lnTo>
                  <a:cubicBezTo>
                    <a:pt x="15624" y="0"/>
                    <a:pt x="15624" y="0"/>
                    <a:pt x="15624" y="1"/>
                  </a:cubicBezTo>
                  <a:lnTo>
                    <a:pt x="15624" y="1"/>
                  </a:lnTo>
                  <a:cubicBezTo>
                    <a:pt x="15624" y="0"/>
                    <a:pt x="15624" y="0"/>
                    <a:pt x="15624" y="0"/>
                  </a:cubicBezTo>
                  <a:close/>
                  <a:moveTo>
                    <a:pt x="15624" y="1"/>
                  </a:moveTo>
                  <a:cubicBezTo>
                    <a:pt x="4043" y="4134"/>
                    <a:pt x="1" y="15381"/>
                    <a:pt x="1" y="15381"/>
                  </a:cubicBezTo>
                  <a:cubicBezTo>
                    <a:pt x="8921" y="8402"/>
                    <a:pt x="15570" y="31"/>
                    <a:pt x="1562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13"/>
            <p:cNvSpPr/>
            <p:nvPr/>
          </p:nvSpPr>
          <p:spPr>
            <a:xfrm>
              <a:off x="1102875" y="1641650"/>
              <a:ext cx="511425" cy="163475"/>
            </a:xfrm>
            <a:custGeom>
              <a:avLst/>
              <a:gdLst/>
              <a:ahLst/>
              <a:cxnLst/>
              <a:rect l="l" t="t" r="r" b="b"/>
              <a:pathLst>
                <a:path w="20457" h="6539" extrusionOk="0">
                  <a:moveTo>
                    <a:pt x="0" y="1"/>
                  </a:moveTo>
                  <a:cubicBezTo>
                    <a:pt x="0" y="1"/>
                    <a:pt x="7065" y="6539"/>
                    <a:pt x="17259" y="6539"/>
                  </a:cubicBezTo>
                  <a:cubicBezTo>
                    <a:pt x="18294" y="6539"/>
                    <a:pt x="19361" y="6471"/>
                    <a:pt x="20457" y="6323"/>
                  </a:cubicBezTo>
                  <a:cubicBezTo>
                    <a:pt x="20457" y="6323"/>
                    <a:pt x="10882" y="2067"/>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13"/>
            <p:cNvSpPr/>
            <p:nvPr/>
          </p:nvSpPr>
          <p:spPr>
            <a:xfrm>
              <a:off x="1213050" y="1245000"/>
              <a:ext cx="563875" cy="386800"/>
            </a:xfrm>
            <a:custGeom>
              <a:avLst/>
              <a:gdLst/>
              <a:ahLst/>
              <a:cxnLst/>
              <a:rect l="l" t="t" r="r" b="b"/>
              <a:pathLst>
                <a:path w="22555" h="15472" extrusionOk="0">
                  <a:moveTo>
                    <a:pt x="22554" y="0"/>
                  </a:moveTo>
                  <a:cubicBezTo>
                    <a:pt x="22554" y="0"/>
                    <a:pt x="10669" y="6140"/>
                    <a:pt x="1" y="15471"/>
                  </a:cubicBezTo>
                  <a:cubicBezTo>
                    <a:pt x="1" y="15471"/>
                    <a:pt x="14712" y="13192"/>
                    <a:pt x="22554"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3"/>
            <p:cNvSpPr/>
            <p:nvPr/>
          </p:nvSpPr>
          <p:spPr>
            <a:xfrm>
              <a:off x="681125" y="1857450"/>
              <a:ext cx="545625" cy="182450"/>
            </a:xfrm>
            <a:custGeom>
              <a:avLst/>
              <a:gdLst/>
              <a:ahLst/>
              <a:cxnLst/>
              <a:rect l="l" t="t" r="r" b="b"/>
              <a:pathLst>
                <a:path w="21825" h="7298" extrusionOk="0">
                  <a:moveTo>
                    <a:pt x="21825" y="1"/>
                  </a:moveTo>
                  <a:cubicBezTo>
                    <a:pt x="21824" y="1"/>
                    <a:pt x="9271" y="1642"/>
                    <a:pt x="1" y="7296"/>
                  </a:cubicBezTo>
                  <a:cubicBezTo>
                    <a:pt x="1" y="7296"/>
                    <a:pt x="59" y="7298"/>
                    <a:pt x="172" y="7298"/>
                  </a:cubicBezTo>
                  <a:cubicBezTo>
                    <a:pt x="1584" y="7298"/>
                    <a:pt x="11496" y="7037"/>
                    <a:pt x="2182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3"/>
            <p:cNvSpPr/>
            <p:nvPr/>
          </p:nvSpPr>
          <p:spPr>
            <a:xfrm>
              <a:off x="715325" y="2050000"/>
              <a:ext cx="360975" cy="64975"/>
            </a:xfrm>
            <a:custGeom>
              <a:avLst/>
              <a:gdLst/>
              <a:ahLst/>
              <a:cxnLst/>
              <a:rect l="l" t="t" r="r" b="b"/>
              <a:pathLst>
                <a:path w="14439" h="2599" extrusionOk="0">
                  <a:moveTo>
                    <a:pt x="1547" y="0"/>
                  </a:moveTo>
                  <a:cubicBezTo>
                    <a:pt x="1030" y="0"/>
                    <a:pt x="513" y="16"/>
                    <a:pt x="1" y="50"/>
                  </a:cubicBezTo>
                  <a:cubicBezTo>
                    <a:pt x="1" y="50"/>
                    <a:pt x="4518" y="2598"/>
                    <a:pt x="11328" y="2598"/>
                  </a:cubicBezTo>
                  <a:cubicBezTo>
                    <a:pt x="12319" y="2598"/>
                    <a:pt x="13358" y="2544"/>
                    <a:pt x="14438" y="2421"/>
                  </a:cubicBezTo>
                  <a:cubicBezTo>
                    <a:pt x="14438" y="2421"/>
                    <a:pt x="7957" y="0"/>
                    <a:pt x="1547"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3"/>
            <p:cNvSpPr/>
            <p:nvPr/>
          </p:nvSpPr>
          <p:spPr>
            <a:xfrm>
              <a:off x="681900" y="1551975"/>
              <a:ext cx="958250" cy="507650"/>
            </a:xfrm>
            <a:custGeom>
              <a:avLst/>
              <a:gdLst/>
              <a:ahLst/>
              <a:cxnLst/>
              <a:rect l="l" t="t" r="r" b="b"/>
              <a:pathLst>
                <a:path w="38330" h="20306" extrusionOk="0">
                  <a:moveTo>
                    <a:pt x="38268" y="1"/>
                  </a:moveTo>
                  <a:cubicBezTo>
                    <a:pt x="31490" y="1429"/>
                    <a:pt x="24225" y="2828"/>
                    <a:pt x="17052" y="3436"/>
                  </a:cubicBezTo>
                  <a:lnTo>
                    <a:pt x="16991" y="3436"/>
                  </a:lnTo>
                  <a:lnTo>
                    <a:pt x="0" y="20062"/>
                  </a:lnTo>
                  <a:lnTo>
                    <a:pt x="274" y="20305"/>
                  </a:lnTo>
                  <a:lnTo>
                    <a:pt x="17143" y="3831"/>
                  </a:lnTo>
                  <a:cubicBezTo>
                    <a:pt x="24347" y="3223"/>
                    <a:pt x="31551" y="1825"/>
                    <a:pt x="38329" y="366"/>
                  </a:cubicBezTo>
                  <a:lnTo>
                    <a:pt x="3826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3"/>
            <p:cNvSpPr/>
            <p:nvPr/>
          </p:nvSpPr>
          <p:spPr>
            <a:xfrm>
              <a:off x="-533950" y="185700"/>
              <a:ext cx="2354950" cy="4771375"/>
            </a:xfrm>
            <a:custGeom>
              <a:avLst/>
              <a:gdLst/>
              <a:ahLst/>
              <a:cxnLst/>
              <a:rect l="l" t="t" r="r" b="b"/>
              <a:pathLst>
                <a:path w="94198" h="190855" extrusionOk="0">
                  <a:moveTo>
                    <a:pt x="91918" y="1"/>
                  </a:moveTo>
                  <a:cubicBezTo>
                    <a:pt x="90580" y="1794"/>
                    <a:pt x="89182" y="3496"/>
                    <a:pt x="87905" y="5320"/>
                  </a:cubicBezTo>
                  <a:lnTo>
                    <a:pt x="86021" y="8025"/>
                  </a:lnTo>
                  <a:lnTo>
                    <a:pt x="84197" y="10761"/>
                  </a:lnTo>
                  <a:cubicBezTo>
                    <a:pt x="81735" y="14439"/>
                    <a:pt x="79395" y="18177"/>
                    <a:pt x="77115" y="21916"/>
                  </a:cubicBezTo>
                  <a:cubicBezTo>
                    <a:pt x="72556" y="29454"/>
                    <a:pt x="68270" y="37114"/>
                    <a:pt x="64106" y="44834"/>
                  </a:cubicBezTo>
                  <a:cubicBezTo>
                    <a:pt x="55747" y="60305"/>
                    <a:pt x="47905" y="75990"/>
                    <a:pt x="40336" y="91826"/>
                  </a:cubicBezTo>
                  <a:cubicBezTo>
                    <a:pt x="32828" y="107692"/>
                    <a:pt x="25594" y="123680"/>
                    <a:pt x="18694" y="139820"/>
                  </a:cubicBezTo>
                  <a:cubicBezTo>
                    <a:pt x="15229" y="147875"/>
                    <a:pt x="11886" y="156021"/>
                    <a:pt x="8694" y="164228"/>
                  </a:cubicBezTo>
                  <a:cubicBezTo>
                    <a:pt x="7904" y="166264"/>
                    <a:pt x="7114" y="168331"/>
                    <a:pt x="6354" y="170368"/>
                  </a:cubicBezTo>
                  <a:lnTo>
                    <a:pt x="5199" y="173499"/>
                  </a:lnTo>
                  <a:lnTo>
                    <a:pt x="4104" y="176599"/>
                  </a:lnTo>
                  <a:cubicBezTo>
                    <a:pt x="2615" y="180794"/>
                    <a:pt x="1156" y="184958"/>
                    <a:pt x="1" y="189335"/>
                  </a:cubicBezTo>
                  <a:lnTo>
                    <a:pt x="5867" y="190854"/>
                  </a:lnTo>
                  <a:cubicBezTo>
                    <a:pt x="6901" y="186751"/>
                    <a:pt x="8269" y="182617"/>
                    <a:pt x="9636" y="178514"/>
                  </a:cubicBezTo>
                  <a:lnTo>
                    <a:pt x="10700" y="175414"/>
                  </a:lnTo>
                  <a:lnTo>
                    <a:pt x="11794" y="172344"/>
                  </a:lnTo>
                  <a:cubicBezTo>
                    <a:pt x="12524" y="170307"/>
                    <a:pt x="13284" y="168240"/>
                    <a:pt x="14044" y="166204"/>
                  </a:cubicBezTo>
                  <a:cubicBezTo>
                    <a:pt x="17083" y="158027"/>
                    <a:pt x="20275" y="149881"/>
                    <a:pt x="23588" y="141796"/>
                  </a:cubicBezTo>
                  <a:cubicBezTo>
                    <a:pt x="30214" y="125626"/>
                    <a:pt x="37145" y="109546"/>
                    <a:pt x="44439" y="93649"/>
                  </a:cubicBezTo>
                  <a:cubicBezTo>
                    <a:pt x="51704" y="77753"/>
                    <a:pt x="59303" y="61977"/>
                    <a:pt x="67358" y="46475"/>
                  </a:cubicBezTo>
                  <a:cubicBezTo>
                    <a:pt x="71400" y="38725"/>
                    <a:pt x="75565" y="31035"/>
                    <a:pt x="79942" y="23527"/>
                  </a:cubicBezTo>
                  <a:cubicBezTo>
                    <a:pt x="84349" y="15989"/>
                    <a:pt x="88969" y="8572"/>
                    <a:pt x="94197" y="1672"/>
                  </a:cubicBezTo>
                  <a:lnTo>
                    <a:pt x="9191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3"/>
            <p:cNvSpPr/>
            <p:nvPr/>
          </p:nvSpPr>
          <p:spPr>
            <a:xfrm>
              <a:off x="1184175" y="146950"/>
              <a:ext cx="251550" cy="339700"/>
            </a:xfrm>
            <a:custGeom>
              <a:avLst/>
              <a:gdLst/>
              <a:ahLst/>
              <a:cxnLst/>
              <a:rect l="l" t="t" r="r" b="b"/>
              <a:pathLst>
                <a:path w="10062" h="13588" extrusionOk="0">
                  <a:moveTo>
                    <a:pt x="1" y="0"/>
                  </a:moveTo>
                  <a:lnTo>
                    <a:pt x="1" y="0"/>
                  </a:lnTo>
                  <a:cubicBezTo>
                    <a:pt x="0" y="1"/>
                    <a:pt x="1" y="1"/>
                    <a:pt x="1" y="2"/>
                  </a:cubicBezTo>
                  <a:lnTo>
                    <a:pt x="1" y="2"/>
                  </a:lnTo>
                  <a:cubicBezTo>
                    <a:pt x="1" y="2"/>
                    <a:pt x="1" y="1"/>
                    <a:pt x="1" y="0"/>
                  </a:cubicBezTo>
                  <a:close/>
                  <a:moveTo>
                    <a:pt x="1" y="2"/>
                  </a:moveTo>
                  <a:cubicBezTo>
                    <a:pt x="1917" y="9302"/>
                    <a:pt x="10062" y="13587"/>
                    <a:pt x="10062" y="13587"/>
                  </a:cubicBezTo>
                  <a:cubicBezTo>
                    <a:pt x="5690" y="6081"/>
                    <a:pt x="63" y="129"/>
                    <a:pt x="1" y="2"/>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3"/>
            <p:cNvSpPr/>
            <p:nvPr/>
          </p:nvSpPr>
          <p:spPr>
            <a:xfrm>
              <a:off x="1377950" y="202425"/>
              <a:ext cx="71450" cy="561575"/>
            </a:xfrm>
            <a:custGeom>
              <a:avLst/>
              <a:gdLst/>
              <a:ahLst/>
              <a:cxnLst/>
              <a:rect l="l" t="t" r="r" b="b"/>
              <a:pathLst>
                <a:path w="2858" h="22463" extrusionOk="0">
                  <a:moveTo>
                    <a:pt x="396" y="0"/>
                  </a:moveTo>
                  <a:lnTo>
                    <a:pt x="1" y="122"/>
                  </a:lnTo>
                  <a:cubicBezTo>
                    <a:pt x="2128" y="7295"/>
                    <a:pt x="2463" y="15016"/>
                    <a:pt x="1034" y="22402"/>
                  </a:cubicBezTo>
                  <a:lnTo>
                    <a:pt x="1399" y="22463"/>
                  </a:lnTo>
                  <a:lnTo>
                    <a:pt x="1399" y="22463"/>
                  </a:lnTo>
                  <a:cubicBezTo>
                    <a:pt x="2858" y="15016"/>
                    <a:pt x="2523" y="7265"/>
                    <a:pt x="396"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4" name="Google Shape;414;p13"/>
          <p:cNvSpPr/>
          <p:nvPr/>
        </p:nvSpPr>
        <p:spPr>
          <a:xfrm>
            <a:off x="-47625" y="4492750"/>
            <a:ext cx="9296400" cy="7461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969140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71"/>
        <p:cNvGrpSpPr/>
        <p:nvPr/>
      </p:nvGrpSpPr>
      <p:grpSpPr>
        <a:xfrm>
          <a:off x="0" y="0"/>
          <a:ext cx="0" cy="0"/>
          <a:chOff x="0" y="0"/>
          <a:chExt cx="0" cy="0"/>
        </a:xfrm>
      </p:grpSpPr>
      <p:sp>
        <p:nvSpPr>
          <p:cNvPr id="572" name="Google Shape;572;p20"/>
          <p:cNvSpPr txBox="1">
            <a:spLocks noGrp="1"/>
          </p:cNvSpPr>
          <p:nvPr>
            <p:ph type="title"/>
          </p:nvPr>
        </p:nvSpPr>
        <p:spPr>
          <a:xfrm rot="-381">
            <a:off x="5056425" y="1703639"/>
            <a:ext cx="2703900" cy="543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3" name="Google Shape;573;p20"/>
          <p:cNvSpPr txBox="1">
            <a:spLocks noGrp="1"/>
          </p:cNvSpPr>
          <p:nvPr>
            <p:ph type="subTitle" idx="1"/>
          </p:nvPr>
        </p:nvSpPr>
        <p:spPr>
          <a:xfrm>
            <a:off x="5056425" y="2203800"/>
            <a:ext cx="2703900" cy="127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574" name="Google Shape;574;p20"/>
          <p:cNvGrpSpPr/>
          <p:nvPr/>
        </p:nvGrpSpPr>
        <p:grpSpPr>
          <a:xfrm rot="3841457" flipH="1">
            <a:off x="-766203" y="-2017643"/>
            <a:ext cx="3222798" cy="4849759"/>
            <a:chOff x="5219200" y="-59750"/>
            <a:chExt cx="3222725" cy="4849650"/>
          </a:xfrm>
        </p:grpSpPr>
        <p:sp>
          <p:nvSpPr>
            <p:cNvPr id="575" name="Google Shape;575;p20"/>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20"/>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20"/>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0"/>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0"/>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0"/>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0"/>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0"/>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20"/>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0"/>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0"/>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20"/>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20"/>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20"/>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20"/>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20"/>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20"/>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20"/>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20"/>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20"/>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20"/>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20"/>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7" name="Google Shape;597;p20"/>
          <p:cNvSpPr/>
          <p:nvPr/>
        </p:nvSpPr>
        <p:spPr>
          <a:xfrm>
            <a:off x="-47625" y="3549575"/>
            <a:ext cx="9296400" cy="16893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03702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598"/>
        <p:cNvGrpSpPr/>
        <p:nvPr/>
      </p:nvGrpSpPr>
      <p:grpSpPr>
        <a:xfrm>
          <a:off x="0" y="0"/>
          <a:ext cx="0" cy="0"/>
          <a:chOff x="0" y="0"/>
          <a:chExt cx="0" cy="0"/>
        </a:xfrm>
      </p:grpSpPr>
      <p:sp>
        <p:nvSpPr>
          <p:cNvPr id="599" name="Google Shape;599;p21"/>
          <p:cNvSpPr txBox="1">
            <a:spLocks noGrp="1"/>
          </p:cNvSpPr>
          <p:nvPr>
            <p:ph type="title"/>
          </p:nvPr>
        </p:nvSpPr>
        <p:spPr>
          <a:xfrm>
            <a:off x="1826450" y="1152525"/>
            <a:ext cx="2755500" cy="5955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0" name="Google Shape;600;p21"/>
          <p:cNvSpPr txBox="1">
            <a:spLocks noGrp="1"/>
          </p:cNvSpPr>
          <p:nvPr>
            <p:ph type="subTitle" idx="1"/>
          </p:nvPr>
        </p:nvSpPr>
        <p:spPr>
          <a:xfrm rot="374">
            <a:off x="1826450" y="1726853"/>
            <a:ext cx="2755500" cy="12606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extLst>
      <p:ext uri="{BB962C8B-B14F-4D97-AF65-F5344CB8AC3E}">
        <p14:creationId xmlns:p14="http://schemas.microsoft.com/office/powerpoint/2010/main" val="3990080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201"/>
        <p:cNvGrpSpPr/>
        <p:nvPr/>
      </p:nvGrpSpPr>
      <p:grpSpPr>
        <a:xfrm>
          <a:off x="0" y="0"/>
          <a:ext cx="0" cy="0"/>
          <a:chOff x="0" y="0"/>
          <a:chExt cx="0" cy="0"/>
        </a:xfrm>
      </p:grpSpPr>
      <p:sp>
        <p:nvSpPr>
          <p:cNvPr id="1202" name="Google Shape;1202;p35"/>
          <p:cNvSpPr/>
          <p:nvPr/>
        </p:nvSpPr>
        <p:spPr>
          <a:xfrm>
            <a:off x="-47625" y="4603350"/>
            <a:ext cx="9296400" cy="6354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03" name="Google Shape;1203;p35"/>
          <p:cNvGrpSpPr/>
          <p:nvPr/>
        </p:nvGrpSpPr>
        <p:grpSpPr>
          <a:xfrm rot="384094">
            <a:off x="7533024" y="-250931"/>
            <a:ext cx="3222839" cy="4849821"/>
            <a:chOff x="5219200" y="-59750"/>
            <a:chExt cx="3222725" cy="4849650"/>
          </a:xfrm>
        </p:grpSpPr>
        <p:sp>
          <p:nvSpPr>
            <p:cNvPr id="1204" name="Google Shape;1204;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6" name="Google Shape;1226;p35"/>
          <p:cNvGrpSpPr/>
          <p:nvPr/>
        </p:nvGrpSpPr>
        <p:grpSpPr>
          <a:xfrm rot="3522602" flipH="1">
            <a:off x="-2844032" y="-1803662"/>
            <a:ext cx="3222914" cy="4849935"/>
            <a:chOff x="5219200" y="-59750"/>
            <a:chExt cx="3222725" cy="4849650"/>
          </a:xfrm>
        </p:grpSpPr>
        <p:sp>
          <p:nvSpPr>
            <p:cNvPr id="1227" name="Google Shape;1227;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4877186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Tree>
    <p:extLst>
      <p:ext uri="{BB962C8B-B14F-4D97-AF65-F5344CB8AC3E}">
        <p14:creationId xmlns:p14="http://schemas.microsoft.com/office/powerpoint/2010/main" val="2158113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5">
  <p:cSld name="TITLE_AND_BODY_1">
    <p:spTree>
      <p:nvGrpSpPr>
        <p:cNvPr id="1" name="Shape 496"/>
        <p:cNvGrpSpPr/>
        <p:nvPr/>
      </p:nvGrpSpPr>
      <p:grpSpPr>
        <a:xfrm>
          <a:off x="0" y="0"/>
          <a:ext cx="0" cy="0"/>
          <a:chOff x="0" y="0"/>
          <a:chExt cx="0" cy="0"/>
        </a:xfrm>
      </p:grpSpPr>
      <p:sp>
        <p:nvSpPr>
          <p:cNvPr id="497" name="Google Shape;497;p25"/>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98" name="Google Shape;498;p25"/>
          <p:cNvSpPr txBox="1">
            <a:spLocks noGrp="1"/>
          </p:cNvSpPr>
          <p:nvPr>
            <p:ph type="body" idx="1"/>
          </p:nvPr>
        </p:nvSpPr>
        <p:spPr>
          <a:xfrm>
            <a:off x="720000" y="2718675"/>
            <a:ext cx="7704000" cy="18846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lt2"/>
              </a:buClr>
              <a:buSzPts val="1400"/>
              <a:buChar char="●"/>
              <a:defRPr>
                <a:solidFill>
                  <a:srgbClr val="434343"/>
                </a:solidFill>
              </a:defRPr>
            </a:lvl1pPr>
            <a:lvl2pPr marL="914400" lvl="1" indent="-317500" rtl="0">
              <a:lnSpc>
                <a:spcPct val="115000"/>
              </a:lnSpc>
              <a:spcBef>
                <a:spcPts val="0"/>
              </a:spcBef>
              <a:spcAft>
                <a:spcPts val="0"/>
              </a:spcAft>
              <a:buClr>
                <a:srgbClr val="434343"/>
              </a:buClr>
              <a:buSzPts val="1400"/>
              <a:buChar char="○"/>
              <a:defRPr>
                <a:solidFill>
                  <a:srgbClr val="434343"/>
                </a:solidFill>
              </a:defRPr>
            </a:lvl2pPr>
            <a:lvl3pPr marL="1371600" lvl="2" indent="-317500" rtl="0">
              <a:lnSpc>
                <a:spcPct val="115000"/>
              </a:lnSpc>
              <a:spcBef>
                <a:spcPts val="1600"/>
              </a:spcBef>
              <a:spcAft>
                <a:spcPts val="0"/>
              </a:spcAft>
              <a:buClr>
                <a:srgbClr val="434343"/>
              </a:buClr>
              <a:buSzPts val="1400"/>
              <a:buChar char="■"/>
              <a:defRPr>
                <a:solidFill>
                  <a:srgbClr val="434343"/>
                </a:solidFill>
              </a:defRPr>
            </a:lvl3pPr>
            <a:lvl4pPr marL="1828800" lvl="3" indent="-317500" rtl="0">
              <a:lnSpc>
                <a:spcPct val="115000"/>
              </a:lnSpc>
              <a:spcBef>
                <a:spcPts val="1600"/>
              </a:spcBef>
              <a:spcAft>
                <a:spcPts val="0"/>
              </a:spcAft>
              <a:buClr>
                <a:srgbClr val="434343"/>
              </a:buClr>
              <a:buSzPts val="1400"/>
              <a:buChar char="●"/>
              <a:defRPr>
                <a:solidFill>
                  <a:srgbClr val="434343"/>
                </a:solidFill>
              </a:defRPr>
            </a:lvl4pPr>
            <a:lvl5pPr marL="2286000" lvl="4" indent="-317500" rtl="0">
              <a:lnSpc>
                <a:spcPct val="115000"/>
              </a:lnSpc>
              <a:spcBef>
                <a:spcPts val="1600"/>
              </a:spcBef>
              <a:spcAft>
                <a:spcPts val="0"/>
              </a:spcAft>
              <a:buClr>
                <a:srgbClr val="434343"/>
              </a:buClr>
              <a:buSzPts val="1400"/>
              <a:buChar char="○"/>
              <a:defRPr>
                <a:solidFill>
                  <a:srgbClr val="434343"/>
                </a:solidFill>
              </a:defRPr>
            </a:lvl5pPr>
            <a:lvl6pPr marL="2743200" lvl="5" indent="-317500" rtl="0">
              <a:lnSpc>
                <a:spcPct val="115000"/>
              </a:lnSpc>
              <a:spcBef>
                <a:spcPts val="1600"/>
              </a:spcBef>
              <a:spcAft>
                <a:spcPts val="0"/>
              </a:spcAft>
              <a:buClr>
                <a:srgbClr val="434343"/>
              </a:buClr>
              <a:buSzPts val="1400"/>
              <a:buChar char="■"/>
              <a:defRPr>
                <a:solidFill>
                  <a:srgbClr val="434343"/>
                </a:solidFill>
              </a:defRPr>
            </a:lvl6pPr>
            <a:lvl7pPr marL="3200400" lvl="6" indent="-317500" rtl="0">
              <a:lnSpc>
                <a:spcPct val="115000"/>
              </a:lnSpc>
              <a:spcBef>
                <a:spcPts val="1600"/>
              </a:spcBef>
              <a:spcAft>
                <a:spcPts val="0"/>
              </a:spcAft>
              <a:buClr>
                <a:srgbClr val="434343"/>
              </a:buClr>
              <a:buSzPts val="1400"/>
              <a:buChar char="●"/>
              <a:defRPr>
                <a:solidFill>
                  <a:srgbClr val="434343"/>
                </a:solidFill>
              </a:defRPr>
            </a:lvl7pPr>
            <a:lvl8pPr marL="3657600" lvl="7" indent="-317500" rtl="0">
              <a:lnSpc>
                <a:spcPct val="115000"/>
              </a:lnSpc>
              <a:spcBef>
                <a:spcPts val="1600"/>
              </a:spcBef>
              <a:spcAft>
                <a:spcPts val="0"/>
              </a:spcAft>
              <a:buClr>
                <a:srgbClr val="434343"/>
              </a:buClr>
              <a:buSzPts val="1400"/>
              <a:buChar char="○"/>
              <a:defRPr>
                <a:solidFill>
                  <a:srgbClr val="434343"/>
                </a:solidFill>
              </a:defRPr>
            </a:lvl8pPr>
            <a:lvl9pPr marL="4114800" lvl="8" indent="-317500" rtl="0">
              <a:lnSpc>
                <a:spcPct val="115000"/>
              </a:lnSpc>
              <a:spcBef>
                <a:spcPts val="1600"/>
              </a:spcBef>
              <a:spcAft>
                <a:spcPts val="1600"/>
              </a:spcAft>
              <a:buClr>
                <a:srgbClr val="434343"/>
              </a:buClr>
              <a:buSzPts val="1400"/>
              <a:buChar char="■"/>
              <a:defRPr>
                <a:solidFill>
                  <a:srgbClr val="434343"/>
                </a:solidFill>
              </a:defRPr>
            </a:lvl9pPr>
          </a:lstStyle>
          <a:p>
            <a:endParaRPr/>
          </a:p>
        </p:txBody>
      </p:sp>
      <p:cxnSp>
        <p:nvCxnSpPr>
          <p:cNvPr id="499" name="Google Shape;499;p25"/>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grpSp>
        <p:nvGrpSpPr>
          <p:cNvPr id="500" name="Google Shape;500;p25"/>
          <p:cNvGrpSpPr/>
          <p:nvPr/>
        </p:nvGrpSpPr>
        <p:grpSpPr>
          <a:xfrm>
            <a:off x="8333995" y="452378"/>
            <a:ext cx="480634" cy="480899"/>
            <a:chOff x="106045" y="3249553"/>
            <a:chExt cx="480634" cy="480899"/>
          </a:xfrm>
        </p:grpSpPr>
        <p:sp>
          <p:nvSpPr>
            <p:cNvPr id="501" name="Google Shape;501;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1" name="Google Shape;511;p25"/>
          <p:cNvGrpSpPr/>
          <p:nvPr/>
        </p:nvGrpSpPr>
        <p:grpSpPr>
          <a:xfrm>
            <a:off x="8031370" y="1319328"/>
            <a:ext cx="480634" cy="480899"/>
            <a:chOff x="106045" y="3249553"/>
            <a:chExt cx="480634" cy="480899"/>
          </a:xfrm>
        </p:grpSpPr>
        <p:sp>
          <p:nvSpPr>
            <p:cNvPr id="512" name="Google Shape;512;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2" name="Google Shape;522;p25"/>
          <p:cNvGrpSpPr/>
          <p:nvPr/>
        </p:nvGrpSpPr>
        <p:grpSpPr>
          <a:xfrm>
            <a:off x="8473020" y="2090853"/>
            <a:ext cx="480634" cy="480899"/>
            <a:chOff x="106045" y="3249553"/>
            <a:chExt cx="480634" cy="480899"/>
          </a:xfrm>
        </p:grpSpPr>
        <p:sp>
          <p:nvSpPr>
            <p:cNvPr id="523" name="Google Shape;523;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3" name="Google Shape;533;p25"/>
          <p:cNvGrpSpPr/>
          <p:nvPr/>
        </p:nvGrpSpPr>
        <p:grpSpPr>
          <a:xfrm>
            <a:off x="8031370" y="3145928"/>
            <a:ext cx="480634" cy="480899"/>
            <a:chOff x="106045" y="3249553"/>
            <a:chExt cx="480634" cy="480899"/>
          </a:xfrm>
        </p:grpSpPr>
        <p:sp>
          <p:nvSpPr>
            <p:cNvPr id="534" name="Google Shape;534;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4" name="Google Shape;544;p25"/>
          <p:cNvGrpSpPr/>
          <p:nvPr/>
        </p:nvGrpSpPr>
        <p:grpSpPr>
          <a:xfrm>
            <a:off x="8473020" y="4045603"/>
            <a:ext cx="480634" cy="480899"/>
            <a:chOff x="106045" y="3249553"/>
            <a:chExt cx="480634" cy="480899"/>
          </a:xfrm>
        </p:grpSpPr>
        <p:sp>
          <p:nvSpPr>
            <p:cNvPr id="545" name="Google Shape;545;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555"/>
        <p:cNvGrpSpPr/>
        <p:nvPr/>
      </p:nvGrpSpPr>
      <p:grpSpPr>
        <a:xfrm>
          <a:off x="0" y="0"/>
          <a:ext cx="0" cy="0"/>
          <a:chOff x="0" y="0"/>
          <a:chExt cx="0" cy="0"/>
        </a:xfrm>
      </p:grpSpPr>
      <p:cxnSp>
        <p:nvCxnSpPr>
          <p:cNvPr id="556" name="Google Shape;556;p26"/>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557" name="Google Shape;557;p26"/>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8" name="Google Shape;558;p26"/>
          <p:cNvSpPr txBox="1">
            <a:spLocks noGrp="1"/>
          </p:cNvSpPr>
          <p:nvPr>
            <p:ph type="title" idx="2"/>
          </p:nvPr>
        </p:nvSpPr>
        <p:spPr>
          <a:xfrm>
            <a:off x="720000" y="353216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59" name="Google Shape;559;p26"/>
          <p:cNvSpPr txBox="1">
            <a:spLocks noGrp="1"/>
          </p:cNvSpPr>
          <p:nvPr>
            <p:ph type="subTitle" idx="1"/>
          </p:nvPr>
        </p:nvSpPr>
        <p:spPr>
          <a:xfrm>
            <a:off x="720000" y="411868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60" name="Google Shape;560;p26"/>
          <p:cNvSpPr txBox="1">
            <a:spLocks noGrp="1"/>
          </p:cNvSpPr>
          <p:nvPr>
            <p:ph type="title" idx="3"/>
          </p:nvPr>
        </p:nvSpPr>
        <p:spPr>
          <a:xfrm>
            <a:off x="3403800" y="1543661"/>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61" name="Google Shape;561;p26"/>
          <p:cNvSpPr txBox="1">
            <a:spLocks noGrp="1"/>
          </p:cNvSpPr>
          <p:nvPr>
            <p:ph type="subTitle" idx="4"/>
          </p:nvPr>
        </p:nvSpPr>
        <p:spPr>
          <a:xfrm>
            <a:off x="3403800" y="2130186"/>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62" name="Google Shape;562;p26"/>
          <p:cNvSpPr txBox="1">
            <a:spLocks noGrp="1"/>
          </p:cNvSpPr>
          <p:nvPr>
            <p:ph type="title" idx="5"/>
          </p:nvPr>
        </p:nvSpPr>
        <p:spPr>
          <a:xfrm>
            <a:off x="6087600" y="353216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563" name="Google Shape;563;p26"/>
          <p:cNvSpPr txBox="1">
            <a:spLocks noGrp="1"/>
          </p:cNvSpPr>
          <p:nvPr>
            <p:ph type="subTitle" idx="6"/>
          </p:nvPr>
        </p:nvSpPr>
        <p:spPr>
          <a:xfrm>
            <a:off x="6087600" y="4118688"/>
            <a:ext cx="23364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564" name="Google Shape;564;p26"/>
          <p:cNvGrpSpPr/>
          <p:nvPr/>
        </p:nvGrpSpPr>
        <p:grpSpPr>
          <a:xfrm>
            <a:off x="6766800" y="-114600"/>
            <a:ext cx="2435596" cy="2671834"/>
            <a:chOff x="6766800" y="-114600"/>
            <a:chExt cx="2435596" cy="2671834"/>
          </a:xfrm>
        </p:grpSpPr>
        <p:sp>
          <p:nvSpPr>
            <p:cNvPr id="565" name="Google Shape;565;p26"/>
            <p:cNvSpPr/>
            <p:nvPr/>
          </p:nvSpPr>
          <p:spPr>
            <a:xfrm>
              <a:off x="8534316" y="-114600"/>
              <a:ext cx="668080" cy="2671834"/>
            </a:xfrm>
            <a:custGeom>
              <a:avLst/>
              <a:gdLst/>
              <a:ahLst/>
              <a:cxnLst/>
              <a:rect l="l" t="t" r="r" b="b"/>
              <a:pathLst>
                <a:path w="6886" h="27539" extrusionOk="0">
                  <a:moveTo>
                    <a:pt x="4880" y="1"/>
                  </a:moveTo>
                  <a:cubicBezTo>
                    <a:pt x="4613" y="1"/>
                    <a:pt x="4312" y="76"/>
                    <a:pt x="3977" y="244"/>
                  </a:cubicBezTo>
                  <a:cubicBezTo>
                    <a:pt x="2457" y="1008"/>
                    <a:pt x="1788" y="3087"/>
                    <a:pt x="1400" y="4606"/>
                  </a:cubicBezTo>
                  <a:cubicBezTo>
                    <a:pt x="377" y="8598"/>
                    <a:pt x="0" y="12799"/>
                    <a:pt x="748" y="16852"/>
                  </a:cubicBezTo>
                  <a:cubicBezTo>
                    <a:pt x="1496" y="20903"/>
                    <a:pt x="3420" y="24798"/>
                    <a:pt x="6497" y="27539"/>
                  </a:cubicBezTo>
                  <a:cubicBezTo>
                    <a:pt x="6886" y="26071"/>
                    <a:pt x="6881" y="24532"/>
                    <a:pt x="6874" y="23015"/>
                  </a:cubicBezTo>
                  <a:cubicBezTo>
                    <a:pt x="6845" y="16464"/>
                    <a:pt x="6814" y="9912"/>
                    <a:pt x="6785" y="3359"/>
                  </a:cubicBezTo>
                  <a:cubicBezTo>
                    <a:pt x="6779" y="2038"/>
                    <a:pt x="6277" y="1"/>
                    <a:pt x="4880"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6"/>
            <p:cNvSpPr/>
            <p:nvPr/>
          </p:nvSpPr>
          <p:spPr>
            <a:xfrm>
              <a:off x="7004575" y="947275"/>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6"/>
            <p:cNvSpPr/>
            <p:nvPr/>
          </p:nvSpPr>
          <p:spPr>
            <a:xfrm>
              <a:off x="7026925" y="801825"/>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6"/>
            <p:cNvSpPr/>
            <p:nvPr/>
          </p:nvSpPr>
          <p:spPr>
            <a:xfrm>
              <a:off x="6766800" y="596725"/>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9" name="Google Shape;569;p26"/>
            <p:cNvGrpSpPr/>
            <p:nvPr/>
          </p:nvGrpSpPr>
          <p:grpSpPr>
            <a:xfrm>
              <a:off x="7415750" y="95500"/>
              <a:ext cx="1008255" cy="1008791"/>
              <a:chOff x="4238100" y="338250"/>
              <a:chExt cx="1008255" cy="1008791"/>
            </a:xfrm>
          </p:grpSpPr>
          <p:sp>
            <p:nvSpPr>
              <p:cNvPr id="570" name="Google Shape;570;p26"/>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6"/>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6"/>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6"/>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6"/>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26"/>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26"/>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26"/>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6"/>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6"/>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622"/>
        <p:cNvGrpSpPr/>
        <p:nvPr/>
      </p:nvGrpSpPr>
      <p:grpSpPr>
        <a:xfrm>
          <a:off x="0" y="0"/>
          <a:ext cx="0" cy="0"/>
          <a:chOff x="0" y="0"/>
          <a:chExt cx="0" cy="0"/>
        </a:xfrm>
      </p:grpSpPr>
      <p:cxnSp>
        <p:nvCxnSpPr>
          <p:cNvPr id="623" name="Google Shape;623;p29"/>
          <p:cNvCxnSpPr/>
          <p:nvPr/>
        </p:nvCxnSpPr>
        <p:spPr>
          <a:xfrm>
            <a:off x="834350" y="1180500"/>
            <a:ext cx="501900" cy="0"/>
          </a:xfrm>
          <a:prstGeom prst="straightConnector1">
            <a:avLst/>
          </a:prstGeom>
          <a:noFill/>
          <a:ln w="19050" cap="rnd" cmpd="sng">
            <a:solidFill>
              <a:schemeClr val="accent3"/>
            </a:solidFill>
            <a:prstDash val="dashDot"/>
            <a:round/>
            <a:headEnd type="none" w="med" len="med"/>
            <a:tailEnd type="none" w="med" len="med"/>
          </a:ln>
        </p:spPr>
      </p:cxnSp>
      <p:sp>
        <p:nvSpPr>
          <p:cNvPr id="624" name="Google Shape;624;p29"/>
          <p:cNvSpPr txBox="1">
            <a:spLocks noGrp="1"/>
          </p:cNvSpPr>
          <p:nvPr>
            <p:ph type="title"/>
          </p:nvPr>
        </p:nvSpPr>
        <p:spPr>
          <a:xfrm>
            <a:off x="720000" y="6162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25" name="Google Shape;625;p29"/>
          <p:cNvSpPr txBox="1">
            <a:spLocks noGrp="1"/>
          </p:cNvSpPr>
          <p:nvPr>
            <p:ph type="title" idx="2"/>
          </p:nvPr>
        </p:nvSpPr>
        <p:spPr>
          <a:xfrm>
            <a:off x="719976" y="17235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26" name="Google Shape;626;p29"/>
          <p:cNvSpPr txBox="1">
            <a:spLocks noGrp="1"/>
          </p:cNvSpPr>
          <p:nvPr>
            <p:ph type="subTitle" idx="1"/>
          </p:nvPr>
        </p:nvSpPr>
        <p:spPr>
          <a:xfrm>
            <a:off x="719976" y="2193175"/>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27" name="Google Shape;627;p29"/>
          <p:cNvSpPr txBox="1">
            <a:spLocks noGrp="1"/>
          </p:cNvSpPr>
          <p:nvPr>
            <p:ph type="title" idx="3"/>
          </p:nvPr>
        </p:nvSpPr>
        <p:spPr>
          <a:xfrm>
            <a:off x="3419247" y="17235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28" name="Google Shape;628;p29"/>
          <p:cNvSpPr txBox="1">
            <a:spLocks noGrp="1"/>
          </p:cNvSpPr>
          <p:nvPr>
            <p:ph type="subTitle" idx="4"/>
          </p:nvPr>
        </p:nvSpPr>
        <p:spPr>
          <a:xfrm>
            <a:off x="3419247" y="2193175"/>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29" name="Google Shape;629;p29"/>
          <p:cNvSpPr txBox="1">
            <a:spLocks noGrp="1"/>
          </p:cNvSpPr>
          <p:nvPr>
            <p:ph type="title" idx="5"/>
          </p:nvPr>
        </p:nvSpPr>
        <p:spPr>
          <a:xfrm>
            <a:off x="719976" y="35026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30" name="Google Shape;630;p29"/>
          <p:cNvSpPr txBox="1">
            <a:spLocks noGrp="1"/>
          </p:cNvSpPr>
          <p:nvPr>
            <p:ph type="subTitle" idx="6"/>
          </p:nvPr>
        </p:nvSpPr>
        <p:spPr>
          <a:xfrm>
            <a:off x="719976" y="3972300"/>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31" name="Google Shape;631;p29"/>
          <p:cNvSpPr txBox="1">
            <a:spLocks noGrp="1"/>
          </p:cNvSpPr>
          <p:nvPr>
            <p:ph type="title" idx="7"/>
          </p:nvPr>
        </p:nvSpPr>
        <p:spPr>
          <a:xfrm>
            <a:off x="3419247" y="35026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32" name="Google Shape;632;p29"/>
          <p:cNvSpPr txBox="1">
            <a:spLocks noGrp="1"/>
          </p:cNvSpPr>
          <p:nvPr>
            <p:ph type="subTitle" idx="8"/>
          </p:nvPr>
        </p:nvSpPr>
        <p:spPr>
          <a:xfrm>
            <a:off x="3419247" y="3972300"/>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33" name="Google Shape;633;p29"/>
          <p:cNvSpPr txBox="1">
            <a:spLocks noGrp="1"/>
          </p:cNvSpPr>
          <p:nvPr>
            <p:ph type="title" idx="9"/>
          </p:nvPr>
        </p:nvSpPr>
        <p:spPr>
          <a:xfrm>
            <a:off x="6118524" y="17235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34" name="Google Shape;634;p29"/>
          <p:cNvSpPr txBox="1">
            <a:spLocks noGrp="1"/>
          </p:cNvSpPr>
          <p:nvPr>
            <p:ph type="subTitle" idx="13"/>
          </p:nvPr>
        </p:nvSpPr>
        <p:spPr>
          <a:xfrm>
            <a:off x="6118524" y="2193175"/>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35" name="Google Shape;635;p29"/>
          <p:cNvSpPr txBox="1">
            <a:spLocks noGrp="1"/>
          </p:cNvSpPr>
          <p:nvPr>
            <p:ph type="title" idx="14"/>
          </p:nvPr>
        </p:nvSpPr>
        <p:spPr>
          <a:xfrm>
            <a:off x="6118524" y="3502625"/>
            <a:ext cx="2305500" cy="44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36" name="Google Shape;636;p29"/>
          <p:cNvSpPr txBox="1">
            <a:spLocks noGrp="1"/>
          </p:cNvSpPr>
          <p:nvPr>
            <p:ph type="subTitle" idx="15"/>
          </p:nvPr>
        </p:nvSpPr>
        <p:spPr>
          <a:xfrm>
            <a:off x="6118524" y="3972300"/>
            <a:ext cx="2305500" cy="63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637" name="Google Shape;637;p29"/>
          <p:cNvGrpSpPr/>
          <p:nvPr/>
        </p:nvGrpSpPr>
        <p:grpSpPr>
          <a:xfrm>
            <a:off x="7162838" y="-152450"/>
            <a:ext cx="1355965" cy="1029044"/>
            <a:chOff x="7162838" y="-152450"/>
            <a:chExt cx="1355965" cy="1029044"/>
          </a:xfrm>
        </p:grpSpPr>
        <p:sp>
          <p:nvSpPr>
            <p:cNvPr id="638" name="Google Shape;638;p29"/>
            <p:cNvSpPr/>
            <p:nvPr/>
          </p:nvSpPr>
          <p:spPr>
            <a:xfrm>
              <a:off x="7162838" y="-152450"/>
              <a:ext cx="1355965" cy="631190"/>
            </a:xfrm>
            <a:custGeom>
              <a:avLst/>
              <a:gdLst/>
              <a:ahLst/>
              <a:cxnLst/>
              <a:rect l="l" t="t" r="r" b="b"/>
              <a:pathLst>
                <a:path w="17923" h="8343" extrusionOk="0">
                  <a:moveTo>
                    <a:pt x="17183" y="1"/>
                  </a:moveTo>
                  <a:cubicBezTo>
                    <a:pt x="12576" y="28"/>
                    <a:pt x="7956" y="54"/>
                    <a:pt x="3384" y="639"/>
                  </a:cubicBezTo>
                  <a:cubicBezTo>
                    <a:pt x="1345" y="897"/>
                    <a:pt x="1" y="1544"/>
                    <a:pt x="1378" y="3574"/>
                  </a:cubicBezTo>
                  <a:cubicBezTo>
                    <a:pt x="2789" y="5655"/>
                    <a:pt x="4883" y="7309"/>
                    <a:pt x="7303" y="7997"/>
                  </a:cubicBezTo>
                  <a:cubicBezTo>
                    <a:pt x="8108" y="8227"/>
                    <a:pt x="8949" y="8343"/>
                    <a:pt x="9788" y="8343"/>
                  </a:cubicBezTo>
                  <a:cubicBezTo>
                    <a:pt x="11470" y="8343"/>
                    <a:pt x="13147" y="7878"/>
                    <a:pt x="14530" y="6930"/>
                  </a:cubicBezTo>
                  <a:cubicBezTo>
                    <a:pt x="16605" y="5508"/>
                    <a:pt x="17922" y="2972"/>
                    <a:pt x="17698" y="467"/>
                  </a:cubicBezTo>
                  <a:cubicBezTo>
                    <a:pt x="17685" y="327"/>
                    <a:pt x="17662" y="176"/>
                    <a:pt x="17556" y="87"/>
                  </a:cubicBezTo>
                  <a:cubicBezTo>
                    <a:pt x="17457" y="4"/>
                    <a:pt x="17314" y="1"/>
                    <a:pt x="1718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9"/>
            <p:cNvSpPr/>
            <p:nvPr/>
          </p:nvSpPr>
          <p:spPr>
            <a:xfrm>
              <a:off x="7731471" y="202075"/>
              <a:ext cx="432747" cy="178621"/>
            </a:xfrm>
            <a:custGeom>
              <a:avLst/>
              <a:gdLst/>
              <a:ahLst/>
              <a:cxnLst/>
              <a:rect l="l" t="t" r="r" b="b"/>
              <a:pathLst>
                <a:path w="5720" h="2361" extrusionOk="0">
                  <a:moveTo>
                    <a:pt x="2775" y="1"/>
                  </a:moveTo>
                  <a:cubicBezTo>
                    <a:pt x="1407" y="1"/>
                    <a:pt x="0" y="368"/>
                    <a:pt x="253" y="1521"/>
                  </a:cubicBezTo>
                  <a:cubicBezTo>
                    <a:pt x="320" y="1830"/>
                    <a:pt x="581" y="2068"/>
                    <a:pt x="872" y="2190"/>
                  </a:cubicBezTo>
                  <a:cubicBezTo>
                    <a:pt x="1163" y="2311"/>
                    <a:pt x="1487" y="2332"/>
                    <a:pt x="1801" y="2345"/>
                  </a:cubicBezTo>
                  <a:cubicBezTo>
                    <a:pt x="2016" y="2353"/>
                    <a:pt x="2248" y="2361"/>
                    <a:pt x="2489" y="2361"/>
                  </a:cubicBezTo>
                  <a:cubicBezTo>
                    <a:pt x="3425" y="2361"/>
                    <a:pt x="4495" y="2249"/>
                    <a:pt x="5153" y="1645"/>
                  </a:cubicBezTo>
                  <a:cubicBezTo>
                    <a:pt x="5720" y="1124"/>
                    <a:pt x="5563" y="674"/>
                    <a:pt x="4928" y="353"/>
                  </a:cubicBezTo>
                  <a:cubicBezTo>
                    <a:pt x="4540" y="157"/>
                    <a:pt x="3666" y="1"/>
                    <a:pt x="2775"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0" name="Google Shape;640;p29"/>
            <p:cNvGrpSpPr/>
            <p:nvPr/>
          </p:nvGrpSpPr>
          <p:grpSpPr>
            <a:xfrm>
              <a:off x="7922691" y="303067"/>
              <a:ext cx="501891" cy="573527"/>
              <a:chOff x="8216950" y="256700"/>
              <a:chExt cx="284100" cy="324650"/>
            </a:xfrm>
          </p:grpSpPr>
          <p:sp>
            <p:nvSpPr>
              <p:cNvPr id="641" name="Google Shape;641;p29"/>
              <p:cNvSpPr/>
              <p:nvPr/>
            </p:nvSpPr>
            <p:spPr>
              <a:xfrm>
                <a:off x="8216950" y="357275"/>
                <a:ext cx="158275" cy="76600"/>
              </a:xfrm>
              <a:custGeom>
                <a:avLst/>
                <a:gdLst/>
                <a:ahLst/>
                <a:cxnLst/>
                <a:rect l="l" t="t" r="r" b="b"/>
                <a:pathLst>
                  <a:path w="6331" h="3064" extrusionOk="0">
                    <a:moveTo>
                      <a:pt x="1274" y="1"/>
                    </a:moveTo>
                    <a:cubicBezTo>
                      <a:pt x="1056" y="1"/>
                      <a:pt x="839" y="24"/>
                      <a:pt x="636" y="99"/>
                    </a:cubicBezTo>
                    <a:cubicBezTo>
                      <a:pt x="354" y="205"/>
                      <a:pt x="103" y="435"/>
                      <a:pt x="44" y="732"/>
                    </a:cubicBezTo>
                    <a:cubicBezTo>
                      <a:pt x="1" y="952"/>
                      <a:pt x="64" y="1176"/>
                      <a:pt x="155" y="1379"/>
                    </a:cubicBezTo>
                    <a:cubicBezTo>
                      <a:pt x="554" y="2262"/>
                      <a:pt x="1475" y="2831"/>
                      <a:pt x="2427" y="3001"/>
                    </a:cubicBezTo>
                    <a:cubicBezTo>
                      <a:pt x="2675" y="3044"/>
                      <a:pt x="2924" y="3064"/>
                      <a:pt x="3173" y="3064"/>
                    </a:cubicBezTo>
                    <a:cubicBezTo>
                      <a:pt x="3527" y="3064"/>
                      <a:pt x="3881" y="3025"/>
                      <a:pt x="4231" y="2961"/>
                    </a:cubicBezTo>
                    <a:cubicBezTo>
                      <a:pt x="4549" y="2903"/>
                      <a:pt x="5339" y="2886"/>
                      <a:pt x="5596" y="2679"/>
                    </a:cubicBezTo>
                    <a:cubicBezTo>
                      <a:pt x="6331" y="2088"/>
                      <a:pt x="4799" y="1032"/>
                      <a:pt x="4338" y="792"/>
                    </a:cubicBezTo>
                    <a:cubicBezTo>
                      <a:pt x="3469" y="339"/>
                      <a:pt x="2507" y="70"/>
                      <a:pt x="1532" y="10"/>
                    </a:cubicBezTo>
                    <a:cubicBezTo>
                      <a:pt x="1447" y="4"/>
                      <a:pt x="1360" y="1"/>
                      <a:pt x="1274"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29"/>
              <p:cNvSpPr/>
              <p:nvPr/>
            </p:nvSpPr>
            <p:spPr>
              <a:xfrm>
                <a:off x="8356700" y="413300"/>
                <a:ext cx="144350" cy="95425"/>
              </a:xfrm>
              <a:custGeom>
                <a:avLst/>
                <a:gdLst/>
                <a:ahLst/>
                <a:cxnLst/>
                <a:rect l="l" t="t" r="r" b="b"/>
                <a:pathLst>
                  <a:path w="5774" h="3817" extrusionOk="0">
                    <a:moveTo>
                      <a:pt x="1729" y="0"/>
                    </a:moveTo>
                    <a:cubicBezTo>
                      <a:pt x="1176" y="0"/>
                      <a:pt x="284" y="121"/>
                      <a:pt x="148" y="734"/>
                    </a:cubicBezTo>
                    <a:cubicBezTo>
                      <a:pt x="0" y="1394"/>
                      <a:pt x="731" y="2222"/>
                      <a:pt x="1200" y="2577"/>
                    </a:cubicBezTo>
                    <a:cubicBezTo>
                      <a:pt x="1828" y="3052"/>
                      <a:pt x="2596" y="3299"/>
                      <a:pt x="3345" y="3542"/>
                    </a:cubicBezTo>
                    <a:cubicBezTo>
                      <a:pt x="3772" y="3680"/>
                      <a:pt x="4221" y="3817"/>
                      <a:pt x="4661" y="3817"/>
                    </a:cubicBezTo>
                    <a:cubicBezTo>
                      <a:pt x="4837" y="3817"/>
                      <a:pt x="5012" y="3795"/>
                      <a:pt x="5183" y="3742"/>
                    </a:cubicBezTo>
                    <a:cubicBezTo>
                      <a:pt x="5304" y="3703"/>
                      <a:pt x="5423" y="3649"/>
                      <a:pt x="5505" y="3551"/>
                    </a:cubicBezTo>
                    <a:cubicBezTo>
                      <a:pt x="5574" y="3466"/>
                      <a:pt x="5608" y="3358"/>
                      <a:pt x="5630" y="3250"/>
                    </a:cubicBezTo>
                    <a:cubicBezTo>
                      <a:pt x="5774" y="2534"/>
                      <a:pt x="5419" y="1795"/>
                      <a:pt x="4910" y="1270"/>
                    </a:cubicBezTo>
                    <a:cubicBezTo>
                      <a:pt x="4110" y="442"/>
                      <a:pt x="2941" y="19"/>
                      <a:pt x="1788" y="1"/>
                    </a:cubicBezTo>
                    <a:cubicBezTo>
                      <a:pt x="1768" y="0"/>
                      <a:pt x="1749" y="0"/>
                      <a:pt x="1729"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9"/>
              <p:cNvSpPr/>
              <p:nvPr/>
            </p:nvSpPr>
            <p:spPr>
              <a:xfrm>
                <a:off x="8320000" y="431825"/>
                <a:ext cx="73850" cy="149525"/>
              </a:xfrm>
              <a:custGeom>
                <a:avLst/>
                <a:gdLst/>
                <a:ahLst/>
                <a:cxnLst/>
                <a:rect l="l" t="t" r="r" b="b"/>
                <a:pathLst>
                  <a:path w="2954" h="5981" extrusionOk="0">
                    <a:moveTo>
                      <a:pt x="1350" y="1"/>
                    </a:moveTo>
                    <a:cubicBezTo>
                      <a:pt x="723" y="1"/>
                      <a:pt x="275" y="1399"/>
                      <a:pt x="187" y="1844"/>
                    </a:cubicBezTo>
                    <a:cubicBezTo>
                      <a:pt x="0" y="2803"/>
                      <a:pt x="14" y="3802"/>
                      <a:pt x="232" y="4756"/>
                    </a:cubicBezTo>
                    <a:cubicBezTo>
                      <a:pt x="301" y="5050"/>
                      <a:pt x="390" y="5347"/>
                      <a:pt x="571" y="5587"/>
                    </a:cubicBezTo>
                    <a:cubicBezTo>
                      <a:pt x="742" y="5812"/>
                      <a:pt x="1008" y="5980"/>
                      <a:pt x="1287" y="5980"/>
                    </a:cubicBezTo>
                    <a:cubicBezTo>
                      <a:pt x="1307" y="5980"/>
                      <a:pt x="1326" y="5980"/>
                      <a:pt x="1346" y="5978"/>
                    </a:cubicBezTo>
                    <a:cubicBezTo>
                      <a:pt x="1567" y="5956"/>
                      <a:pt x="1766" y="5831"/>
                      <a:pt x="1934" y="5686"/>
                    </a:cubicBezTo>
                    <a:cubicBezTo>
                      <a:pt x="2668" y="5055"/>
                      <a:pt x="2954" y="4011"/>
                      <a:pt x="2846" y="3049"/>
                    </a:cubicBezTo>
                    <a:cubicBezTo>
                      <a:pt x="2777" y="2445"/>
                      <a:pt x="2571" y="1872"/>
                      <a:pt x="2299" y="1329"/>
                    </a:cubicBezTo>
                    <a:cubicBezTo>
                      <a:pt x="2153" y="1040"/>
                      <a:pt x="1913" y="291"/>
                      <a:pt x="1641" y="101"/>
                    </a:cubicBezTo>
                    <a:cubicBezTo>
                      <a:pt x="1540" y="31"/>
                      <a:pt x="1443" y="1"/>
                      <a:pt x="135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9"/>
              <p:cNvSpPr/>
              <p:nvPr/>
            </p:nvSpPr>
            <p:spPr>
              <a:xfrm>
                <a:off x="8307775" y="256700"/>
                <a:ext cx="84725" cy="152125"/>
              </a:xfrm>
              <a:custGeom>
                <a:avLst/>
                <a:gdLst/>
                <a:ahLst/>
                <a:cxnLst/>
                <a:rect l="l" t="t" r="r" b="b"/>
                <a:pathLst>
                  <a:path w="3389" h="6085" extrusionOk="0">
                    <a:moveTo>
                      <a:pt x="1968" y="0"/>
                    </a:moveTo>
                    <a:cubicBezTo>
                      <a:pt x="1888" y="0"/>
                      <a:pt x="1807" y="18"/>
                      <a:pt x="1731" y="42"/>
                    </a:cubicBezTo>
                    <a:cubicBezTo>
                      <a:pt x="1034" y="261"/>
                      <a:pt x="558" y="930"/>
                      <a:pt x="342" y="1627"/>
                    </a:cubicBezTo>
                    <a:cubicBezTo>
                      <a:pt x="0" y="2729"/>
                      <a:pt x="194" y="3955"/>
                      <a:pt x="732" y="4975"/>
                    </a:cubicBezTo>
                    <a:cubicBezTo>
                      <a:pt x="960" y="5408"/>
                      <a:pt x="1429" y="6085"/>
                      <a:pt x="1976" y="6085"/>
                    </a:cubicBezTo>
                    <a:cubicBezTo>
                      <a:pt x="2038" y="6085"/>
                      <a:pt x="2101" y="6076"/>
                      <a:pt x="2164" y="6057"/>
                    </a:cubicBezTo>
                    <a:cubicBezTo>
                      <a:pt x="2817" y="5871"/>
                      <a:pt x="3191" y="4832"/>
                      <a:pt x="3276" y="4250"/>
                    </a:cubicBezTo>
                    <a:cubicBezTo>
                      <a:pt x="3388" y="3471"/>
                      <a:pt x="3237" y="2680"/>
                      <a:pt x="3086" y="1905"/>
                    </a:cubicBezTo>
                    <a:cubicBezTo>
                      <a:pt x="2968" y="1289"/>
                      <a:pt x="2826" y="633"/>
                      <a:pt x="2377" y="199"/>
                    </a:cubicBezTo>
                    <a:cubicBezTo>
                      <a:pt x="2285" y="110"/>
                      <a:pt x="2179" y="31"/>
                      <a:pt x="2055" y="8"/>
                    </a:cubicBezTo>
                    <a:cubicBezTo>
                      <a:pt x="2026" y="2"/>
                      <a:pt x="1997" y="0"/>
                      <a:pt x="1968"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9"/>
              <p:cNvSpPr/>
              <p:nvPr/>
            </p:nvSpPr>
            <p:spPr>
              <a:xfrm>
                <a:off x="8366500" y="316975"/>
                <a:ext cx="130575" cy="100800"/>
              </a:xfrm>
              <a:custGeom>
                <a:avLst/>
                <a:gdLst/>
                <a:ahLst/>
                <a:cxnLst/>
                <a:rect l="l" t="t" r="r" b="b"/>
                <a:pathLst>
                  <a:path w="5223" h="4032" extrusionOk="0">
                    <a:moveTo>
                      <a:pt x="3817" y="0"/>
                    </a:moveTo>
                    <a:cubicBezTo>
                      <a:pt x="3068" y="0"/>
                      <a:pt x="2318" y="326"/>
                      <a:pt x="1747" y="824"/>
                    </a:cubicBezTo>
                    <a:cubicBezTo>
                      <a:pt x="1288" y="1222"/>
                      <a:pt x="931" y="1718"/>
                      <a:pt x="641" y="2249"/>
                    </a:cubicBezTo>
                    <a:cubicBezTo>
                      <a:pt x="484" y="2533"/>
                      <a:pt x="2" y="3156"/>
                      <a:pt x="1" y="3487"/>
                    </a:cubicBezTo>
                    <a:cubicBezTo>
                      <a:pt x="0" y="3900"/>
                      <a:pt x="341" y="4032"/>
                      <a:pt x="764" y="4032"/>
                    </a:cubicBezTo>
                    <a:cubicBezTo>
                      <a:pt x="1309" y="4032"/>
                      <a:pt x="1991" y="3814"/>
                      <a:pt x="2260" y="3698"/>
                    </a:cubicBezTo>
                    <a:cubicBezTo>
                      <a:pt x="3157" y="3307"/>
                      <a:pt x="3971" y="2729"/>
                      <a:pt x="4633" y="2010"/>
                    </a:cubicBezTo>
                    <a:cubicBezTo>
                      <a:pt x="4838" y="1787"/>
                      <a:pt x="5032" y="1544"/>
                      <a:pt x="5127" y="1258"/>
                    </a:cubicBezTo>
                    <a:cubicBezTo>
                      <a:pt x="5222" y="973"/>
                      <a:pt x="5201" y="631"/>
                      <a:pt x="5008" y="399"/>
                    </a:cubicBezTo>
                    <a:cubicBezTo>
                      <a:pt x="4867" y="228"/>
                      <a:pt x="4651" y="135"/>
                      <a:pt x="4436" y="79"/>
                    </a:cubicBezTo>
                    <a:cubicBezTo>
                      <a:pt x="4232" y="25"/>
                      <a:pt x="4025" y="0"/>
                      <a:pt x="3817"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9"/>
              <p:cNvSpPr/>
              <p:nvPr/>
            </p:nvSpPr>
            <p:spPr>
              <a:xfrm>
                <a:off x="8219500" y="421800"/>
                <a:ext cx="149800" cy="95325"/>
              </a:xfrm>
              <a:custGeom>
                <a:avLst/>
                <a:gdLst/>
                <a:ahLst/>
                <a:cxnLst/>
                <a:rect l="l" t="t" r="r" b="b"/>
                <a:pathLst>
                  <a:path w="5992" h="3813" extrusionOk="0">
                    <a:moveTo>
                      <a:pt x="4299" y="1"/>
                    </a:moveTo>
                    <a:cubicBezTo>
                      <a:pt x="3996" y="1"/>
                      <a:pt x="3705" y="40"/>
                      <a:pt x="3489" y="93"/>
                    </a:cubicBezTo>
                    <a:cubicBezTo>
                      <a:pt x="2726" y="285"/>
                      <a:pt x="2050" y="723"/>
                      <a:pt x="1390" y="1155"/>
                    </a:cubicBezTo>
                    <a:cubicBezTo>
                      <a:pt x="865" y="1498"/>
                      <a:pt x="311" y="1875"/>
                      <a:pt x="80" y="2457"/>
                    </a:cubicBezTo>
                    <a:cubicBezTo>
                      <a:pt x="34" y="2574"/>
                      <a:pt x="1" y="2703"/>
                      <a:pt x="27" y="2828"/>
                    </a:cubicBezTo>
                    <a:cubicBezTo>
                      <a:pt x="48" y="2936"/>
                      <a:pt x="110" y="3030"/>
                      <a:pt x="181" y="3113"/>
                    </a:cubicBezTo>
                    <a:cubicBezTo>
                      <a:pt x="590" y="3607"/>
                      <a:pt x="1253" y="3813"/>
                      <a:pt x="1900" y="3813"/>
                    </a:cubicBezTo>
                    <a:cubicBezTo>
                      <a:pt x="1992" y="3813"/>
                      <a:pt x="2083" y="3809"/>
                      <a:pt x="2174" y="3801"/>
                    </a:cubicBezTo>
                    <a:cubicBezTo>
                      <a:pt x="3323" y="3700"/>
                      <a:pt x="4385" y="3059"/>
                      <a:pt x="5126" y="2174"/>
                    </a:cubicBezTo>
                    <a:cubicBezTo>
                      <a:pt x="5477" y="1757"/>
                      <a:pt x="5992" y="949"/>
                      <a:pt x="5587" y="437"/>
                    </a:cubicBezTo>
                    <a:cubicBezTo>
                      <a:pt x="5323" y="108"/>
                      <a:pt x="4796" y="1"/>
                      <a:pt x="4299"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9"/>
              <p:cNvSpPr/>
              <p:nvPr/>
            </p:nvSpPr>
            <p:spPr>
              <a:xfrm>
                <a:off x="8326075" y="392175"/>
                <a:ext cx="61675" cy="57750"/>
              </a:xfrm>
              <a:custGeom>
                <a:avLst/>
                <a:gdLst/>
                <a:ahLst/>
                <a:cxnLst/>
                <a:rect l="l" t="t" r="r" b="b"/>
                <a:pathLst>
                  <a:path w="2467" h="2310" extrusionOk="0">
                    <a:moveTo>
                      <a:pt x="1203" y="1"/>
                    </a:moveTo>
                    <a:cubicBezTo>
                      <a:pt x="819" y="1"/>
                      <a:pt x="426" y="148"/>
                      <a:pt x="259" y="473"/>
                    </a:cubicBezTo>
                    <a:cubicBezTo>
                      <a:pt x="0" y="982"/>
                      <a:pt x="140" y="1737"/>
                      <a:pt x="590" y="2079"/>
                    </a:cubicBezTo>
                    <a:cubicBezTo>
                      <a:pt x="785" y="2228"/>
                      <a:pt x="1031" y="2309"/>
                      <a:pt x="1277" y="2309"/>
                    </a:cubicBezTo>
                    <a:cubicBezTo>
                      <a:pt x="1356" y="2309"/>
                      <a:pt x="1435" y="2301"/>
                      <a:pt x="1513" y="2284"/>
                    </a:cubicBezTo>
                    <a:cubicBezTo>
                      <a:pt x="1964" y="2187"/>
                      <a:pt x="2331" y="1787"/>
                      <a:pt x="2400" y="1332"/>
                    </a:cubicBezTo>
                    <a:cubicBezTo>
                      <a:pt x="2466" y="874"/>
                      <a:pt x="2230" y="391"/>
                      <a:pt x="1834" y="155"/>
                    </a:cubicBezTo>
                    <a:cubicBezTo>
                      <a:pt x="1662" y="55"/>
                      <a:pt x="1434" y="1"/>
                      <a:pt x="120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 Type="http://schemas.openxmlformats.org/officeDocument/2006/relationships/slideLayout" Target="../slideLayouts/slideLayout18.xml"/><Relationship Id="rId21" Type="http://schemas.openxmlformats.org/officeDocument/2006/relationships/slideLayout" Target="../slideLayouts/slideLayout36.xml"/><Relationship Id="rId34" Type="http://schemas.openxmlformats.org/officeDocument/2006/relationships/theme" Target="../theme/theme2.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slideLayout" Target="../slideLayouts/slideLayout48.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29" Type="http://schemas.openxmlformats.org/officeDocument/2006/relationships/slideLayout" Target="../slideLayouts/slideLayout44.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slideLayout" Target="../slideLayouts/slideLayout47.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slideLayout" Target="../slideLayouts/slideLayout46.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8"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3.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4"/>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616200"/>
            <a:ext cx="7704000" cy="5643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1pPr>
            <a:lvl2pPr lvl="1"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2pPr>
            <a:lvl3pPr lvl="2"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3pPr>
            <a:lvl4pPr lvl="3"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4pPr>
            <a:lvl5pPr lvl="4"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5pPr>
            <a:lvl6pPr lvl="5"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6pPr>
            <a:lvl7pPr lvl="6"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7pPr>
            <a:lvl8pPr lvl="7"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8pPr>
            <a:lvl9pPr lvl="8"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9pPr>
          </a:lstStyle>
          <a:p>
            <a:endParaRPr/>
          </a:p>
        </p:txBody>
      </p:sp>
      <p:sp>
        <p:nvSpPr>
          <p:cNvPr id="7" name="Google Shape;7;p1"/>
          <p:cNvSpPr txBox="1">
            <a:spLocks noGrp="1"/>
          </p:cNvSpPr>
          <p:nvPr>
            <p:ph type="body" idx="1"/>
          </p:nvPr>
        </p:nvSpPr>
        <p:spPr>
          <a:xfrm>
            <a:off x="720000" y="1237083"/>
            <a:ext cx="7704000" cy="33663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1pPr>
            <a:lvl2pPr marL="914400" lvl="1"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2pPr>
            <a:lvl3pPr marL="1371600" lvl="2"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3pPr>
            <a:lvl4pPr marL="1828800" lvl="3"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4pPr>
            <a:lvl5pPr marL="2286000" lvl="4"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5pPr>
            <a:lvl6pPr marL="2743200" lvl="5"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6pPr>
            <a:lvl7pPr marL="3200400" lvl="6"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7pPr>
            <a:lvl8pPr marL="3657600" lvl="7"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8pPr>
            <a:lvl9pPr marL="4114800" lvl="8" indent="-317500">
              <a:lnSpc>
                <a:spcPct val="100000"/>
              </a:lnSpc>
              <a:spcBef>
                <a:spcPts val="1600"/>
              </a:spcBef>
              <a:spcAft>
                <a:spcPts val="1600"/>
              </a:spcAft>
              <a:buClr>
                <a:schemeClr val="dk1"/>
              </a:buClr>
              <a:buSzPts val="1400"/>
              <a:buFont typeface="Catamaran"/>
              <a:buChar char="■"/>
              <a:defRPr>
                <a:solidFill>
                  <a:schemeClr val="dk1"/>
                </a:solidFill>
                <a:latin typeface="Catamaran"/>
                <a:ea typeface="Catamaran"/>
                <a:cs typeface="Catamaran"/>
                <a:sym typeface="Catamaran"/>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9" r:id="rId3"/>
    <p:sldLayoutId id="2147483661" r:id="rId4"/>
    <p:sldLayoutId id="2147483662" r:id="rId5"/>
    <p:sldLayoutId id="2147483664" r:id="rId6"/>
    <p:sldLayoutId id="2147483671" r:id="rId7"/>
    <p:sldLayoutId id="2147483672" r:id="rId8"/>
    <p:sldLayoutId id="2147483675" r:id="rId9"/>
    <p:sldLayoutId id="2147483677" r:id="rId10"/>
    <p:sldLayoutId id="2147483678" r:id="rId11"/>
    <p:sldLayoutId id="2147483679" r:id="rId12"/>
    <p:sldLayoutId id="2147483680" r:id="rId13"/>
    <p:sldLayoutId id="2147483681" r:id="rId14"/>
    <p:sldLayoutId id="2147483682"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616200"/>
            <a:ext cx="7704000" cy="5643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1pPr>
            <a:lvl2pPr lvl="1"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2pPr>
            <a:lvl3pPr lvl="2"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3pPr>
            <a:lvl4pPr lvl="3"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4pPr>
            <a:lvl5pPr lvl="4"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5pPr>
            <a:lvl6pPr lvl="5"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6pPr>
            <a:lvl7pPr lvl="6"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7pPr>
            <a:lvl8pPr lvl="7"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8pPr>
            <a:lvl9pPr lvl="8"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9pPr>
          </a:lstStyle>
          <a:p>
            <a:endParaRPr/>
          </a:p>
        </p:txBody>
      </p:sp>
      <p:sp>
        <p:nvSpPr>
          <p:cNvPr id="7" name="Google Shape;7;p1"/>
          <p:cNvSpPr txBox="1">
            <a:spLocks noGrp="1"/>
          </p:cNvSpPr>
          <p:nvPr>
            <p:ph type="body" idx="1"/>
          </p:nvPr>
        </p:nvSpPr>
        <p:spPr>
          <a:xfrm>
            <a:off x="720000" y="1237083"/>
            <a:ext cx="7704000" cy="33663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1pPr>
            <a:lvl2pPr marL="914400" lvl="1"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2pPr>
            <a:lvl3pPr marL="1371600" lvl="2"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3pPr>
            <a:lvl4pPr marL="1828800" lvl="3"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4pPr>
            <a:lvl5pPr marL="2286000" lvl="4"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5pPr>
            <a:lvl6pPr marL="2743200" lvl="5"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6pPr>
            <a:lvl7pPr marL="3200400" lvl="6"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7pPr>
            <a:lvl8pPr marL="3657600" lvl="7"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8pPr>
            <a:lvl9pPr marL="4114800" lvl="8" indent="-317500">
              <a:lnSpc>
                <a:spcPct val="100000"/>
              </a:lnSpc>
              <a:spcBef>
                <a:spcPts val="1600"/>
              </a:spcBef>
              <a:spcAft>
                <a:spcPts val="1600"/>
              </a:spcAft>
              <a:buClr>
                <a:schemeClr val="dk1"/>
              </a:buClr>
              <a:buSzPts val="1400"/>
              <a:buFont typeface="Catamaran"/>
              <a:buChar char="■"/>
              <a:defRPr>
                <a:solidFill>
                  <a:schemeClr val="dk1"/>
                </a:solidFill>
                <a:latin typeface="Catamaran"/>
                <a:ea typeface="Catamaran"/>
                <a:cs typeface="Catamaran"/>
                <a:sym typeface="Catamaran"/>
              </a:defRPr>
            </a:lvl9pPr>
          </a:lstStyle>
          <a:p>
            <a:endParaRPr/>
          </a:p>
        </p:txBody>
      </p:sp>
    </p:spTree>
    <p:extLst>
      <p:ext uri="{BB962C8B-B14F-4D97-AF65-F5344CB8AC3E}">
        <p14:creationId xmlns:p14="http://schemas.microsoft.com/office/powerpoint/2010/main" val="846403735"/>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6" r:id="rId30"/>
    <p:sldLayoutId id="2147483717" r:id="rId31"/>
    <p:sldLayoutId id="2147483718" r:id="rId32"/>
    <p:sldLayoutId id="2147483719" r:id="rId3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A2E02D-E0E2-4A80-8F57-8FE31FB5DBF2}"/>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E03057-A137-4B19-865C-2FC72969C7E5}"/>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EFA37F-7CDF-4AA6-93AE-94B3FA4F4A87}"/>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BFA6248-9075-44F6-BABA-ACCDFFA54742}" type="datetimeFigureOut">
              <a:rPr lang="en-US" smtClean="0"/>
              <a:t>11/27/21</a:t>
            </a:fld>
            <a:endParaRPr lang="en-US"/>
          </a:p>
        </p:txBody>
      </p:sp>
      <p:sp>
        <p:nvSpPr>
          <p:cNvPr id="5" name="Footer Placeholder 4">
            <a:extLst>
              <a:ext uri="{FF2B5EF4-FFF2-40B4-BE49-F238E27FC236}">
                <a16:creationId xmlns:a16="http://schemas.microsoft.com/office/drawing/2014/main" id="{391D6ECB-C279-47B4-8FA3-DE1ADCE7081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0248301-85C3-4A8E-BC22-25CE7E8FE5D9}"/>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FD0A7C2-3364-4B6C-B187-A7ABF31AEE8C}" type="slidenum">
              <a:rPr lang="en-US" smtClean="0"/>
              <a:t>‹#›</a:t>
            </a:fld>
            <a:endParaRPr lang="en-US"/>
          </a:p>
        </p:txBody>
      </p:sp>
    </p:spTree>
    <p:extLst>
      <p:ext uri="{BB962C8B-B14F-4D97-AF65-F5344CB8AC3E}">
        <p14:creationId xmlns:p14="http://schemas.microsoft.com/office/powerpoint/2010/main" val="73774661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CE5B9">
            <a:alpha val="3348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1pPr>
            <a:lvl2pPr marL="914400" lvl="1"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2pPr>
            <a:lvl3pPr marL="1371600" lvl="2"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3pPr>
            <a:lvl4pPr marL="1828800" lvl="3"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4pPr>
            <a:lvl5pPr marL="2286000" lvl="4"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5pPr>
            <a:lvl6pPr marL="2743200" lvl="5"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6pPr>
            <a:lvl7pPr marL="3200400" lvl="6"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7pPr>
            <a:lvl8pPr marL="3657600" lvl="7"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8pPr>
            <a:lvl9pPr marL="4114800" lvl="8"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9pPr>
          </a:lstStyle>
          <a:p>
            <a:endParaRPr/>
          </a:p>
        </p:txBody>
      </p:sp>
    </p:spTree>
    <p:extLst>
      <p:ext uri="{BB962C8B-B14F-4D97-AF65-F5344CB8AC3E}">
        <p14:creationId xmlns:p14="http://schemas.microsoft.com/office/powerpoint/2010/main" val="1279344564"/>
      </p:ext>
    </p:extLst>
  </p:cSld>
  <p:clrMap bg1="lt1" tx1="dk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7.png"/><Relationship Id="rId5" Type="http://schemas.openxmlformats.org/officeDocument/2006/relationships/image" Target="../media/image5.png"/><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4.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34.png"/><Relationship Id="rId5" Type="http://schemas.openxmlformats.org/officeDocument/2006/relationships/image" Target="../media/image17.png"/><Relationship Id="rId4"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17.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3.jpg"/><Relationship Id="rId2" Type="http://schemas.openxmlformats.org/officeDocument/2006/relationships/image" Target="../media/image16.png"/><Relationship Id="rId1" Type="http://schemas.openxmlformats.org/officeDocument/2006/relationships/slideLayout" Target="../slideLayouts/slideLayout25.xml"/><Relationship Id="rId6" Type="http://schemas.openxmlformats.org/officeDocument/2006/relationships/image" Target="../media/image38.png"/><Relationship Id="rId11" Type="http://schemas.openxmlformats.org/officeDocument/2006/relationships/image" Target="../media/image42.jpeg"/><Relationship Id="rId5" Type="http://schemas.openxmlformats.org/officeDocument/2006/relationships/image" Target="../media/image37.png"/><Relationship Id="rId10" Type="http://schemas.openxmlformats.org/officeDocument/2006/relationships/hyperlink" Target="http://www.nv.doe.gov/library/photos/photodetails.aspx?ID=1305" TargetMode="External"/><Relationship Id="rId4" Type="http://schemas.openxmlformats.org/officeDocument/2006/relationships/image" Target="../media/image36.png"/><Relationship Id="rId9"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7.xml"/><Relationship Id="rId7" Type="http://schemas.openxmlformats.org/officeDocument/2006/relationships/image" Target="../media/image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2.wav"/><Relationship Id="rId5" Type="http://schemas.openxmlformats.org/officeDocument/2006/relationships/audio" Target="../media/audio1.wav"/><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48.gif"/><Relationship Id="rId2" Type="http://schemas.openxmlformats.org/officeDocument/2006/relationships/audio" Target="../media/audio3.wav"/><Relationship Id="rId1" Type="http://schemas.openxmlformats.org/officeDocument/2006/relationships/slideLayout" Target="../slideLayouts/slideLayout50.xml"/><Relationship Id="rId6" Type="http://schemas.openxmlformats.org/officeDocument/2006/relationships/image" Target="../media/image47.gif"/><Relationship Id="rId5" Type="http://schemas.openxmlformats.org/officeDocument/2006/relationships/image" Target="../media/image46.gif"/><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48.gif"/><Relationship Id="rId2" Type="http://schemas.openxmlformats.org/officeDocument/2006/relationships/audio" Target="../media/audio4.wav"/><Relationship Id="rId1" Type="http://schemas.openxmlformats.org/officeDocument/2006/relationships/slideLayout" Target="../slideLayouts/slideLayout50.xml"/><Relationship Id="rId6" Type="http://schemas.openxmlformats.org/officeDocument/2006/relationships/image" Target="../media/image47.gif"/><Relationship Id="rId5" Type="http://schemas.openxmlformats.org/officeDocument/2006/relationships/image" Target="../media/image46.gif"/><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48.gif"/><Relationship Id="rId2" Type="http://schemas.openxmlformats.org/officeDocument/2006/relationships/audio" Target="../media/audio4.wav"/><Relationship Id="rId1" Type="http://schemas.openxmlformats.org/officeDocument/2006/relationships/slideLayout" Target="../slideLayouts/slideLayout50.xml"/><Relationship Id="rId6" Type="http://schemas.openxmlformats.org/officeDocument/2006/relationships/image" Target="../media/image47.gif"/><Relationship Id="rId5" Type="http://schemas.openxmlformats.org/officeDocument/2006/relationships/image" Target="../media/image46.gif"/><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48.gif"/><Relationship Id="rId2" Type="http://schemas.openxmlformats.org/officeDocument/2006/relationships/audio" Target="../media/audio3.wav"/><Relationship Id="rId1" Type="http://schemas.openxmlformats.org/officeDocument/2006/relationships/slideLayout" Target="../slideLayouts/slideLayout50.xml"/><Relationship Id="rId6" Type="http://schemas.openxmlformats.org/officeDocument/2006/relationships/image" Target="../media/image47.gif"/><Relationship Id="rId5" Type="http://schemas.openxmlformats.org/officeDocument/2006/relationships/image" Target="../media/image46.gif"/><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48.gif"/><Relationship Id="rId2" Type="http://schemas.openxmlformats.org/officeDocument/2006/relationships/audio" Target="../media/audio3.wav"/><Relationship Id="rId1" Type="http://schemas.openxmlformats.org/officeDocument/2006/relationships/slideLayout" Target="../slideLayouts/slideLayout50.xml"/><Relationship Id="rId6" Type="http://schemas.openxmlformats.org/officeDocument/2006/relationships/image" Target="../media/image47.gif"/><Relationship Id="rId5" Type="http://schemas.openxmlformats.org/officeDocument/2006/relationships/image" Target="../media/image46.gif"/><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22"/>
        <p:cNvGrpSpPr/>
        <p:nvPr/>
      </p:nvGrpSpPr>
      <p:grpSpPr>
        <a:xfrm>
          <a:off x="0" y="0"/>
          <a:ext cx="0" cy="0"/>
          <a:chOff x="0" y="0"/>
          <a:chExt cx="0" cy="0"/>
        </a:xfrm>
      </p:grpSpPr>
      <p:grpSp>
        <p:nvGrpSpPr>
          <p:cNvPr id="5923" name="Google Shape;5923;p73"/>
          <p:cNvGrpSpPr/>
          <p:nvPr/>
        </p:nvGrpSpPr>
        <p:grpSpPr>
          <a:xfrm>
            <a:off x="-28575" y="3761101"/>
            <a:ext cx="9171999" cy="2734751"/>
            <a:chOff x="0" y="3761099"/>
            <a:chExt cx="9143654" cy="2734751"/>
          </a:xfrm>
        </p:grpSpPr>
        <p:sp>
          <p:nvSpPr>
            <p:cNvPr id="5924" name="Google Shape;5924;p73"/>
            <p:cNvSpPr/>
            <p:nvPr/>
          </p:nvSpPr>
          <p:spPr>
            <a:xfrm>
              <a:off x="7800" y="3761099"/>
              <a:ext cx="9129022" cy="779719"/>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25" name="Google Shape;5925;p73"/>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26" name="Google Shape;5926;p73"/>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27" name="Google Shape;5927;p73"/>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28" name="Google Shape;5928;p73"/>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29" name="Google Shape;5929;p73"/>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0" name="Google Shape;5930;p73"/>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1" name="Google Shape;5931;p73"/>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2" name="Google Shape;5932;p73"/>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3" name="Google Shape;5933;p73"/>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4" name="Google Shape;5934;p73"/>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5" name="Google Shape;5935;p73"/>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6" name="Google Shape;5936;p73"/>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7" name="Google Shape;5937;p73"/>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8" name="Google Shape;5938;p73"/>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39" name="Google Shape;5939;p73"/>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40" name="Google Shape;5940;p73"/>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45" name="Google Shape;5945;p73"/>
          <p:cNvGrpSpPr/>
          <p:nvPr/>
        </p:nvGrpSpPr>
        <p:grpSpPr>
          <a:xfrm rot="-343916" flipH="1">
            <a:off x="-773204" y="-474292"/>
            <a:ext cx="2668546" cy="4015705"/>
            <a:chOff x="5219200" y="-59750"/>
            <a:chExt cx="3222725" cy="4849650"/>
          </a:xfrm>
        </p:grpSpPr>
        <p:sp>
          <p:nvSpPr>
            <p:cNvPr id="5946" name="Google Shape;5946;p7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47" name="Google Shape;5947;p7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48" name="Google Shape;5948;p7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49" name="Google Shape;5949;p7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0" name="Google Shape;5950;p7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1" name="Google Shape;5951;p7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2" name="Google Shape;5952;p7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3" name="Google Shape;5953;p7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4" name="Google Shape;5954;p7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5" name="Google Shape;5955;p7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6" name="Google Shape;5956;p7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7" name="Google Shape;5957;p7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8" name="Google Shape;5958;p7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9" name="Google Shape;5959;p7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60" name="Google Shape;5960;p7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61" name="Google Shape;5961;p7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62" name="Google Shape;5962;p7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63" name="Google Shape;5963;p7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64" name="Google Shape;5964;p7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65" name="Google Shape;5965;p7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66" name="Google Shape;5966;p7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67" name="Google Shape;5967;p7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68" name="Google Shape;5968;p73"/>
          <p:cNvGrpSpPr/>
          <p:nvPr/>
        </p:nvGrpSpPr>
        <p:grpSpPr>
          <a:xfrm rot="-8100000" flipH="1">
            <a:off x="8352659" y="-2128334"/>
            <a:ext cx="2668487" cy="4015617"/>
            <a:chOff x="5219200" y="-59750"/>
            <a:chExt cx="3222725" cy="4849650"/>
          </a:xfrm>
        </p:grpSpPr>
        <p:sp>
          <p:nvSpPr>
            <p:cNvPr id="5969" name="Google Shape;5969;p7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0" name="Google Shape;5970;p7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1" name="Google Shape;5971;p7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2" name="Google Shape;5972;p7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3" name="Google Shape;5973;p7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4" name="Google Shape;5974;p7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5" name="Google Shape;5975;p7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6" name="Google Shape;5976;p7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7" name="Google Shape;5977;p7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8" name="Google Shape;5978;p7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9" name="Google Shape;5979;p7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0" name="Google Shape;5980;p7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1" name="Google Shape;5981;p7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2" name="Google Shape;5982;p7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3" name="Google Shape;5983;p7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4" name="Google Shape;5984;p7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5" name="Google Shape;5985;p7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6" name="Google Shape;5986;p7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7" name="Google Shape;5987;p7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8" name="Google Shape;5988;p7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89" name="Google Shape;5989;p7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90" name="Google Shape;5990;p7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91" name="Google Shape;5991;p73"/>
          <p:cNvGrpSpPr/>
          <p:nvPr/>
        </p:nvGrpSpPr>
        <p:grpSpPr>
          <a:xfrm>
            <a:off x="608499" y="3332893"/>
            <a:ext cx="2235931" cy="1000101"/>
            <a:chOff x="608499" y="3247168"/>
            <a:chExt cx="2235931" cy="1000101"/>
          </a:xfrm>
        </p:grpSpPr>
        <p:grpSp>
          <p:nvGrpSpPr>
            <p:cNvPr id="5992" name="Google Shape;5992;p73"/>
            <p:cNvGrpSpPr/>
            <p:nvPr/>
          </p:nvGrpSpPr>
          <p:grpSpPr>
            <a:xfrm>
              <a:off x="784229" y="3856740"/>
              <a:ext cx="1397385" cy="390529"/>
              <a:chOff x="681900" y="3885600"/>
              <a:chExt cx="2534250" cy="708250"/>
            </a:xfrm>
          </p:grpSpPr>
          <p:sp>
            <p:nvSpPr>
              <p:cNvPr id="5993" name="Google Shape;5993;p73"/>
              <p:cNvSpPr/>
              <p:nvPr/>
            </p:nvSpPr>
            <p:spPr>
              <a:xfrm>
                <a:off x="681900" y="3885600"/>
                <a:ext cx="2531975" cy="708250"/>
              </a:xfrm>
              <a:custGeom>
                <a:avLst/>
                <a:gdLst/>
                <a:ahLst/>
                <a:cxnLst/>
                <a:rect l="l" t="t" r="r" b="b"/>
                <a:pathLst>
                  <a:path w="101279" h="28330" extrusionOk="0">
                    <a:moveTo>
                      <a:pt x="10943" y="3861"/>
                    </a:moveTo>
                    <a:cubicBezTo>
                      <a:pt x="10943" y="3861"/>
                      <a:pt x="10943" y="3862"/>
                      <a:pt x="10943" y="3863"/>
                    </a:cubicBezTo>
                    <a:lnTo>
                      <a:pt x="10943" y="3863"/>
                    </a:lnTo>
                    <a:cubicBezTo>
                      <a:pt x="10943" y="3862"/>
                      <a:pt x="10943" y="3862"/>
                      <a:pt x="10943" y="3861"/>
                    </a:cubicBezTo>
                    <a:close/>
                    <a:moveTo>
                      <a:pt x="91704" y="1"/>
                    </a:moveTo>
                    <a:lnTo>
                      <a:pt x="91704" y="1"/>
                    </a:lnTo>
                    <a:cubicBezTo>
                      <a:pt x="81853" y="2753"/>
                      <a:pt x="68753" y="3620"/>
                      <a:pt x="56149" y="3620"/>
                    </a:cubicBezTo>
                    <a:cubicBezTo>
                      <a:pt x="34646" y="3620"/>
                      <a:pt x="14590" y="1095"/>
                      <a:pt x="14590" y="1095"/>
                    </a:cubicBezTo>
                    <a:lnTo>
                      <a:pt x="14590" y="1095"/>
                    </a:lnTo>
                    <a:cubicBezTo>
                      <a:pt x="14865" y="3747"/>
                      <a:pt x="13815" y="4377"/>
                      <a:pt x="12772" y="4377"/>
                    </a:cubicBezTo>
                    <a:cubicBezTo>
                      <a:pt x="11871" y="4377"/>
                      <a:pt x="10975" y="3906"/>
                      <a:pt x="10943" y="3863"/>
                    </a:cubicBezTo>
                    <a:lnTo>
                      <a:pt x="10943" y="3863"/>
                    </a:lnTo>
                    <a:cubicBezTo>
                      <a:pt x="12582" y="7600"/>
                      <a:pt x="7356" y="8360"/>
                      <a:pt x="7356" y="8360"/>
                    </a:cubicBezTo>
                    <a:cubicBezTo>
                      <a:pt x="10547" y="12828"/>
                      <a:pt x="5806" y="14712"/>
                      <a:pt x="5806" y="14712"/>
                    </a:cubicBezTo>
                    <a:cubicBezTo>
                      <a:pt x="8511" y="18056"/>
                      <a:pt x="3860" y="19515"/>
                      <a:pt x="3860" y="19515"/>
                    </a:cubicBezTo>
                    <a:cubicBezTo>
                      <a:pt x="4074" y="21724"/>
                      <a:pt x="1596" y="21965"/>
                      <a:pt x="503" y="21965"/>
                    </a:cubicBezTo>
                    <a:cubicBezTo>
                      <a:pt x="197" y="21965"/>
                      <a:pt x="0" y="21946"/>
                      <a:pt x="0" y="21946"/>
                    </a:cubicBezTo>
                    <a:lnTo>
                      <a:pt x="0" y="21946"/>
                    </a:lnTo>
                    <a:cubicBezTo>
                      <a:pt x="0" y="21946"/>
                      <a:pt x="10183" y="28329"/>
                      <a:pt x="51126" y="28329"/>
                    </a:cubicBezTo>
                    <a:cubicBezTo>
                      <a:pt x="92099" y="28329"/>
                      <a:pt x="101279" y="21946"/>
                      <a:pt x="101279" y="21946"/>
                    </a:cubicBezTo>
                    <a:cubicBezTo>
                      <a:pt x="97570" y="21247"/>
                      <a:pt x="99698" y="16749"/>
                      <a:pt x="99698" y="16749"/>
                    </a:cubicBezTo>
                    <a:cubicBezTo>
                      <a:pt x="95260" y="15806"/>
                      <a:pt x="96506" y="10335"/>
                      <a:pt x="96506" y="10335"/>
                    </a:cubicBezTo>
                    <a:cubicBezTo>
                      <a:pt x="92768" y="9879"/>
                      <a:pt x="92768" y="4682"/>
                      <a:pt x="92768" y="4682"/>
                    </a:cubicBezTo>
                    <a:cubicBezTo>
                      <a:pt x="90458" y="4682"/>
                      <a:pt x="91704" y="1"/>
                      <a:pt x="9170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94" name="Google Shape;5994;p73"/>
              <p:cNvSpPr/>
              <p:nvPr/>
            </p:nvSpPr>
            <p:spPr>
              <a:xfrm>
                <a:off x="681900" y="4419050"/>
                <a:ext cx="2534250" cy="174800"/>
              </a:xfrm>
              <a:custGeom>
                <a:avLst/>
                <a:gdLst/>
                <a:ahLst/>
                <a:cxnLst/>
                <a:rect l="l" t="t" r="r" b="b"/>
                <a:pathLst>
                  <a:path w="101370" h="6992" extrusionOk="0">
                    <a:moveTo>
                      <a:pt x="3100" y="0"/>
                    </a:moveTo>
                    <a:cubicBezTo>
                      <a:pt x="2360" y="541"/>
                      <a:pt x="1250" y="633"/>
                      <a:pt x="579" y="633"/>
                    </a:cubicBezTo>
                    <a:cubicBezTo>
                      <a:pt x="230" y="633"/>
                      <a:pt x="0" y="608"/>
                      <a:pt x="0" y="608"/>
                    </a:cubicBezTo>
                    <a:lnTo>
                      <a:pt x="0" y="608"/>
                    </a:lnTo>
                    <a:cubicBezTo>
                      <a:pt x="0" y="608"/>
                      <a:pt x="10244" y="6991"/>
                      <a:pt x="51217" y="6991"/>
                    </a:cubicBezTo>
                    <a:cubicBezTo>
                      <a:pt x="92160" y="6991"/>
                      <a:pt x="101370" y="608"/>
                      <a:pt x="101370" y="608"/>
                    </a:cubicBezTo>
                    <a:cubicBezTo>
                      <a:pt x="101035" y="548"/>
                      <a:pt x="100731" y="426"/>
                      <a:pt x="100458" y="304"/>
                    </a:cubicBezTo>
                    <a:cubicBezTo>
                      <a:pt x="95716" y="2128"/>
                      <a:pt x="82737" y="5593"/>
                      <a:pt x="52615" y="5593"/>
                    </a:cubicBezTo>
                    <a:cubicBezTo>
                      <a:pt x="20669" y="5593"/>
                      <a:pt x="7356" y="1733"/>
                      <a:pt x="3100"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95" name="Google Shape;5995;p73"/>
              <p:cNvSpPr/>
              <p:nvPr/>
            </p:nvSpPr>
            <p:spPr>
              <a:xfrm>
                <a:off x="899975" y="4354450"/>
                <a:ext cx="2164200" cy="101100"/>
              </a:xfrm>
              <a:custGeom>
                <a:avLst/>
                <a:gdLst/>
                <a:ahLst/>
                <a:cxnLst/>
                <a:rect l="l" t="t" r="r" b="b"/>
                <a:pathLst>
                  <a:path w="86568" h="4044" extrusionOk="0">
                    <a:moveTo>
                      <a:pt x="86568" y="1"/>
                    </a:moveTo>
                    <a:lnTo>
                      <a:pt x="81218" y="1004"/>
                    </a:lnTo>
                    <a:cubicBezTo>
                      <a:pt x="80306" y="1186"/>
                      <a:pt x="79425" y="1308"/>
                      <a:pt x="78513" y="1429"/>
                    </a:cubicBezTo>
                    <a:lnTo>
                      <a:pt x="75808" y="1764"/>
                    </a:lnTo>
                    <a:cubicBezTo>
                      <a:pt x="74896" y="1855"/>
                      <a:pt x="74014" y="2037"/>
                      <a:pt x="73102" y="2098"/>
                    </a:cubicBezTo>
                    <a:lnTo>
                      <a:pt x="70428" y="2372"/>
                    </a:lnTo>
                    <a:cubicBezTo>
                      <a:pt x="68634" y="2524"/>
                      <a:pt x="66841" y="2736"/>
                      <a:pt x="65017" y="2828"/>
                    </a:cubicBezTo>
                    <a:lnTo>
                      <a:pt x="59637" y="3162"/>
                    </a:lnTo>
                    <a:lnTo>
                      <a:pt x="54196" y="3344"/>
                    </a:lnTo>
                    <a:cubicBezTo>
                      <a:pt x="52372" y="3435"/>
                      <a:pt x="50579" y="3435"/>
                      <a:pt x="48755" y="3466"/>
                    </a:cubicBezTo>
                    <a:cubicBezTo>
                      <a:pt x="47388" y="3466"/>
                      <a:pt x="46037" y="3517"/>
                      <a:pt x="44678" y="3517"/>
                    </a:cubicBezTo>
                    <a:cubicBezTo>
                      <a:pt x="44225" y="3517"/>
                      <a:pt x="43770" y="3511"/>
                      <a:pt x="43315" y="3496"/>
                    </a:cubicBezTo>
                    <a:cubicBezTo>
                      <a:pt x="42855" y="3498"/>
                      <a:pt x="42396" y="3499"/>
                      <a:pt x="41936" y="3499"/>
                    </a:cubicBezTo>
                    <a:cubicBezTo>
                      <a:pt x="35184" y="3499"/>
                      <a:pt x="28385" y="3295"/>
                      <a:pt x="21612" y="3010"/>
                    </a:cubicBezTo>
                    <a:lnTo>
                      <a:pt x="18937" y="2888"/>
                    </a:lnTo>
                    <a:lnTo>
                      <a:pt x="16232" y="2736"/>
                    </a:lnTo>
                    <a:lnTo>
                      <a:pt x="13527" y="2584"/>
                    </a:lnTo>
                    <a:lnTo>
                      <a:pt x="10852" y="2432"/>
                    </a:lnTo>
                    <a:cubicBezTo>
                      <a:pt x="7235" y="2250"/>
                      <a:pt x="3618" y="1977"/>
                      <a:pt x="1" y="1673"/>
                    </a:cubicBezTo>
                    <a:lnTo>
                      <a:pt x="1" y="1673"/>
                    </a:lnTo>
                    <a:cubicBezTo>
                      <a:pt x="7204" y="2524"/>
                      <a:pt x="14408" y="3040"/>
                      <a:pt x="21673" y="3435"/>
                    </a:cubicBezTo>
                    <a:lnTo>
                      <a:pt x="24378" y="3587"/>
                    </a:lnTo>
                    <a:cubicBezTo>
                      <a:pt x="25229" y="3618"/>
                      <a:pt x="26141" y="3648"/>
                      <a:pt x="27053" y="3679"/>
                    </a:cubicBezTo>
                    <a:cubicBezTo>
                      <a:pt x="28877" y="3770"/>
                      <a:pt x="30670" y="3831"/>
                      <a:pt x="32494" y="3891"/>
                    </a:cubicBezTo>
                    <a:lnTo>
                      <a:pt x="37934" y="3983"/>
                    </a:lnTo>
                    <a:lnTo>
                      <a:pt x="43375" y="4043"/>
                    </a:lnTo>
                    <a:cubicBezTo>
                      <a:pt x="45199" y="4043"/>
                      <a:pt x="46962" y="4013"/>
                      <a:pt x="48786" y="3952"/>
                    </a:cubicBezTo>
                    <a:cubicBezTo>
                      <a:pt x="50610" y="3922"/>
                      <a:pt x="52403" y="3891"/>
                      <a:pt x="54227" y="3800"/>
                    </a:cubicBezTo>
                    <a:lnTo>
                      <a:pt x="59667" y="3587"/>
                    </a:lnTo>
                    <a:lnTo>
                      <a:pt x="65108" y="3192"/>
                    </a:lnTo>
                    <a:cubicBezTo>
                      <a:pt x="72312" y="2584"/>
                      <a:pt x="79485" y="1673"/>
                      <a:pt x="86568" y="1"/>
                    </a:cubicBezTo>
                    <a:close/>
                  </a:path>
                </a:pathLst>
              </a:custGeom>
              <a:solidFill>
                <a:srgbClr val="4A6E4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96" name="Google Shape;5996;p73"/>
              <p:cNvSpPr/>
              <p:nvPr/>
            </p:nvSpPr>
            <p:spPr>
              <a:xfrm>
                <a:off x="996475" y="4200950"/>
                <a:ext cx="1972725" cy="91225"/>
              </a:xfrm>
              <a:custGeom>
                <a:avLst/>
                <a:gdLst/>
                <a:ahLst/>
                <a:cxnLst/>
                <a:rect l="l" t="t" r="r" b="b"/>
                <a:pathLst>
                  <a:path w="78909" h="3649" extrusionOk="0">
                    <a:moveTo>
                      <a:pt x="78908" y="1"/>
                    </a:moveTo>
                    <a:lnTo>
                      <a:pt x="74045" y="852"/>
                    </a:lnTo>
                    <a:cubicBezTo>
                      <a:pt x="73255" y="1065"/>
                      <a:pt x="72403" y="1126"/>
                      <a:pt x="71613" y="1247"/>
                    </a:cubicBezTo>
                    <a:lnTo>
                      <a:pt x="69151" y="1551"/>
                    </a:lnTo>
                    <a:cubicBezTo>
                      <a:pt x="68300" y="1612"/>
                      <a:pt x="67510" y="1794"/>
                      <a:pt x="66659" y="1855"/>
                    </a:cubicBezTo>
                    <a:lnTo>
                      <a:pt x="64197" y="2098"/>
                    </a:lnTo>
                    <a:cubicBezTo>
                      <a:pt x="62525" y="2250"/>
                      <a:pt x="60884" y="2433"/>
                      <a:pt x="59273" y="2493"/>
                    </a:cubicBezTo>
                    <a:lnTo>
                      <a:pt x="54318" y="2797"/>
                    </a:lnTo>
                    <a:lnTo>
                      <a:pt x="49394" y="3010"/>
                    </a:lnTo>
                    <a:cubicBezTo>
                      <a:pt x="47753" y="3071"/>
                      <a:pt x="46081" y="3071"/>
                      <a:pt x="44439" y="3101"/>
                    </a:cubicBezTo>
                    <a:cubicBezTo>
                      <a:pt x="43238" y="3146"/>
                      <a:pt x="42020" y="3174"/>
                      <a:pt x="40822" y="3174"/>
                    </a:cubicBezTo>
                    <a:cubicBezTo>
                      <a:pt x="40383" y="3174"/>
                      <a:pt x="39947" y="3170"/>
                      <a:pt x="39515" y="3162"/>
                    </a:cubicBezTo>
                    <a:cubicBezTo>
                      <a:pt x="38748" y="3169"/>
                      <a:pt x="37980" y="3172"/>
                      <a:pt x="37213" y="3172"/>
                    </a:cubicBezTo>
                    <a:cubicBezTo>
                      <a:pt x="31385" y="3172"/>
                      <a:pt x="25560" y="2978"/>
                      <a:pt x="19758" y="2736"/>
                    </a:cubicBezTo>
                    <a:lnTo>
                      <a:pt x="17266" y="2615"/>
                    </a:lnTo>
                    <a:lnTo>
                      <a:pt x="14804" y="2493"/>
                    </a:lnTo>
                    <a:lnTo>
                      <a:pt x="12342" y="2402"/>
                    </a:lnTo>
                    <a:lnTo>
                      <a:pt x="9880" y="2250"/>
                    </a:lnTo>
                    <a:cubicBezTo>
                      <a:pt x="6566" y="2037"/>
                      <a:pt x="3284" y="1825"/>
                      <a:pt x="1" y="1551"/>
                    </a:cubicBezTo>
                    <a:lnTo>
                      <a:pt x="1" y="1551"/>
                    </a:lnTo>
                    <a:cubicBezTo>
                      <a:pt x="6536" y="2311"/>
                      <a:pt x="13132" y="2797"/>
                      <a:pt x="19819" y="3071"/>
                    </a:cubicBezTo>
                    <a:cubicBezTo>
                      <a:pt x="21460" y="3132"/>
                      <a:pt x="23132" y="3253"/>
                      <a:pt x="24773" y="3284"/>
                    </a:cubicBezTo>
                    <a:cubicBezTo>
                      <a:pt x="26384" y="3375"/>
                      <a:pt x="28056" y="3436"/>
                      <a:pt x="29698" y="3496"/>
                    </a:cubicBezTo>
                    <a:lnTo>
                      <a:pt x="34652" y="3588"/>
                    </a:lnTo>
                    <a:lnTo>
                      <a:pt x="39576" y="3648"/>
                    </a:lnTo>
                    <a:cubicBezTo>
                      <a:pt x="41217" y="3648"/>
                      <a:pt x="42889" y="3588"/>
                      <a:pt x="44531" y="3557"/>
                    </a:cubicBezTo>
                    <a:cubicBezTo>
                      <a:pt x="46142" y="3557"/>
                      <a:pt x="47813" y="3527"/>
                      <a:pt x="49455" y="3436"/>
                    </a:cubicBezTo>
                    <a:lnTo>
                      <a:pt x="54409" y="3253"/>
                    </a:lnTo>
                    <a:lnTo>
                      <a:pt x="59333" y="2919"/>
                    </a:lnTo>
                    <a:cubicBezTo>
                      <a:pt x="65899" y="2341"/>
                      <a:pt x="72495" y="1551"/>
                      <a:pt x="78908" y="1"/>
                    </a:cubicBezTo>
                    <a:close/>
                  </a:path>
                </a:pathLst>
              </a:custGeom>
              <a:solidFill>
                <a:srgbClr val="4A6E4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97" name="Google Shape;5997;p73"/>
              <p:cNvSpPr/>
              <p:nvPr/>
            </p:nvSpPr>
            <p:spPr>
              <a:xfrm>
                <a:off x="1049675" y="4031500"/>
                <a:ext cx="1865575" cy="86975"/>
              </a:xfrm>
              <a:custGeom>
                <a:avLst/>
                <a:gdLst/>
                <a:ahLst/>
                <a:cxnLst/>
                <a:rect l="l" t="t" r="r" b="b"/>
                <a:pathLst>
                  <a:path w="74623" h="3479" extrusionOk="0">
                    <a:moveTo>
                      <a:pt x="74622" y="1"/>
                    </a:moveTo>
                    <a:lnTo>
                      <a:pt x="70002" y="852"/>
                    </a:lnTo>
                    <a:cubicBezTo>
                      <a:pt x="69242" y="1004"/>
                      <a:pt x="68452" y="1065"/>
                      <a:pt x="67692" y="1186"/>
                    </a:cubicBezTo>
                    <a:lnTo>
                      <a:pt x="65382" y="1490"/>
                    </a:lnTo>
                    <a:cubicBezTo>
                      <a:pt x="64622" y="1612"/>
                      <a:pt x="63832" y="1733"/>
                      <a:pt x="63072" y="1794"/>
                    </a:cubicBezTo>
                    <a:lnTo>
                      <a:pt x="60731" y="2037"/>
                    </a:lnTo>
                    <a:cubicBezTo>
                      <a:pt x="59181" y="2128"/>
                      <a:pt x="57631" y="2341"/>
                      <a:pt x="56081" y="2402"/>
                    </a:cubicBezTo>
                    <a:lnTo>
                      <a:pt x="51400" y="2675"/>
                    </a:lnTo>
                    <a:lnTo>
                      <a:pt x="46719" y="2858"/>
                    </a:lnTo>
                    <a:cubicBezTo>
                      <a:pt x="45169" y="2949"/>
                      <a:pt x="43618" y="2949"/>
                      <a:pt x="42038" y="2979"/>
                    </a:cubicBezTo>
                    <a:cubicBezTo>
                      <a:pt x="40942" y="3001"/>
                      <a:pt x="39846" y="3022"/>
                      <a:pt x="38749" y="3022"/>
                    </a:cubicBezTo>
                    <a:cubicBezTo>
                      <a:pt x="38295" y="3022"/>
                      <a:pt x="37841" y="3019"/>
                      <a:pt x="37387" y="3010"/>
                    </a:cubicBezTo>
                    <a:cubicBezTo>
                      <a:pt x="36985" y="3012"/>
                      <a:pt x="36582" y="3013"/>
                      <a:pt x="36180" y="3013"/>
                    </a:cubicBezTo>
                    <a:cubicBezTo>
                      <a:pt x="30328" y="3013"/>
                      <a:pt x="24524" y="2812"/>
                      <a:pt x="18694" y="2584"/>
                    </a:cubicBezTo>
                    <a:lnTo>
                      <a:pt x="16323" y="2524"/>
                    </a:lnTo>
                    <a:lnTo>
                      <a:pt x="14013" y="2402"/>
                    </a:lnTo>
                    <a:cubicBezTo>
                      <a:pt x="12463" y="2341"/>
                      <a:pt x="10882" y="2250"/>
                      <a:pt x="9332" y="2128"/>
                    </a:cubicBezTo>
                    <a:cubicBezTo>
                      <a:pt x="6232" y="1946"/>
                      <a:pt x="3101" y="1733"/>
                      <a:pt x="1" y="1490"/>
                    </a:cubicBezTo>
                    <a:lnTo>
                      <a:pt x="1" y="1490"/>
                    </a:lnTo>
                    <a:cubicBezTo>
                      <a:pt x="6171" y="2220"/>
                      <a:pt x="12402" y="2706"/>
                      <a:pt x="18724" y="2949"/>
                    </a:cubicBezTo>
                    <a:cubicBezTo>
                      <a:pt x="20275" y="3010"/>
                      <a:pt x="21825" y="3131"/>
                      <a:pt x="23405" y="3162"/>
                    </a:cubicBezTo>
                    <a:cubicBezTo>
                      <a:pt x="24955" y="3192"/>
                      <a:pt x="26506" y="3283"/>
                      <a:pt x="28056" y="3314"/>
                    </a:cubicBezTo>
                    <a:lnTo>
                      <a:pt x="32737" y="3435"/>
                    </a:lnTo>
                    <a:lnTo>
                      <a:pt x="37418" y="3466"/>
                    </a:lnTo>
                    <a:cubicBezTo>
                      <a:pt x="37872" y="3475"/>
                      <a:pt x="38326" y="3478"/>
                      <a:pt x="38781" y="3478"/>
                    </a:cubicBezTo>
                    <a:cubicBezTo>
                      <a:pt x="39879" y="3478"/>
                      <a:pt x="40981" y="3457"/>
                      <a:pt x="42099" y="3435"/>
                    </a:cubicBezTo>
                    <a:cubicBezTo>
                      <a:pt x="43649" y="3375"/>
                      <a:pt x="45199" y="3375"/>
                      <a:pt x="46749" y="3314"/>
                    </a:cubicBezTo>
                    <a:lnTo>
                      <a:pt x="51430" y="3131"/>
                    </a:lnTo>
                    <a:lnTo>
                      <a:pt x="56111" y="2797"/>
                    </a:lnTo>
                    <a:cubicBezTo>
                      <a:pt x="62342" y="2250"/>
                      <a:pt x="68543" y="1490"/>
                      <a:pt x="74622" y="1"/>
                    </a:cubicBezTo>
                    <a:close/>
                  </a:path>
                </a:pathLst>
              </a:custGeom>
              <a:solidFill>
                <a:srgbClr val="4A6E4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98" name="Google Shape;5998;p73"/>
            <p:cNvGrpSpPr/>
            <p:nvPr/>
          </p:nvGrpSpPr>
          <p:grpSpPr>
            <a:xfrm>
              <a:off x="805408" y="3482909"/>
              <a:ext cx="827363" cy="652186"/>
              <a:chOff x="9829876" y="1916487"/>
              <a:chExt cx="1632845" cy="1287124"/>
            </a:xfrm>
          </p:grpSpPr>
          <p:sp>
            <p:nvSpPr>
              <p:cNvPr id="5999" name="Google Shape;5999;p73"/>
              <p:cNvSpPr/>
              <p:nvPr/>
            </p:nvSpPr>
            <p:spPr>
              <a:xfrm>
                <a:off x="10526484" y="2030864"/>
                <a:ext cx="90577" cy="90577"/>
              </a:xfrm>
              <a:custGeom>
                <a:avLst/>
                <a:gdLst/>
                <a:ahLst/>
                <a:cxnLst/>
                <a:rect l="l" t="t" r="r" b="b"/>
                <a:pathLst>
                  <a:path w="5838" h="5838" extrusionOk="0">
                    <a:moveTo>
                      <a:pt x="2936" y="0"/>
                    </a:moveTo>
                    <a:cubicBezTo>
                      <a:pt x="1301" y="0"/>
                      <a:pt x="0" y="1301"/>
                      <a:pt x="0" y="2902"/>
                    </a:cubicBezTo>
                    <a:cubicBezTo>
                      <a:pt x="0" y="4537"/>
                      <a:pt x="1301" y="5838"/>
                      <a:pt x="2936" y="5838"/>
                    </a:cubicBezTo>
                    <a:cubicBezTo>
                      <a:pt x="4537" y="5838"/>
                      <a:pt x="5838" y="4537"/>
                      <a:pt x="5838" y="2902"/>
                    </a:cubicBezTo>
                    <a:cubicBezTo>
                      <a:pt x="5838" y="1301"/>
                      <a:pt x="4537" y="0"/>
                      <a:pt x="293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0" name="Google Shape;6000;p73"/>
              <p:cNvSpPr/>
              <p:nvPr/>
            </p:nvSpPr>
            <p:spPr>
              <a:xfrm>
                <a:off x="10683806" y="2037070"/>
                <a:ext cx="44016" cy="44001"/>
              </a:xfrm>
              <a:custGeom>
                <a:avLst/>
                <a:gdLst/>
                <a:ahLst/>
                <a:cxnLst/>
                <a:rect l="l" t="t" r="r" b="b"/>
                <a:pathLst>
                  <a:path w="2837" h="2836" extrusionOk="0">
                    <a:moveTo>
                      <a:pt x="1402" y="0"/>
                    </a:moveTo>
                    <a:cubicBezTo>
                      <a:pt x="635" y="0"/>
                      <a:pt x="1" y="634"/>
                      <a:pt x="1" y="1435"/>
                    </a:cubicBezTo>
                    <a:cubicBezTo>
                      <a:pt x="1" y="2202"/>
                      <a:pt x="635" y="2836"/>
                      <a:pt x="1402" y="2836"/>
                    </a:cubicBezTo>
                    <a:cubicBezTo>
                      <a:pt x="2202" y="2836"/>
                      <a:pt x="2836" y="2202"/>
                      <a:pt x="2836" y="1435"/>
                    </a:cubicBezTo>
                    <a:cubicBezTo>
                      <a:pt x="2836" y="634"/>
                      <a:pt x="2202" y="0"/>
                      <a:pt x="140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1" name="Google Shape;6001;p73"/>
              <p:cNvSpPr/>
              <p:nvPr/>
            </p:nvSpPr>
            <p:spPr>
              <a:xfrm>
                <a:off x="10609800" y="1916487"/>
                <a:ext cx="55916" cy="55389"/>
              </a:xfrm>
              <a:custGeom>
                <a:avLst/>
                <a:gdLst/>
                <a:ahLst/>
                <a:cxnLst/>
                <a:rect l="l" t="t" r="r" b="b"/>
                <a:pathLst>
                  <a:path w="3604" h="3570" extrusionOk="0">
                    <a:moveTo>
                      <a:pt x="1802" y="0"/>
                    </a:moveTo>
                    <a:cubicBezTo>
                      <a:pt x="801" y="0"/>
                      <a:pt x="1" y="801"/>
                      <a:pt x="1" y="1768"/>
                    </a:cubicBezTo>
                    <a:cubicBezTo>
                      <a:pt x="1" y="2769"/>
                      <a:pt x="801" y="3569"/>
                      <a:pt x="1802" y="3569"/>
                    </a:cubicBezTo>
                    <a:cubicBezTo>
                      <a:pt x="2803" y="3569"/>
                      <a:pt x="3603" y="2769"/>
                      <a:pt x="3603" y="1768"/>
                    </a:cubicBezTo>
                    <a:cubicBezTo>
                      <a:pt x="3603" y="801"/>
                      <a:pt x="2803" y="0"/>
                      <a:pt x="180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2" name="Google Shape;6002;p73"/>
              <p:cNvSpPr/>
              <p:nvPr/>
            </p:nvSpPr>
            <p:spPr>
              <a:xfrm>
                <a:off x="10003256" y="2393822"/>
                <a:ext cx="1304206" cy="789155"/>
              </a:xfrm>
              <a:custGeom>
                <a:avLst/>
                <a:gdLst/>
                <a:ahLst/>
                <a:cxnLst/>
                <a:rect l="l" t="t" r="r" b="b"/>
                <a:pathLst>
                  <a:path w="84061" h="50864" extrusionOk="0">
                    <a:moveTo>
                      <a:pt x="48365" y="0"/>
                    </a:moveTo>
                    <a:cubicBezTo>
                      <a:pt x="43370" y="0"/>
                      <a:pt x="37809" y="850"/>
                      <a:pt x="31656" y="2892"/>
                    </a:cubicBezTo>
                    <a:cubicBezTo>
                      <a:pt x="6605" y="11198"/>
                      <a:pt x="1201" y="29411"/>
                      <a:pt x="334" y="40252"/>
                    </a:cubicBezTo>
                    <a:cubicBezTo>
                      <a:pt x="0" y="44488"/>
                      <a:pt x="334" y="47590"/>
                      <a:pt x="434" y="48524"/>
                    </a:cubicBezTo>
                    <a:cubicBezTo>
                      <a:pt x="501" y="48658"/>
                      <a:pt x="501" y="48724"/>
                      <a:pt x="501" y="48758"/>
                    </a:cubicBezTo>
                    <a:cubicBezTo>
                      <a:pt x="6839" y="50300"/>
                      <a:pt x="13071" y="50863"/>
                      <a:pt x="18796" y="50863"/>
                    </a:cubicBezTo>
                    <a:cubicBezTo>
                      <a:pt x="34374" y="50863"/>
                      <a:pt x="46200" y="46690"/>
                      <a:pt x="46200" y="46690"/>
                    </a:cubicBezTo>
                    <a:cubicBezTo>
                      <a:pt x="46200" y="46690"/>
                      <a:pt x="68549" y="39718"/>
                      <a:pt x="84060" y="21038"/>
                    </a:cubicBezTo>
                    <a:lnTo>
                      <a:pt x="84027" y="21005"/>
                    </a:lnTo>
                    <a:cubicBezTo>
                      <a:pt x="84027" y="20971"/>
                      <a:pt x="83960" y="20971"/>
                      <a:pt x="83960" y="20904"/>
                    </a:cubicBezTo>
                    <a:cubicBezTo>
                      <a:pt x="82969" y="19059"/>
                      <a:pt x="72017" y="0"/>
                      <a:pt x="4836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3" name="Google Shape;6003;p73"/>
              <p:cNvSpPr/>
              <p:nvPr/>
            </p:nvSpPr>
            <p:spPr>
              <a:xfrm>
                <a:off x="9829876" y="2222567"/>
                <a:ext cx="1632845" cy="981044"/>
              </a:xfrm>
              <a:custGeom>
                <a:avLst/>
                <a:gdLst/>
                <a:ahLst/>
                <a:cxnLst/>
                <a:rect l="l" t="t" r="r" b="b"/>
                <a:pathLst>
                  <a:path w="105243" h="63232" extrusionOk="0">
                    <a:moveTo>
                      <a:pt x="53144" y="1"/>
                    </a:moveTo>
                    <a:cubicBezTo>
                      <a:pt x="53024" y="1"/>
                      <a:pt x="52900" y="7"/>
                      <a:pt x="52772" y="20"/>
                    </a:cubicBezTo>
                    <a:cubicBezTo>
                      <a:pt x="51437" y="186"/>
                      <a:pt x="50737" y="854"/>
                      <a:pt x="50336" y="1521"/>
                    </a:cubicBezTo>
                    <a:cubicBezTo>
                      <a:pt x="49936" y="2154"/>
                      <a:pt x="49869" y="2755"/>
                      <a:pt x="49869" y="2755"/>
                    </a:cubicBezTo>
                    <a:cubicBezTo>
                      <a:pt x="49869" y="2755"/>
                      <a:pt x="49869" y="2888"/>
                      <a:pt x="49769" y="3155"/>
                    </a:cubicBezTo>
                    <a:cubicBezTo>
                      <a:pt x="49703" y="3355"/>
                      <a:pt x="49569" y="3689"/>
                      <a:pt x="49402" y="4022"/>
                    </a:cubicBezTo>
                    <a:cubicBezTo>
                      <a:pt x="49036" y="4690"/>
                      <a:pt x="48368" y="5423"/>
                      <a:pt x="47168" y="5657"/>
                    </a:cubicBezTo>
                    <a:cubicBezTo>
                      <a:pt x="46916" y="5691"/>
                      <a:pt x="46660" y="5707"/>
                      <a:pt x="46405" y="5707"/>
                    </a:cubicBezTo>
                    <a:cubicBezTo>
                      <a:pt x="45407" y="5707"/>
                      <a:pt x="44437" y="5462"/>
                      <a:pt x="43932" y="5090"/>
                    </a:cubicBezTo>
                    <a:cubicBezTo>
                      <a:pt x="43331" y="4656"/>
                      <a:pt x="42998" y="4089"/>
                      <a:pt x="42998" y="4089"/>
                    </a:cubicBezTo>
                    <a:cubicBezTo>
                      <a:pt x="42998" y="4089"/>
                      <a:pt x="42698" y="3555"/>
                      <a:pt x="42031" y="3088"/>
                    </a:cubicBezTo>
                    <a:cubicBezTo>
                      <a:pt x="41697" y="2888"/>
                      <a:pt x="41330" y="2688"/>
                      <a:pt x="40830" y="2555"/>
                    </a:cubicBezTo>
                    <a:cubicBezTo>
                      <a:pt x="40614" y="2497"/>
                      <a:pt x="40386" y="2465"/>
                      <a:pt x="40149" y="2465"/>
                    </a:cubicBezTo>
                    <a:cubicBezTo>
                      <a:pt x="39835" y="2465"/>
                      <a:pt x="39504" y="2522"/>
                      <a:pt x="39162" y="2655"/>
                    </a:cubicBezTo>
                    <a:cubicBezTo>
                      <a:pt x="38561" y="2855"/>
                      <a:pt x="38094" y="3189"/>
                      <a:pt x="37761" y="3555"/>
                    </a:cubicBezTo>
                    <a:cubicBezTo>
                      <a:pt x="37494" y="3922"/>
                      <a:pt x="37260" y="4356"/>
                      <a:pt x="37160" y="4723"/>
                    </a:cubicBezTo>
                    <a:cubicBezTo>
                      <a:pt x="36927" y="5490"/>
                      <a:pt x="36994" y="6091"/>
                      <a:pt x="36994" y="6091"/>
                    </a:cubicBezTo>
                    <a:cubicBezTo>
                      <a:pt x="36994" y="6091"/>
                      <a:pt x="37027" y="6724"/>
                      <a:pt x="36827" y="7492"/>
                    </a:cubicBezTo>
                    <a:cubicBezTo>
                      <a:pt x="36593" y="8225"/>
                      <a:pt x="35659" y="9226"/>
                      <a:pt x="34559" y="9827"/>
                    </a:cubicBezTo>
                    <a:cubicBezTo>
                      <a:pt x="34034" y="10073"/>
                      <a:pt x="33552" y="10170"/>
                      <a:pt x="33114" y="10170"/>
                    </a:cubicBezTo>
                    <a:cubicBezTo>
                      <a:pt x="32603" y="10170"/>
                      <a:pt x="32151" y="10039"/>
                      <a:pt x="31757" y="9860"/>
                    </a:cubicBezTo>
                    <a:cubicBezTo>
                      <a:pt x="31390" y="9693"/>
                      <a:pt x="31156" y="9493"/>
                      <a:pt x="30923" y="9360"/>
                    </a:cubicBezTo>
                    <a:cubicBezTo>
                      <a:pt x="30756" y="9226"/>
                      <a:pt x="30656" y="9093"/>
                      <a:pt x="30656" y="9093"/>
                    </a:cubicBezTo>
                    <a:cubicBezTo>
                      <a:pt x="30656" y="9093"/>
                      <a:pt x="30222" y="8692"/>
                      <a:pt x="29522" y="8392"/>
                    </a:cubicBezTo>
                    <a:cubicBezTo>
                      <a:pt x="29202" y="8255"/>
                      <a:pt x="28821" y="8160"/>
                      <a:pt x="28389" y="8160"/>
                    </a:cubicBezTo>
                    <a:cubicBezTo>
                      <a:pt x="27874" y="8160"/>
                      <a:pt x="27288" y="8296"/>
                      <a:pt x="26653" y="8659"/>
                    </a:cubicBezTo>
                    <a:cubicBezTo>
                      <a:pt x="25519" y="9360"/>
                      <a:pt x="25085" y="10360"/>
                      <a:pt x="24985" y="11161"/>
                    </a:cubicBezTo>
                    <a:cubicBezTo>
                      <a:pt x="24885" y="11895"/>
                      <a:pt x="25018" y="12495"/>
                      <a:pt x="25018" y="12562"/>
                    </a:cubicBezTo>
                    <a:cubicBezTo>
                      <a:pt x="25018" y="12595"/>
                      <a:pt x="25018" y="12762"/>
                      <a:pt x="25052" y="12996"/>
                    </a:cubicBezTo>
                    <a:cubicBezTo>
                      <a:pt x="25085" y="13229"/>
                      <a:pt x="25085" y="13563"/>
                      <a:pt x="25052" y="13996"/>
                    </a:cubicBezTo>
                    <a:cubicBezTo>
                      <a:pt x="24985" y="14830"/>
                      <a:pt x="24251" y="16064"/>
                      <a:pt x="23250" y="16832"/>
                    </a:cubicBezTo>
                    <a:cubicBezTo>
                      <a:pt x="22750" y="17199"/>
                      <a:pt x="22316" y="17399"/>
                      <a:pt x="21849" y="17499"/>
                    </a:cubicBezTo>
                    <a:cubicBezTo>
                      <a:pt x="21654" y="17544"/>
                      <a:pt x="21465" y="17562"/>
                      <a:pt x="21283" y="17562"/>
                    </a:cubicBezTo>
                    <a:cubicBezTo>
                      <a:pt x="21061" y="17562"/>
                      <a:pt x="20850" y="17535"/>
                      <a:pt x="20649" y="17499"/>
                    </a:cubicBezTo>
                    <a:cubicBezTo>
                      <a:pt x="19915" y="17332"/>
                      <a:pt x="19414" y="16998"/>
                      <a:pt x="19414" y="16998"/>
                    </a:cubicBezTo>
                    <a:cubicBezTo>
                      <a:pt x="19414" y="16998"/>
                      <a:pt x="18914" y="16632"/>
                      <a:pt x="18180" y="16498"/>
                    </a:cubicBezTo>
                    <a:cubicBezTo>
                      <a:pt x="18046" y="16473"/>
                      <a:pt x="17901" y="16458"/>
                      <a:pt x="17747" y="16458"/>
                    </a:cubicBezTo>
                    <a:cubicBezTo>
                      <a:pt x="17097" y="16458"/>
                      <a:pt x="16294" y="16717"/>
                      <a:pt x="15512" y="17499"/>
                    </a:cubicBezTo>
                    <a:cubicBezTo>
                      <a:pt x="15245" y="17732"/>
                      <a:pt x="15078" y="17999"/>
                      <a:pt x="14911" y="18233"/>
                    </a:cubicBezTo>
                    <a:cubicBezTo>
                      <a:pt x="14811" y="18500"/>
                      <a:pt x="14678" y="18733"/>
                      <a:pt x="14578" y="19000"/>
                    </a:cubicBezTo>
                    <a:cubicBezTo>
                      <a:pt x="14411" y="19500"/>
                      <a:pt x="14411" y="19967"/>
                      <a:pt x="14411" y="20368"/>
                    </a:cubicBezTo>
                    <a:cubicBezTo>
                      <a:pt x="14478" y="21068"/>
                      <a:pt x="14678" y="21635"/>
                      <a:pt x="14711" y="21735"/>
                    </a:cubicBezTo>
                    <a:lnTo>
                      <a:pt x="14711" y="21802"/>
                    </a:lnTo>
                    <a:cubicBezTo>
                      <a:pt x="14744" y="21969"/>
                      <a:pt x="14945" y="22469"/>
                      <a:pt x="15045" y="23170"/>
                    </a:cubicBezTo>
                    <a:cubicBezTo>
                      <a:pt x="15145" y="23970"/>
                      <a:pt x="14744" y="25404"/>
                      <a:pt x="13977" y="26405"/>
                    </a:cubicBezTo>
                    <a:cubicBezTo>
                      <a:pt x="13210" y="27473"/>
                      <a:pt x="12343" y="27739"/>
                      <a:pt x="11575" y="27806"/>
                    </a:cubicBezTo>
                    <a:cubicBezTo>
                      <a:pt x="11477" y="27815"/>
                      <a:pt x="11381" y="27819"/>
                      <a:pt x="11290" y="27819"/>
                    </a:cubicBezTo>
                    <a:cubicBezTo>
                      <a:pt x="11039" y="27819"/>
                      <a:pt x="10821" y="27788"/>
                      <a:pt x="10675" y="27739"/>
                    </a:cubicBezTo>
                    <a:cubicBezTo>
                      <a:pt x="10408" y="27706"/>
                      <a:pt x="10275" y="27673"/>
                      <a:pt x="10275" y="27673"/>
                    </a:cubicBezTo>
                    <a:cubicBezTo>
                      <a:pt x="10275" y="27673"/>
                      <a:pt x="9882" y="27526"/>
                      <a:pt x="9329" y="27526"/>
                    </a:cubicBezTo>
                    <a:cubicBezTo>
                      <a:pt x="9237" y="27526"/>
                      <a:pt x="9140" y="27530"/>
                      <a:pt x="9040" y="27539"/>
                    </a:cubicBezTo>
                    <a:cubicBezTo>
                      <a:pt x="8707" y="27573"/>
                      <a:pt x="8273" y="27739"/>
                      <a:pt x="7873" y="28006"/>
                    </a:cubicBezTo>
                    <a:cubicBezTo>
                      <a:pt x="7673" y="28140"/>
                      <a:pt x="7439" y="28307"/>
                      <a:pt x="7239" y="28507"/>
                    </a:cubicBezTo>
                    <a:cubicBezTo>
                      <a:pt x="7039" y="28707"/>
                      <a:pt x="6872" y="29007"/>
                      <a:pt x="6705" y="29307"/>
                    </a:cubicBezTo>
                    <a:cubicBezTo>
                      <a:pt x="6372" y="29908"/>
                      <a:pt x="6205" y="30508"/>
                      <a:pt x="6172" y="31042"/>
                    </a:cubicBezTo>
                    <a:cubicBezTo>
                      <a:pt x="6138" y="31642"/>
                      <a:pt x="6205" y="32076"/>
                      <a:pt x="6338" y="32510"/>
                    </a:cubicBezTo>
                    <a:cubicBezTo>
                      <a:pt x="6539" y="33210"/>
                      <a:pt x="6872" y="33677"/>
                      <a:pt x="6972" y="33744"/>
                    </a:cubicBezTo>
                    <a:lnTo>
                      <a:pt x="7006" y="33810"/>
                    </a:lnTo>
                    <a:cubicBezTo>
                      <a:pt x="7072" y="33877"/>
                      <a:pt x="7372" y="34344"/>
                      <a:pt x="7606" y="35011"/>
                    </a:cubicBezTo>
                    <a:cubicBezTo>
                      <a:pt x="7906" y="35812"/>
                      <a:pt x="7873" y="37346"/>
                      <a:pt x="7406" y="38547"/>
                    </a:cubicBezTo>
                    <a:cubicBezTo>
                      <a:pt x="7006" y="39815"/>
                      <a:pt x="6172" y="40348"/>
                      <a:pt x="5538" y="40649"/>
                    </a:cubicBezTo>
                    <a:cubicBezTo>
                      <a:pt x="5004" y="40862"/>
                      <a:pt x="4556" y="40884"/>
                      <a:pt x="4398" y="40884"/>
                    </a:cubicBezTo>
                    <a:cubicBezTo>
                      <a:pt x="4358" y="40884"/>
                      <a:pt x="4337" y="40882"/>
                      <a:pt x="4337" y="40882"/>
                    </a:cubicBezTo>
                    <a:cubicBezTo>
                      <a:pt x="4337" y="40882"/>
                      <a:pt x="4321" y="40881"/>
                      <a:pt x="4292" y="40881"/>
                    </a:cubicBezTo>
                    <a:cubicBezTo>
                      <a:pt x="4145" y="40881"/>
                      <a:pt x="3659" y="40904"/>
                      <a:pt x="3103" y="41182"/>
                    </a:cubicBezTo>
                    <a:cubicBezTo>
                      <a:pt x="2402" y="41483"/>
                      <a:pt x="1702" y="42216"/>
                      <a:pt x="1368" y="43651"/>
                    </a:cubicBezTo>
                    <a:cubicBezTo>
                      <a:pt x="1068" y="45085"/>
                      <a:pt x="1402" y="46186"/>
                      <a:pt x="1869" y="46886"/>
                    </a:cubicBezTo>
                    <a:cubicBezTo>
                      <a:pt x="2269" y="47554"/>
                      <a:pt x="2736" y="47887"/>
                      <a:pt x="2769" y="47921"/>
                    </a:cubicBezTo>
                    <a:cubicBezTo>
                      <a:pt x="2769" y="47921"/>
                      <a:pt x="2903" y="48021"/>
                      <a:pt x="3069" y="48187"/>
                    </a:cubicBezTo>
                    <a:cubicBezTo>
                      <a:pt x="3303" y="48354"/>
                      <a:pt x="3503" y="48588"/>
                      <a:pt x="3737" y="48921"/>
                    </a:cubicBezTo>
                    <a:cubicBezTo>
                      <a:pt x="4204" y="49655"/>
                      <a:pt x="4537" y="51090"/>
                      <a:pt x="4470" y="52491"/>
                    </a:cubicBezTo>
                    <a:cubicBezTo>
                      <a:pt x="4404" y="52557"/>
                      <a:pt x="4404" y="52657"/>
                      <a:pt x="4404" y="52724"/>
                    </a:cubicBezTo>
                    <a:cubicBezTo>
                      <a:pt x="4337" y="53324"/>
                      <a:pt x="4204" y="53758"/>
                      <a:pt x="4003" y="54158"/>
                    </a:cubicBezTo>
                    <a:cubicBezTo>
                      <a:pt x="3737" y="54559"/>
                      <a:pt x="3470" y="54892"/>
                      <a:pt x="3203" y="55159"/>
                    </a:cubicBezTo>
                    <a:cubicBezTo>
                      <a:pt x="2669" y="55593"/>
                      <a:pt x="2135" y="55760"/>
                      <a:pt x="2135" y="55760"/>
                    </a:cubicBezTo>
                    <a:cubicBezTo>
                      <a:pt x="2135" y="55760"/>
                      <a:pt x="1568" y="55893"/>
                      <a:pt x="1035" y="56427"/>
                    </a:cubicBezTo>
                    <a:cubicBezTo>
                      <a:pt x="534" y="56994"/>
                      <a:pt x="1" y="57894"/>
                      <a:pt x="67" y="59429"/>
                    </a:cubicBezTo>
                    <a:cubicBezTo>
                      <a:pt x="167" y="60997"/>
                      <a:pt x="834" y="61997"/>
                      <a:pt x="1402" y="62531"/>
                    </a:cubicBezTo>
                    <a:cubicBezTo>
                      <a:pt x="2035" y="63065"/>
                      <a:pt x="2569" y="63232"/>
                      <a:pt x="2569" y="63232"/>
                    </a:cubicBezTo>
                    <a:cubicBezTo>
                      <a:pt x="2569" y="63232"/>
                      <a:pt x="6619" y="59503"/>
                      <a:pt x="10065" y="59503"/>
                    </a:cubicBezTo>
                    <a:cubicBezTo>
                      <a:pt x="10625" y="59503"/>
                      <a:pt x="11168" y="59601"/>
                      <a:pt x="11676" y="59829"/>
                    </a:cubicBezTo>
                    <a:cubicBezTo>
                      <a:pt x="11676" y="59829"/>
                      <a:pt x="11642" y="59696"/>
                      <a:pt x="11642" y="59562"/>
                    </a:cubicBezTo>
                    <a:cubicBezTo>
                      <a:pt x="11509" y="58662"/>
                      <a:pt x="11175" y="55559"/>
                      <a:pt x="11509" y="51323"/>
                    </a:cubicBezTo>
                    <a:cubicBezTo>
                      <a:pt x="12376" y="40482"/>
                      <a:pt x="17813" y="22236"/>
                      <a:pt x="42831" y="13963"/>
                    </a:cubicBezTo>
                    <a:cubicBezTo>
                      <a:pt x="48998" y="11911"/>
                      <a:pt x="54570" y="11057"/>
                      <a:pt x="59573" y="11057"/>
                    </a:cubicBezTo>
                    <a:cubicBezTo>
                      <a:pt x="83203" y="11057"/>
                      <a:pt x="94144" y="30104"/>
                      <a:pt x="95135" y="31976"/>
                    </a:cubicBezTo>
                    <a:cubicBezTo>
                      <a:pt x="95135" y="32009"/>
                      <a:pt x="95202" y="32043"/>
                      <a:pt x="95202" y="32043"/>
                    </a:cubicBezTo>
                    <a:cubicBezTo>
                      <a:pt x="95235" y="32043"/>
                      <a:pt x="95235" y="32076"/>
                      <a:pt x="95235" y="32076"/>
                    </a:cubicBezTo>
                    <a:lnTo>
                      <a:pt x="95235" y="32143"/>
                    </a:lnTo>
                    <a:cubicBezTo>
                      <a:pt x="96506" y="29709"/>
                      <a:pt x="100030" y="29278"/>
                      <a:pt x="102367" y="29278"/>
                    </a:cubicBezTo>
                    <a:cubicBezTo>
                      <a:pt x="103650" y="29278"/>
                      <a:pt x="104575" y="29407"/>
                      <a:pt x="104575" y="29407"/>
                    </a:cubicBezTo>
                    <a:cubicBezTo>
                      <a:pt x="104575" y="29407"/>
                      <a:pt x="104942" y="28974"/>
                      <a:pt x="105076" y="28173"/>
                    </a:cubicBezTo>
                    <a:cubicBezTo>
                      <a:pt x="105242" y="27339"/>
                      <a:pt x="105142" y="26172"/>
                      <a:pt x="104442" y="24971"/>
                    </a:cubicBezTo>
                    <a:cubicBezTo>
                      <a:pt x="103574" y="23670"/>
                      <a:pt x="102607" y="23236"/>
                      <a:pt x="101840" y="23136"/>
                    </a:cubicBezTo>
                    <a:cubicBezTo>
                      <a:pt x="101656" y="23103"/>
                      <a:pt x="101488" y="23090"/>
                      <a:pt x="101337" y="23090"/>
                    </a:cubicBezTo>
                    <a:cubicBezTo>
                      <a:pt x="100887" y="23090"/>
                      <a:pt x="100606" y="23203"/>
                      <a:pt x="100606" y="23203"/>
                    </a:cubicBezTo>
                    <a:cubicBezTo>
                      <a:pt x="100606" y="23203"/>
                      <a:pt x="100214" y="23350"/>
                      <a:pt x="99639" y="23350"/>
                    </a:cubicBezTo>
                    <a:cubicBezTo>
                      <a:pt x="99544" y="23350"/>
                      <a:pt x="99443" y="23346"/>
                      <a:pt x="99338" y="23336"/>
                    </a:cubicBezTo>
                    <a:cubicBezTo>
                      <a:pt x="99038" y="23303"/>
                      <a:pt x="98604" y="23203"/>
                      <a:pt x="98137" y="23003"/>
                    </a:cubicBezTo>
                    <a:cubicBezTo>
                      <a:pt x="97737" y="22803"/>
                      <a:pt x="97270" y="22469"/>
                      <a:pt x="96803" y="21969"/>
                    </a:cubicBezTo>
                    <a:cubicBezTo>
                      <a:pt x="95902" y="20901"/>
                      <a:pt x="95302" y="19534"/>
                      <a:pt x="95269" y="18700"/>
                    </a:cubicBezTo>
                    <a:cubicBezTo>
                      <a:pt x="95235" y="18299"/>
                      <a:pt x="95269" y="17966"/>
                      <a:pt x="95302" y="17699"/>
                    </a:cubicBezTo>
                    <a:cubicBezTo>
                      <a:pt x="95369" y="17499"/>
                      <a:pt x="95402" y="17365"/>
                      <a:pt x="95402" y="17332"/>
                    </a:cubicBezTo>
                    <a:cubicBezTo>
                      <a:pt x="95402" y="17332"/>
                      <a:pt x="95602" y="16732"/>
                      <a:pt x="95535" y="15898"/>
                    </a:cubicBezTo>
                    <a:cubicBezTo>
                      <a:pt x="95469" y="15030"/>
                      <a:pt x="95068" y="13996"/>
                      <a:pt x="93968" y="12996"/>
                    </a:cubicBezTo>
                    <a:cubicBezTo>
                      <a:pt x="93106" y="12238"/>
                      <a:pt x="92305" y="11972"/>
                      <a:pt x="91630" y="11972"/>
                    </a:cubicBezTo>
                    <a:cubicBezTo>
                      <a:pt x="91443" y="11972"/>
                      <a:pt x="91265" y="11992"/>
                      <a:pt x="91099" y="12028"/>
                    </a:cubicBezTo>
                    <a:cubicBezTo>
                      <a:pt x="90365" y="12162"/>
                      <a:pt x="89931" y="12529"/>
                      <a:pt x="89931" y="12529"/>
                    </a:cubicBezTo>
                    <a:cubicBezTo>
                      <a:pt x="89931" y="12529"/>
                      <a:pt x="89531" y="12862"/>
                      <a:pt x="88797" y="13029"/>
                    </a:cubicBezTo>
                    <a:cubicBezTo>
                      <a:pt x="88576" y="13071"/>
                      <a:pt x="88327" y="13103"/>
                      <a:pt x="88058" y="13103"/>
                    </a:cubicBezTo>
                    <a:cubicBezTo>
                      <a:pt x="87475" y="13103"/>
                      <a:pt x="86792" y="12953"/>
                      <a:pt x="86062" y="12428"/>
                    </a:cubicBezTo>
                    <a:cubicBezTo>
                      <a:pt x="84928" y="11728"/>
                      <a:pt x="84027" y="10527"/>
                      <a:pt x="83760" y="9727"/>
                    </a:cubicBezTo>
                    <a:cubicBezTo>
                      <a:pt x="83560" y="9026"/>
                      <a:pt x="83560" y="8492"/>
                      <a:pt x="83560" y="8359"/>
                    </a:cubicBezTo>
                    <a:lnTo>
                      <a:pt x="83560" y="8326"/>
                    </a:lnTo>
                    <a:cubicBezTo>
                      <a:pt x="83560" y="8192"/>
                      <a:pt x="83560" y="7658"/>
                      <a:pt x="83293" y="6925"/>
                    </a:cubicBezTo>
                    <a:cubicBezTo>
                      <a:pt x="83193" y="6558"/>
                      <a:pt x="82926" y="6091"/>
                      <a:pt x="82593" y="5690"/>
                    </a:cubicBezTo>
                    <a:cubicBezTo>
                      <a:pt x="82259" y="5323"/>
                      <a:pt x="81759" y="4890"/>
                      <a:pt x="81125" y="4590"/>
                    </a:cubicBezTo>
                    <a:cubicBezTo>
                      <a:pt x="80792" y="4423"/>
                      <a:pt x="80525" y="4356"/>
                      <a:pt x="80224" y="4256"/>
                    </a:cubicBezTo>
                    <a:cubicBezTo>
                      <a:pt x="79924" y="4223"/>
                      <a:pt x="79691" y="4223"/>
                      <a:pt x="79424" y="4223"/>
                    </a:cubicBezTo>
                    <a:cubicBezTo>
                      <a:pt x="78924" y="4256"/>
                      <a:pt x="78557" y="4423"/>
                      <a:pt x="78223" y="4590"/>
                    </a:cubicBezTo>
                    <a:cubicBezTo>
                      <a:pt x="77556" y="4923"/>
                      <a:pt x="77256" y="5423"/>
                      <a:pt x="77256" y="5423"/>
                    </a:cubicBezTo>
                    <a:cubicBezTo>
                      <a:pt x="77256" y="5423"/>
                      <a:pt x="77189" y="5557"/>
                      <a:pt x="77022" y="5724"/>
                    </a:cubicBezTo>
                    <a:cubicBezTo>
                      <a:pt x="76855" y="5890"/>
                      <a:pt x="76589" y="6091"/>
                      <a:pt x="76288" y="6324"/>
                    </a:cubicBezTo>
                    <a:cubicBezTo>
                      <a:pt x="75890" y="6567"/>
                      <a:pt x="75360" y="6796"/>
                      <a:pt x="74698" y="6796"/>
                    </a:cubicBezTo>
                    <a:cubicBezTo>
                      <a:pt x="74361" y="6796"/>
                      <a:pt x="73991" y="6737"/>
                      <a:pt x="73586" y="6591"/>
                    </a:cubicBezTo>
                    <a:cubicBezTo>
                      <a:pt x="72352" y="6257"/>
                      <a:pt x="71185" y="5357"/>
                      <a:pt x="70751" y="4656"/>
                    </a:cubicBezTo>
                    <a:cubicBezTo>
                      <a:pt x="70384" y="4022"/>
                      <a:pt x="70251" y="3522"/>
                      <a:pt x="70217" y="3355"/>
                    </a:cubicBezTo>
                    <a:lnTo>
                      <a:pt x="70217" y="3322"/>
                    </a:lnTo>
                    <a:cubicBezTo>
                      <a:pt x="70184" y="3189"/>
                      <a:pt x="70017" y="2655"/>
                      <a:pt x="69617" y="2054"/>
                    </a:cubicBezTo>
                    <a:cubicBezTo>
                      <a:pt x="69417" y="1721"/>
                      <a:pt x="69083" y="1354"/>
                      <a:pt x="68683" y="1054"/>
                    </a:cubicBezTo>
                    <a:cubicBezTo>
                      <a:pt x="68416" y="887"/>
                      <a:pt x="68183" y="753"/>
                      <a:pt x="67916" y="653"/>
                    </a:cubicBezTo>
                    <a:cubicBezTo>
                      <a:pt x="67615" y="520"/>
                      <a:pt x="67349" y="420"/>
                      <a:pt x="67015" y="387"/>
                    </a:cubicBezTo>
                    <a:cubicBezTo>
                      <a:pt x="66828" y="363"/>
                      <a:pt x="66648" y="352"/>
                      <a:pt x="66477" y="352"/>
                    </a:cubicBezTo>
                    <a:cubicBezTo>
                      <a:pt x="65427" y="352"/>
                      <a:pt x="64677" y="762"/>
                      <a:pt x="64246" y="1220"/>
                    </a:cubicBezTo>
                    <a:cubicBezTo>
                      <a:pt x="63713" y="1754"/>
                      <a:pt x="63546" y="2355"/>
                      <a:pt x="63546" y="2355"/>
                    </a:cubicBezTo>
                    <a:cubicBezTo>
                      <a:pt x="63546" y="2355"/>
                      <a:pt x="63379" y="2922"/>
                      <a:pt x="62879" y="3489"/>
                    </a:cubicBezTo>
                    <a:cubicBezTo>
                      <a:pt x="62679" y="3756"/>
                      <a:pt x="62345" y="4022"/>
                      <a:pt x="61911" y="4223"/>
                    </a:cubicBezTo>
                    <a:cubicBezTo>
                      <a:pt x="61511" y="4389"/>
                      <a:pt x="61011" y="4523"/>
                      <a:pt x="60377" y="4523"/>
                    </a:cubicBezTo>
                    <a:cubicBezTo>
                      <a:pt x="59109" y="4489"/>
                      <a:pt x="57775" y="3889"/>
                      <a:pt x="57241" y="3322"/>
                    </a:cubicBezTo>
                    <a:cubicBezTo>
                      <a:pt x="57008" y="3022"/>
                      <a:pt x="56774" y="2722"/>
                      <a:pt x="56674" y="2521"/>
                    </a:cubicBezTo>
                    <a:cubicBezTo>
                      <a:pt x="56541" y="2321"/>
                      <a:pt x="56441" y="2188"/>
                      <a:pt x="56441" y="2154"/>
                    </a:cubicBezTo>
                    <a:cubicBezTo>
                      <a:pt x="56407" y="2054"/>
                      <a:pt x="56174" y="1521"/>
                      <a:pt x="55607" y="1020"/>
                    </a:cubicBezTo>
                    <a:cubicBezTo>
                      <a:pt x="55094" y="538"/>
                      <a:pt x="54282" y="1"/>
                      <a:pt x="53144"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4" name="Google Shape;6004;p73"/>
              <p:cNvSpPr/>
              <p:nvPr/>
            </p:nvSpPr>
            <p:spPr>
              <a:xfrm>
                <a:off x="9879679" y="2884965"/>
                <a:ext cx="116859" cy="67118"/>
              </a:xfrm>
              <a:custGeom>
                <a:avLst/>
                <a:gdLst/>
                <a:ahLst/>
                <a:cxnLst/>
                <a:rect l="l" t="t" r="r" b="b"/>
                <a:pathLst>
                  <a:path w="7532" h="4326" extrusionOk="0">
                    <a:moveTo>
                      <a:pt x="1469" y="1"/>
                    </a:moveTo>
                    <a:cubicBezTo>
                      <a:pt x="1114" y="1"/>
                      <a:pt x="927" y="600"/>
                      <a:pt x="1327" y="857"/>
                    </a:cubicBezTo>
                    <a:cubicBezTo>
                      <a:pt x="2661" y="1691"/>
                      <a:pt x="4029" y="2491"/>
                      <a:pt x="5363" y="3325"/>
                    </a:cubicBezTo>
                    <a:cubicBezTo>
                      <a:pt x="3762" y="3225"/>
                      <a:pt x="2161" y="3192"/>
                      <a:pt x="527" y="3125"/>
                    </a:cubicBezTo>
                    <a:cubicBezTo>
                      <a:pt x="508" y="3123"/>
                      <a:pt x="490" y="3122"/>
                      <a:pt x="474" y="3122"/>
                    </a:cubicBezTo>
                    <a:cubicBezTo>
                      <a:pt x="0" y="3122"/>
                      <a:pt x="111" y="3993"/>
                      <a:pt x="627" y="4026"/>
                    </a:cubicBezTo>
                    <a:cubicBezTo>
                      <a:pt x="2795" y="4126"/>
                      <a:pt x="4930" y="4226"/>
                      <a:pt x="7098" y="4326"/>
                    </a:cubicBezTo>
                    <a:cubicBezTo>
                      <a:pt x="7465" y="4293"/>
                      <a:pt x="7532" y="3659"/>
                      <a:pt x="7198" y="3459"/>
                    </a:cubicBezTo>
                    <a:cubicBezTo>
                      <a:pt x="5363" y="2324"/>
                      <a:pt x="3495" y="1190"/>
                      <a:pt x="1661" y="56"/>
                    </a:cubicBezTo>
                    <a:cubicBezTo>
                      <a:pt x="1593" y="18"/>
                      <a:pt x="1529" y="1"/>
                      <a:pt x="146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5" name="Google Shape;6005;p73"/>
              <p:cNvSpPr/>
              <p:nvPr/>
            </p:nvSpPr>
            <p:spPr>
              <a:xfrm>
                <a:off x="9957766" y="2686357"/>
                <a:ext cx="92113" cy="80771"/>
              </a:xfrm>
              <a:custGeom>
                <a:avLst/>
                <a:gdLst/>
                <a:ahLst/>
                <a:cxnLst/>
                <a:rect l="l" t="t" r="r" b="b"/>
                <a:pathLst>
                  <a:path w="5937" h="5206" extrusionOk="0">
                    <a:moveTo>
                      <a:pt x="862" y="1"/>
                    </a:moveTo>
                    <a:cubicBezTo>
                      <a:pt x="544" y="1"/>
                      <a:pt x="291" y="442"/>
                      <a:pt x="631" y="782"/>
                    </a:cubicBezTo>
                    <a:lnTo>
                      <a:pt x="3933" y="3917"/>
                    </a:lnTo>
                    <a:cubicBezTo>
                      <a:pt x="2832" y="3617"/>
                      <a:pt x="1765" y="3284"/>
                      <a:pt x="631" y="2983"/>
                    </a:cubicBezTo>
                    <a:cubicBezTo>
                      <a:pt x="596" y="2974"/>
                      <a:pt x="563" y="2970"/>
                      <a:pt x="532" y="2970"/>
                    </a:cubicBezTo>
                    <a:cubicBezTo>
                      <a:pt x="111" y="2970"/>
                      <a:pt x="0" y="3758"/>
                      <a:pt x="497" y="3851"/>
                    </a:cubicBezTo>
                    <a:cubicBezTo>
                      <a:pt x="2132" y="4318"/>
                      <a:pt x="3766" y="4785"/>
                      <a:pt x="5401" y="5185"/>
                    </a:cubicBezTo>
                    <a:cubicBezTo>
                      <a:pt x="5435" y="5199"/>
                      <a:pt x="5468" y="5205"/>
                      <a:pt x="5500" y="5205"/>
                    </a:cubicBezTo>
                    <a:cubicBezTo>
                      <a:pt x="5776" y="5205"/>
                      <a:pt x="5937" y="4721"/>
                      <a:pt x="5667" y="4451"/>
                    </a:cubicBezTo>
                    <a:cubicBezTo>
                      <a:pt x="4166" y="2983"/>
                      <a:pt x="2632" y="1582"/>
                      <a:pt x="1131" y="115"/>
                    </a:cubicBezTo>
                    <a:cubicBezTo>
                      <a:pt x="1044" y="35"/>
                      <a:pt x="951" y="1"/>
                      <a:pt x="86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6" name="Google Shape;6006;p73"/>
              <p:cNvSpPr/>
              <p:nvPr/>
            </p:nvSpPr>
            <p:spPr>
              <a:xfrm>
                <a:off x="9872310" y="3120777"/>
                <a:ext cx="120443" cy="54799"/>
              </a:xfrm>
              <a:custGeom>
                <a:avLst/>
                <a:gdLst/>
                <a:ahLst/>
                <a:cxnLst/>
                <a:rect l="l" t="t" r="r" b="b"/>
                <a:pathLst>
                  <a:path w="7763" h="3532" extrusionOk="0">
                    <a:moveTo>
                      <a:pt x="7203" y="0"/>
                    </a:moveTo>
                    <a:cubicBezTo>
                      <a:pt x="7193" y="0"/>
                      <a:pt x="7183" y="1"/>
                      <a:pt x="7173" y="1"/>
                    </a:cubicBezTo>
                    <a:cubicBezTo>
                      <a:pt x="4671" y="135"/>
                      <a:pt x="2269" y="1035"/>
                      <a:pt x="301" y="2670"/>
                    </a:cubicBezTo>
                    <a:cubicBezTo>
                      <a:pt x="0" y="2944"/>
                      <a:pt x="260" y="3531"/>
                      <a:pt x="566" y="3531"/>
                    </a:cubicBezTo>
                    <a:cubicBezTo>
                      <a:pt x="633" y="3531"/>
                      <a:pt x="702" y="3503"/>
                      <a:pt x="768" y="3437"/>
                    </a:cubicBezTo>
                    <a:cubicBezTo>
                      <a:pt x="2603" y="1869"/>
                      <a:pt x="4838" y="969"/>
                      <a:pt x="7206" y="869"/>
                    </a:cubicBezTo>
                    <a:cubicBezTo>
                      <a:pt x="7763" y="869"/>
                      <a:pt x="7741" y="0"/>
                      <a:pt x="720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7" name="Google Shape;6007;p73"/>
              <p:cNvSpPr/>
              <p:nvPr/>
            </p:nvSpPr>
            <p:spPr>
              <a:xfrm>
                <a:off x="9931825" y="3088537"/>
                <a:ext cx="54877" cy="17268"/>
              </a:xfrm>
              <a:custGeom>
                <a:avLst/>
                <a:gdLst/>
                <a:ahLst/>
                <a:cxnLst/>
                <a:rect l="l" t="t" r="r" b="b"/>
                <a:pathLst>
                  <a:path w="3537" h="1113" extrusionOk="0">
                    <a:moveTo>
                      <a:pt x="3142" y="1"/>
                    </a:moveTo>
                    <a:cubicBezTo>
                      <a:pt x="3119" y="1"/>
                      <a:pt x="3095" y="4"/>
                      <a:pt x="3070" y="11"/>
                    </a:cubicBezTo>
                    <a:cubicBezTo>
                      <a:pt x="2169" y="78"/>
                      <a:pt x="1302" y="111"/>
                      <a:pt x="435" y="211"/>
                    </a:cubicBezTo>
                    <a:cubicBezTo>
                      <a:pt x="234" y="211"/>
                      <a:pt x="1" y="412"/>
                      <a:pt x="68" y="678"/>
                    </a:cubicBezTo>
                    <a:cubicBezTo>
                      <a:pt x="101" y="912"/>
                      <a:pt x="268" y="1112"/>
                      <a:pt x="501" y="1112"/>
                    </a:cubicBezTo>
                    <a:cubicBezTo>
                      <a:pt x="1369" y="1045"/>
                      <a:pt x="2269" y="1012"/>
                      <a:pt x="3136" y="912"/>
                    </a:cubicBezTo>
                    <a:cubicBezTo>
                      <a:pt x="3337" y="912"/>
                      <a:pt x="3537" y="712"/>
                      <a:pt x="3503" y="445"/>
                    </a:cubicBezTo>
                    <a:cubicBezTo>
                      <a:pt x="3474" y="236"/>
                      <a:pt x="3337" y="1"/>
                      <a:pt x="314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8" name="Google Shape;6008;p73"/>
              <p:cNvSpPr/>
              <p:nvPr/>
            </p:nvSpPr>
            <p:spPr>
              <a:xfrm>
                <a:off x="9994971" y="2772977"/>
                <a:ext cx="80461" cy="368264"/>
              </a:xfrm>
              <a:custGeom>
                <a:avLst/>
                <a:gdLst/>
                <a:ahLst/>
                <a:cxnLst/>
                <a:rect l="l" t="t" r="r" b="b"/>
                <a:pathLst>
                  <a:path w="5186" h="23736" extrusionOk="0">
                    <a:moveTo>
                      <a:pt x="4629" y="0"/>
                    </a:moveTo>
                    <a:cubicBezTo>
                      <a:pt x="4511" y="0"/>
                      <a:pt x="4399" y="69"/>
                      <a:pt x="4337" y="236"/>
                    </a:cubicBezTo>
                    <a:cubicBezTo>
                      <a:pt x="1368" y="7274"/>
                      <a:pt x="0" y="15213"/>
                      <a:pt x="334" y="23286"/>
                    </a:cubicBezTo>
                    <a:cubicBezTo>
                      <a:pt x="351" y="23586"/>
                      <a:pt x="559" y="23736"/>
                      <a:pt x="755" y="23736"/>
                    </a:cubicBezTo>
                    <a:cubicBezTo>
                      <a:pt x="951" y="23736"/>
                      <a:pt x="1135" y="23586"/>
                      <a:pt x="1101" y="23286"/>
                    </a:cubicBezTo>
                    <a:cubicBezTo>
                      <a:pt x="768" y="15413"/>
                      <a:pt x="2169" y="7608"/>
                      <a:pt x="5071" y="703"/>
                    </a:cubicBezTo>
                    <a:cubicBezTo>
                      <a:pt x="5185" y="336"/>
                      <a:pt x="4890" y="0"/>
                      <a:pt x="4629"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09" name="Google Shape;6009;p73"/>
              <p:cNvSpPr/>
              <p:nvPr/>
            </p:nvSpPr>
            <p:spPr>
              <a:xfrm>
                <a:off x="10083190" y="2616043"/>
                <a:ext cx="107271" cy="130310"/>
              </a:xfrm>
              <a:custGeom>
                <a:avLst/>
                <a:gdLst/>
                <a:ahLst/>
                <a:cxnLst/>
                <a:rect l="l" t="t" r="r" b="b"/>
                <a:pathLst>
                  <a:path w="6914" h="8399" extrusionOk="0">
                    <a:moveTo>
                      <a:pt x="6337" y="1"/>
                    </a:moveTo>
                    <a:cubicBezTo>
                      <a:pt x="6258" y="1"/>
                      <a:pt x="6173" y="33"/>
                      <a:pt x="6090" y="110"/>
                    </a:cubicBezTo>
                    <a:cubicBezTo>
                      <a:pt x="3755" y="2278"/>
                      <a:pt x="1753" y="4847"/>
                      <a:pt x="185" y="7782"/>
                    </a:cubicBezTo>
                    <a:cubicBezTo>
                      <a:pt x="1" y="8083"/>
                      <a:pt x="312" y="8399"/>
                      <a:pt x="598" y="8399"/>
                    </a:cubicBezTo>
                    <a:cubicBezTo>
                      <a:pt x="725" y="8399"/>
                      <a:pt x="847" y="8336"/>
                      <a:pt x="919" y="8183"/>
                    </a:cubicBezTo>
                    <a:cubicBezTo>
                      <a:pt x="2420" y="5381"/>
                      <a:pt x="4355" y="2879"/>
                      <a:pt x="6590" y="844"/>
                    </a:cubicBezTo>
                    <a:cubicBezTo>
                      <a:pt x="6913" y="575"/>
                      <a:pt x="6671" y="1"/>
                      <a:pt x="6337"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0" name="Google Shape;6010;p73"/>
              <p:cNvSpPr/>
              <p:nvPr/>
            </p:nvSpPr>
            <p:spPr>
              <a:xfrm>
                <a:off x="10077853" y="2500270"/>
                <a:ext cx="98241" cy="106495"/>
              </a:xfrm>
              <a:custGeom>
                <a:avLst/>
                <a:gdLst/>
                <a:ahLst/>
                <a:cxnLst/>
                <a:rect l="l" t="t" r="r" b="b"/>
                <a:pathLst>
                  <a:path w="6332" h="6864" extrusionOk="0">
                    <a:moveTo>
                      <a:pt x="2805" y="1"/>
                    </a:moveTo>
                    <a:cubicBezTo>
                      <a:pt x="2544" y="1"/>
                      <a:pt x="2268" y="318"/>
                      <a:pt x="2431" y="667"/>
                    </a:cubicBezTo>
                    <a:cubicBezTo>
                      <a:pt x="3231" y="2202"/>
                      <a:pt x="4032" y="3736"/>
                      <a:pt x="4832" y="5271"/>
                    </a:cubicBezTo>
                    <a:cubicBezTo>
                      <a:pt x="3431" y="4437"/>
                      <a:pt x="2097" y="3603"/>
                      <a:pt x="729" y="2769"/>
                    </a:cubicBezTo>
                    <a:cubicBezTo>
                      <a:pt x="658" y="2723"/>
                      <a:pt x="589" y="2702"/>
                      <a:pt x="526" y="2702"/>
                    </a:cubicBezTo>
                    <a:cubicBezTo>
                      <a:pt x="179" y="2702"/>
                      <a:pt x="1" y="3310"/>
                      <a:pt x="396" y="3536"/>
                    </a:cubicBezTo>
                    <a:cubicBezTo>
                      <a:pt x="2164" y="4637"/>
                      <a:pt x="3898" y="5704"/>
                      <a:pt x="5700" y="6772"/>
                    </a:cubicBezTo>
                    <a:cubicBezTo>
                      <a:pt x="5778" y="6836"/>
                      <a:pt x="5853" y="6863"/>
                      <a:pt x="5921" y="6863"/>
                    </a:cubicBezTo>
                    <a:cubicBezTo>
                      <a:pt x="6173" y="6863"/>
                      <a:pt x="6331" y="6486"/>
                      <a:pt x="6200" y="6171"/>
                    </a:cubicBezTo>
                    <a:cubicBezTo>
                      <a:pt x="5166" y="4170"/>
                      <a:pt x="4099" y="2235"/>
                      <a:pt x="3098" y="200"/>
                    </a:cubicBezTo>
                    <a:cubicBezTo>
                      <a:pt x="3027" y="60"/>
                      <a:pt x="2918" y="1"/>
                      <a:pt x="280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1" name="Google Shape;6011;p73"/>
              <p:cNvSpPr/>
              <p:nvPr/>
            </p:nvSpPr>
            <p:spPr>
              <a:xfrm>
                <a:off x="10233390" y="2374506"/>
                <a:ext cx="87598" cy="119497"/>
              </a:xfrm>
              <a:custGeom>
                <a:avLst/>
                <a:gdLst/>
                <a:ahLst/>
                <a:cxnLst/>
                <a:rect l="l" t="t" r="r" b="b"/>
                <a:pathLst>
                  <a:path w="5646" h="7702" extrusionOk="0">
                    <a:moveTo>
                      <a:pt x="3187" y="0"/>
                    </a:moveTo>
                    <a:cubicBezTo>
                      <a:pt x="2965" y="0"/>
                      <a:pt x="2748" y="231"/>
                      <a:pt x="2846" y="567"/>
                    </a:cubicBezTo>
                    <a:cubicBezTo>
                      <a:pt x="3347" y="2235"/>
                      <a:pt x="3814" y="3903"/>
                      <a:pt x="4314" y="5571"/>
                    </a:cubicBezTo>
                    <a:cubicBezTo>
                      <a:pt x="3147" y="4237"/>
                      <a:pt x="1979" y="2902"/>
                      <a:pt x="812" y="1601"/>
                    </a:cubicBezTo>
                    <a:cubicBezTo>
                      <a:pt x="722" y="1512"/>
                      <a:pt x="628" y="1474"/>
                      <a:pt x="540" y="1474"/>
                    </a:cubicBezTo>
                    <a:cubicBezTo>
                      <a:pt x="233" y="1474"/>
                      <a:pt x="0" y="1932"/>
                      <a:pt x="311" y="2269"/>
                    </a:cubicBezTo>
                    <a:cubicBezTo>
                      <a:pt x="1846" y="4036"/>
                      <a:pt x="3380" y="5771"/>
                      <a:pt x="4915" y="7572"/>
                    </a:cubicBezTo>
                    <a:cubicBezTo>
                      <a:pt x="4996" y="7663"/>
                      <a:pt x="5090" y="7702"/>
                      <a:pt x="5181" y="7702"/>
                    </a:cubicBezTo>
                    <a:cubicBezTo>
                      <a:pt x="5424" y="7702"/>
                      <a:pt x="5646" y="7421"/>
                      <a:pt x="5548" y="7105"/>
                    </a:cubicBezTo>
                    <a:lnTo>
                      <a:pt x="3547" y="367"/>
                    </a:lnTo>
                    <a:cubicBezTo>
                      <a:pt x="3493" y="109"/>
                      <a:pt x="3339" y="0"/>
                      <a:pt x="3187"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2" name="Google Shape;6012;p73"/>
              <p:cNvSpPr/>
              <p:nvPr/>
            </p:nvSpPr>
            <p:spPr>
              <a:xfrm>
                <a:off x="11192512" y="2438738"/>
                <a:ext cx="94238" cy="107240"/>
              </a:xfrm>
              <a:custGeom>
                <a:avLst/>
                <a:gdLst/>
                <a:ahLst/>
                <a:cxnLst/>
                <a:rect l="l" t="t" r="r" b="b"/>
                <a:pathLst>
                  <a:path w="6074" h="6912" extrusionOk="0">
                    <a:moveTo>
                      <a:pt x="2851" y="0"/>
                    </a:moveTo>
                    <a:cubicBezTo>
                      <a:pt x="2724" y="0"/>
                      <a:pt x="2603" y="68"/>
                      <a:pt x="2538" y="230"/>
                    </a:cubicBezTo>
                    <a:cubicBezTo>
                      <a:pt x="1737" y="2265"/>
                      <a:pt x="904" y="4266"/>
                      <a:pt x="103" y="6268"/>
                    </a:cubicBezTo>
                    <a:cubicBezTo>
                      <a:pt x="0" y="6550"/>
                      <a:pt x="233" y="6911"/>
                      <a:pt x="498" y="6911"/>
                    </a:cubicBezTo>
                    <a:cubicBezTo>
                      <a:pt x="577" y="6911"/>
                      <a:pt x="660" y="6878"/>
                      <a:pt x="737" y="6801"/>
                    </a:cubicBezTo>
                    <a:cubicBezTo>
                      <a:pt x="2405" y="5434"/>
                      <a:pt x="4072" y="4100"/>
                      <a:pt x="5740" y="2732"/>
                    </a:cubicBezTo>
                    <a:cubicBezTo>
                      <a:pt x="6074" y="2482"/>
                      <a:pt x="5829" y="1885"/>
                      <a:pt x="5487" y="1885"/>
                    </a:cubicBezTo>
                    <a:cubicBezTo>
                      <a:pt x="5418" y="1885"/>
                      <a:pt x="5346" y="1909"/>
                      <a:pt x="5273" y="1965"/>
                    </a:cubicBezTo>
                    <a:cubicBezTo>
                      <a:pt x="4039" y="2965"/>
                      <a:pt x="2772" y="4033"/>
                      <a:pt x="1537" y="5034"/>
                    </a:cubicBezTo>
                    <a:lnTo>
                      <a:pt x="3272" y="630"/>
                    </a:lnTo>
                    <a:cubicBezTo>
                      <a:pt x="3407" y="292"/>
                      <a:pt x="3116" y="0"/>
                      <a:pt x="2851"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3" name="Google Shape;6013;p73"/>
              <p:cNvSpPr/>
              <p:nvPr/>
            </p:nvSpPr>
            <p:spPr>
              <a:xfrm>
                <a:off x="11040698" y="2321506"/>
                <a:ext cx="63689" cy="109272"/>
              </a:xfrm>
              <a:custGeom>
                <a:avLst/>
                <a:gdLst/>
                <a:ahLst/>
                <a:cxnLst/>
                <a:rect l="l" t="t" r="r" b="b"/>
                <a:pathLst>
                  <a:path w="4105" h="7043" extrusionOk="0">
                    <a:moveTo>
                      <a:pt x="1447" y="0"/>
                    </a:moveTo>
                    <a:cubicBezTo>
                      <a:pt x="1281" y="0"/>
                      <a:pt x="1123" y="96"/>
                      <a:pt x="1082" y="314"/>
                    </a:cubicBezTo>
                    <a:cubicBezTo>
                      <a:pt x="748" y="2349"/>
                      <a:pt x="381" y="4450"/>
                      <a:pt x="48" y="6485"/>
                    </a:cubicBezTo>
                    <a:cubicBezTo>
                      <a:pt x="1" y="6788"/>
                      <a:pt x="248" y="7043"/>
                      <a:pt x="481" y="7043"/>
                    </a:cubicBezTo>
                    <a:cubicBezTo>
                      <a:pt x="581" y="7043"/>
                      <a:pt x="678" y="6996"/>
                      <a:pt x="748" y="6885"/>
                    </a:cubicBezTo>
                    <a:cubicBezTo>
                      <a:pt x="1816" y="5584"/>
                      <a:pt x="2816" y="4217"/>
                      <a:pt x="3850" y="2883"/>
                    </a:cubicBezTo>
                    <a:cubicBezTo>
                      <a:pt x="4105" y="2577"/>
                      <a:pt x="3797" y="2136"/>
                      <a:pt x="3488" y="2136"/>
                    </a:cubicBezTo>
                    <a:cubicBezTo>
                      <a:pt x="3392" y="2136"/>
                      <a:pt x="3296" y="2179"/>
                      <a:pt x="3217" y="2282"/>
                    </a:cubicBezTo>
                    <a:cubicBezTo>
                      <a:pt x="2516" y="3183"/>
                      <a:pt x="1849" y="4083"/>
                      <a:pt x="1148" y="4984"/>
                    </a:cubicBezTo>
                    <a:lnTo>
                      <a:pt x="1882" y="514"/>
                    </a:lnTo>
                    <a:cubicBezTo>
                      <a:pt x="1941" y="199"/>
                      <a:pt x="1686" y="0"/>
                      <a:pt x="1447"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4" name="Google Shape;6014;p73"/>
              <p:cNvSpPr/>
              <p:nvPr/>
            </p:nvSpPr>
            <p:spPr>
              <a:xfrm>
                <a:off x="11303677" y="2647616"/>
                <a:ext cx="124368" cy="43814"/>
              </a:xfrm>
              <a:custGeom>
                <a:avLst/>
                <a:gdLst/>
                <a:ahLst/>
                <a:cxnLst/>
                <a:rect l="l" t="t" r="r" b="b"/>
                <a:pathLst>
                  <a:path w="8016" h="2824" extrusionOk="0">
                    <a:moveTo>
                      <a:pt x="6953" y="0"/>
                    </a:moveTo>
                    <a:cubicBezTo>
                      <a:pt x="4592" y="0"/>
                      <a:pt x="2310" y="668"/>
                      <a:pt x="377" y="1978"/>
                    </a:cubicBezTo>
                    <a:cubicBezTo>
                      <a:pt x="1" y="2238"/>
                      <a:pt x="301" y="2824"/>
                      <a:pt x="649" y="2824"/>
                    </a:cubicBezTo>
                    <a:cubicBezTo>
                      <a:pt x="702" y="2824"/>
                      <a:pt x="757" y="2810"/>
                      <a:pt x="810" y="2779"/>
                    </a:cubicBezTo>
                    <a:cubicBezTo>
                      <a:pt x="2630" y="1535"/>
                      <a:pt x="4698" y="926"/>
                      <a:pt x="6889" y="926"/>
                    </a:cubicBezTo>
                    <a:cubicBezTo>
                      <a:pt x="7108" y="926"/>
                      <a:pt x="7327" y="932"/>
                      <a:pt x="7548" y="944"/>
                    </a:cubicBezTo>
                    <a:cubicBezTo>
                      <a:pt x="8015" y="944"/>
                      <a:pt x="7949" y="77"/>
                      <a:pt x="7448" y="10"/>
                    </a:cubicBezTo>
                    <a:cubicBezTo>
                      <a:pt x="7283" y="3"/>
                      <a:pt x="7117" y="0"/>
                      <a:pt x="695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5" name="Google Shape;6015;p73"/>
              <p:cNvSpPr/>
              <p:nvPr/>
            </p:nvSpPr>
            <p:spPr>
              <a:xfrm>
                <a:off x="11290365" y="2626237"/>
                <a:ext cx="48655" cy="36336"/>
              </a:xfrm>
              <a:custGeom>
                <a:avLst/>
                <a:gdLst/>
                <a:ahLst/>
                <a:cxnLst/>
                <a:rect l="l" t="t" r="r" b="b"/>
                <a:pathLst>
                  <a:path w="3136" h="2342" extrusionOk="0">
                    <a:moveTo>
                      <a:pt x="2642" y="0"/>
                    </a:moveTo>
                    <a:cubicBezTo>
                      <a:pt x="2567" y="0"/>
                      <a:pt x="2493" y="19"/>
                      <a:pt x="2435" y="54"/>
                    </a:cubicBezTo>
                    <a:cubicBezTo>
                      <a:pt x="1668" y="521"/>
                      <a:pt x="968" y="1021"/>
                      <a:pt x="234" y="1488"/>
                    </a:cubicBezTo>
                    <a:cubicBezTo>
                      <a:pt x="0" y="1621"/>
                      <a:pt x="0" y="1888"/>
                      <a:pt x="134" y="2122"/>
                    </a:cubicBezTo>
                    <a:cubicBezTo>
                      <a:pt x="221" y="2275"/>
                      <a:pt x="380" y="2342"/>
                      <a:pt x="526" y="2342"/>
                    </a:cubicBezTo>
                    <a:cubicBezTo>
                      <a:pt x="603" y="2342"/>
                      <a:pt x="677" y="2323"/>
                      <a:pt x="734" y="2289"/>
                    </a:cubicBezTo>
                    <a:cubicBezTo>
                      <a:pt x="1468" y="1822"/>
                      <a:pt x="2169" y="1321"/>
                      <a:pt x="2936" y="854"/>
                    </a:cubicBezTo>
                    <a:cubicBezTo>
                      <a:pt x="3103" y="721"/>
                      <a:pt x="3136" y="454"/>
                      <a:pt x="3003" y="220"/>
                    </a:cubicBezTo>
                    <a:cubicBezTo>
                      <a:pt x="2937" y="67"/>
                      <a:pt x="2786" y="0"/>
                      <a:pt x="264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6" name="Google Shape;6016;p73"/>
              <p:cNvSpPr/>
              <p:nvPr/>
            </p:nvSpPr>
            <p:spPr>
              <a:xfrm>
                <a:off x="11029434" y="2447830"/>
                <a:ext cx="278991" cy="260326"/>
              </a:xfrm>
              <a:custGeom>
                <a:avLst/>
                <a:gdLst/>
                <a:ahLst/>
                <a:cxnLst/>
                <a:rect l="l" t="t" r="r" b="b"/>
                <a:pathLst>
                  <a:path w="17982" h="16779" extrusionOk="0">
                    <a:moveTo>
                      <a:pt x="567" y="1"/>
                    </a:moveTo>
                    <a:cubicBezTo>
                      <a:pt x="200" y="1"/>
                      <a:pt x="0" y="608"/>
                      <a:pt x="407" y="812"/>
                    </a:cubicBezTo>
                    <a:cubicBezTo>
                      <a:pt x="6878" y="4614"/>
                      <a:pt x="12615" y="10018"/>
                      <a:pt x="17085" y="16556"/>
                    </a:cubicBezTo>
                    <a:cubicBezTo>
                      <a:pt x="17190" y="16713"/>
                      <a:pt x="17327" y="16778"/>
                      <a:pt x="17456" y="16778"/>
                    </a:cubicBezTo>
                    <a:cubicBezTo>
                      <a:pt x="17739" y="16778"/>
                      <a:pt x="17981" y="16466"/>
                      <a:pt x="17752" y="16123"/>
                    </a:cubicBezTo>
                    <a:cubicBezTo>
                      <a:pt x="13182" y="9484"/>
                      <a:pt x="7312" y="3947"/>
                      <a:pt x="740" y="44"/>
                    </a:cubicBezTo>
                    <a:cubicBezTo>
                      <a:pt x="680" y="14"/>
                      <a:pt x="622" y="1"/>
                      <a:pt x="567"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7" name="Google Shape;6017;p73"/>
              <p:cNvSpPr/>
              <p:nvPr/>
            </p:nvSpPr>
            <p:spPr>
              <a:xfrm>
                <a:off x="10844821" y="2391045"/>
                <a:ext cx="159510" cy="53853"/>
              </a:xfrm>
              <a:custGeom>
                <a:avLst/>
                <a:gdLst/>
                <a:ahLst/>
                <a:cxnLst/>
                <a:rect l="l" t="t" r="r" b="b"/>
                <a:pathLst>
                  <a:path w="10281" h="3471" extrusionOk="0">
                    <a:moveTo>
                      <a:pt x="470" y="1"/>
                    </a:moveTo>
                    <a:cubicBezTo>
                      <a:pt x="1" y="1"/>
                      <a:pt x="106" y="838"/>
                      <a:pt x="597" y="936"/>
                    </a:cubicBezTo>
                    <a:cubicBezTo>
                      <a:pt x="3599" y="1269"/>
                      <a:pt x="6635" y="2103"/>
                      <a:pt x="9504" y="3437"/>
                    </a:cubicBezTo>
                    <a:cubicBezTo>
                      <a:pt x="9560" y="3460"/>
                      <a:pt x="9615" y="3470"/>
                      <a:pt x="9667" y="3470"/>
                    </a:cubicBezTo>
                    <a:cubicBezTo>
                      <a:pt x="10069" y="3470"/>
                      <a:pt x="10281" y="2844"/>
                      <a:pt x="9837" y="2637"/>
                    </a:cubicBezTo>
                    <a:cubicBezTo>
                      <a:pt x="6835" y="1203"/>
                      <a:pt x="3666" y="335"/>
                      <a:pt x="497" y="2"/>
                    </a:cubicBezTo>
                    <a:cubicBezTo>
                      <a:pt x="488" y="1"/>
                      <a:pt x="479" y="1"/>
                      <a:pt x="470"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8" name="Google Shape;6018;p73"/>
              <p:cNvSpPr/>
              <p:nvPr/>
            </p:nvSpPr>
            <p:spPr>
              <a:xfrm>
                <a:off x="10826141" y="2261417"/>
                <a:ext cx="67320" cy="116828"/>
              </a:xfrm>
              <a:custGeom>
                <a:avLst/>
                <a:gdLst/>
                <a:ahLst/>
                <a:cxnLst/>
                <a:rect l="l" t="t" r="r" b="b"/>
                <a:pathLst>
                  <a:path w="4339" h="7530" extrusionOk="0">
                    <a:moveTo>
                      <a:pt x="371" y="1"/>
                    </a:moveTo>
                    <a:cubicBezTo>
                      <a:pt x="175" y="1"/>
                      <a:pt x="0" y="151"/>
                      <a:pt x="33" y="451"/>
                    </a:cubicBezTo>
                    <a:cubicBezTo>
                      <a:pt x="400" y="2653"/>
                      <a:pt x="734" y="4854"/>
                      <a:pt x="1134" y="7056"/>
                    </a:cubicBezTo>
                    <a:cubicBezTo>
                      <a:pt x="1175" y="7343"/>
                      <a:pt x="1380" y="7529"/>
                      <a:pt x="1579" y="7529"/>
                    </a:cubicBezTo>
                    <a:cubicBezTo>
                      <a:pt x="1703" y="7529"/>
                      <a:pt x="1824" y="7456"/>
                      <a:pt x="1901" y="7289"/>
                    </a:cubicBezTo>
                    <a:cubicBezTo>
                      <a:pt x="2669" y="5355"/>
                      <a:pt x="3469" y="3420"/>
                      <a:pt x="4203" y="1518"/>
                    </a:cubicBezTo>
                    <a:cubicBezTo>
                      <a:pt x="4338" y="1181"/>
                      <a:pt x="4047" y="888"/>
                      <a:pt x="3783" y="888"/>
                    </a:cubicBezTo>
                    <a:cubicBezTo>
                      <a:pt x="3655" y="888"/>
                      <a:pt x="3534" y="956"/>
                      <a:pt x="3469" y="1118"/>
                    </a:cubicBezTo>
                    <a:cubicBezTo>
                      <a:pt x="2835" y="2553"/>
                      <a:pt x="2235" y="4054"/>
                      <a:pt x="1668" y="5521"/>
                    </a:cubicBezTo>
                    <a:cubicBezTo>
                      <a:pt x="1368" y="3853"/>
                      <a:pt x="1134" y="2152"/>
                      <a:pt x="834" y="451"/>
                    </a:cubicBezTo>
                    <a:cubicBezTo>
                      <a:pt x="784" y="151"/>
                      <a:pt x="567" y="1"/>
                      <a:pt x="371"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9" name="Google Shape;6019;p73"/>
              <p:cNvSpPr/>
              <p:nvPr/>
            </p:nvSpPr>
            <p:spPr>
              <a:xfrm>
                <a:off x="10619605" y="2250665"/>
                <a:ext cx="61424" cy="122367"/>
              </a:xfrm>
              <a:custGeom>
                <a:avLst/>
                <a:gdLst/>
                <a:ahLst/>
                <a:cxnLst/>
                <a:rect l="l" t="t" r="r" b="b"/>
                <a:pathLst>
                  <a:path w="3959" h="7887" extrusionOk="0">
                    <a:moveTo>
                      <a:pt x="3446" y="1"/>
                    </a:moveTo>
                    <a:cubicBezTo>
                      <a:pt x="3289" y="1"/>
                      <a:pt x="3152" y="102"/>
                      <a:pt x="3138" y="343"/>
                    </a:cubicBezTo>
                    <a:cubicBezTo>
                      <a:pt x="3005" y="2111"/>
                      <a:pt x="2838" y="3879"/>
                      <a:pt x="2704" y="5614"/>
                    </a:cubicBezTo>
                    <a:cubicBezTo>
                      <a:pt x="2104" y="4013"/>
                      <a:pt x="1504" y="2378"/>
                      <a:pt x="870" y="744"/>
                    </a:cubicBezTo>
                    <a:cubicBezTo>
                      <a:pt x="793" y="538"/>
                      <a:pt x="636" y="451"/>
                      <a:pt x="482" y="451"/>
                    </a:cubicBezTo>
                    <a:cubicBezTo>
                      <a:pt x="237" y="451"/>
                      <a:pt x="0" y="670"/>
                      <a:pt x="103" y="977"/>
                    </a:cubicBezTo>
                    <a:cubicBezTo>
                      <a:pt x="937" y="3145"/>
                      <a:pt x="1704" y="5347"/>
                      <a:pt x="2538" y="7549"/>
                    </a:cubicBezTo>
                    <a:cubicBezTo>
                      <a:pt x="2623" y="7769"/>
                      <a:pt x="2820" y="7886"/>
                      <a:pt x="2998" y="7886"/>
                    </a:cubicBezTo>
                    <a:cubicBezTo>
                      <a:pt x="3169" y="7886"/>
                      <a:pt x="3322" y="7778"/>
                      <a:pt x="3338" y="7549"/>
                    </a:cubicBezTo>
                    <a:cubicBezTo>
                      <a:pt x="3538" y="5214"/>
                      <a:pt x="3705" y="2879"/>
                      <a:pt x="3939" y="544"/>
                    </a:cubicBezTo>
                    <a:cubicBezTo>
                      <a:pt x="3959" y="225"/>
                      <a:pt x="3680" y="1"/>
                      <a:pt x="344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0" name="Google Shape;6020;p73"/>
              <p:cNvSpPr/>
              <p:nvPr/>
            </p:nvSpPr>
            <p:spPr>
              <a:xfrm>
                <a:off x="10423604" y="2286815"/>
                <a:ext cx="72796" cy="138440"/>
              </a:xfrm>
              <a:custGeom>
                <a:avLst/>
                <a:gdLst/>
                <a:ahLst/>
                <a:cxnLst/>
                <a:rect l="l" t="t" r="r" b="b"/>
                <a:pathLst>
                  <a:path w="4692" h="8923" extrusionOk="0">
                    <a:moveTo>
                      <a:pt x="2704" y="1"/>
                    </a:moveTo>
                    <a:cubicBezTo>
                      <a:pt x="2474" y="1"/>
                      <a:pt x="2226" y="235"/>
                      <a:pt x="2328" y="582"/>
                    </a:cubicBezTo>
                    <a:cubicBezTo>
                      <a:pt x="2895" y="2583"/>
                      <a:pt x="3296" y="4585"/>
                      <a:pt x="3596" y="6653"/>
                    </a:cubicBezTo>
                    <a:cubicBezTo>
                      <a:pt x="2628" y="4985"/>
                      <a:pt x="1694" y="3217"/>
                      <a:pt x="827" y="1483"/>
                    </a:cubicBezTo>
                    <a:cubicBezTo>
                      <a:pt x="753" y="1304"/>
                      <a:pt x="637" y="1231"/>
                      <a:pt x="519" y="1231"/>
                    </a:cubicBezTo>
                    <a:cubicBezTo>
                      <a:pt x="262" y="1231"/>
                      <a:pt x="0" y="1574"/>
                      <a:pt x="160" y="1916"/>
                    </a:cubicBezTo>
                    <a:cubicBezTo>
                      <a:pt x="1294" y="4251"/>
                      <a:pt x="2528" y="6553"/>
                      <a:pt x="3929" y="8721"/>
                    </a:cubicBezTo>
                    <a:cubicBezTo>
                      <a:pt x="4005" y="8861"/>
                      <a:pt x="4139" y="8923"/>
                      <a:pt x="4270" y="8923"/>
                    </a:cubicBezTo>
                    <a:cubicBezTo>
                      <a:pt x="4485" y="8923"/>
                      <a:pt x="4692" y="8757"/>
                      <a:pt x="4630" y="8488"/>
                    </a:cubicBezTo>
                    <a:cubicBezTo>
                      <a:pt x="4296" y="5719"/>
                      <a:pt x="3763" y="2984"/>
                      <a:pt x="3029" y="315"/>
                    </a:cubicBezTo>
                    <a:cubicBezTo>
                      <a:pt x="2990" y="95"/>
                      <a:pt x="2850" y="1"/>
                      <a:pt x="2704"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1" name="Google Shape;6021;p73"/>
              <p:cNvSpPr/>
              <p:nvPr/>
            </p:nvSpPr>
            <p:spPr>
              <a:xfrm>
                <a:off x="10275995" y="2386964"/>
                <a:ext cx="500405" cy="157508"/>
              </a:xfrm>
              <a:custGeom>
                <a:avLst/>
                <a:gdLst/>
                <a:ahLst/>
                <a:cxnLst/>
                <a:rect l="l" t="t" r="r" b="b"/>
                <a:pathLst>
                  <a:path w="32253" h="10152" extrusionOk="0">
                    <a:moveTo>
                      <a:pt x="29866" y="0"/>
                    </a:moveTo>
                    <a:cubicBezTo>
                      <a:pt x="21740" y="0"/>
                      <a:pt x="13751" y="1901"/>
                      <a:pt x="6572" y="5569"/>
                    </a:cubicBezTo>
                    <a:cubicBezTo>
                      <a:pt x="4404" y="6636"/>
                      <a:pt x="2335" y="7904"/>
                      <a:pt x="334" y="9305"/>
                    </a:cubicBezTo>
                    <a:cubicBezTo>
                      <a:pt x="1" y="9555"/>
                      <a:pt x="246" y="10152"/>
                      <a:pt x="587" y="10152"/>
                    </a:cubicBezTo>
                    <a:cubicBezTo>
                      <a:pt x="656" y="10152"/>
                      <a:pt x="728" y="10127"/>
                      <a:pt x="801" y="10072"/>
                    </a:cubicBezTo>
                    <a:cubicBezTo>
                      <a:pt x="7839" y="5102"/>
                      <a:pt x="15978" y="2033"/>
                      <a:pt x="24518" y="1132"/>
                    </a:cubicBezTo>
                    <a:cubicBezTo>
                      <a:pt x="26292" y="960"/>
                      <a:pt x="28066" y="860"/>
                      <a:pt x="29826" y="860"/>
                    </a:cubicBezTo>
                    <a:cubicBezTo>
                      <a:pt x="30449" y="860"/>
                      <a:pt x="31071" y="872"/>
                      <a:pt x="31690" y="898"/>
                    </a:cubicBezTo>
                    <a:cubicBezTo>
                      <a:pt x="31700" y="899"/>
                      <a:pt x="31710" y="899"/>
                      <a:pt x="31720" y="899"/>
                    </a:cubicBezTo>
                    <a:cubicBezTo>
                      <a:pt x="32253" y="899"/>
                      <a:pt x="32148" y="31"/>
                      <a:pt x="31656" y="31"/>
                    </a:cubicBezTo>
                    <a:cubicBezTo>
                      <a:pt x="31059" y="11"/>
                      <a:pt x="30462" y="0"/>
                      <a:pt x="298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2" name="Google Shape;6022;p73"/>
              <p:cNvSpPr/>
              <p:nvPr/>
            </p:nvSpPr>
            <p:spPr>
              <a:xfrm>
                <a:off x="10011014" y="2720211"/>
                <a:ext cx="1296449" cy="462968"/>
              </a:xfrm>
              <a:custGeom>
                <a:avLst/>
                <a:gdLst/>
                <a:ahLst/>
                <a:cxnLst/>
                <a:rect l="l" t="t" r="r" b="b"/>
                <a:pathLst>
                  <a:path w="83561" h="29840" extrusionOk="0">
                    <a:moveTo>
                      <a:pt x="83560" y="1"/>
                    </a:moveTo>
                    <a:lnTo>
                      <a:pt x="83560" y="1"/>
                    </a:lnTo>
                    <a:cubicBezTo>
                      <a:pt x="83560" y="1"/>
                      <a:pt x="75597" y="5735"/>
                      <a:pt x="70160" y="5735"/>
                    </a:cubicBezTo>
                    <a:cubicBezTo>
                      <a:pt x="69836" y="5735"/>
                      <a:pt x="69520" y="5715"/>
                      <a:pt x="69217" y="5672"/>
                    </a:cubicBezTo>
                    <a:cubicBezTo>
                      <a:pt x="68002" y="5508"/>
                      <a:pt x="66478" y="5417"/>
                      <a:pt x="64718" y="5417"/>
                    </a:cubicBezTo>
                    <a:cubicBezTo>
                      <a:pt x="58597" y="5417"/>
                      <a:pt x="49619" y="6514"/>
                      <a:pt x="40863" y="9441"/>
                    </a:cubicBezTo>
                    <a:cubicBezTo>
                      <a:pt x="29555" y="13177"/>
                      <a:pt x="19848" y="19582"/>
                      <a:pt x="15912" y="23418"/>
                    </a:cubicBezTo>
                    <a:cubicBezTo>
                      <a:pt x="12009" y="27254"/>
                      <a:pt x="1" y="27721"/>
                      <a:pt x="1" y="27721"/>
                    </a:cubicBezTo>
                    <a:cubicBezTo>
                      <a:pt x="1" y="27721"/>
                      <a:pt x="7701" y="29839"/>
                      <a:pt x="19042" y="29839"/>
                    </a:cubicBezTo>
                    <a:cubicBezTo>
                      <a:pt x="26688" y="29839"/>
                      <a:pt x="35988" y="28876"/>
                      <a:pt x="45700" y="25653"/>
                    </a:cubicBezTo>
                    <a:cubicBezTo>
                      <a:pt x="69783" y="17647"/>
                      <a:pt x="83560" y="2"/>
                      <a:pt x="8356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3" name="Google Shape;6023;p73"/>
              <p:cNvSpPr/>
              <p:nvPr/>
            </p:nvSpPr>
            <p:spPr>
              <a:xfrm>
                <a:off x="10372296" y="3102004"/>
                <a:ext cx="36429" cy="28563"/>
              </a:xfrm>
              <a:custGeom>
                <a:avLst/>
                <a:gdLst/>
                <a:ahLst/>
                <a:cxnLst/>
                <a:rect l="l" t="t" r="r" b="b"/>
                <a:pathLst>
                  <a:path w="2348" h="1841" extrusionOk="0">
                    <a:moveTo>
                      <a:pt x="1145" y="1"/>
                    </a:moveTo>
                    <a:cubicBezTo>
                      <a:pt x="1066" y="1"/>
                      <a:pt x="984" y="14"/>
                      <a:pt x="898" y="44"/>
                    </a:cubicBezTo>
                    <a:cubicBezTo>
                      <a:pt x="1" y="353"/>
                      <a:pt x="396" y="1840"/>
                      <a:pt x="1256" y="1840"/>
                    </a:cubicBezTo>
                    <a:cubicBezTo>
                      <a:pt x="1323" y="1840"/>
                      <a:pt x="1393" y="1831"/>
                      <a:pt x="1466" y="1812"/>
                    </a:cubicBezTo>
                    <a:cubicBezTo>
                      <a:pt x="2347" y="1447"/>
                      <a:pt x="1954" y="1"/>
                      <a:pt x="114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4" name="Google Shape;6024;p73"/>
              <p:cNvSpPr/>
              <p:nvPr/>
            </p:nvSpPr>
            <p:spPr>
              <a:xfrm>
                <a:off x="10448506" y="3020767"/>
                <a:ext cx="36833" cy="28129"/>
              </a:xfrm>
              <a:custGeom>
                <a:avLst/>
                <a:gdLst/>
                <a:ahLst/>
                <a:cxnLst/>
                <a:rect l="l" t="t" r="r" b="b"/>
                <a:pathLst>
                  <a:path w="2374" h="1813" extrusionOk="0">
                    <a:moveTo>
                      <a:pt x="1133" y="0"/>
                    </a:moveTo>
                    <a:cubicBezTo>
                      <a:pt x="1055" y="0"/>
                      <a:pt x="974" y="14"/>
                      <a:pt x="890" y="43"/>
                    </a:cubicBezTo>
                    <a:cubicBezTo>
                      <a:pt x="0" y="350"/>
                      <a:pt x="408" y="1813"/>
                      <a:pt x="1258" y="1813"/>
                    </a:cubicBezTo>
                    <a:cubicBezTo>
                      <a:pt x="1332" y="1813"/>
                      <a:pt x="1410" y="1802"/>
                      <a:pt x="1490" y="1777"/>
                    </a:cubicBezTo>
                    <a:cubicBezTo>
                      <a:pt x="2374" y="1473"/>
                      <a:pt x="1950" y="0"/>
                      <a:pt x="113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5" name="Google Shape;6025;p73"/>
              <p:cNvSpPr/>
              <p:nvPr/>
            </p:nvSpPr>
            <p:spPr>
              <a:xfrm>
                <a:off x="10489791" y="3081323"/>
                <a:ext cx="37453" cy="28532"/>
              </a:xfrm>
              <a:custGeom>
                <a:avLst/>
                <a:gdLst/>
                <a:ahLst/>
                <a:cxnLst/>
                <a:rect l="l" t="t" r="r" b="b"/>
                <a:pathLst>
                  <a:path w="2414" h="1839" extrusionOk="0">
                    <a:moveTo>
                      <a:pt x="1145" y="1"/>
                    </a:moveTo>
                    <a:cubicBezTo>
                      <a:pt x="1066" y="1"/>
                      <a:pt x="983" y="14"/>
                      <a:pt x="898" y="43"/>
                    </a:cubicBezTo>
                    <a:cubicBezTo>
                      <a:pt x="0" y="352"/>
                      <a:pt x="423" y="1839"/>
                      <a:pt x="1288" y="1839"/>
                    </a:cubicBezTo>
                    <a:cubicBezTo>
                      <a:pt x="1356" y="1839"/>
                      <a:pt x="1426" y="1830"/>
                      <a:pt x="1498" y="1811"/>
                    </a:cubicBezTo>
                    <a:cubicBezTo>
                      <a:pt x="2413" y="1505"/>
                      <a:pt x="1989" y="1"/>
                      <a:pt x="114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6" name="Google Shape;6026;p73"/>
              <p:cNvSpPr/>
              <p:nvPr/>
            </p:nvSpPr>
            <p:spPr>
              <a:xfrm>
                <a:off x="10596457" y="3045824"/>
                <a:ext cx="36600" cy="28423"/>
              </a:xfrm>
              <a:custGeom>
                <a:avLst/>
                <a:gdLst/>
                <a:ahLst/>
                <a:cxnLst/>
                <a:rect l="l" t="t" r="r" b="b"/>
                <a:pathLst>
                  <a:path w="2359" h="1832" extrusionOk="0">
                    <a:moveTo>
                      <a:pt x="1070" y="1"/>
                    </a:moveTo>
                    <a:cubicBezTo>
                      <a:pt x="1003" y="1"/>
                      <a:pt x="933" y="10"/>
                      <a:pt x="861" y="29"/>
                    </a:cubicBezTo>
                    <a:cubicBezTo>
                      <a:pt x="1" y="336"/>
                      <a:pt x="385" y="1832"/>
                      <a:pt x="1233" y="1832"/>
                    </a:cubicBezTo>
                    <a:cubicBezTo>
                      <a:pt x="1306" y="1832"/>
                      <a:pt x="1382" y="1821"/>
                      <a:pt x="1461" y="1797"/>
                    </a:cubicBezTo>
                    <a:cubicBezTo>
                      <a:pt x="2359" y="1487"/>
                      <a:pt x="1935" y="1"/>
                      <a:pt x="1070"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7" name="Google Shape;6027;p73"/>
              <p:cNvSpPr/>
              <p:nvPr/>
            </p:nvSpPr>
            <p:spPr>
              <a:xfrm>
                <a:off x="10569601" y="2972112"/>
                <a:ext cx="37314" cy="28144"/>
              </a:xfrm>
              <a:custGeom>
                <a:avLst/>
                <a:gdLst/>
                <a:ahLst/>
                <a:cxnLst/>
                <a:rect l="l" t="t" r="r" b="b"/>
                <a:pathLst>
                  <a:path w="2405" h="1814" extrusionOk="0">
                    <a:moveTo>
                      <a:pt x="1142" y="1"/>
                    </a:moveTo>
                    <a:cubicBezTo>
                      <a:pt x="1062" y="1"/>
                      <a:pt x="978" y="14"/>
                      <a:pt x="891" y="43"/>
                    </a:cubicBezTo>
                    <a:cubicBezTo>
                      <a:pt x="1" y="350"/>
                      <a:pt x="409" y="1813"/>
                      <a:pt x="1258" y="1813"/>
                    </a:cubicBezTo>
                    <a:cubicBezTo>
                      <a:pt x="1333" y="1813"/>
                      <a:pt x="1410" y="1802"/>
                      <a:pt x="1491" y="1778"/>
                    </a:cubicBezTo>
                    <a:cubicBezTo>
                      <a:pt x="2405" y="1473"/>
                      <a:pt x="1984" y="1"/>
                      <a:pt x="114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8" name="Google Shape;6028;p73"/>
              <p:cNvSpPr/>
              <p:nvPr/>
            </p:nvSpPr>
            <p:spPr>
              <a:xfrm>
                <a:off x="10882197" y="2488743"/>
                <a:ext cx="36336" cy="28129"/>
              </a:xfrm>
              <a:custGeom>
                <a:avLst/>
                <a:gdLst/>
                <a:ahLst/>
                <a:cxnLst/>
                <a:rect l="l" t="t" r="r" b="b"/>
                <a:pathLst>
                  <a:path w="2342" h="1813" extrusionOk="0">
                    <a:moveTo>
                      <a:pt x="1129" y="1"/>
                    </a:moveTo>
                    <a:cubicBezTo>
                      <a:pt x="1053" y="1"/>
                      <a:pt x="973" y="14"/>
                      <a:pt x="890" y="43"/>
                    </a:cubicBezTo>
                    <a:cubicBezTo>
                      <a:pt x="1" y="349"/>
                      <a:pt x="380" y="1813"/>
                      <a:pt x="1225" y="1813"/>
                    </a:cubicBezTo>
                    <a:cubicBezTo>
                      <a:pt x="1299" y="1813"/>
                      <a:pt x="1377" y="1801"/>
                      <a:pt x="1457" y="1777"/>
                    </a:cubicBezTo>
                    <a:cubicBezTo>
                      <a:pt x="2342" y="1503"/>
                      <a:pt x="1943" y="1"/>
                      <a:pt x="112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9" name="Google Shape;6029;p73"/>
              <p:cNvSpPr/>
              <p:nvPr/>
            </p:nvSpPr>
            <p:spPr>
              <a:xfrm>
                <a:off x="11013081" y="2517725"/>
                <a:ext cx="36864" cy="28641"/>
              </a:xfrm>
              <a:custGeom>
                <a:avLst/>
                <a:gdLst/>
                <a:ahLst/>
                <a:cxnLst/>
                <a:rect l="l" t="t" r="r" b="b"/>
                <a:pathLst>
                  <a:path w="2376" h="1846" extrusionOk="0">
                    <a:moveTo>
                      <a:pt x="1107" y="1"/>
                    </a:moveTo>
                    <a:cubicBezTo>
                      <a:pt x="1028" y="1"/>
                      <a:pt x="946" y="14"/>
                      <a:pt x="860" y="43"/>
                    </a:cubicBezTo>
                    <a:cubicBezTo>
                      <a:pt x="0" y="350"/>
                      <a:pt x="385" y="1845"/>
                      <a:pt x="1233" y="1845"/>
                    </a:cubicBezTo>
                    <a:cubicBezTo>
                      <a:pt x="1305" y="1845"/>
                      <a:pt x="1382" y="1834"/>
                      <a:pt x="1461" y="1811"/>
                    </a:cubicBezTo>
                    <a:cubicBezTo>
                      <a:pt x="2376" y="1505"/>
                      <a:pt x="1952" y="1"/>
                      <a:pt x="1107"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0" name="Google Shape;6030;p73"/>
              <p:cNvSpPr/>
              <p:nvPr/>
            </p:nvSpPr>
            <p:spPr>
              <a:xfrm>
                <a:off x="10946894" y="2562858"/>
                <a:ext cx="36414" cy="28020"/>
              </a:xfrm>
              <a:custGeom>
                <a:avLst/>
                <a:gdLst/>
                <a:ahLst/>
                <a:cxnLst/>
                <a:rect l="l" t="t" r="r" b="b"/>
                <a:pathLst>
                  <a:path w="2347" h="1806" extrusionOk="0">
                    <a:moveTo>
                      <a:pt x="1115" y="0"/>
                    </a:moveTo>
                    <a:cubicBezTo>
                      <a:pt x="1043" y="0"/>
                      <a:pt x="968" y="12"/>
                      <a:pt x="890" y="36"/>
                    </a:cubicBezTo>
                    <a:cubicBezTo>
                      <a:pt x="0" y="342"/>
                      <a:pt x="380" y="1806"/>
                      <a:pt x="1225" y="1806"/>
                    </a:cubicBezTo>
                    <a:cubicBezTo>
                      <a:pt x="1299" y="1806"/>
                      <a:pt x="1376" y="1794"/>
                      <a:pt x="1457" y="1770"/>
                    </a:cubicBezTo>
                    <a:cubicBezTo>
                      <a:pt x="2347" y="1463"/>
                      <a:pt x="1939" y="0"/>
                      <a:pt x="1115"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1" name="Google Shape;6031;p73"/>
              <p:cNvSpPr/>
              <p:nvPr/>
            </p:nvSpPr>
            <p:spPr>
              <a:xfrm>
                <a:off x="10750738" y="2524039"/>
                <a:ext cx="36460" cy="28020"/>
              </a:xfrm>
              <a:custGeom>
                <a:avLst/>
                <a:gdLst/>
                <a:ahLst/>
                <a:cxnLst/>
                <a:rect l="l" t="t" r="r" b="b"/>
                <a:pathLst>
                  <a:path w="2350" h="1806" extrusionOk="0">
                    <a:moveTo>
                      <a:pt x="1116" y="1"/>
                    </a:moveTo>
                    <a:cubicBezTo>
                      <a:pt x="1044" y="1"/>
                      <a:pt x="968" y="12"/>
                      <a:pt x="891" y="36"/>
                    </a:cubicBezTo>
                    <a:cubicBezTo>
                      <a:pt x="1" y="343"/>
                      <a:pt x="409" y="1806"/>
                      <a:pt x="1258" y="1806"/>
                    </a:cubicBezTo>
                    <a:cubicBezTo>
                      <a:pt x="1333" y="1806"/>
                      <a:pt x="1410" y="1795"/>
                      <a:pt x="1491" y="1770"/>
                    </a:cubicBezTo>
                    <a:cubicBezTo>
                      <a:pt x="2350" y="1464"/>
                      <a:pt x="1939" y="1"/>
                      <a:pt x="111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2" name="Google Shape;6032;p73"/>
              <p:cNvSpPr/>
              <p:nvPr/>
            </p:nvSpPr>
            <p:spPr>
              <a:xfrm>
                <a:off x="10855232" y="2647104"/>
                <a:ext cx="36383" cy="28641"/>
              </a:xfrm>
              <a:custGeom>
                <a:avLst/>
                <a:gdLst/>
                <a:ahLst/>
                <a:cxnLst/>
                <a:rect l="l" t="t" r="r" b="b"/>
                <a:pathLst>
                  <a:path w="2345" h="1846" extrusionOk="0">
                    <a:moveTo>
                      <a:pt x="1103" y="1"/>
                    </a:moveTo>
                    <a:cubicBezTo>
                      <a:pt x="1026" y="1"/>
                      <a:pt x="944" y="14"/>
                      <a:pt x="860" y="43"/>
                    </a:cubicBezTo>
                    <a:cubicBezTo>
                      <a:pt x="0" y="350"/>
                      <a:pt x="385" y="1846"/>
                      <a:pt x="1233" y="1846"/>
                    </a:cubicBezTo>
                    <a:cubicBezTo>
                      <a:pt x="1305" y="1846"/>
                      <a:pt x="1382" y="1835"/>
                      <a:pt x="1461" y="1811"/>
                    </a:cubicBezTo>
                    <a:cubicBezTo>
                      <a:pt x="2344" y="1476"/>
                      <a:pt x="1920" y="1"/>
                      <a:pt x="1103"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3" name="Google Shape;6033;p73"/>
              <p:cNvSpPr/>
              <p:nvPr/>
            </p:nvSpPr>
            <p:spPr>
              <a:xfrm>
                <a:off x="10955148" y="2926793"/>
                <a:ext cx="36600" cy="28423"/>
              </a:xfrm>
              <a:custGeom>
                <a:avLst/>
                <a:gdLst/>
                <a:ahLst/>
                <a:cxnLst/>
                <a:rect l="l" t="t" r="r" b="b"/>
                <a:pathLst>
                  <a:path w="2359" h="1832" extrusionOk="0">
                    <a:moveTo>
                      <a:pt x="1095" y="0"/>
                    </a:moveTo>
                    <a:cubicBezTo>
                      <a:pt x="1029" y="0"/>
                      <a:pt x="961" y="10"/>
                      <a:pt x="892" y="29"/>
                    </a:cubicBezTo>
                    <a:cubicBezTo>
                      <a:pt x="1" y="336"/>
                      <a:pt x="411" y="1831"/>
                      <a:pt x="1263" y="1831"/>
                    </a:cubicBezTo>
                    <a:cubicBezTo>
                      <a:pt x="1337" y="1831"/>
                      <a:pt x="1413" y="1820"/>
                      <a:pt x="1492" y="1797"/>
                    </a:cubicBezTo>
                    <a:cubicBezTo>
                      <a:pt x="2359" y="1487"/>
                      <a:pt x="1933" y="0"/>
                      <a:pt x="1095"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4" name="Google Shape;6034;p73"/>
              <p:cNvSpPr/>
              <p:nvPr/>
            </p:nvSpPr>
            <p:spPr>
              <a:xfrm>
                <a:off x="10998652" y="2893963"/>
                <a:ext cx="36305" cy="28144"/>
              </a:xfrm>
              <a:custGeom>
                <a:avLst/>
                <a:gdLst/>
                <a:ahLst/>
                <a:cxnLst/>
                <a:rect l="l" t="t" r="r" b="b"/>
                <a:pathLst>
                  <a:path w="2340" h="1814" extrusionOk="0">
                    <a:moveTo>
                      <a:pt x="1132" y="1"/>
                    </a:moveTo>
                    <a:cubicBezTo>
                      <a:pt x="1055" y="1"/>
                      <a:pt x="974" y="14"/>
                      <a:pt x="890" y="43"/>
                    </a:cubicBezTo>
                    <a:cubicBezTo>
                      <a:pt x="0" y="350"/>
                      <a:pt x="380" y="1813"/>
                      <a:pt x="1225" y="1813"/>
                    </a:cubicBezTo>
                    <a:cubicBezTo>
                      <a:pt x="1299" y="1813"/>
                      <a:pt x="1376" y="1802"/>
                      <a:pt x="1457" y="1778"/>
                    </a:cubicBezTo>
                    <a:cubicBezTo>
                      <a:pt x="2340" y="1473"/>
                      <a:pt x="1944" y="1"/>
                      <a:pt x="113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5" name="Google Shape;6035;p73"/>
              <p:cNvSpPr/>
              <p:nvPr/>
            </p:nvSpPr>
            <p:spPr>
              <a:xfrm>
                <a:off x="10937554" y="2830848"/>
                <a:ext cx="36879" cy="28625"/>
              </a:xfrm>
              <a:custGeom>
                <a:avLst/>
                <a:gdLst/>
                <a:ahLst/>
                <a:cxnLst/>
                <a:rect l="l" t="t" r="r" b="b"/>
                <a:pathLst>
                  <a:path w="2377" h="1845" extrusionOk="0">
                    <a:moveTo>
                      <a:pt x="1138" y="0"/>
                    </a:moveTo>
                    <a:cubicBezTo>
                      <a:pt x="1059" y="0"/>
                      <a:pt x="977" y="13"/>
                      <a:pt x="891" y="42"/>
                    </a:cubicBezTo>
                    <a:cubicBezTo>
                      <a:pt x="1" y="349"/>
                      <a:pt x="411" y="1844"/>
                      <a:pt x="1263" y="1844"/>
                    </a:cubicBezTo>
                    <a:cubicBezTo>
                      <a:pt x="1336" y="1844"/>
                      <a:pt x="1413" y="1833"/>
                      <a:pt x="1492" y="1810"/>
                    </a:cubicBezTo>
                    <a:cubicBezTo>
                      <a:pt x="2377" y="1505"/>
                      <a:pt x="1978" y="0"/>
                      <a:pt x="1138"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6" name="Google Shape;6036;p73"/>
              <p:cNvSpPr/>
              <p:nvPr/>
            </p:nvSpPr>
            <p:spPr>
              <a:xfrm>
                <a:off x="10201119" y="2723190"/>
                <a:ext cx="36786" cy="28129"/>
              </a:xfrm>
              <a:custGeom>
                <a:avLst/>
                <a:gdLst/>
                <a:ahLst/>
                <a:cxnLst/>
                <a:rect l="l" t="t" r="r" b="b"/>
                <a:pathLst>
                  <a:path w="2371" h="1813" extrusionOk="0">
                    <a:moveTo>
                      <a:pt x="1141" y="0"/>
                    </a:moveTo>
                    <a:cubicBezTo>
                      <a:pt x="1061" y="0"/>
                      <a:pt x="977" y="13"/>
                      <a:pt x="890" y="42"/>
                    </a:cubicBezTo>
                    <a:cubicBezTo>
                      <a:pt x="1" y="349"/>
                      <a:pt x="380" y="1812"/>
                      <a:pt x="1225" y="1812"/>
                    </a:cubicBezTo>
                    <a:cubicBezTo>
                      <a:pt x="1299" y="1812"/>
                      <a:pt x="1377" y="1801"/>
                      <a:pt x="1457" y="1777"/>
                    </a:cubicBezTo>
                    <a:cubicBezTo>
                      <a:pt x="2371" y="1472"/>
                      <a:pt x="1978" y="0"/>
                      <a:pt x="1141"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7" name="Google Shape;6037;p73"/>
              <p:cNvSpPr/>
              <p:nvPr/>
            </p:nvSpPr>
            <p:spPr>
              <a:xfrm>
                <a:off x="10282371" y="2650719"/>
                <a:ext cx="36367" cy="28144"/>
              </a:xfrm>
              <a:custGeom>
                <a:avLst/>
                <a:gdLst/>
                <a:ahLst/>
                <a:cxnLst/>
                <a:rect l="l" t="t" r="r" b="b"/>
                <a:pathLst>
                  <a:path w="2344" h="1814" extrusionOk="0">
                    <a:moveTo>
                      <a:pt x="1133" y="1"/>
                    </a:moveTo>
                    <a:cubicBezTo>
                      <a:pt x="1056" y="1"/>
                      <a:pt x="974" y="14"/>
                      <a:pt x="890" y="43"/>
                    </a:cubicBezTo>
                    <a:cubicBezTo>
                      <a:pt x="1" y="350"/>
                      <a:pt x="409" y="1813"/>
                      <a:pt x="1258" y="1813"/>
                    </a:cubicBezTo>
                    <a:cubicBezTo>
                      <a:pt x="1333" y="1813"/>
                      <a:pt x="1410" y="1802"/>
                      <a:pt x="1491" y="1778"/>
                    </a:cubicBezTo>
                    <a:cubicBezTo>
                      <a:pt x="2343" y="1473"/>
                      <a:pt x="1945" y="1"/>
                      <a:pt x="1133"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8" name="Google Shape;6038;p73"/>
              <p:cNvSpPr/>
              <p:nvPr/>
            </p:nvSpPr>
            <p:spPr>
              <a:xfrm>
                <a:off x="10305147" y="2713462"/>
                <a:ext cx="36414" cy="28020"/>
              </a:xfrm>
              <a:custGeom>
                <a:avLst/>
                <a:gdLst/>
                <a:ahLst/>
                <a:cxnLst/>
                <a:rect l="l" t="t" r="r" b="b"/>
                <a:pathLst>
                  <a:path w="2347" h="1806" extrusionOk="0">
                    <a:moveTo>
                      <a:pt x="1108" y="0"/>
                    </a:moveTo>
                    <a:cubicBezTo>
                      <a:pt x="1038" y="0"/>
                      <a:pt x="965" y="11"/>
                      <a:pt x="890" y="36"/>
                    </a:cubicBezTo>
                    <a:cubicBezTo>
                      <a:pt x="0" y="342"/>
                      <a:pt x="380" y="1806"/>
                      <a:pt x="1225" y="1806"/>
                    </a:cubicBezTo>
                    <a:cubicBezTo>
                      <a:pt x="1299" y="1806"/>
                      <a:pt x="1377" y="1794"/>
                      <a:pt x="1457" y="1770"/>
                    </a:cubicBezTo>
                    <a:cubicBezTo>
                      <a:pt x="2347" y="1463"/>
                      <a:pt x="1910" y="0"/>
                      <a:pt x="1108"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039" name="Google Shape;6039;p73"/>
            <p:cNvGrpSpPr/>
            <p:nvPr/>
          </p:nvGrpSpPr>
          <p:grpSpPr>
            <a:xfrm rot="879696">
              <a:off x="1201550" y="3522675"/>
              <a:ext cx="562747" cy="572643"/>
              <a:chOff x="11587431" y="2756438"/>
              <a:chExt cx="941419" cy="957974"/>
            </a:xfrm>
          </p:grpSpPr>
          <p:sp>
            <p:nvSpPr>
              <p:cNvPr id="6040" name="Google Shape;6040;p73"/>
              <p:cNvSpPr/>
              <p:nvPr/>
            </p:nvSpPr>
            <p:spPr>
              <a:xfrm>
                <a:off x="12377703" y="2868752"/>
                <a:ext cx="80244" cy="79716"/>
              </a:xfrm>
              <a:custGeom>
                <a:avLst/>
                <a:gdLst/>
                <a:ahLst/>
                <a:cxnLst/>
                <a:rect l="l" t="t" r="r" b="b"/>
                <a:pathLst>
                  <a:path w="5172" h="5138" extrusionOk="0">
                    <a:moveTo>
                      <a:pt x="2603" y="0"/>
                    </a:moveTo>
                    <a:cubicBezTo>
                      <a:pt x="1168" y="0"/>
                      <a:pt x="1" y="1135"/>
                      <a:pt x="1" y="2569"/>
                    </a:cubicBezTo>
                    <a:cubicBezTo>
                      <a:pt x="1" y="4003"/>
                      <a:pt x="1168" y="5137"/>
                      <a:pt x="2603" y="5137"/>
                    </a:cubicBezTo>
                    <a:cubicBezTo>
                      <a:pt x="4037" y="5137"/>
                      <a:pt x="5171" y="4003"/>
                      <a:pt x="5171" y="2569"/>
                    </a:cubicBezTo>
                    <a:cubicBezTo>
                      <a:pt x="5171" y="1135"/>
                      <a:pt x="4037" y="0"/>
                      <a:pt x="260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1" name="Google Shape;6041;p73"/>
              <p:cNvSpPr/>
              <p:nvPr/>
            </p:nvSpPr>
            <p:spPr>
              <a:xfrm>
                <a:off x="12378743" y="2756438"/>
                <a:ext cx="41425" cy="41425"/>
              </a:xfrm>
              <a:custGeom>
                <a:avLst/>
                <a:gdLst/>
                <a:ahLst/>
                <a:cxnLst/>
                <a:rect l="l" t="t" r="r" b="b"/>
                <a:pathLst>
                  <a:path w="2670" h="2670" extrusionOk="0">
                    <a:moveTo>
                      <a:pt x="1335" y="1"/>
                    </a:moveTo>
                    <a:cubicBezTo>
                      <a:pt x="601" y="1"/>
                      <a:pt x="1" y="601"/>
                      <a:pt x="1" y="1335"/>
                    </a:cubicBezTo>
                    <a:cubicBezTo>
                      <a:pt x="1" y="2069"/>
                      <a:pt x="601" y="2669"/>
                      <a:pt x="1335" y="2669"/>
                    </a:cubicBezTo>
                    <a:cubicBezTo>
                      <a:pt x="2069" y="2669"/>
                      <a:pt x="2669" y="2069"/>
                      <a:pt x="2669" y="1335"/>
                    </a:cubicBezTo>
                    <a:cubicBezTo>
                      <a:pt x="2669" y="601"/>
                      <a:pt x="2069" y="1"/>
                      <a:pt x="133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2" name="Google Shape;6042;p73"/>
              <p:cNvSpPr/>
              <p:nvPr/>
            </p:nvSpPr>
            <p:spPr>
              <a:xfrm>
                <a:off x="12453789" y="2779214"/>
                <a:ext cx="67289" cy="67304"/>
              </a:xfrm>
              <a:custGeom>
                <a:avLst/>
                <a:gdLst/>
                <a:ahLst/>
                <a:cxnLst/>
                <a:rect l="l" t="t" r="r" b="b"/>
                <a:pathLst>
                  <a:path w="4337" h="4338" extrusionOk="0">
                    <a:moveTo>
                      <a:pt x="2169" y="1"/>
                    </a:moveTo>
                    <a:cubicBezTo>
                      <a:pt x="968" y="1"/>
                      <a:pt x="0" y="968"/>
                      <a:pt x="0" y="2169"/>
                    </a:cubicBezTo>
                    <a:cubicBezTo>
                      <a:pt x="0" y="3370"/>
                      <a:pt x="968" y="4337"/>
                      <a:pt x="2169" y="4337"/>
                    </a:cubicBezTo>
                    <a:cubicBezTo>
                      <a:pt x="3369" y="4337"/>
                      <a:pt x="4337" y="3370"/>
                      <a:pt x="4337" y="2169"/>
                    </a:cubicBezTo>
                    <a:cubicBezTo>
                      <a:pt x="4337" y="968"/>
                      <a:pt x="3369" y="1"/>
                      <a:pt x="216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3" name="Google Shape;6043;p73"/>
              <p:cNvSpPr/>
              <p:nvPr/>
            </p:nvSpPr>
            <p:spPr>
              <a:xfrm>
                <a:off x="11587431" y="2790571"/>
                <a:ext cx="941419" cy="923841"/>
              </a:xfrm>
              <a:custGeom>
                <a:avLst/>
                <a:gdLst/>
                <a:ahLst/>
                <a:cxnLst/>
                <a:rect l="l" t="t" r="r" b="b"/>
                <a:pathLst>
                  <a:path w="60678" h="59545" extrusionOk="0">
                    <a:moveTo>
                      <a:pt x="25339" y="1"/>
                    </a:moveTo>
                    <a:cubicBezTo>
                      <a:pt x="25077" y="1"/>
                      <a:pt x="24790" y="26"/>
                      <a:pt x="24485" y="69"/>
                    </a:cubicBezTo>
                    <a:cubicBezTo>
                      <a:pt x="23050" y="236"/>
                      <a:pt x="22316" y="1003"/>
                      <a:pt x="21949" y="1637"/>
                    </a:cubicBezTo>
                    <a:cubicBezTo>
                      <a:pt x="21649" y="2137"/>
                      <a:pt x="21549" y="2604"/>
                      <a:pt x="21516" y="2771"/>
                    </a:cubicBezTo>
                    <a:cubicBezTo>
                      <a:pt x="21516" y="2771"/>
                      <a:pt x="21482" y="2938"/>
                      <a:pt x="21449" y="3138"/>
                    </a:cubicBezTo>
                    <a:cubicBezTo>
                      <a:pt x="21382" y="3338"/>
                      <a:pt x="21316" y="3638"/>
                      <a:pt x="21149" y="3972"/>
                    </a:cubicBezTo>
                    <a:cubicBezTo>
                      <a:pt x="20849" y="4639"/>
                      <a:pt x="19815" y="5573"/>
                      <a:pt x="18647" y="5940"/>
                    </a:cubicBezTo>
                    <a:cubicBezTo>
                      <a:pt x="18140" y="6149"/>
                      <a:pt x="17679" y="6231"/>
                      <a:pt x="17259" y="6231"/>
                    </a:cubicBezTo>
                    <a:cubicBezTo>
                      <a:pt x="16740" y="6231"/>
                      <a:pt x="16284" y="6106"/>
                      <a:pt x="15878" y="5940"/>
                    </a:cubicBezTo>
                    <a:cubicBezTo>
                      <a:pt x="15545" y="5773"/>
                      <a:pt x="15278" y="5640"/>
                      <a:pt x="15111" y="5506"/>
                    </a:cubicBezTo>
                    <a:cubicBezTo>
                      <a:pt x="14878" y="5406"/>
                      <a:pt x="14811" y="5306"/>
                      <a:pt x="14811" y="5306"/>
                    </a:cubicBezTo>
                    <a:cubicBezTo>
                      <a:pt x="14811" y="5306"/>
                      <a:pt x="14377" y="4906"/>
                      <a:pt x="13677" y="4672"/>
                    </a:cubicBezTo>
                    <a:cubicBezTo>
                      <a:pt x="13436" y="4600"/>
                      <a:pt x="13127" y="4546"/>
                      <a:pt x="12785" y="4546"/>
                    </a:cubicBezTo>
                    <a:cubicBezTo>
                      <a:pt x="12653" y="4546"/>
                      <a:pt x="12516" y="4554"/>
                      <a:pt x="12376" y="4572"/>
                    </a:cubicBezTo>
                    <a:cubicBezTo>
                      <a:pt x="11842" y="4572"/>
                      <a:pt x="11308" y="4806"/>
                      <a:pt x="10708" y="5173"/>
                    </a:cubicBezTo>
                    <a:cubicBezTo>
                      <a:pt x="9507" y="5940"/>
                      <a:pt x="9140" y="6974"/>
                      <a:pt x="9040" y="7675"/>
                    </a:cubicBezTo>
                    <a:cubicBezTo>
                      <a:pt x="8973" y="8408"/>
                      <a:pt x="9174" y="8909"/>
                      <a:pt x="9174" y="8942"/>
                    </a:cubicBezTo>
                    <a:cubicBezTo>
                      <a:pt x="9174" y="8942"/>
                      <a:pt x="9374" y="9476"/>
                      <a:pt x="9374" y="10176"/>
                    </a:cubicBezTo>
                    <a:cubicBezTo>
                      <a:pt x="9374" y="10577"/>
                      <a:pt x="9340" y="10977"/>
                      <a:pt x="9174" y="11411"/>
                    </a:cubicBezTo>
                    <a:cubicBezTo>
                      <a:pt x="9007" y="11844"/>
                      <a:pt x="8440" y="12645"/>
                      <a:pt x="8006" y="13078"/>
                    </a:cubicBezTo>
                    <a:cubicBezTo>
                      <a:pt x="7539" y="13512"/>
                      <a:pt x="7172" y="13846"/>
                      <a:pt x="6772" y="14013"/>
                    </a:cubicBezTo>
                    <a:cubicBezTo>
                      <a:pt x="6338" y="14246"/>
                      <a:pt x="5938" y="14313"/>
                      <a:pt x="5604" y="14346"/>
                    </a:cubicBezTo>
                    <a:cubicBezTo>
                      <a:pt x="5435" y="14369"/>
                      <a:pt x="5276" y="14378"/>
                      <a:pt x="5132" y="14378"/>
                    </a:cubicBezTo>
                    <a:cubicBezTo>
                      <a:pt x="4653" y="14378"/>
                      <a:pt x="4337" y="14279"/>
                      <a:pt x="4337" y="14279"/>
                    </a:cubicBezTo>
                    <a:cubicBezTo>
                      <a:pt x="4337" y="14279"/>
                      <a:pt x="4065" y="14194"/>
                      <a:pt x="3629" y="14194"/>
                    </a:cubicBezTo>
                    <a:cubicBezTo>
                      <a:pt x="3455" y="14194"/>
                      <a:pt x="3255" y="14208"/>
                      <a:pt x="3036" y="14246"/>
                    </a:cubicBezTo>
                    <a:cubicBezTo>
                      <a:pt x="2302" y="14413"/>
                      <a:pt x="1335" y="14846"/>
                      <a:pt x="668" y="16114"/>
                    </a:cubicBezTo>
                    <a:cubicBezTo>
                      <a:pt x="0" y="17415"/>
                      <a:pt x="134" y="18449"/>
                      <a:pt x="434" y="19150"/>
                    </a:cubicBezTo>
                    <a:cubicBezTo>
                      <a:pt x="601" y="19516"/>
                      <a:pt x="768" y="19783"/>
                      <a:pt x="934" y="19950"/>
                    </a:cubicBezTo>
                    <a:cubicBezTo>
                      <a:pt x="1034" y="20117"/>
                      <a:pt x="1168" y="20217"/>
                      <a:pt x="1168" y="20217"/>
                    </a:cubicBezTo>
                    <a:cubicBezTo>
                      <a:pt x="1168" y="20217"/>
                      <a:pt x="1578" y="20175"/>
                      <a:pt x="2213" y="20175"/>
                    </a:cubicBezTo>
                    <a:cubicBezTo>
                      <a:pt x="4775" y="20175"/>
                      <a:pt x="11005" y="20860"/>
                      <a:pt x="8840" y="27756"/>
                    </a:cubicBezTo>
                    <a:cubicBezTo>
                      <a:pt x="6472" y="35261"/>
                      <a:pt x="6605" y="40898"/>
                      <a:pt x="8673" y="47937"/>
                    </a:cubicBezTo>
                    <a:cubicBezTo>
                      <a:pt x="8973" y="48938"/>
                      <a:pt x="9307" y="49972"/>
                      <a:pt x="9674" y="51072"/>
                    </a:cubicBezTo>
                    <a:cubicBezTo>
                      <a:pt x="11478" y="56282"/>
                      <a:pt x="13848" y="59545"/>
                      <a:pt x="20176" y="59545"/>
                    </a:cubicBezTo>
                    <a:cubicBezTo>
                      <a:pt x="24261" y="59545"/>
                      <a:pt x="29997" y="58184"/>
                      <a:pt x="38294" y="55109"/>
                    </a:cubicBezTo>
                    <a:cubicBezTo>
                      <a:pt x="59410" y="47270"/>
                      <a:pt x="60677" y="41799"/>
                      <a:pt x="57341" y="33426"/>
                    </a:cubicBezTo>
                    <a:lnTo>
                      <a:pt x="56474" y="31292"/>
                    </a:lnTo>
                    <a:cubicBezTo>
                      <a:pt x="53372" y="24120"/>
                      <a:pt x="49736" y="19516"/>
                      <a:pt x="42798" y="15180"/>
                    </a:cubicBezTo>
                    <a:cubicBezTo>
                      <a:pt x="35159" y="10410"/>
                      <a:pt x="41864" y="3972"/>
                      <a:pt x="41864" y="3972"/>
                    </a:cubicBezTo>
                    <a:cubicBezTo>
                      <a:pt x="41864" y="3972"/>
                      <a:pt x="41897" y="3405"/>
                      <a:pt x="41563" y="2738"/>
                    </a:cubicBezTo>
                    <a:cubicBezTo>
                      <a:pt x="41397" y="2404"/>
                      <a:pt x="41163" y="2004"/>
                      <a:pt x="40796" y="1670"/>
                    </a:cubicBezTo>
                    <a:cubicBezTo>
                      <a:pt x="40396" y="1403"/>
                      <a:pt x="39896" y="1103"/>
                      <a:pt x="39228" y="903"/>
                    </a:cubicBezTo>
                    <a:cubicBezTo>
                      <a:pt x="38876" y="780"/>
                      <a:pt x="38551" y="740"/>
                      <a:pt x="38249" y="740"/>
                    </a:cubicBezTo>
                    <a:cubicBezTo>
                      <a:pt x="37980" y="740"/>
                      <a:pt x="37730" y="772"/>
                      <a:pt x="37494" y="803"/>
                    </a:cubicBezTo>
                    <a:cubicBezTo>
                      <a:pt x="36993" y="936"/>
                      <a:pt x="36560" y="1103"/>
                      <a:pt x="36293" y="1303"/>
                    </a:cubicBezTo>
                    <a:cubicBezTo>
                      <a:pt x="35793" y="1637"/>
                      <a:pt x="35492" y="2071"/>
                      <a:pt x="35392" y="2171"/>
                    </a:cubicBezTo>
                    <a:lnTo>
                      <a:pt x="35359" y="2237"/>
                    </a:lnTo>
                    <a:cubicBezTo>
                      <a:pt x="35292" y="2337"/>
                      <a:pt x="35025" y="2738"/>
                      <a:pt x="34558" y="3105"/>
                    </a:cubicBezTo>
                    <a:cubicBezTo>
                      <a:pt x="34047" y="3526"/>
                      <a:pt x="32912" y="3920"/>
                      <a:pt x="31813" y="3920"/>
                    </a:cubicBezTo>
                    <a:cubicBezTo>
                      <a:pt x="31694" y="3920"/>
                      <a:pt x="31574" y="3915"/>
                      <a:pt x="31456" y="3905"/>
                    </a:cubicBezTo>
                    <a:cubicBezTo>
                      <a:pt x="30189" y="3905"/>
                      <a:pt x="29388" y="3305"/>
                      <a:pt x="28888" y="2804"/>
                    </a:cubicBezTo>
                    <a:cubicBezTo>
                      <a:pt x="28354" y="2304"/>
                      <a:pt x="28154" y="1804"/>
                      <a:pt x="28154" y="1804"/>
                    </a:cubicBezTo>
                    <a:cubicBezTo>
                      <a:pt x="28154" y="1804"/>
                      <a:pt x="27954" y="1303"/>
                      <a:pt x="27353" y="803"/>
                    </a:cubicBezTo>
                    <a:cubicBezTo>
                      <a:pt x="27120" y="570"/>
                      <a:pt x="26719" y="303"/>
                      <a:pt x="26219" y="136"/>
                    </a:cubicBezTo>
                    <a:cubicBezTo>
                      <a:pt x="25975" y="42"/>
                      <a:pt x="25677" y="1"/>
                      <a:pt x="25339"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4" name="Google Shape;6044;p73"/>
              <p:cNvSpPr/>
              <p:nvPr/>
            </p:nvSpPr>
            <p:spPr>
              <a:xfrm>
                <a:off x="11758732" y="2973943"/>
                <a:ext cx="430603" cy="186196"/>
              </a:xfrm>
              <a:custGeom>
                <a:avLst/>
                <a:gdLst/>
                <a:ahLst/>
                <a:cxnLst/>
                <a:rect l="l" t="t" r="r" b="b"/>
                <a:pathLst>
                  <a:path w="27754" h="12001" extrusionOk="0">
                    <a:moveTo>
                      <a:pt x="18235" y="0"/>
                    </a:moveTo>
                    <a:cubicBezTo>
                      <a:pt x="16240" y="0"/>
                      <a:pt x="14136" y="263"/>
                      <a:pt x="12143" y="993"/>
                    </a:cubicBezTo>
                    <a:cubicBezTo>
                      <a:pt x="5004" y="3661"/>
                      <a:pt x="1" y="12001"/>
                      <a:pt x="1" y="12001"/>
                    </a:cubicBezTo>
                    <a:cubicBezTo>
                      <a:pt x="1" y="12001"/>
                      <a:pt x="9533" y="1543"/>
                      <a:pt x="24352" y="1543"/>
                    </a:cubicBezTo>
                    <a:cubicBezTo>
                      <a:pt x="25457" y="1543"/>
                      <a:pt x="26592" y="1601"/>
                      <a:pt x="27754" y="1726"/>
                    </a:cubicBezTo>
                    <a:cubicBezTo>
                      <a:pt x="27754" y="1726"/>
                      <a:pt x="23351" y="0"/>
                      <a:pt x="18235"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5" name="Google Shape;6045;p73"/>
              <p:cNvSpPr/>
              <p:nvPr/>
            </p:nvSpPr>
            <p:spPr>
              <a:xfrm>
                <a:off x="11721993" y="3275539"/>
                <a:ext cx="806858" cy="438873"/>
              </a:xfrm>
              <a:custGeom>
                <a:avLst/>
                <a:gdLst/>
                <a:ahLst/>
                <a:cxnLst/>
                <a:rect l="l" t="t" r="r" b="b"/>
                <a:pathLst>
                  <a:path w="52005" h="28287" extrusionOk="0">
                    <a:moveTo>
                      <a:pt x="47734" y="0"/>
                    </a:moveTo>
                    <a:lnTo>
                      <a:pt x="47734" y="0"/>
                    </a:lnTo>
                    <a:cubicBezTo>
                      <a:pt x="48402" y="2402"/>
                      <a:pt x="49702" y="8873"/>
                      <a:pt x="44999" y="11508"/>
                    </a:cubicBezTo>
                    <a:cubicBezTo>
                      <a:pt x="39162" y="14711"/>
                      <a:pt x="35559" y="12509"/>
                      <a:pt x="26686" y="15778"/>
                    </a:cubicBezTo>
                    <a:lnTo>
                      <a:pt x="26653" y="15778"/>
                    </a:lnTo>
                    <a:cubicBezTo>
                      <a:pt x="17813" y="19081"/>
                      <a:pt x="16512" y="23083"/>
                      <a:pt x="9974" y="24484"/>
                    </a:cubicBezTo>
                    <a:cubicBezTo>
                      <a:pt x="9520" y="24579"/>
                      <a:pt x="9082" y="24623"/>
                      <a:pt x="8658" y="24623"/>
                    </a:cubicBezTo>
                    <a:cubicBezTo>
                      <a:pt x="2976" y="24623"/>
                      <a:pt x="1" y="16680"/>
                      <a:pt x="0" y="16679"/>
                    </a:cubicBezTo>
                    <a:lnTo>
                      <a:pt x="0" y="16679"/>
                    </a:lnTo>
                    <a:cubicBezTo>
                      <a:pt x="300" y="17680"/>
                      <a:pt x="634" y="18714"/>
                      <a:pt x="1001" y="19814"/>
                    </a:cubicBezTo>
                    <a:cubicBezTo>
                      <a:pt x="2805" y="25024"/>
                      <a:pt x="5175" y="28287"/>
                      <a:pt x="11503" y="28287"/>
                    </a:cubicBezTo>
                    <a:cubicBezTo>
                      <a:pt x="15588" y="28287"/>
                      <a:pt x="21324" y="26926"/>
                      <a:pt x="29621" y="23851"/>
                    </a:cubicBezTo>
                    <a:cubicBezTo>
                      <a:pt x="50737" y="16012"/>
                      <a:pt x="52004" y="10541"/>
                      <a:pt x="48635" y="2102"/>
                    </a:cubicBezTo>
                    <a:lnTo>
                      <a:pt x="47734" y="0"/>
                    </a:ln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6" name="Google Shape;6046;p73"/>
              <p:cNvSpPr/>
              <p:nvPr/>
            </p:nvSpPr>
            <p:spPr>
              <a:xfrm>
                <a:off x="11655713" y="2938429"/>
                <a:ext cx="107690" cy="109567"/>
              </a:xfrm>
              <a:custGeom>
                <a:avLst/>
                <a:gdLst/>
                <a:ahLst/>
                <a:cxnLst/>
                <a:rect l="l" t="t" r="r" b="b"/>
                <a:pathLst>
                  <a:path w="6941" h="7062" extrusionOk="0">
                    <a:moveTo>
                      <a:pt x="6263" y="0"/>
                    </a:moveTo>
                    <a:cubicBezTo>
                      <a:pt x="5999" y="0"/>
                      <a:pt x="5686" y="264"/>
                      <a:pt x="5773" y="613"/>
                    </a:cubicBezTo>
                    <a:cubicBezTo>
                      <a:pt x="6107" y="2014"/>
                      <a:pt x="5740" y="3515"/>
                      <a:pt x="4873" y="4583"/>
                    </a:cubicBezTo>
                    <a:cubicBezTo>
                      <a:pt x="3999" y="5631"/>
                      <a:pt x="2642" y="6222"/>
                      <a:pt x="1291" y="6222"/>
                    </a:cubicBezTo>
                    <a:cubicBezTo>
                      <a:pt x="1094" y="6222"/>
                      <a:pt x="898" y="6209"/>
                      <a:pt x="703" y="6184"/>
                    </a:cubicBezTo>
                    <a:cubicBezTo>
                      <a:pt x="672" y="6178"/>
                      <a:pt x="643" y="6176"/>
                      <a:pt x="614" y="6176"/>
                    </a:cubicBezTo>
                    <a:cubicBezTo>
                      <a:pt x="120" y="6176"/>
                      <a:pt x="0" y="6955"/>
                      <a:pt x="536" y="7018"/>
                    </a:cubicBezTo>
                    <a:cubicBezTo>
                      <a:pt x="768" y="7047"/>
                      <a:pt x="1002" y="7062"/>
                      <a:pt x="1235" y="7062"/>
                    </a:cubicBezTo>
                    <a:cubicBezTo>
                      <a:pt x="2848" y="7062"/>
                      <a:pt x="4453" y="6365"/>
                      <a:pt x="5473" y="5083"/>
                    </a:cubicBezTo>
                    <a:cubicBezTo>
                      <a:pt x="6607" y="3749"/>
                      <a:pt x="6941" y="1914"/>
                      <a:pt x="6574" y="246"/>
                    </a:cubicBezTo>
                    <a:cubicBezTo>
                      <a:pt x="6528" y="73"/>
                      <a:pt x="6402" y="0"/>
                      <a:pt x="626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7" name="Google Shape;6047;p73"/>
              <p:cNvSpPr/>
              <p:nvPr/>
            </p:nvSpPr>
            <p:spPr>
              <a:xfrm>
                <a:off x="11813795" y="2844238"/>
                <a:ext cx="137447" cy="71928"/>
              </a:xfrm>
              <a:custGeom>
                <a:avLst/>
                <a:gdLst/>
                <a:ahLst/>
                <a:cxnLst/>
                <a:rect l="l" t="t" r="r" b="b"/>
                <a:pathLst>
                  <a:path w="8859" h="4636" extrusionOk="0">
                    <a:moveTo>
                      <a:pt x="8312" y="0"/>
                    </a:moveTo>
                    <a:cubicBezTo>
                      <a:pt x="8166" y="0"/>
                      <a:pt x="8019" y="73"/>
                      <a:pt x="7926" y="246"/>
                    </a:cubicBezTo>
                    <a:cubicBezTo>
                      <a:pt x="6998" y="2423"/>
                      <a:pt x="4865" y="3797"/>
                      <a:pt x="2604" y="3797"/>
                    </a:cubicBezTo>
                    <a:cubicBezTo>
                      <a:pt x="2023" y="3797"/>
                      <a:pt x="1434" y="3706"/>
                      <a:pt x="855" y="3515"/>
                    </a:cubicBezTo>
                    <a:cubicBezTo>
                      <a:pt x="802" y="3500"/>
                      <a:pt x="751" y="3492"/>
                      <a:pt x="702" y="3492"/>
                    </a:cubicBezTo>
                    <a:cubicBezTo>
                      <a:pt x="233" y="3492"/>
                      <a:pt x="1" y="4164"/>
                      <a:pt x="454" y="4316"/>
                    </a:cubicBezTo>
                    <a:cubicBezTo>
                      <a:pt x="1145" y="4532"/>
                      <a:pt x="1848" y="4636"/>
                      <a:pt x="2541" y="4636"/>
                    </a:cubicBezTo>
                    <a:cubicBezTo>
                      <a:pt x="5165" y="4636"/>
                      <a:pt x="7645" y="3146"/>
                      <a:pt x="8727" y="613"/>
                    </a:cubicBezTo>
                    <a:cubicBezTo>
                      <a:pt x="8858" y="264"/>
                      <a:pt x="8589" y="0"/>
                      <a:pt x="831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8" name="Google Shape;6048;p73"/>
              <p:cNvSpPr/>
              <p:nvPr/>
            </p:nvSpPr>
            <p:spPr>
              <a:xfrm>
                <a:off x="11767871" y="2961283"/>
                <a:ext cx="91461" cy="77342"/>
              </a:xfrm>
              <a:custGeom>
                <a:avLst/>
                <a:gdLst/>
                <a:ahLst/>
                <a:cxnLst/>
                <a:rect l="l" t="t" r="r" b="b"/>
                <a:pathLst>
                  <a:path w="5895" h="4985" extrusionOk="0">
                    <a:moveTo>
                      <a:pt x="623" y="1"/>
                    </a:moveTo>
                    <a:cubicBezTo>
                      <a:pt x="289" y="1"/>
                      <a:pt x="1" y="483"/>
                      <a:pt x="346" y="775"/>
                    </a:cubicBezTo>
                    <a:cubicBezTo>
                      <a:pt x="1880" y="2142"/>
                      <a:pt x="3481" y="3477"/>
                      <a:pt x="5016" y="4878"/>
                    </a:cubicBezTo>
                    <a:cubicBezTo>
                      <a:pt x="5097" y="4952"/>
                      <a:pt x="5186" y="4984"/>
                      <a:pt x="5272" y="4984"/>
                    </a:cubicBezTo>
                    <a:cubicBezTo>
                      <a:pt x="5606" y="4984"/>
                      <a:pt x="5894" y="4502"/>
                      <a:pt x="5549" y="4210"/>
                    </a:cubicBezTo>
                    <a:cubicBezTo>
                      <a:pt x="4015" y="2809"/>
                      <a:pt x="2414" y="1475"/>
                      <a:pt x="879" y="107"/>
                    </a:cubicBezTo>
                    <a:cubicBezTo>
                      <a:pt x="798" y="32"/>
                      <a:pt x="709" y="1"/>
                      <a:pt x="623"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9" name="Google Shape;6049;p73"/>
              <p:cNvSpPr/>
              <p:nvPr/>
            </p:nvSpPr>
            <p:spPr>
              <a:xfrm>
                <a:off x="11830675" y="2927740"/>
                <a:ext cx="54349" cy="87505"/>
              </a:xfrm>
              <a:custGeom>
                <a:avLst/>
                <a:gdLst/>
                <a:ahLst/>
                <a:cxnLst/>
                <a:rect l="l" t="t" r="r" b="b"/>
                <a:pathLst>
                  <a:path w="3503" h="5640" extrusionOk="0">
                    <a:moveTo>
                      <a:pt x="525" y="0"/>
                    </a:moveTo>
                    <a:cubicBezTo>
                      <a:pt x="475" y="0"/>
                      <a:pt x="422" y="11"/>
                      <a:pt x="367" y="34"/>
                    </a:cubicBezTo>
                    <a:cubicBezTo>
                      <a:pt x="167" y="101"/>
                      <a:pt x="0" y="368"/>
                      <a:pt x="134" y="568"/>
                    </a:cubicBezTo>
                    <a:cubicBezTo>
                      <a:pt x="968" y="2136"/>
                      <a:pt x="1735" y="3770"/>
                      <a:pt x="2569" y="5372"/>
                    </a:cubicBezTo>
                    <a:cubicBezTo>
                      <a:pt x="2671" y="5525"/>
                      <a:pt x="2832" y="5639"/>
                      <a:pt x="2992" y="5639"/>
                    </a:cubicBezTo>
                    <a:cubicBezTo>
                      <a:pt x="3040" y="5639"/>
                      <a:pt x="3089" y="5629"/>
                      <a:pt x="3136" y="5605"/>
                    </a:cubicBezTo>
                    <a:cubicBezTo>
                      <a:pt x="3336" y="5538"/>
                      <a:pt x="3503" y="5272"/>
                      <a:pt x="3369" y="5071"/>
                    </a:cubicBezTo>
                    <a:cubicBezTo>
                      <a:pt x="2535" y="3470"/>
                      <a:pt x="1701" y="1902"/>
                      <a:pt x="934" y="268"/>
                    </a:cubicBezTo>
                    <a:cubicBezTo>
                      <a:pt x="832" y="115"/>
                      <a:pt x="691" y="0"/>
                      <a:pt x="525"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0" name="Google Shape;6050;p73"/>
              <p:cNvSpPr/>
              <p:nvPr/>
            </p:nvSpPr>
            <p:spPr>
              <a:xfrm>
                <a:off x="11670995" y="3057026"/>
                <a:ext cx="87520" cy="79918"/>
              </a:xfrm>
              <a:custGeom>
                <a:avLst/>
                <a:gdLst/>
                <a:ahLst/>
                <a:cxnLst/>
                <a:rect l="l" t="t" r="r" b="b"/>
                <a:pathLst>
                  <a:path w="5641" h="5151" extrusionOk="0">
                    <a:moveTo>
                      <a:pt x="616" y="1"/>
                    </a:moveTo>
                    <a:cubicBezTo>
                      <a:pt x="273" y="1"/>
                      <a:pt x="0" y="483"/>
                      <a:pt x="318" y="775"/>
                    </a:cubicBezTo>
                    <a:cubicBezTo>
                      <a:pt x="1820" y="2209"/>
                      <a:pt x="3321" y="3610"/>
                      <a:pt x="4788" y="5044"/>
                    </a:cubicBezTo>
                    <a:cubicBezTo>
                      <a:pt x="4863" y="5119"/>
                      <a:pt x="4946" y="5151"/>
                      <a:pt x="5027" y="5151"/>
                    </a:cubicBezTo>
                    <a:cubicBezTo>
                      <a:pt x="5346" y="5151"/>
                      <a:pt x="5641" y="4663"/>
                      <a:pt x="5322" y="4344"/>
                    </a:cubicBezTo>
                    <a:cubicBezTo>
                      <a:pt x="3821" y="2943"/>
                      <a:pt x="2320" y="1509"/>
                      <a:pt x="886" y="108"/>
                    </a:cubicBezTo>
                    <a:cubicBezTo>
                      <a:pt x="797" y="33"/>
                      <a:pt x="704" y="1"/>
                      <a:pt x="61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1" name="Google Shape;6051;p73"/>
              <p:cNvSpPr/>
              <p:nvPr/>
            </p:nvSpPr>
            <p:spPr>
              <a:xfrm>
                <a:off x="12006026" y="2829917"/>
                <a:ext cx="146105" cy="55606"/>
              </a:xfrm>
              <a:custGeom>
                <a:avLst/>
                <a:gdLst/>
                <a:ahLst/>
                <a:cxnLst/>
                <a:rect l="l" t="t" r="r" b="b"/>
                <a:pathLst>
                  <a:path w="9417" h="3584" extrusionOk="0">
                    <a:moveTo>
                      <a:pt x="562" y="1"/>
                    </a:moveTo>
                    <a:cubicBezTo>
                      <a:pt x="275" y="1"/>
                      <a:pt x="1" y="233"/>
                      <a:pt x="173" y="535"/>
                    </a:cubicBezTo>
                    <a:cubicBezTo>
                      <a:pt x="974" y="2070"/>
                      <a:pt x="2408" y="3204"/>
                      <a:pt x="4143" y="3504"/>
                    </a:cubicBezTo>
                    <a:cubicBezTo>
                      <a:pt x="4438" y="3558"/>
                      <a:pt x="4736" y="3584"/>
                      <a:pt x="5032" y="3584"/>
                    </a:cubicBezTo>
                    <a:cubicBezTo>
                      <a:pt x="6574" y="3584"/>
                      <a:pt x="8083" y="2878"/>
                      <a:pt x="9146" y="1703"/>
                    </a:cubicBezTo>
                    <a:cubicBezTo>
                      <a:pt x="9417" y="1383"/>
                      <a:pt x="9125" y="1008"/>
                      <a:pt x="8805" y="1008"/>
                    </a:cubicBezTo>
                    <a:cubicBezTo>
                      <a:pt x="8692" y="1008"/>
                      <a:pt x="8575" y="1056"/>
                      <a:pt x="8479" y="1169"/>
                    </a:cubicBezTo>
                    <a:cubicBezTo>
                      <a:pt x="7570" y="2163"/>
                      <a:pt x="6275" y="2722"/>
                      <a:pt x="4942" y="2722"/>
                    </a:cubicBezTo>
                    <a:cubicBezTo>
                      <a:pt x="4709" y="2722"/>
                      <a:pt x="4476" y="2705"/>
                      <a:pt x="4243" y="2670"/>
                    </a:cubicBezTo>
                    <a:cubicBezTo>
                      <a:pt x="2875" y="2403"/>
                      <a:pt x="1574" y="1503"/>
                      <a:pt x="974" y="235"/>
                    </a:cubicBezTo>
                    <a:cubicBezTo>
                      <a:pt x="879" y="70"/>
                      <a:pt x="719" y="1"/>
                      <a:pt x="56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2" name="Google Shape;6052;p73"/>
              <p:cNvSpPr/>
              <p:nvPr/>
            </p:nvSpPr>
            <p:spPr>
              <a:xfrm>
                <a:off x="11992279" y="2862483"/>
                <a:ext cx="28703" cy="108124"/>
              </a:xfrm>
              <a:custGeom>
                <a:avLst/>
                <a:gdLst/>
                <a:ahLst/>
                <a:cxnLst/>
                <a:rect l="l" t="t" r="r" b="b"/>
                <a:pathLst>
                  <a:path w="1850" h="6969" extrusionOk="0">
                    <a:moveTo>
                      <a:pt x="1366" y="1"/>
                    </a:moveTo>
                    <a:cubicBezTo>
                      <a:pt x="1183" y="1"/>
                      <a:pt x="1002" y="107"/>
                      <a:pt x="959" y="338"/>
                    </a:cubicBezTo>
                    <a:cubicBezTo>
                      <a:pt x="625" y="2406"/>
                      <a:pt x="359" y="4441"/>
                      <a:pt x="58" y="6475"/>
                    </a:cubicBezTo>
                    <a:cubicBezTo>
                      <a:pt x="1" y="6783"/>
                      <a:pt x="253" y="6969"/>
                      <a:pt x="497" y="6969"/>
                    </a:cubicBezTo>
                    <a:cubicBezTo>
                      <a:pt x="676" y="6969"/>
                      <a:pt x="850" y="6868"/>
                      <a:pt x="892" y="6642"/>
                    </a:cubicBezTo>
                    <a:cubicBezTo>
                      <a:pt x="1226" y="4607"/>
                      <a:pt x="1526" y="2573"/>
                      <a:pt x="1793" y="504"/>
                    </a:cubicBezTo>
                    <a:cubicBezTo>
                      <a:pt x="1850" y="183"/>
                      <a:pt x="1606" y="1"/>
                      <a:pt x="13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3" name="Google Shape;6053;p73"/>
              <p:cNvSpPr/>
              <p:nvPr/>
            </p:nvSpPr>
            <p:spPr>
              <a:xfrm>
                <a:off x="11943500" y="2877238"/>
                <a:ext cx="33652" cy="94533"/>
              </a:xfrm>
              <a:custGeom>
                <a:avLst/>
                <a:gdLst/>
                <a:ahLst/>
                <a:cxnLst/>
                <a:rect l="l" t="t" r="r" b="b"/>
                <a:pathLst>
                  <a:path w="2169" h="6093" extrusionOk="0">
                    <a:moveTo>
                      <a:pt x="412" y="0"/>
                    </a:moveTo>
                    <a:cubicBezTo>
                      <a:pt x="364" y="0"/>
                      <a:pt x="315" y="7"/>
                      <a:pt x="267" y="20"/>
                    </a:cubicBezTo>
                    <a:cubicBezTo>
                      <a:pt x="33" y="121"/>
                      <a:pt x="0" y="354"/>
                      <a:pt x="33" y="554"/>
                    </a:cubicBezTo>
                    <a:cubicBezTo>
                      <a:pt x="434" y="2322"/>
                      <a:pt x="867" y="4057"/>
                      <a:pt x="1334" y="5825"/>
                    </a:cubicBezTo>
                    <a:cubicBezTo>
                      <a:pt x="1360" y="5978"/>
                      <a:pt x="1542" y="6092"/>
                      <a:pt x="1716" y="6092"/>
                    </a:cubicBezTo>
                    <a:cubicBezTo>
                      <a:pt x="1769" y="6092"/>
                      <a:pt x="1821" y="6082"/>
                      <a:pt x="1868" y="6058"/>
                    </a:cubicBezTo>
                    <a:cubicBezTo>
                      <a:pt x="2102" y="5991"/>
                      <a:pt x="2168" y="5725"/>
                      <a:pt x="2102" y="5524"/>
                    </a:cubicBezTo>
                    <a:cubicBezTo>
                      <a:pt x="1701" y="3790"/>
                      <a:pt x="1234" y="2022"/>
                      <a:pt x="834" y="287"/>
                    </a:cubicBezTo>
                    <a:cubicBezTo>
                      <a:pt x="781" y="102"/>
                      <a:pt x="601" y="0"/>
                      <a:pt x="41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4" name="Google Shape;6054;p73"/>
              <p:cNvSpPr/>
              <p:nvPr/>
            </p:nvSpPr>
            <p:spPr>
              <a:xfrm>
                <a:off x="12130022" y="2872320"/>
                <a:ext cx="23676" cy="108636"/>
              </a:xfrm>
              <a:custGeom>
                <a:avLst/>
                <a:gdLst/>
                <a:ahLst/>
                <a:cxnLst/>
                <a:rect l="l" t="t" r="r" b="b"/>
                <a:pathLst>
                  <a:path w="1526" h="7002" extrusionOk="0">
                    <a:moveTo>
                      <a:pt x="1022" y="0"/>
                    </a:moveTo>
                    <a:cubicBezTo>
                      <a:pt x="839" y="0"/>
                      <a:pt x="668" y="107"/>
                      <a:pt x="654" y="337"/>
                    </a:cubicBezTo>
                    <a:cubicBezTo>
                      <a:pt x="420" y="2439"/>
                      <a:pt x="220" y="4474"/>
                      <a:pt x="20" y="6509"/>
                    </a:cubicBezTo>
                    <a:cubicBezTo>
                      <a:pt x="1" y="6816"/>
                      <a:pt x="270" y="7002"/>
                      <a:pt x="507" y="7002"/>
                    </a:cubicBezTo>
                    <a:cubicBezTo>
                      <a:pt x="682" y="7002"/>
                      <a:pt x="840" y="6901"/>
                      <a:pt x="854" y="6675"/>
                    </a:cubicBezTo>
                    <a:cubicBezTo>
                      <a:pt x="1054" y="4607"/>
                      <a:pt x="1254" y="2539"/>
                      <a:pt x="1488" y="504"/>
                    </a:cubicBezTo>
                    <a:cubicBezTo>
                      <a:pt x="1526" y="183"/>
                      <a:pt x="1263" y="0"/>
                      <a:pt x="102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5" name="Google Shape;6055;p73"/>
              <p:cNvSpPr/>
              <p:nvPr/>
            </p:nvSpPr>
            <p:spPr>
              <a:xfrm>
                <a:off x="11847307" y="3594016"/>
                <a:ext cx="38105" cy="27058"/>
              </a:xfrm>
              <a:custGeom>
                <a:avLst/>
                <a:gdLst/>
                <a:ahLst/>
                <a:cxnLst/>
                <a:rect l="l" t="t" r="r" b="b"/>
                <a:pathLst>
                  <a:path w="2456" h="1744" extrusionOk="0">
                    <a:moveTo>
                      <a:pt x="1230" y="0"/>
                    </a:moveTo>
                    <a:cubicBezTo>
                      <a:pt x="1135" y="0"/>
                      <a:pt x="1035" y="17"/>
                      <a:pt x="930" y="55"/>
                    </a:cubicBezTo>
                    <a:cubicBezTo>
                      <a:pt x="1" y="414"/>
                      <a:pt x="364" y="1743"/>
                      <a:pt x="1197" y="1743"/>
                    </a:cubicBezTo>
                    <a:cubicBezTo>
                      <a:pt x="1292" y="1743"/>
                      <a:pt x="1392" y="1726"/>
                      <a:pt x="1497" y="1689"/>
                    </a:cubicBezTo>
                    <a:cubicBezTo>
                      <a:pt x="2456" y="1329"/>
                      <a:pt x="2068" y="0"/>
                      <a:pt x="123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6" name="Google Shape;6056;p73"/>
              <p:cNvSpPr/>
              <p:nvPr/>
            </p:nvSpPr>
            <p:spPr>
              <a:xfrm>
                <a:off x="11913060" y="3573319"/>
                <a:ext cx="39067" cy="27043"/>
              </a:xfrm>
              <a:custGeom>
                <a:avLst/>
                <a:gdLst/>
                <a:ahLst/>
                <a:cxnLst/>
                <a:rect l="l" t="t" r="r" b="b"/>
                <a:pathLst>
                  <a:path w="2518" h="1743" extrusionOk="0">
                    <a:moveTo>
                      <a:pt x="1263" y="0"/>
                    </a:moveTo>
                    <a:cubicBezTo>
                      <a:pt x="1167" y="0"/>
                      <a:pt x="1066" y="17"/>
                      <a:pt x="961" y="54"/>
                    </a:cubicBezTo>
                    <a:cubicBezTo>
                      <a:pt x="1" y="385"/>
                      <a:pt x="391" y="1742"/>
                      <a:pt x="1233" y="1742"/>
                    </a:cubicBezTo>
                    <a:cubicBezTo>
                      <a:pt x="1326" y="1742"/>
                      <a:pt x="1425" y="1725"/>
                      <a:pt x="1528" y="1689"/>
                    </a:cubicBezTo>
                    <a:cubicBezTo>
                      <a:pt x="2518" y="1329"/>
                      <a:pt x="2106" y="0"/>
                      <a:pt x="126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7" name="Google Shape;6057;p73"/>
              <p:cNvSpPr/>
              <p:nvPr/>
            </p:nvSpPr>
            <p:spPr>
              <a:xfrm>
                <a:off x="11870564" y="3528651"/>
                <a:ext cx="38074" cy="27198"/>
              </a:xfrm>
              <a:custGeom>
                <a:avLst/>
                <a:gdLst/>
                <a:ahLst/>
                <a:cxnLst/>
                <a:rect l="l" t="t" r="r" b="b"/>
                <a:pathLst>
                  <a:path w="2454" h="1753" extrusionOk="0">
                    <a:moveTo>
                      <a:pt x="1254" y="1"/>
                    </a:moveTo>
                    <a:cubicBezTo>
                      <a:pt x="1153" y="1"/>
                      <a:pt x="1045" y="21"/>
                      <a:pt x="932" y="65"/>
                    </a:cubicBezTo>
                    <a:cubicBezTo>
                      <a:pt x="1" y="395"/>
                      <a:pt x="368" y="1752"/>
                      <a:pt x="1229" y="1752"/>
                    </a:cubicBezTo>
                    <a:cubicBezTo>
                      <a:pt x="1324" y="1752"/>
                      <a:pt x="1426" y="1736"/>
                      <a:pt x="1532" y="1699"/>
                    </a:cubicBezTo>
                    <a:cubicBezTo>
                      <a:pt x="2453" y="1313"/>
                      <a:pt x="2078" y="1"/>
                      <a:pt x="1254"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8" name="Google Shape;6058;p73"/>
              <p:cNvSpPr/>
              <p:nvPr/>
            </p:nvSpPr>
            <p:spPr>
              <a:xfrm>
                <a:off x="12293007" y="3095472"/>
                <a:ext cx="37934" cy="26825"/>
              </a:xfrm>
              <a:custGeom>
                <a:avLst/>
                <a:gdLst/>
                <a:ahLst/>
                <a:cxnLst/>
                <a:rect l="l" t="t" r="r" b="b"/>
                <a:pathLst>
                  <a:path w="2445" h="1729" extrusionOk="0">
                    <a:moveTo>
                      <a:pt x="1255" y="1"/>
                    </a:moveTo>
                    <a:cubicBezTo>
                      <a:pt x="1151" y="1"/>
                      <a:pt x="1040" y="21"/>
                      <a:pt x="923" y="65"/>
                    </a:cubicBezTo>
                    <a:cubicBezTo>
                      <a:pt x="1" y="392"/>
                      <a:pt x="379" y="1728"/>
                      <a:pt x="1206" y="1728"/>
                    </a:cubicBezTo>
                    <a:cubicBezTo>
                      <a:pt x="1306" y="1728"/>
                      <a:pt x="1412" y="1709"/>
                      <a:pt x="1524" y="1666"/>
                    </a:cubicBezTo>
                    <a:cubicBezTo>
                      <a:pt x="2444" y="1309"/>
                      <a:pt x="2096" y="1"/>
                      <a:pt x="125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9" name="Google Shape;6059;p73"/>
              <p:cNvSpPr/>
              <p:nvPr/>
            </p:nvSpPr>
            <p:spPr>
              <a:xfrm>
                <a:off x="12328195" y="3157594"/>
                <a:ext cx="38369" cy="26810"/>
              </a:xfrm>
              <a:custGeom>
                <a:avLst/>
                <a:gdLst/>
                <a:ahLst/>
                <a:cxnLst/>
                <a:rect l="l" t="t" r="r" b="b"/>
                <a:pathLst>
                  <a:path w="2473" h="1728" extrusionOk="0">
                    <a:moveTo>
                      <a:pt x="1242" y="1"/>
                    </a:moveTo>
                    <a:cubicBezTo>
                      <a:pt x="1142" y="1"/>
                      <a:pt x="1035" y="20"/>
                      <a:pt x="923" y="63"/>
                    </a:cubicBezTo>
                    <a:cubicBezTo>
                      <a:pt x="1" y="391"/>
                      <a:pt x="353" y="1727"/>
                      <a:pt x="1174" y="1727"/>
                    </a:cubicBezTo>
                    <a:cubicBezTo>
                      <a:pt x="1273" y="1727"/>
                      <a:pt x="1379" y="1708"/>
                      <a:pt x="1491" y="1665"/>
                    </a:cubicBezTo>
                    <a:cubicBezTo>
                      <a:pt x="2473" y="1337"/>
                      <a:pt x="2074" y="1"/>
                      <a:pt x="124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0" name="Google Shape;6060;p73"/>
              <p:cNvSpPr/>
              <p:nvPr/>
            </p:nvSpPr>
            <p:spPr>
              <a:xfrm>
                <a:off x="12268679" y="3165352"/>
                <a:ext cx="38338" cy="26810"/>
              </a:xfrm>
              <a:custGeom>
                <a:avLst/>
                <a:gdLst/>
                <a:ahLst/>
                <a:cxnLst/>
                <a:rect l="l" t="t" r="r" b="b"/>
                <a:pathLst>
                  <a:path w="2471" h="1728" extrusionOk="0">
                    <a:moveTo>
                      <a:pt x="1247" y="0"/>
                    </a:moveTo>
                    <a:cubicBezTo>
                      <a:pt x="1145" y="0"/>
                      <a:pt x="1037" y="20"/>
                      <a:pt x="923" y="64"/>
                    </a:cubicBezTo>
                    <a:cubicBezTo>
                      <a:pt x="1" y="391"/>
                      <a:pt x="353" y="1728"/>
                      <a:pt x="1174" y="1728"/>
                    </a:cubicBezTo>
                    <a:cubicBezTo>
                      <a:pt x="1273" y="1728"/>
                      <a:pt x="1379" y="1708"/>
                      <a:pt x="1490" y="1665"/>
                    </a:cubicBezTo>
                    <a:cubicBezTo>
                      <a:pt x="2471" y="1309"/>
                      <a:pt x="2076" y="0"/>
                      <a:pt x="1247"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1" name="Google Shape;6061;p73"/>
              <p:cNvSpPr/>
              <p:nvPr/>
            </p:nvSpPr>
            <p:spPr>
              <a:xfrm>
                <a:off x="12315131" y="3285562"/>
                <a:ext cx="38136" cy="27043"/>
              </a:xfrm>
              <a:custGeom>
                <a:avLst/>
                <a:gdLst/>
                <a:ahLst/>
                <a:cxnLst/>
                <a:rect l="l" t="t" r="r" b="b"/>
                <a:pathLst>
                  <a:path w="2458" h="1743" extrusionOk="0">
                    <a:moveTo>
                      <a:pt x="1232" y="0"/>
                    </a:moveTo>
                    <a:cubicBezTo>
                      <a:pt x="1137" y="0"/>
                      <a:pt x="1037" y="17"/>
                      <a:pt x="932" y="55"/>
                    </a:cubicBezTo>
                    <a:cubicBezTo>
                      <a:pt x="1" y="385"/>
                      <a:pt x="367" y="1742"/>
                      <a:pt x="1204" y="1742"/>
                    </a:cubicBezTo>
                    <a:cubicBezTo>
                      <a:pt x="1297" y="1742"/>
                      <a:pt x="1395" y="1726"/>
                      <a:pt x="1499" y="1689"/>
                    </a:cubicBezTo>
                    <a:cubicBezTo>
                      <a:pt x="2458" y="1330"/>
                      <a:pt x="2070" y="0"/>
                      <a:pt x="123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2" name="Google Shape;6062;p73"/>
              <p:cNvSpPr/>
              <p:nvPr/>
            </p:nvSpPr>
            <p:spPr>
              <a:xfrm>
                <a:off x="12382544" y="3289565"/>
                <a:ext cx="37903" cy="26810"/>
              </a:xfrm>
              <a:custGeom>
                <a:avLst/>
                <a:gdLst/>
                <a:ahLst/>
                <a:cxnLst/>
                <a:rect l="l" t="t" r="r" b="b"/>
                <a:pathLst>
                  <a:path w="2443" h="1728" extrusionOk="0">
                    <a:moveTo>
                      <a:pt x="1241" y="1"/>
                    </a:moveTo>
                    <a:cubicBezTo>
                      <a:pt x="1141" y="1"/>
                      <a:pt x="1034" y="20"/>
                      <a:pt x="923" y="64"/>
                    </a:cubicBezTo>
                    <a:cubicBezTo>
                      <a:pt x="0" y="391"/>
                      <a:pt x="352" y="1727"/>
                      <a:pt x="1173" y="1727"/>
                    </a:cubicBezTo>
                    <a:cubicBezTo>
                      <a:pt x="1273" y="1727"/>
                      <a:pt x="1379" y="1708"/>
                      <a:pt x="1490" y="1665"/>
                    </a:cubicBezTo>
                    <a:cubicBezTo>
                      <a:pt x="2442" y="1337"/>
                      <a:pt x="2067" y="1"/>
                      <a:pt x="1241"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3" name="Google Shape;6063;p73"/>
              <p:cNvSpPr/>
              <p:nvPr/>
            </p:nvSpPr>
            <p:spPr>
              <a:xfrm>
                <a:off x="12339583" y="3392926"/>
                <a:ext cx="38291" cy="26950"/>
              </a:xfrm>
              <a:custGeom>
                <a:avLst/>
                <a:gdLst/>
                <a:ahLst/>
                <a:cxnLst/>
                <a:rect l="l" t="t" r="r" b="b"/>
                <a:pathLst>
                  <a:path w="2468" h="1737" extrusionOk="0">
                    <a:moveTo>
                      <a:pt x="1273" y="0"/>
                    </a:moveTo>
                    <a:cubicBezTo>
                      <a:pt x="1164" y="0"/>
                      <a:pt x="1047" y="23"/>
                      <a:pt x="923" y="73"/>
                    </a:cubicBezTo>
                    <a:cubicBezTo>
                      <a:pt x="1" y="400"/>
                      <a:pt x="379" y="1737"/>
                      <a:pt x="1206" y="1737"/>
                    </a:cubicBezTo>
                    <a:cubicBezTo>
                      <a:pt x="1306" y="1737"/>
                      <a:pt x="1412" y="1717"/>
                      <a:pt x="1524" y="1674"/>
                    </a:cubicBezTo>
                    <a:cubicBezTo>
                      <a:pt x="2468" y="1320"/>
                      <a:pt x="2107" y="0"/>
                      <a:pt x="127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4" name="Google Shape;6064;p73"/>
              <p:cNvSpPr/>
              <p:nvPr/>
            </p:nvSpPr>
            <p:spPr>
              <a:xfrm>
                <a:off x="11725794" y="3265889"/>
                <a:ext cx="38058" cy="27198"/>
              </a:xfrm>
              <a:custGeom>
                <a:avLst/>
                <a:gdLst/>
                <a:ahLst/>
                <a:cxnLst/>
                <a:rect l="l" t="t" r="r" b="b"/>
                <a:pathLst>
                  <a:path w="2453" h="1753" extrusionOk="0">
                    <a:moveTo>
                      <a:pt x="1223" y="1"/>
                    </a:moveTo>
                    <a:cubicBezTo>
                      <a:pt x="1128" y="1"/>
                      <a:pt x="1028" y="18"/>
                      <a:pt x="923" y="55"/>
                    </a:cubicBezTo>
                    <a:cubicBezTo>
                      <a:pt x="0" y="412"/>
                      <a:pt x="352" y="1752"/>
                      <a:pt x="1197" y="1752"/>
                    </a:cubicBezTo>
                    <a:cubicBezTo>
                      <a:pt x="1299" y="1752"/>
                      <a:pt x="1408" y="1733"/>
                      <a:pt x="1523" y="1690"/>
                    </a:cubicBezTo>
                    <a:cubicBezTo>
                      <a:pt x="2452" y="1330"/>
                      <a:pt x="2062" y="1"/>
                      <a:pt x="1223"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5" name="Google Shape;6065;p73"/>
              <p:cNvSpPr/>
              <p:nvPr/>
            </p:nvSpPr>
            <p:spPr>
              <a:xfrm>
                <a:off x="11759818" y="3194985"/>
                <a:ext cx="38182" cy="27043"/>
              </a:xfrm>
              <a:custGeom>
                <a:avLst/>
                <a:gdLst/>
                <a:ahLst/>
                <a:cxnLst/>
                <a:rect l="l" t="t" r="r" b="b"/>
                <a:pathLst>
                  <a:path w="2461" h="1743" extrusionOk="0">
                    <a:moveTo>
                      <a:pt x="1240" y="1"/>
                    </a:moveTo>
                    <a:cubicBezTo>
                      <a:pt x="1143" y="1"/>
                      <a:pt x="1040" y="18"/>
                      <a:pt x="931" y="55"/>
                    </a:cubicBezTo>
                    <a:cubicBezTo>
                      <a:pt x="0" y="385"/>
                      <a:pt x="367" y="1743"/>
                      <a:pt x="1228" y="1743"/>
                    </a:cubicBezTo>
                    <a:cubicBezTo>
                      <a:pt x="1324" y="1743"/>
                      <a:pt x="1425" y="1726"/>
                      <a:pt x="1532" y="1690"/>
                    </a:cubicBezTo>
                    <a:cubicBezTo>
                      <a:pt x="2461" y="1330"/>
                      <a:pt x="2097" y="1"/>
                      <a:pt x="1240"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6" name="Google Shape;6066;p73"/>
              <p:cNvSpPr/>
              <p:nvPr/>
            </p:nvSpPr>
            <p:spPr>
              <a:xfrm>
                <a:off x="11798761" y="3242989"/>
                <a:ext cx="37965" cy="26810"/>
              </a:xfrm>
              <a:custGeom>
                <a:avLst/>
                <a:gdLst/>
                <a:ahLst/>
                <a:cxnLst/>
                <a:rect l="l" t="t" r="r" b="b"/>
                <a:pathLst>
                  <a:path w="2447" h="1728" extrusionOk="0">
                    <a:moveTo>
                      <a:pt x="1249" y="1"/>
                    </a:moveTo>
                    <a:cubicBezTo>
                      <a:pt x="1147" y="1"/>
                      <a:pt x="1038" y="20"/>
                      <a:pt x="923" y="63"/>
                    </a:cubicBezTo>
                    <a:cubicBezTo>
                      <a:pt x="1" y="391"/>
                      <a:pt x="352" y="1727"/>
                      <a:pt x="1197" y="1727"/>
                    </a:cubicBezTo>
                    <a:cubicBezTo>
                      <a:pt x="1299" y="1727"/>
                      <a:pt x="1409" y="1708"/>
                      <a:pt x="1524" y="1665"/>
                    </a:cubicBezTo>
                    <a:cubicBezTo>
                      <a:pt x="2446" y="1337"/>
                      <a:pt x="2094" y="1"/>
                      <a:pt x="124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7" name="Google Shape;6067;p73"/>
              <p:cNvSpPr/>
              <p:nvPr/>
            </p:nvSpPr>
            <p:spPr>
              <a:xfrm>
                <a:off x="12119502" y="3554701"/>
                <a:ext cx="38213" cy="27027"/>
              </a:xfrm>
              <a:custGeom>
                <a:avLst/>
                <a:gdLst/>
                <a:ahLst/>
                <a:cxnLst/>
                <a:rect l="l" t="t" r="r" b="b"/>
                <a:pathLst>
                  <a:path w="2463" h="1742" extrusionOk="0">
                    <a:moveTo>
                      <a:pt x="1235" y="0"/>
                    </a:moveTo>
                    <a:cubicBezTo>
                      <a:pt x="1140" y="0"/>
                      <a:pt x="1038" y="17"/>
                      <a:pt x="932" y="53"/>
                    </a:cubicBezTo>
                    <a:cubicBezTo>
                      <a:pt x="1" y="384"/>
                      <a:pt x="394" y="1741"/>
                      <a:pt x="1237" y="1741"/>
                    </a:cubicBezTo>
                    <a:cubicBezTo>
                      <a:pt x="1330" y="1741"/>
                      <a:pt x="1429" y="1725"/>
                      <a:pt x="1532" y="1688"/>
                    </a:cubicBezTo>
                    <a:cubicBezTo>
                      <a:pt x="2463" y="1358"/>
                      <a:pt x="2096" y="0"/>
                      <a:pt x="1235"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8" name="Google Shape;6068;p73"/>
              <p:cNvSpPr/>
              <p:nvPr/>
            </p:nvSpPr>
            <p:spPr>
              <a:xfrm>
                <a:off x="12194037" y="3526200"/>
                <a:ext cx="38617" cy="27058"/>
              </a:xfrm>
              <a:custGeom>
                <a:avLst/>
                <a:gdLst/>
                <a:ahLst/>
                <a:cxnLst/>
                <a:rect l="l" t="t" r="r" b="b"/>
                <a:pathLst>
                  <a:path w="2489" h="1744" extrusionOk="0">
                    <a:moveTo>
                      <a:pt x="1237" y="1"/>
                    </a:moveTo>
                    <a:cubicBezTo>
                      <a:pt x="1140" y="1"/>
                      <a:pt x="1038" y="18"/>
                      <a:pt x="931" y="56"/>
                    </a:cubicBezTo>
                    <a:cubicBezTo>
                      <a:pt x="0" y="386"/>
                      <a:pt x="367" y="1744"/>
                      <a:pt x="1228" y="1744"/>
                    </a:cubicBezTo>
                    <a:cubicBezTo>
                      <a:pt x="1323" y="1744"/>
                      <a:pt x="1425" y="1727"/>
                      <a:pt x="1531" y="1690"/>
                    </a:cubicBezTo>
                    <a:cubicBezTo>
                      <a:pt x="2489" y="1301"/>
                      <a:pt x="2078" y="1"/>
                      <a:pt x="1237"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9" name="Google Shape;6069;p73"/>
              <p:cNvSpPr/>
              <p:nvPr/>
            </p:nvSpPr>
            <p:spPr>
              <a:xfrm>
                <a:off x="12169368" y="3581976"/>
                <a:ext cx="37903" cy="26810"/>
              </a:xfrm>
              <a:custGeom>
                <a:avLst/>
                <a:gdLst/>
                <a:ahLst/>
                <a:cxnLst/>
                <a:rect l="l" t="t" r="r" b="b"/>
                <a:pathLst>
                  <a:path w="2443" h="1728" extrusionOk="0">
                    <a:moveTo>
                      <a:pt x="1270" y="1"/>
                    </a:moveTo>
                    <a:cubicBezTo>
                      <a:pt x="1171" y="1"/>
                      <a:pt x="1065" y="20"/>
                      <a:pt x="953" y="63"/>
                    </a:cubicBezTo>
                    <a:cubicBezTo>
                      <a:pt x="1" y="391"/>
                      <a:pt x="376" y="1727"/>
                      <a:pt x="1203" y="1727"/>
                    </a:cubicBezTo>
                    <a:cubicBezTo>
                      <a:pt x="1302" y="1727"/>
                      <a:pt x="1409" y="1708"/>
                      <a:pt x="1520" y="1665"/>
                    </a:cubicBezTo>
                    <a:cubicBezTo>
                      <a:pt x="2443" y="1337"/>
                      <a:pt x="2091" y="1"/>
                      <a:pt x="1270"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70" name="Google Shape;6070;p73"/>
              <p:cNvSpPr/>
              <p:nvPr/>
            </p:nvSpPr>
            <p:spPr>
              <a:xfrm>
                <a:off x="11988106" y="3650273"/>
                <a:ext cx="38012" cy="27198"/>
              </a:xfrm>
              <a:custGeom>
                <a:avLst/>
                <a:gdLst/>
                <a:ahLst/>
                <a:cxnLst/>
                <a:rect l="l" t="t" r="r" b="b"/>
                <a:pathLst>
                  <a:path w="2450" h="1753" extrusionOk="0">
                    <a:moveTo>
                      <a:pt x="1283" y="1"/>
                    </a:moveTo>
                    <a:cubicBezTo>
                      <a:pt x="1182" y="1"/>
                      <a:pt x="1074" y="21"/>
                      <a:pt x="961" y="65"/>
                    </a:cubicBezTo>
                    <a:cubicBezTo>
                      <a:pt x="0" y="395"/>
                      <a:pt x="391" y="1752"/>
                      <a:pt x="1233" y="1752"/>
                    </a:cubicBezTo>
                    <a:cubicBezTo>
                      <a:pt x="1326" y="1752"/>
                      <a:pt x="1425" y="1736"/>
                      <a:pt x="1528" y="1699"/>
                    </a:cubicBezTo>
                    <a:cubicBezTo>
                      <a:pt x="2449" y="1313"/>
                      <a:pt x="2100" y="1"/>
                      <a:pt x="1283"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71" name="Google Shape;6071;p73"/>
              <p:cNvSpPr/>
              <p:nvPr/>
            </p:nvSpPr>
            <p:spPr>
              <a:xfrm>
                <a:off x="12362871" y="3498800"/>
                <a:ext cx="38089" cy="27167"/>
              </a:xfrm>
              <a:custGeom>
                <a:avLst/>
                <a:gdLst/>
                <a:ahLst/>
                <a:cxnLst/>
                <a:rect l="l" t="t" r="r" b="b"/>
                <a:pathLst>
                  <a:path w="2455" h="1751" extrusionOk="0">
                    <a:moveTo>
                      <a:pt x="1227" y="1"/>
                    </a:moveTo>
                    <a:cubicBezTo>
                      <a:pt x="1132" y="1"/>
                      <a:pt x="1030" y="17"/>
                      <a:pt x="923" y="54"/>
                    </a:cubicBezTo>
                    <a:cubicBezTo>
                      <a:pt x="1" y="411"/>
                      <a:pt x="379" y="1751"/>
                      <a:pt x="1206" y="1751"/>
                    </a:cubicBezTo>
                    <a:cubicBezTo>
                      <a:pt x="1306" y="1751"/>
                      <a:pt x="1413" y="1731"/>
                      <a:pt x="1524" y="1688"/>
                    </a:cubicBezTo>
                    <a:cubicBezTo>
                      <a:pt x="2455" y="1358"/>
                      <a:pt x="2088" y="1"/>
                      <a:pt x="1227"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72" name="Google Shape;6072;p73"/>
              <p:cNvSpPr/>
              <p:nvPr/>
            </p:nvSpPr>
            <p:spPr>
              <a:xfrm>
                <a:off x="11750106" y="2994966"/>
                <a:ext cx="449268" cy="177585"/>
              </a:xfrm>
              <a:custGeom>
                <a:avLst/>
                <a:gdLst/>
                <a:ahLst/>
                <a:cxnLst/>
                <a:rect l="l" t="t" r="r" b="b"/>
                <a:pathLst>
                  <a:path w="28957" h="11446" extrusionOk="0">
                    <a:moveTo>
                      <a:pt x="25431" y="1"/>
                    </a:moveTo>
                    <a:cubicBezTo>
                      <a:pt x="18341" y="1"/>
                      <a:pt x="11334" y="2215"/>
                      <a:pt x="5527" y="6242"/>
                    </a:cubicBezTo>
                    <a:cubicBezTo>
                      <a:pt x="3592" y="7577"/>
                      <a:pt x="1858" y="9078"/>
                      <a:pt x="256" y="10746"/>
                    </a:cubicBezTo>
                    <a:cubicBezTo>
                      <a:pt x="1" y="11027"/>
                      <a:pt x="235" y="11445"/>
                      <a:pt x="538" y="11445"/>
                    </a:cubicBezTo>
                    <a:cubicBezTo>
                      <a:pt x="631" y="11445"/>
                      <a:pt x="730" y="11406"/>
                      <a:pt x="823" y="11313"/>
                    </a:cubicBezTo>
                    <a:cubicBezTo>
                      <a:pt x="6294" y="5575"/>
                      <a:pt x="13833" y="1906"/>
                      <a:pt x="21705" y="972"/>
                    </a:cubicBezTo>
                    <a:cubicBezTo>
                      <a:pt x="22969" y="842"/>
                      <a:pt x="24224" y="774"/>
                      <a:pt x="25479" y="774"/>
                    </a:cubicBezTo>
                    <a:cubicBezTo>
                      <a:pt x="26475" y="774"/>
                      <a:pt x="27473" y="817"/>
                      <a:pt x="28477" y="905"/>
                    </a:cubicBezTo>
                    <a:cubicBezTo>
                      <a:pt x="28493" y="908"/>
                      <a:pt x="28509" y="909"/>
                      <a:pt x="28525" y="909"/>
                    </a:cubicBezTo>
                    <a:cubicBezTo>
                      <a:pt x="28884" y="909"/>
                      <a:pt x="28956" y="202"/>
                      <a:pt x="28477" y="138"/>
                    </a:cubicBezTo>
                    <a:cubicBezTo>
                      <a:pt x="27462" y="46"/>
                      <a:pt x="26446" y="1"/>
                      <a:pt x="25431"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073" name="Google Shape;6073;p73"/>
            <p:cNvGrpSpPr/>
            <p:nvPr/>
          </p:nvGrpSpPr>
          <p:grpSpPr>
            <a:xfrm>
              <a:off x="2480174" y="3699618"/>
              <a:ext cx="364256" cy="352135"/>
              <a:chOff x="11581737" y="3846677"/>
              <a:chExt cx="531528" cy="513841"/>
            </a:xfrm>
          </p:grpSpPr>
          <p:sp>
            <p:nvSpPr>
              <p:cNvPr id="6074" name="Google Shape;6074;p73"/>
              <p:cNvSpPr/>
              <p:nvPr/>
            </p:nvSpPr>
            <p:spPr>
              <a:xfrm>
                <a:off x="11754590" y="3846677"/>
                <a:ext cx="331757" cy="97527"/>
              </a:xfrm>
              <a:custGeom>
                <a:avLst/>
                <a:gdLst/>
                <a:ahLst/>
                <a:cxnLst/>
                <a:rect l="l" t="t" r="r" b="b"/>
                <a:pathLst>
                  <a:path w="21383" h="6286" extrusionOk="0">
                    <a:moveTo>
                      <a:pt x="15152" y="1"/>
                    </a:moveTo>
                    <a:cubicBezTo>
                      <a:pt x="13735" y="1"/>
                      <a:pt x="12157" y="91"/>
                      <a:pt x="10508" y="281"/>
                    </a:cubicBezTo>
                    <a:cubicBezTo>
                      <a:pt x="4604" y="949"/>
                      <a:pt x="1" y="2583"/>
                      <a:pt x="168" y="3917"/>
                    </a:cubicBezTo>
                    <a:cubicBezTo>
                      <a:pt x="201" y="4251"/>
                      <a:pt x="701" y="6086"/>
                      <a:pt x="1235" y="6286"/>
                    </a:cubicBezTo>
                    <a:cubicBezTo>
                      <a:pt x="2703" y="5252"/>
                      <a:pt x="6439" y="4184"/>
                      <a:pt x="10875" y="3684"/>
                    </a:cubicBezTo>
                    <a:cubicBezTo>
                      <a:pt x="12593" y="3489"/>
                      <a:pt x="14235" y="3395"/>
                      <a:pt x="15698" y="3395"/>
                    </a:cubicBezTo>
                    <a:cubicBezTo>
                      <a:pt x="17984" y="3395"/>
                      <a:pt x="19832" y="3624"/>
                      <a:pt x="20849" y="4051"/>
                    </a:cubicBezTo>
                    <a:cubicBezTo>
                      <a:pt x="21283" y="3717"/>
                      <a:pt x="21383" y="1849"/>
                      <a:pt x="21349" y="1516"/>
                    </a:cubicBezTo>
                    <a:cubicBezTo>
                      <a:pt x="21230" y="563"/>
                      <a:pt x="18694" y="1"/>
                      <a:pt x="15152" y="1"/>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75" name="Google Shape;6075;p73"/>
              <p:cNvSpPr/>
              <p:nvPr/>
            </p:nvSpPr>
            <p:spPr>
              <a:xfrm>
                <a:off x="11756141" y="3870183"/>
                <a:ext cx="337979" cy="113058"/>
              </a:xfrm>
              <a:custGeom>
                <a:avLst/>
                <a:gdLst/>
                <a:ahLst/>
                <a:cxnLst/>
                <a:rect l="l" t="t" r="r" b="b"/>
                <a:pathLst>
                  <a:path w="21784" h="7287" extrusionOk="0">
                    <a:moveTo>
                      <a:pt x="21249" y="1"/>
                    </a:moveTo>
                    <a:cubicBezTo>
                      <a:pt x="21283" y="334"/>
                      <a:pt x="21016" y="668"/>
                      <a:pt x="20482" y="1001"/>
                    </a:cubicBezTo>
                    <a:cubicBezTo>
                      <a:pt x="19014" y="2069"/>
                      <a:pt x="15278" y="3103"/>
                      <a:pt x="10842" y="3603"/>
                    </a:cubicBezTo>
                    <a:cubicBezTo>
                      <a:pt x="9124" y="3798"/>
                      <a:pt x="7487" y="3892"/>
                      <a:pt x="6030" y="3892"/>
                    </a:cubicBezTo>
                    <a:cubicBezTo>
                      <a:pt x="3754" y="3892"/>
                      <a:pt x="1919" y="3663"/>
                      <a:pt x="901" y="3236"/>
                    </a:cubicBezTo>
                    <a:cubicBezTo>
                      <a:pt x="334" y="3003"/>
                      <a:pt x="68" y="2736"/>
                      <a:pt x="1" y="2402"/>
                    </a:cubicBezTo>
                    <a:lnTo>
                      <a:pt x="1" y="2402"/>
                    </a:lnTo>
                    <a:lnTo>
                      <a:pt x="368" y="5771"/>
                    </a:lnTo>
                    <a:cubicBezTo>
                      <a:pt x="511" y="6724"/>
                      <a:pt x="3036" y="7286"/>
                      <a:pt x="6595" y="7286"/>
                    </a:cubicBezTo>
                    <a:cubicBezTo>
                      <a:pt x="8019" y="7286"/>
                      <a:pt x="9608" y="7196"/>
                      <a:pt x="11276" y="7006"/>
                    </a:cubicBezTo>
                    <a:cubicBezTo>
                      <a:pt x="17146" y="6338"/>
                      <a:pt x="21783" y="4704"/>
                      <a:pt x="21616" y="3370"/>
                    </a:cubicBezTo>
                    <a:lnTo>
                      <a:pt x="21249"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76" name="Google Shape;6076;p73"/>
              <p:cNvSpPr/>
              <p:nvPr/>
            </p:nvSpPr>
            <p:spPr>
              <a:xfrm>
                <a:off x="11616413" y="3932910"/>
                <a:ext cx="202890" cy="250862"/>
              </a:xfrm>
              <a:custGeom>
                <a:avLst/>
                <a:gdLst/>
                <a:ahLst/>
                <a:cxnLst/>
                <a:rect l="l" t="t" r="r" b="b"/>
                <a:pathLst>
                  <a:path w="13077" h="16169" extrusionOk="0">
                    <a:moveTo>
                      <a:pt x="2119" y="1"/>
                    </a:moveTo>
                    <a:cubicBezTo>
                      <a:pt x="1946" y="1"/>
                      <a:pt x="1794" y="42"/>
                      <a:pt x="1668" y="127"/>
                    </a:cubicBezTo>
                    <a:cubicBezTo>
                      <a:pt x="1401" y="327"/>
                      <a:pt x="0" y="1528"/>
                      <a:pt x="0" y="2062"/>
                    </a:cubicBezTo>
                    <a:cubicBezTo>
                      <a:pt x="1501" y="2696"/>
                      <a:pt x="3836" y="5064"/>
                      <a:pt x="6005" y="8233"/>
                    </a:cubicBezTo>
                    <a:cubicBezTo>
                      <a:pt x="8173" y="11402"/>
                      <a:pt x="9507" y="14504"/>
                      <a:pt x="9574" y="16139"/>
                    </a:cubicBezTo>
                    <a:cubicBezTo>
                      <a:pt x="9625" y="16159"/>
                      <a:pt x="9689" y="16169"/>
                      <a:pt x="9762" y="16169"/>
                    </a:cubicBezTo>
                    <a:cubicBezTo>
                      <a:pt x="10401" y="16169"/>
                      <a:pt x="11766" y="15455"/>
                      <a:pt x="11976" y="15305"/>
                    </a:cubicBezTo>
                    <a:cubicBezTo>
                      <a:pt x="13076" y="14538"/>
                      <a:pt x="11642" y="10535"/>
                      <a:pt x="8840" y="6332"/>
                    </a:cubicBezTo>
                    <a:cubicBezTo>
                      <a:pt x="6291" y="2626"/>
                      <a:pt x="3504" y="1"/>
                      <a:pt x="2119" y="1"/>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77" name="Google Shape;6077;p73"/>
              <p:cNvSpPr/>
              <p:nvPr/>
            </p:nvSpPr>
            <p:spPr>
              <a:xfrm>
                <a:off x="11581737" y="3934880"/>
                <a:ext cx="220484" cy="266951"/>
              </a:xfrm>
              <a:custGeom>
                <a:avLst/>
                <a:gdLst/>
                <a:ahLst/>
                <a:cxnLst/>
                <a:rect l="l" t="t" r="r" b="b"/>
                <a:pathLst>
                  <a:path w="14211" h="17206" extrusionOk="0">
                    <a:moveTo>
                      <a:pt x="3870" y="0"/>
                    </a:moveTo>
                    <a:cubicBezTo>
                      <a:pt x="3858" y="8"/>
                      <a:pt x="3846" y="16"/>
                      <a:pt x="3834" y="24"/>
                    </a:cubicBezTo>
                    <a:lnTo>
                      <a:pt x="3834" y="24"/>
                    </a:lnTo>
                    <a:lnTo>
                      <a:pt x="3870" y="0"/>
                    </a:lnTo>
                    <a:close/>
                    <a:moveTo>
                      <a:pt x="3834" y="24"/>
                    </a:moveTo>
                    <a:lnTo>
                      <a:pt x="1068" y="1902"/>
                    </a:lnTo>
                    <a:cubicBezTo>
                      <a:pt x="0" y="2669"/>
                      <a:pt x="1401" y="6705"/>
                      <a:pt x="4237" y="10875"/>
                    </a:cubicBezTo>
                    <a:cubicBezTo>
                      <a:pt x="6757" y="14580"/>
                      <a:pt x="9593" y="17206"/>
                      <a:pt x="10965" y="17206"/>
                    </a:cubicBezTo>
                    <a:cubicBezTo>
                      <a:pt x="11137" y="17206"/>
                      <a:pt x="11286" y="17165"/>
                      <a:pt x="11409" y="17079"/>
                    </a:cubicBezTo>
                    <a:lnTo>
                      <a:pt x="14211" y="15178"/>
                    </a:lnTo>
                    <a:lnTo>
                      <a:pt x="14211" y="15178"/>
                    </a:lnTo>
                    <a:cubicBezTo>
                      <a:pt x="14078" y="15266"/>
                      <a:pt x="13932" y="15309"/>
                      <a:pt x="13767" y="15309"/>
                    </a:cubicBezTo>
                    <a:cubicBezTo>
                      <a:pt x="13560" y="15309"/>
                      <a:pt x="13322" y="15241"/>
                      <a:pt x="13043" y="15111"/>
                    </a:cubicBezTo>
                    <a:cubicBezTo>
                      <a:pt x="11542" y="14511"/>
                      <a:pt x="9207" y="12109"/>
                      <a:pt x="7039" y="8940"/>
                    </a:cubicBezTo>
                    <a:cubicBezTo>
                      <a:pt x="4871" y="5771"/>
                      <a:pt x="3536" y="2702"/>
                      <a:pt x="3503" y="1068"/>
                    </a:cubicBezTo>
                    <a:cubicBezTo>
                      <a:pt x="3503" y="558"/>
                      <a:pt x="3594" y="201"/>
                      <a:pt x="3834" y="24"/>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78" name="Google Shape;6078;p73"/>
              <p:cNvSpPr/>
              <p:nvPr/>
            </p:nvSpPr>
            <p:spPr>
              <a:xfrm>
                <a:off x="11889663" y="4012176"/>
                <a:ext cx="183698" cy="135213"/>
              </a:xfrm>
              <a:custGeom>
                <a:avLst/>
                <a:gdLst/>
                <a:ahLst/>
                <a:cxnLst/>
                <a:rect l="l" t="t" r="r" b="b"/>
                <a:pathLst>
                  <a:path w="11840" h="8715" extrusionOk="0">
                    <a:moveTo>
                      <a:pt x="2319" y="0"/>
                    </a:moveTo>
                    <a:cubicBezTo>
                      <a:pt x="2035" y="0"/>
                      <a:pt x="701" y="1890"/>
                      <a:pt x="701" y="1890"/>
                    </a:cubicBezTo>
                    <a:cubicBezTo>
                      <a:pt x="1" y="3057"/>
                      <a:pt x="1635" y="5359"/>
                      <a:pt x="4337" y="7060"/>
                    </a:cubicBezTo>
                    <a:cubicBezTo>
                      <a:pt x="6040" y="8132"/>
                      <a:pt x="7782" y="8714"/>
                      <a:pt x="9014" y="8714"/>
                    </a:cubicBezTo>
                    <a:cubicBezTo>
                      <a:pt x="9736" y="8714"/>
                      <a:pt x="10283" y="8514"/>
                      <a:pt x="10542" y="8094"/>
                    </a:cubicBezTo>
                    <a:cubicBezTo>
                      <a:pt x="10542" y="8094"/>
                      <a:pt x="11840" y="5758"/>
                      <a:pt x="11491" y="5758"/>
                    </a:cubicBezTo>
                    <a:cubicBezTo>
                      <a:pt x="11486" y="5758"/>
                      <a:pt x="11481" y="5758"/>
                      <a:pt x="11476" y="5759"/>
                    </a:cubicBezTo>
                    <a:cubicBezTo>
                      <a:pt x="11266" y="5810"/>
                      <a:pt x="11031" y="5835"/>
                      <a:pt x="10776" y="5835"/>
                    </a:cubicBezTo>
                    <a:cubicBezTo>
                      <a:pt x="9538" y="5835"/>
                      <a:pt x="7827" y="5243"/>
                      <a:pt x="6139" y="4192"/>
                    </a:cubicBezTo>
                    <a:cubicBezTo>
                      <a:pt x="4071" y="2891"/>
                      <a:pt x="2636" y="1256"/>
                      <a:pt x="2369" y="55"/>
                    </a:cubicBezTo>
                    <a:cubicBezTo>
                      <a:pt x="2364" y="17"/>
                      <a:pt x="2346" y="0"/>
                      <a:pt x="2319"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79" name="Google Shape;6079;p73"/>
              <p:cNvSpPr/>
              <p:nvPr/>
            </p:nvSpPr>
            <p:spPr>
              <a:xfrm>
                <a:off x="12089434" y="4054563"/>
                <a:ext cx="23831" cy="22388"/>
              </a:xfrm>
              <a:custGeom>
                <a:avLst/>
                <a:gdLst/>
                <a:ahLst/>
                <a:cxnLst/>
                <a:rect l="l" t="t" r="r" b="b"/>
                <a:pathLst>
                  <a:path w="1536" h="1443" extrusionOk="0">
                    <a:moveTo>
                      <a:pt x="747" y="0"/>
                    </a:moveTo>
                    <a:cubicBezTo>
                      <a:pt x="701" y="0"/>
                      <a:pt x="651" y="8"/>
                      <a:pt x="601" y="25"/>
                    </a:cubicBezTo>
                    <a:cubicBezTo>
                      <a:pt x="501" y="25"/>
                      <a:pt x="434" y="58"/>
                      <a:pt x="334" y="125"/>
                    </a:cubicBezTo>
                    <a:cubicBezTo>
                      <a:pt x="268" y="159"/>
                      <a:pt x="201" y="225"/>
                      <a:pt x="134" y="325"/>
                    </a:cubicBezTo>
                    <a:lnTo>
                      <a:pt x="1" y="559"/>
                    </a:lnTo>
                    <a:lnTo>
                      <a:pt x="1" y="792"/>
                    </a:lnTo>
                    <a:cubicBezTo>
                      <a:pt x="1" y="892"/>
                      <a:pt x="34" y="1026"/>
                      <a:pt x="134" y="1126"/>
                    </a:cubicBezTo>
                    <a:lnTo>
                      <a:pt x="268" y="1226"/>
                    </a:lnTo>
                    <a:cubicBezTo>
                      <a:pt x="334" y="1326"/>
                      <a:pt x="468" y="1359"/>
                      <a:pt x="601" y="1393"/>
                    </a:cubicBezTo>
                    <a:lnTo>
                      <a:pt x="668" y="1393"/>
                    </a:lnTo>
                    <a:cubicBezTo>
                      <a:pt x="718" y="1426"/>
                      <a:pt x="760" y="1443"/>
                      <a:pt x="806" y="1443"/>
                    </a:cubicBezTo>
                    <a:cubicBezTo>
                      <a:pt x="851" y="1443"/>
                      <a:pt x="901" y="1426"/>
                      <a:pt x="968" y="1393"/>
                    </a:cubicBezTo>
                    <a:cubicBezTo>
                      <a:pt x="1035" y="1393"/>
                      <a:pt x="1135" y="1359"/>
                      <a:pt x="1202" y="1326"/>
                    </a:cubicBezTo>
                    <a:cubicBezTo>
                      <a:pt x="1302" y="1293"/>
                      <a:pt x="1335" y="1193"/>
                      <a:pt x="1435" y="1126"/>
                    </a:cubicBezTo>
                    <a:lnTo>
                      <a:pt x="1535" y="859"/>
                    </a:lnTo>
                    <a:lnTo>
                      <a:pt x="1535" y="659"/>
                    </a:lnTo>
                    <a:cubicBezTo>
                      <a:pt x="1535" y="526"/>
                      <a:pt x="1502" y="392"/>
                      <a:pt x="1435" y="325"/>
                    </a:cubicBezTo>
                    <a:lnTo>
                      <a:pt x="1302" y="192"/>
                    </a:lnTo>
                    <a:cubicBezTo>
                      <a:pt x="1202" y="125"/>
                      <a:pt x="1102" y="58"/>
                      <a:pt x="968" y="25"/>
                    </a:cubicBezTo>
                    <a:lnTo>
                      <a:pt x="868" y="25"/>
                    </a:lnTo>
                    <a:cubicBezTo>
                      <a:pt x="835" y="8"/>
                      <a:pt x="793" y="0"/>
                      <a:pt x="747"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80" name="Google Shape;6080;p73"/>
              <p:cNvSpPr/>
              <p:nvPr/>
            </p:nvSpPr>
            <p:spPr>
              <a:xfrm>
                <a:off x="12074680" y="4156171"/>
                <a:ext cx="29913" cy="22280"/>
              </a:xfrm>
              <a:custGeom>
                <a:avLst/>
                <a:gdLst/>
                <a:ahLst/>
                <a:cxnLst/>
                <a:rect l="l" t="t" r="r" b="b"/>
                <a:pathLst>
                  <a:path w="1928" h="1436" extrusionOk="0">
                    <a:moveTo>
                      <a:pt x="975" y="0"/>
                    </a:moveTo>
                    <a:cubicBezTo>
                      <a:pt x="221" y="0"/>
                      <a:pt x="1" y="1226"/>
                      <a:pt x="818" y="1415"/>
                    </a:cubicBezTo>
                    <a:cubicBezTo>
                      <a:pt x="879" y="1429"/>
                      <a:pt x="938" y="1435"/>
                      <a:pt x="993" y="1435"/>
                    </a:cubicBezTo>
                    <a:cubicBezTo>
                      <a:pt x="1750" y="1435"/>
                      <a:pt x="1927" y="232"/>
                      <a:pt x="1119" y="14"/>
                    </a:cubicBezTo>
                    <a:cubicBezTo>
                      <a:pt x="1069" y="5"/>
                      <a:pt x="1021" y="0"/>
                      <a:pt x="975"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81" name="Google Shape;6081;p73"/>
              <p:cNvSpPr/>
              <p:nvPr/>
            </p:nvSpPr>
            <p:spPr>
              <a:xfrm>
                <a:off x="11833514" y="4338860"/>
                <a:ext cx="30037" cy="21659"/>
              </a:xfrm>
              <a:custGeom>
                <a:avLst/>
                <a:gdLst/>
                <a:ahLst/>
                <a:cxnLst/>
                <a:rect l="l" t="t" r="r" b="b"/>
                <a:pathLst>
                  <a:path w="1936" h="1396" extrusionOk="0">
                    <a:moveTo>
                      <a:pt x="975" y="0"/>
                    </a:moveTo>
                    <a:cubicBezTo>
                      <a:pt x="220" y="0"/>
                      <a:pt x="0" y="1225"/>
                      <a:pt x="818" y="1382"/>
                    </a:cubicBezTo>
                    <a:cubicBezTo>
                      <a:pt x="868" y="1391"/>
                      <a:pt x="915" y="1396"/>
                      <a:pt x="961" y="1396"/>
                    </a:cubicBezTo>
                    <a:cubicBezTo>
                      <a:pt x="1716" y="1396"/>
                      <a:pt x="1936" y="171"/>
                      <a:pt x="1118" y="14"/>
                    </a:cubicBezTo>
                    <a:cubicBezTo>
                      <a:pt x="1069" y="5"/>
                      <a:pt x="1021" y="0"/>
                      <a:pt x="975"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82" name="Google Shape;6082;p73"/>
              <p:cNvSpPr/>
              <p:nvPr/>
            </p:nvSpPr>
            <p:spPr>
              <a:xfrm>
                <a:off x="11818480" y="4228626"/>
                <a:ext cx="29928" cy="22280"/>
              </a:xfrm>
              <a:custGeom>
                <a:avLst/>
                <a:gdLst/>
                <a:ahLst/>
                <a:cxnLst/>
                <a:rect l="l" t="t" r="r" b="b"/>
                <a:pathLst>
                  <a:path w="1929" h="1436" extrusionOk="0">
                    <a:moveTo>
                      <a:pt x="980" y="0"/>
                    </a:moveTo>
                    <a:cubicBezTo>
                      <a:pt x="223" y="0"/>
                      <a:pt x="1" y="1258"/>
                      <a:pt x="820" y="1415"/>
                    </a:cubicBezTo>
                    <a:cubicBezTo>
                      <a:pt x="881" y="1429"/>
                      <a:pt x="939" y="1435"/>
                      <a:pt x="994" y="1435"/>
                    </a:cubicBezTo>
                    <a:cubicBezTo>
                      <a:pt x="1751" y="1435"/>
                      <a:pt x="1928" y="232"/>
                      <a:pt x="1120" y="14"/>
                    </a:cubicBezTo>
                    <a:cubicBezTo>
                      <a:pt x="1071" y="5"/>
                      <a:pt x="1024" y="0"/>
                      <a:pt x="980"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83" name="Google Shape;6083;p73"/>
              <p:cNvSpPr/>
              <p:nvPr/>
            </p:nvSpPr>
            <p:spPr>
              <a:xfrm>
                <a:off x="11882666" y="4238974"/>
                <a:ext cx="29913" cy="22280"/>
              </a:xfrm>
              <a:custGeom>
                <a:avLst/>
                <a:gdLst/>
                <a:ahLst/>
                <a:cxnLst/>
                <a:rect l="l" t="t" r="r" b="b"/>
                <a:pathLst>
                  <a:path w="1928" h="1436" extrusionOk="0">
                    <a:moveTo>
                      <a:pt x="979" y="1"/>
                    </a:moveTo>
                    <a:cubicBezTo>
                      <a:pt x="222" y="1"/>
                      <a:pt x="0" y="1258"/>
                      <a:pt x="819" y="1415"/>
                    </a:cubicBezTo>
                    <a:cubicBezTo>
                      <a:pt x="878" y="1429"/>
                      <a:pt x="934" y="1435"/>
                      <a:pt x="987" y="1435"/>
                    </a:cubicBezTo>
                    <a:cubicBezTo>
                      <a:pt x="1722" y="1435"/>
                      <a:pt x="1928" y="232"/>
                      <a:pt x="1119" y="14"/>
                    </a:cubicBezTo>
                    <a:cubicBezTo>
                      <a:pt x="1071" y="5"/>
                      <a:pt x="1024" y="1"/>
                      <a:pt x="979" y="1"/>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84" name="Google Shape;6084;p73"/>
              <p:cNvSpPr/>
              <p:nvPr/>
            </p:nvSpPr>
            <p:spPr>
              <a:xfrm>
                <a:off x="11857873" y="4168071"/>
                <a:ext cx="30983" cy="21674"/>
              </a:xfrm>
              <a:custGeom>
                <a:avLst/>
                <a:gdLst/>
                <a:ahLst/>
                <a:cxnLst/>
                <a:rect l="l" t="t" r="r" b="b"/>
                <a:pathLst>
                  <a:path w="1997" h="1397" extrusionOk="0">
                    <a:moveTo>
                      <a:pt x="973" y="0"/>
                    </a:moveTo>
                    <a:cubicBezTo>
                      <a:pt x="218" y="0"/>
                      <a:pt x="0" y="1225"/>
                      <a:pt x="849" y="1382"/>
                    </a:cubicBezTo>
                    <a:cubicBezTo>
                      <a:pt x="901" y="1392"/>
                      <a:pt x="950" y="1396"/>
                      <a:pt x="998" y="1396"/>
                    </a:cubicBezTo>
                    <a:cubicBezTo>
                      <a:pt x="1780" y="1396"/>
                      <a:pt x="1996" y="172"/>
                      <a:pt x="1116" y="14"/>
                    </a:cubicBezTo>
                    <a:cubicBezTo>
                      <a:pt x="1066" y="5"/>
                      <a:pt x="1019" y="0"/>
                      <a:pt x="973"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085" name="Google Shape;6085;p73"/>
            <p:cNvGrpSpPr/>
            <p:nvPr/>
          </p:nvGrpSpPr>
          <p:grpSpPr>
            <a:xfrm>
              <a:off x="1381683" y="3549597"/>
              <a:ext cx="827363" cy="652186"/>
              <a:chOff x="9829876" y="1916487"/>
              <a:chExt cx="1632845" cy="1287124"/>
            </a:xfrm>
          </p:grpSpPr>
          <p:sp>
            <p:nvSpPr>
              <p:cNvPr id="6086" name="Google Shape;6086;p73"/>
              <p:cNvSpPr/>
              <p:nvPr/>
            </p:nvSpPr>
            <p:spPr>
              <a:xfrm>
                <a:off x="10526484" y="2030864"/>
                <a:ext cx="90577" cy="90577"/>
              </a:xfrm>
              <a:custGeom>
                <a:avLst/>
                <a:gdLst/>
                <a:ahLst/>
                <a:cxnLst/>
                <a:rect l="l" t="t" r="r" b="b"/>
                <a:pathLst>
                  <a:path w="5838" h="5838" extrusionOk="0">
                    <a:moveTo>
                      <a:pt x="2936" y="0"/>
                    </a:moveTo>
                    <a:cubicBezTo>
                      <a:pt x="1301" y="0"/>
                      <a:pt x="0" y="1301"/>
                      <a:pt x="0" y="2902"/>
                    </a:cubicBezTo>
                    <a:cubicBezTo>
                      <a:pt x="0" y="4537"/>
                      <a:pt x="1301" y="5838"/>
                      <a:pt x="2936" y="5838"/>
                    </a:cubicBezTo>
                    <a:cubicBezTo>
                      <a:pt x="4537" y="5838"/>
                      <a:pt x="5838" y="4537"/>
                      <a:pt x="5838" y="2902"/>
                    </a:cubicBezTo>
                    <a:cubicBezTo>
                      <a:pt x="5838" y="1301"/>
                      <a:pt x="4537" y="0"/>
                      <a:pt x="293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87" name="Google Shape;6087;p73"/>
              <p:cNvSpPr/>
              <p:nvPr/>
            </p:nvSpPr>
            <p:spPr>
              <a:xfrm>
                <a:off x="10683806" y="2037070"/>
                <a:ext cx="44016" cy="44001"/>
              </a:xfrm>
              <a:custGeom>
                <a:avLst/>
                <a:gdLst/>
                <a:ahLst/>
                <a:cxnLst/>
                <a:rect l="l" t="t" r="r" b="b"/>
                <a:pathLst>
                  <a:path w="2837" h="2836" extrusionOk="0">
                    <a:moveTo>
                      <a:pt x="1402" y="0"/>
                    </a:moveTo>
                    <a:cubicBezTo>
                      <a:pt x="635" y="0"/>
                      <a:pt x="1" y="634"/>
                      <a:pt x="1" y="1435"/>
                    </a:cubicBezTo>
                    <a:cubicBezTo>
                      <a:pt x="1" y="2202"/>
                      <a:pt x="635" y="2836"/>
                      <a:pt x="1402" y="2836"/>
                    </a:cubicBezTo>
                    <a:cubicBezTo>
                      <a:pt x="2202" y="2836"/>
                      <a:pt x="2836" y="2202"/>
                      <a:pt x="2836" y="1435"/>
                    </a:cubicBezTo>
                    <a:cubicBezTo>
                      <a:pt x="2836" y="634"/>
                      <a:pt x="2202" y="0"/>
                      <a:pt x="140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88" name="Google Shape;6088;p73"/>
              <p:cNvSpPr/>
              <p:nvPr/>
            </p:nvSpPr>
            <p:spPr>
              <a:xfrm>
                <a:off x="10609800" y="1916487"/>
                <a:ext cx="55916" cy="55389"/>
              </a:xfrm>
              <a:custGeom>
                <a:avLst/>
                <a:gdLst/>
                <a:ahLst/>
                <a:cxnLst/>
                <a:rect l="l" t="t" r="r" b="b"/>
                <a:pathLst>
                  <a:path w="3604" h="3570" extrusionOk="0">
                    <a:moveTo>
                      <a:pt x="1802" y="0"/>
                    </a:moveTo>
                    <a:cubicBezTo>
                      <a:pt x="801" y="0"/>
                      <a:pt x="1" y="801"/>
                      <a:pt x="1" y="1768"/>
                    </a:cubicBezTo>
                    <a:cubicBezTo>
                      <a:pt x="1" y="2769"/>
                      <a:pt x="801" y="3569"/>
                      <a:pt x="1802" y="3569"/>
                    </a:cubicBezTo>
                    <a:cubicBezTo>
                      <a:pt x="2803" y="3569"/>
                      <a:pt x="3603" y="2769"/>
                      <a:pt x="3603" y="1768"/>
                    </a:cubicBezTo>
                    <a:cubicBezTo>
                      <a:pt x="3603" y="801"/>
                      <a:pt x="2803" y="0"/>
                      <a:pt x="180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89" name="Google Shape;6089;p73"/>
              <p:cNvSpPr/>
              <p:nvPr/>
            </p:nvSpPr>
            <p:spPr>
              <a:xfrm>
                <a:off x="10003256" y="2393822"/>
                <a:ext cx="1304206" cy="789155"/>
              </a:xfrm>
              <a:custGeom>
                <a:avLst/>
                <a:gdLst/>
                <a:ahLst/>
                <a:cxnLst/>
                <a:rect l="l" t="t" r="r" b="b"/>
                <a:pathLst>
                  <a:path w="84061" h="50864" extrusionOk="0">
                    <a:moveTo>
                      <a:pt x="48365" y="0"/>
                    </a:moveTo>
                    <a:cubicBezTo>
                      <a:pt x="43370" y="0"/>
                      <a:pt x="37809" y="850"/>
                      <a:pt x="31656" y="2892"/>
                    </a:cubicBezTo>
                    <a:cubicBezTo>
                      <a:pt x="6605" y="11198"/>
                      <a:pt x="1201" y="29411"/>
                      <a:pt x="334" y="40252"/>
                    </a:cubicBezTo>
                    <a:cubicBezTo>
                      <a:pt x="0" y="44488"/>
                      <a:pt x="334" y="47590"/>
                      <a:pt x="434" y="48524"/>
                    </a:cubicBezTo>
                    <a:cubicBezTo>
                      <a:pt x="501" y="48658"/>
                      <a:pt x="501" y="48724"/>
                      <a:pt x="501" y="48758"/>
                    </a:cubicBezTo>
                    <a:cubicBezTo>
                      <a:pt x="6839" y="50300"/>
                      <a:pt x="13071" y="50863"/>
                      <a:pt x="18796" y="50863"/>
                    </a:cubicBezTo>
                    <a:cubicBezTo>
                      <a:pt x="34374" y="50863"/>
                      <a:pt x="46200" y="46690"/>
                      <a:pt x="46200" y="46690"/>
                    </a:cubicBezTo>
                    <a:cubicBezTo>
                      <a:pt x="46200" y="46690"/>
                      <a:pt x="68549" y="39718"/>
                      <a:pt x="84060" y="21038"/>
                    </a:cubicBezTo>
                    <a:lnTo>
                      <a:pt x="84027" y="21005"/>
                    </a:lnTo>
                    <a:cubicBezTo>
                      <a:pt x="84027" y="20971"/>
                      <a:pt x="83960" y="20971"/>
                      <a:pt x="83960" y="20904"/>
                    </a:cubicBezTo>
                    <a:cubicBezTo>
                      <a:pt x="82969" y="19059"/>
                      <a:pt x="72017" y="0"/>
                      <a:pt x="4836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0" name="Google Shape;6090;p73"/>
              <p:cNvSpPr/>
              <p:nvPr/>
            </p:nvSpPr>
            <p:spPr>
              <a:xfrm>
                <a:off x="9829876" y="2222567"/>
                <a:ext cx="1632845" cy="981044"/>
              </a:xfrm>
              <a:custGeom>
                <a:avLst/>
                <a:gdLst/>
                <a:ahLst/>
                <a:cxnLst/>
                <a:rect l="l" t="t" r="r" b="b"/>
                <a:pathLst>
                  <a:path w="105243" h="63232" extrusionOk="0">
                    <a:moveTo>
                      <a:pt x="53144" y="1"/>
                    </a:moveTo>
                    <a:cubicBezTo>
                      <a:pt x="53024" y="1"/>
                      <a:pt x="52900" y="7"/>
                      <a:pt x="52772" y="20"/>
                    </a:cubicBezTo>
                    <a:cubicBezTo>
                      <a:pt x="51437" y="186"/>
                      <a:pt x="50737" y="854"/>
                      <a:pt x="50336" y="1521"/>
                    </a:cubicBezTo>
                    <a:cubicBezTo>
                      <a:pt x="49936" y="2154"/>
                      <a:pt x="49869" y="2755"/>
                      <a:pt x="49869" y="2755"/>
                    </a:cubicBezTo>
                    <a:cubicBezTo>
                      <a:pt x="49869" y="2755"/>
                      <a:pt x="49869" y="2888"/>
                      <a:pt x="49769" y="3155"/>
                    </a:cubicBezTo>
                    <a:cubicBezTo>
                      <a:pt x="49703" y="3355"/>
                      <a:pt x="49569" y="3689"/>
                      <a:pt x="49402" y="4022"/>
                    </a:cubicBezTo>
                    <a:cubicBezTo>
                      <a:pt x="49036" y="4690"/>
                      <a:pt x="48368" y="5423"/>
                      <a:pt x="47168" y="5657"/>
                    </a:cubicBezTo>
                    <a:cubicBezTo>
                      <a:pt x="46916" y="5691"/>
                      <a:pt x="46660" y="5707"/>
                      <a:pt x="46405" y="5707"/>
                    </a:cubicBezTo>
                    <a:cubicBezTo>
                      <a:pt x="45407" y="5707"/>
                      <a:pt x="44437" y="5462"/>
                      <a:pt x="43932" y="5090"/>
                    </a:cubicBezTo>
                    <a:cubicBezTo>
                      <a:pt x="43331" y="4656"/>
                      <a:pt x="42998" y="4089"/>
                      <a:pt x="42998" y="4089"/>
                    </a:cubicBezTo>
                    <a:cubicBezTo>
                      <a:pt x="42998" y="4089"/>
                      <a:pt x="42698" y="3555"/>
                      <a:pt x="42031" y="3088"/>
                    </a:cubicBezTo>
                    <a:cubicBezTo>
                      <a:pt x="41697" y="2888"/>
                      <a:pt x="41330" y="2688"/>
                      <a:pt x="40830" y="2555"/>
                    </a:cubicBezTo>
                    <a:cubicBezTo>
                      <a:pt x="40614" y="2497"/>
                      <a:pt x="40386" y="2465"/>
                      <a:pt x="40149" y="2465"/>
                    </a:cubicBezTo>
                    <a:cubicBezTo>
                      <a:pt x="39835" y="2465"/>
                      <a:pt x="39504" y="2522"/>
                      <a:pt x="39162" y="2655"/>
                    </a:cubicBezTo>
                    <a:cubicBezTo>
                      <a:pt x="38561" y="2855"/>
                      <a:pt x="38094" y="3189"/>
                      <a:pt x="37761" y="3555"/>
                    </a:cubicBezTo>
                    <a:cubicBezTo>
                      <a:pt x="37494" y="3922"/>
                      <a:pt x="37260" y="4356"/>
                      <a:pt x="37160" y="4723"/>
                    </a:cubicBezTo>
                    <a:cubicBezTo>
                      <a:pt x="36927" y="5490"/>
                      <a:pt x="36994" y="6091"/>
                      <a:pt x="36994" y="6091"/>
                    </a:cubicBezTo>
                    <a:cubicBezTo>
                      <a:pt x="36994" y="6091"/>
                      <a:pt x="37027" y="6724"/>
                      <a:pt x="36827" y="7492"/>
                    </a:cubicBezTo>
                    <a:cubicBezTo>
                      <a:pt x="36593" y="8225"/>
                      <a:pt x="35659" y="9226"/>
                      <a:pt x="34559" y="9827"/>
                    </a:cubicBezTo>
                    <a:cubicBezTo>
                      <a:pt x="34034" y="10073"/>
                      <a:pt x="33552" y="10170"/>
                      <a:pt x="33114" y="10170"/>
                    </a:cubicBezTo>
                    <a:cubicBezTo>
                      <a:pt x="32603" y="10170"/>
                      <a:pt x="32151" y="10039"/>
                      <a:pt x="31757" y="9860"/>
                    </a:cubicBezTo>
                    <a:cubicBezTo>
                      <a:pt x="31390" y="9693"/>
                      <a:pt x="31156" y="9493"/>
                      <a:pt x="30923" y="9360"/>
                    </a:cubicBezTo>
                    <a:cubicBezTo>
                      <a:pt x="30756" y="9226"/>
                      <a:pt x="30656" y="9093"/>
                      <a:pt x="30656" y="9093"/>
                    </a:cubicBezTo>
                    <a:cubicBezTo>
                      <a:pt x="30656" y="9093"/>
                      <a:pt x="30222" y="8692"/>
                      <a:pt x="29522" y="8392"/>
                    </a:cubicBezTo>
                    <a:cubicBezTo>
                      <a:pt x="29202" y="8255"/>
                      <a:pt x="28821" y="8160"/>
                      <a:pt x="28389" y="8160"/>
                    </a:cubicBezTo>
                    <a:cubicBezTo>
                      <a:pt x="27874" y="8160"/>
                      <a:pt x="27288" y="8296"/>
                      <a:pt x="26653" y="8659"/>
                    </a:cubicBezTo>
                    <a:cubicBezTo>
                      <a:pt x="25519" y="9360"/>
                      <a:pt x="25085" y="10360"/>
                      <a:pt x="24985" y="11161"/>
                    </a:cubicBezTo>
                    <a:cubicBezTo>
                      <a:pt x="24885" y="11895"/>
                      <a:pt x="25018" y="12495"/>
                      <a:pt x="25018" y="12562"/>
                    </a:cubicBezTo>
                    <a:cubicBezTo>
                      <a:pt x="25018" y="12595"/>
                      <a:pt x="25018" y="12762"/>
                      <a:pt x="25052" y="12996"/>
                    </a:cubicBezTo>
                    <a:cubicBezTo>
                      <a:pt x="25085" y="13229"/>
                      <a:pt x="25085" y="13563"/>
                      <a:pt x="25052" y="13996"/>
                    </a:cubicBezTo>
                    <a:cubicBezTo>
                      <a:pt x="24985" y="14830"/>
                      <a:pt x="24251" y="16064"/>
                      <a:pt x="23250" y="16832"/>
                    </a:cubicBezTo>
                    <a:cubicBezTo>
                      <a:pt x="22750" y="17199"/>
                      <a:pt x="22316" y="17399"/>
                      <a:pt x="21849" y="17499"/>
                    </a:cubicBezTo>
                    <a:cubicBezTo>
                      <a:pt x="21654" y="17544"/>
                      <a:pt x="21465" y="17562"/>
                      <a:pt x="21283" y="17562"/>
                    </a:cubicBezTo>
                    <a:cubicBezTo>
                      <a:pt x="21061" y="17562"/>
                      <a:pt x="20850" y="17535"/>
                      <a:pt x="20649" y="17499"/>
                    </a:cubicBezTo>
                    <a:cubicBezTo>
                      <a:pt x="19915" y="17332"/>
                      <a:pt x="19414" y="16998"/>
                      <a:pt x="19414" y="16998"/>
                    </a:cubicBezTo>
                    <a:cubicBezTo>
                      <a:pt x="19414" y="16998"/>
                      <a:pt x="18914" y="16632"/>
                      <a:pt x="18180" y="16498"/>
                    </a:cubicBezTo>
                    <a:cubicBezTo>
                      <a:pt x="18046" y="16473"/>
                      <a:pt x="17901" y="16458"/>
                      <a:pt x="17747" y="16458"/>
                    </a:cubicBezTo>
                    <a:cubicBezTo>
                      <a:pt x="17097" y="16458"/>
                      <a:pt x="16294" y="16717"/>
                      <a:pt x="15512" y="17499"/>
                    </a:cubicBezTo>
                    <a:cubicBezTo>
                      <a:pt x="15245" y="17732"/>
                      <a:pt x="15078" y="17999"/>
                      <a:pt x="14911" y="18233"/>
                    </a:cubicBezTo>
                    <a:cubicBezTo>
                      <a:pt x="14811" y="18500"/>
                      <a:pt x="14678" y="18733"/>
                      <a:pt x="14578" y="19000"/>
                    </a:cubicBezTo>
                    <a:cubicBezTo>
                      <a:pt x="14411" y="19500"/>
                      <a:pt x="14411" y="19967"/>
                      <a:pt x="14411" y="20368"/>
                    </a:cubicBezTo>
                    <a:cubicBezTo>
                      <a:pt x="14478" y="21068"/>
                      <a:pt x="14678" y="21635"/>
                      <a:pt x="14711" y="21735"/>
                    </a:cubicBezTo>
                    <a:lnTo>
                      <a:pt x="14711" y="21802"/>
                    </a:lnTo>
                    <a:cubicBezTo>
                      <a:pt x="14744" y="21969"/>
                      <a:pt x="14945" y="22469"/>
                      <a:pt x="15045" y="23170"/>
                    </a:cubicBezTo>
                    <a:cubicBezTo>
                      <a:pt x="15145" y="23970"/>
                      <a:pt x="14744" y="25404"/>
                      <a:pt x="13977" y="26405"/>
                    </a:cubicBezTo>
                    <a:cubicBezTo>
                      <a:pt x="13210" y="27473"/>
                      <a:pt x="12343" y="27739"/>
                      <a:pt x="11575" y="27806"/>
                    </a:cubicBezTo>
                    <a:cubicBezTo>
                      <a:pt x="11477" y="27815"/>
                      <a:pt x="11381" y="27819"/>
                      <a:pt x="11290" y="27819"/>
                    </a:cubicBezTo>
                    <a:cubicBezTo>
                      <a:pt x="11039" y="27819"/>
                      <a:pt x="10821" y="27788"/>
                      <a:pt x="10675" y="27739"/>
                    </a:cubicBezTo>
                    <a:cubicBezTo>
                      <a:pt x="10408" y="27706"/>
                      <a:pt x="10275" y="27673"/>
                      <a:pt x="10275" y="27673"/>
                    </a:cubicBezTo>
                    <a:cubicBezTo>
                      <a:pt x="10275" y="27673"/>
                      <a:pt x="9882" y="27526"/>
                      <a:pt x="9329" y="27526"/>
                    </a:cubicBezTo>
                    <a:cubicBezTo>
                      <a:pt x="9237" y="27526"/>
                      <a:pt x="9140" y="27530"/>
                      <a:pt x="9040" y="27539"/>
                    </a:cubicBezTo>
                    <a:cubicBezTo>
                      <a:pt x="8707" y="27573"/>
                      <a:pt x="8273" y="27739"/>
                      <a:pt x="7873" y="28006"/>
                    </a:cubicBezTo>
                    <a:cubicBezTo>
                      <a:pt x="7673" y="28140"/>
                      <a:pt x="7439" y="28307"/>
                      <a:pt x="7239" y="28507"/>
                    </a:cubicBezTo>
                    <a:cubicBezTo>
                      <a:pt x="7039" y="28707"/>
                      <a:pt x="6872" y="29007"/>
                      <a:pt x="6705" y="29307"/>
                    </a:cubicBezTo>
                    <a:cubicBezTo>
                      <a:pt x="6372" y="29908"/>
                      <a:pt x="6205" y="30508"/>
                      <a:pt x="6172" y="31042"/>
                    </a:cubicBezTo>
                    <a:cubicBezTo>
                      <a:pt x="6138" y="31642"/>
                      <a:pt x="6205" y="32076"/>
                      <a:pt x="6338" y="32510"/>
                    </a:cubicBezTo>
                    <a:cubicBezTo>
                      <a:pt x="6539" y="33210"/>
                      <a:pt x="6872" y="33677"/>
                      <a:pt x="6972" y="33744"/>
                    </a:cubicBezTo>
                    <a:lnTo>
                      <a:pt x="7006" y="33810"/>
                    </a:lnTo>
                    <a:cubicBezTo>
                      <a:pt x="7072" y="33877"/>
                      <a:pt x="7372" y="34344"/>
                      <a:pt x="7606" y="35011"/>
                    </a:cubicBezTo>
                    <a:cubicBezTo>
                      <a:pt x="7906" y="35812"/>
                      <a:pt x="7873" y="37346"/>
                      <a:pt x="7406" y="38547"/>
                    </a:cubicBezTo>
                    <a:cubicBezTo>
                      <a:pt x="7006" y="39815"/>
                      <a:pt x="6172" y="40348"/>
                      <a:pt x="5538" y="40649"/>
                    </a:cubicBezTo>
                    <a:cubicBezTo>
                      <a:pt x="5004" y="40862"/>
                      <a:pt x="4556" y="40884"/>
                      <a:pt x="4398" y="40884"/>
                    </a:cubicBezTo>
                    <a:cubicBezTo>
                      <a:pt x="4358" y="40884"/>
                      <a:pt x="4337" y="40882"/>
                      <a:pt x="4337" y="40882"/>
                    </a:cubicBezTo>
                    <a:cubicBezTo>
                      <a:pt x="4337" y="40882"/>
                      <a:pt x="4321" y="40881"/>
                      <a:pt x="4292" y="40881"/>
                    </a:cubicBezTo>
                    <a:cubicBezTo>
                      <a:pt x="4145" y="40881"/>
                      <a:pt x="3659" y="40904"/>
                      <a:pt x="3103" y="41182"/>
                    </a:cubicBezTo>
                    <a:cubicBezTo>
                      <a:pt x="2402" y="41483"/>
                      <a:pt x="1702" y="42216"/>
                      <a:pt x="1368" y="43651"/>
                    </a:cubicBezTo>
                    <a:cubicBezTo>
                      <a:pt x="1068" y="45085"/>
                      <a:pt x="1402" y="46186"/>
                      <a:pt x="1869" y="46886"/>
                    </a:cubicBezTo>
                    <a:cubicBezTo>
                      <a:pt x="2269" y="47554"/>
                      <a:pt x="2736" y="47887"/>
                      <a:pt x="2769" y="47921"/>
                    </a:cubicBezTo>
                    <a:cubicBezTo>
                      <a:pt x="2769" y="47921"/>
                      <a:pt x="2903" y="48021"/>
                      <a:pt x="3069" y="48187"/>
                    </a:cubicBezTo>
                    <a:cubicBezTo>
                      <a:pt x="3303" y="48354"/>
                      <a:pt x="3503" y="48588"/>
                      <a:pt x="3737" y="48921"/>
                    </a:cubicBezTo>
                    <a:cubicBezTo>
                      <a:pt x="4204" y="49655"/>
                      <a:pt x="4537" y="51090"/>
                      <a:pt x="4470" y="52491"/>
                    </a:cubicBezTo>
                    <a:cubicBezTo>
                      <a:pt x="4404" y="52557"/>
                      <a:pt x="4404" y="52657"/>
                      <a:pt x="4404" y="52724"/>
                    </a:cubicBezTo>
                    <a:cubicBezTo>
                      <a:pt x="4337" y="53324"/>
                      <a:pt x="4204" y="53758"/>
                      <a:pt x="4003" y="54158"/>
                    </a:cubicBezTo>
                    <a:cubicBezTo>
                      <a:pt x="3737" y="54559"/>
                      <a:pt x="3470" y="54892"/>
                      <a:pt x="3203" y="55159"/>
                    </a:cubicBezTo>
                    <a:cubicBezTo>
                      <a:pt x="2669" y="55593"/>
                      <a:pt x="2135" y="55760"/>
                      <a:pt x="2135" y="55760"/>
                    </a:cubicBezTo>
                    <a:cubicBezTo>
                      <a:pt x="2135" y="55760"/>
                      <a:pt x="1568" y="55893"/>
                      <a:pt x="1035" y="56427"/>
                    </a:cubicBezTo>
                    <a:cubicBezTo>
                      <a:pt x="534" y="56994"/>
                      <a:pt x="1" y="57894"/>
                      <a:pt x="67" y="59429"/>
                    </a:cubicBezTo>
                    <a:cubicBezTo>
                      <a:pt x="167" y="60997"/>
                      <a:pt x="834" y="61997"/>
                      <a:pt x="1402" y="62531"/>
                    </a:cubicBezTo>
                    <a:cubicBezTo>
                      <a:pt x="2035" y="63065"/>
                      <a:pt x="2569" y="63232"/>
                      <a:pt x="2569" y="63232"/>
                    </a:cubicBezTo>
                    <a:cubicBezTo>
                      <a:pt x="2569" y="63232"/>
                      <a:pt x="6619" y="59503"/>
                      <a:pt x="10065" y="59503"/>
                    </a:cubicBezTo>
                    <a:cubicBezTo>
                      <a:pt x="10625" y="59503"/>
                      <a:pt x="11168" y="59601"/>
                      <a:pt x="11676" y="59829"/>
                    </a:cubicBezTo>
                    <a:cubicBezTo>
                      <a:pt x="11676" y="59829"/>
                      <a:pt x="11642" y="59696"/>
                      <a:pt x="11642" y="59562"/>
                    </a:cubicBezTo>
                    <a:cubicBezTo>
                      <a:pt x="11509" y="58662"/>
                      <a:pt x="11175" y="55559"/>
                      <a:pt x="11509" y="51323"/>
                    </a:cubicBezTo>
                    <a:cubicBezTo>
                      <a:pt x="12376" y="40482"/>
                      <a:pt x="17813" y="22236"/>
                      <a:pt x="42831" y="13963"/>
                    </a:cubicBezTo>
                    <a:cubicBezTo>
                      <a:pt x="48998" y="11911"/>
                      <a:pt x="54570" y="11057"/>
                      <a:pt x="59573" y="11057"/>
                    </a:cubicBezTo>
                    <a:cubicBezTo>
                      <a:pt x="83203" y="11057"/>
                      <a:pt x="94144" y="30104"/>
                      <a:pt x="95135" y="31976"/>
                    </a:cubicBezTo>
                    <a:cubicBezTo>
                      <a:pt x="95135" y="32009"/>
                      <a:pt x="95202" y="32043"/>
                      <a:pt x="95202" y="32043"/>
                    </a:cubicBezTo>
                    <a:cubicBezTo>
                      <a:pt x="95235" y="32043"/>
                      <a:pt x="95235" y="32076"/>
                      <a:pt x="95235" y="32076"/>
                    </a:cubicBezTo>
                    <a:lnTo>
                      <a:pt x="95235" y="32143"/>
                    </a:lnTo>
                    <a:cubicBezTo>
                      <a:pt x="96506" y="29709"/>
                      <a:pt x="100030" y="29278"/>
                      <a:pt x="102367" y="29278"/>
                    </a:cubicBezTo>
                    <a:cubicBezTo>
                      <a:pt x="103650" y="29278"/>
                      <a:pt x="104575" y="29407"/>
                      <a:pt x="104575" y="29407"/>
                    </a:cubicBezTo>
                    <a:cubicBezTo>
                      <a:pt x="104575" y="29407"/>
                      <a:pt x="104942" y="28974"/>
                      <a:pt x="105076" y="28173"/>
                    </a:cubicBezTo>
                    <a:cubicBezTo>
                      <a:pt x="105242" y="27339"/>
                      <a:pt x="105142" y="26172"/>
                      <a:pt x="104442" y="24971"/>
                    </a:cubicBezTo>
                    <a:cubicBezTo>
                      <a:pt x="103574" y="23670"/>
                      <a:pt x="102607" y="23236"/>
                      <a:pt x="101840" y="23136"/>
                    </a:cubicBezTo>
                    <a:cubicBezTo>
                      <a:pt x="101656" y="23103"/>
                      <a:pt x="101488" y="23090"/>
                      <a:pt x="101337" y="23090"/>
                    </a:cubicBezTo>
                    <a:cubicBezTo>
                      <a:pt x="100887" y="23090"/>
                      <a:pt x="100606" y="23203"/>
                      <a:pt x="100606" y="23203"/>
                    </a:cubicBezTo>
                    <a:cubicBezTo>
                      <a:pt x="100606" y="23203"/>
                      <a:pt x="100214" y="23350"/>
                      <a:pt x="99639" y="23350"/>
                    </a:cubicBezTo>
                    <a:cubicBezTo>
                      <a:pt x="99544" y="23350"/>
                      <a:pt x="99443" y="23346"/>
                      <a:pt x="99338" y="23336"/>
                    </a:cubicBezTo>
                    <a:cubicBezTo>
                      <a:pt x="99038" y="23303"/>
                      <a:pt x="98604" y="23203"/>
                      <a:pt x="98137" y="23003"/>
                    </a:cubicBezTo>
                    <a:cubicBezTo>
                      <a:pt x="97737" y="22803"/>
                      <a:pt x="97270" y="22469"/>
                      <a:pt x="96803" y="21969"/>
                    </a:cubicBezTo>
                    <a:cubicBezTo>
                      <a:pt x="95902" y="20901"/>
                      <a:pt x="95302" y="19534"/>
                      <a:pt x="95269" y="18700"/>
                    </a:cubicBezTo>
                    <a:cubicBezTo>
                      <a:pt x="95235" y="18299"/>
                      <a:pt x="95269" y="17966"/>
                      <a:pt x="95302" y="17699"/>
                    </a:cubicBezTo>
                    <a:cubicBezTo>
                      <a:pt x="95369" y="17499"/>
                      <a:pt x="95402" y="17365"/>
                      <a:pt x="95402" y="17332"/>
                    </a:cubicBezTo>
                    <a:cubicBezTo>
                      <a:pt x="95402" y="17332"/>
                      <a:pt x="95602" y="16732"/>
                      <a:pt x="95535" y="15898"/>
                    </a:cubicBezTo>
                    <a:cubicBezTo>
                      <a:pt x="95469" y="15030"/>
                      <a:pt x="95068" y="13996"/>
                      <a:pt x="93968" y="12996"/>
                    </a:cubicBezTo>
                    <a:cubicBezTo>
                      <a:pt x="93106" y="12238"/>
                      <a:pt x="92305" y="11972"/>
                      <a:pt x="91630" y="11972"/>
                    </a:cubicBezTo>
                    <a:cubicBezTo>
                      <a:pt x="91443" y="11972"/>
                      <a:pt x="91265" y="11992"/>
                      <a:pt x="91099" y="12028"/>
                    </a:cubicBezTo>
                    <a:cubicBezTo>
                      <a:pt x="90365" y="12162"/>
                      <a:pt x="89931" y="12529"/>
                      <a:pt x="89931" y="12529"/>
                    </a:cubicBezTo>
                    <a:cubicBezTo>
                      <a:pt x="89931" y="12529"/>
                      <a:pt x="89531" y="12862"/>
                      <a:pt x="88797" y="13029"/>
                    </a:cubicBezTo>
                    <a:cubicBezTo>
                      <a:pt x="88576" y="13071"/>
                      <a:pt x="88327" y="13103"/>
                      <a:pt x="88058" y="13103"/>
                    </a:cubicBezTo>
                    <a:cubicBezTo>
                      <a:pt x="87475" y="13103"/>
                      <a:pt x="86792" y="12953"/>
                      <a:pt x="86062" y="12428"/>
                    </a:cubicBezTo>
                    <a:cubicBezTo>
                      <a:pt x="84928" y="11728"/>
                      <a:pt x="84027" y="10527"/>
                      <a:pt x="83760" y="9727"/>
                    </a:cubicBezTo>
                    <a:cubicBezTo>
                      <a:pt x="83560" y="9026"/>
                      <a:pt x="83560" y="8492"/>
                      <a:pt x="83560" y="8359"/>
                    </a:cubicBezTo>
                    <a:lnTo>
                      <a:pt x="83560" y="8326"/>
                    </a:lnTo>
                    <a:cubicBezTo>
                      <a:pt x="83560" y="8192"/>
                      <a:pt x="83560" y="7658"/>
                      <a:pt x="83293" y="6925"/>
                    </a:cubicBezTo>
                    <a:cubicBezTo>
                      <a:pt x="83193" y="6558"/>
                      <a:pt x="82926" y="6091"/>
                      <a:pt x="82593" y="5690"/>
                    </a:cubicBezTo>
                    <a:cubicBezTo>
                      <a:pt x="82259" y="5323"/>
                      <a:pt x="81759" y="4890"/>
                      <a:pt x="81125" y="4590"/>
                    </a:cubicBezTo>
                    <a:cubicBezTo>
                      <a:pt x="80792" y="4423"/>
                      <a:pt x="80525" y="4356"/>
                      <a:pt x="80224" y="4256"/>
                    </a:cubicBezTo>
                    <a:cubicBezTo>
                      <a:pt x="79924" y="4223"/>
                      <a:pt x="79691" y="4223"/>
                      <a:pt x="79424" y="4223"/>
                    </a:cubicBezTo>
                    <a:cubicBezTo>
                      <a:pt x="78924" y="4256"/>
                      <a:pt x="78557" y="4423"/>
                      <a:pt x="78223" y="4590"/>
                    </a:cubicBezTo>
                    <a:cubicBezTo>
                      <a:pt x="77556" y="4923"/>
                      <a:pt x="77256" y="5423"/>
                      <a:pt x="77256" y="5423"/>
                    </a:cubicBezTo>
                    <a:cubicBezTo>
                      <a:pt x="77256" y="5423"/>
                      <a:pt x="77189" y="5557"/>
                      <a:pt x="77022" y="5724"/>
                    </a:cubicBezTo>
                    <a:cubicBezTo>
                      <a:pt x="76855" y="5890"/>
                      <a:pt x="76589" y="6091"/>
                      <a:pt x="76288" y="6324"/>
                    </a:cubicBezTo>
                    <a:cubicBezTo>
                      <a:pt x="75890" y="6567"/>
                      <a:pt x="75360" y="6796"/>
                      <a:pt x="74698" y="6796"/>
                    </a:cubicBezTo>
                    <a:cubicBezTo>
                      <a:pt x="74361" y="6796"/>
                      <a:pt x="73991" y="6737"/>
                      <a:pt x="73586" y="6591"/>
                    </a:cubicBezTo>
                    <a:cubicBezTo>
                      <a:pt x="72352" y="6257"/>
                      <a:pt x="71185" y="5357"/>
                      <a:pt x="70751" y="4656"/>
                    </a:cubicBezTo>
                    <a:cubicBezTo>
                      <a:pt x="70384" y="4022"/>
                      <a:pt x="70251" y="3522"/>
                      <a:pt x="70217" y="3355"/>
                    </a:cubicBezTo>
                    <a:lnTo>
                      <a:pt x="70217" y="3322"/>
                    </a:lnTo>
                    <a:cubicBezTo>
                      <a:pt x="70184" y="3189"/>
                      <a:pt x="70017" y="2655"/>
                      <a:pt x="69617" y="2054"/>
                    </a:cubicBezTo>
                    <a:cubicBezTo>
                      <a:pt x="69417" y="1721"/>
                      <a:pt x="69083" y="1354"/>
                      <a:pt x="68683" y="1054"/>
                    </a:cubicBezTo>
                    <a:cubicBezTo>
                      <a:pt x="68416" y="887"/>
                      <a:pt x="68183" y="753"/>
                      <a:pt x="67916" y="653"/>
                    </a:cubicBezTo>
                    <a:cubicBezTo>
                      <a:pt x="67615" y="520"/>
                      <a:pt x="67349" y="420"/>
                      <a:pt x="67015" y="387"/>
                    </a:cubicBezTo>
                    <a:cubicBezTo>
                      <a:pt x="66828" y="363"/>
                      <a:pt x="66648" y="352"/>
                      <a:pt x="66477" y="352"/>
                    </a:cubicBezTo>
                    <a:cubicBezTo>
                      <a:pt x="65427" y="352"/>
                      <a:pt x="64677" y="762"/>
                      <a:pt x="64246" y="1220"/>
                    </a:cubicBezTo>
                    <a:cubicBezTo>
                      <a:pt x="63713" y="1754"/>
                      <a:pt x="63546" y="2355"/>
                      <a:pt x="63546" y="2355"/>
                    </a:cubicBezTo>
                    <a:cubicBezTo>
                      <a:pt x="63546" y="2355"/>
                      <a:pt x="63379" y="2922"/>
                      <a:pt x="62879" y="3489"/>
                    </a:cubicBezTo>
                    <a:cubicBezTo>
                      <a:pt x="62679" y="3756"/>
                      <a:pt x="62345" y="4022"/>
                      <a:pt x="61911" y="4223"/>
                    </a:cubicBezTo>
                    <a:cubicBezTo>
                      <a:pt x="61511" y="4389"/>
                      <a:pt x="61011" y="4523"/>
                      <a:pt x="60377" y="4523"/>
                    </a:cubicBezTo>
                    <a:cubicBezTo>
                      <a:pt x="59109" y="4489"/>
                      <a:pt x="57775" y="3889"/>
                      <a:pt x="57241" y="3322"/>
                    </a:cubicBezTo>
                    <a:cubicBezTo>
                      <a:pt x="57008" y="3022"/>
                      <a:pt x="56774" y="2722"/>
                      <a:pt x="56674" y="2521"/>
                    </a:cubicBezTo>
                    <a:cubicBezTo>
                      <a:pt x="56541" y="2321"/>
                      <a:pt x="56441" y="2188"/>
                      <a:pt x="56441" y="2154"/>
                    </a:cubicBezTo>
                    <a:cubicBezTo>
                      <a:pt x="56407" y="2054"/>
                      <a:pt x="56174" y="1521"/>
                      <a:pt x="55607" y="1020"/>
                    </a:cubicBezTo>
                    <a:cubicBezTo>
                      <a:pt x="55094" y="538"/>
                      <a:pt x="54282" y="1"/>
                      <a:pt x="53144"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1" name="Google Shape;6091;p73"/>
              <p:cNvSpPr/>
              <p:nvPr/>
            </p:nvSpPr>
            <p:spPr>
              <a:xfrm>
                <a:off x="9879679" y="2884965"/>
                <a:ext cx="116859" cy="67118"/>
              </a:xfrm>
              <a:custGeom>
                <a:avLst/>
                <a:gdLst/>
                <a:ahLst/>
                <a:cxnLst/>
                <a:rect l="l" t="t" r="r" b="b"/>
                <a:pathLst>
                  <a:path w="7532" h="4326" extrusionOk="0">
                    <a:moveTo>
                      <a:pt x="1469" y="1"/>
                    </a:moveTo>
                    <a:cubicBezTo>
                      <a:pt x="1114" y="1"/>
                      <a:pt x="927" y="600"/>
                      <a:pt x="1327" y="857"/>
                    </a:cubicBezTo>
                    <a:cubicBezTo>
                      <a:pt x="2661" y="1691"/>
                      <a:pt x="4029" y="2491"/>
                      <a:pt x="5363" y="3325"/>
                    </a:cubicBezTo>
                    <a:cubicBezTo>
                      <a:pt x="3762" y="3225"/>
                      <a:pt x="2161" y="3192"/>
                      <a:pt x="527" y="3125"/>
                    </a:cubicBezTo>
                    <a:cubicBezTo>
                      <a:pt x="508" y="3123"/>
                      <a:pt x="490" y="3122"/>
                      <a:pt x="474" y="3122"/>
                    </a:cubicBezTo>
                    <a:cubicBezTo>
                      <a:pt x="0" y="3122"/>
                      <a:pt x="111" y="3993"/>
                      <a:pt x="627" y="4026"/>
                    </a:cubicBezTo>
                    <a:cubicBezTo>
                      <a:pt x="2795" y="4126"/>
                      <a:pt x="4930" y="4226"/>
                      <a:pt x="7098" y="4326"/>
                    </a:cubicBezTo>
                    <a:cubicBezTo>
                      <a:pt x="7465" y="4293"/>
                      <a:pt x="7532" y="3659"/>
                      <a:pt x="7198" y="3459"/>
                    </a:cubicBezTo>
                    <a:cubicBezTo>
                      <a:pt x="5363" y="2324"/>
                      <a:pt x="3495" y="1190"/>
                      <a:pt x="1661" y="56"/>
                    </a:cubicBezTo>
                    <a:cubicBezTo>
                      <a:pt x="1593" y="18"/>
                      <a:pt x="1529" y="1"/>
                      <a:pt x="146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2" name="Google Shape;6092;p73"/>
              <p:cNvSpPr/>
              <p:nvPr/>
            </p:nvSpPr>
            <p:spPr>
              <a:xfrm>
                <a:off x="9957766" y="2686357"/>
                <a:ext cx="92113" cy="80771"/>
              </a:xfrm>
              <a:custGeom>
                <a:avLst/>
                <a:gdLst/>
                <a:ahLst/>
                <a:cxnLst/>
                <a:rect l="l" t="t" r="r" b="b"/>
                <a:pathLst>
                  <a:path w="5937" h="5206" extrusionOk="0">
                    <a:moveTo>
                      <a:pt x="862" y="1"/>
                    </a:moveTo>
                    <a:cubicBezTo>
                      <a:pt x="544" y="1"/>
                      <a:pt x="291" y="442"/>
                      <a:pt x="631" y="782"/>
                    </a:cubicBezTo>
                    <a:lnTo>
                      <a:pt x="3933" y="3917"/>
                    </a:lnTo>
                    <a:cubicBezTo>
                      <a:pt x="2832" y="3617"/>
                      <a:pt x="1765" y="3284"/>
                      <a:pt x="631" y="2983"/>
                    </a:cubicBezTo>
                    <a:cubicBezTo>
                      <a:pt x="596" y="2974"/>
                      <a:pt x="563" y="2970"/>
                      <a:pt x="532" y="2970"/>
                    </a:cubicBezTo>
                    <a:cubicBezTo>
                      <a:pt x="111" y="2970"/>
                      <a:pt x="0" y="3758"/>
                      <a:pt x="497" y="3851"/>
                    </a:cubicBezTo>
                    <a:cubicBezTo>
                      <a:pt x="2132" y="4318"/>
                      <a:pt x="3766" y="4785"/>
                      <a:pt x="5401" y="5185"/>
                    </a:cubicBezTo>
                    <a:cubicBezTo>
                      <a:pt x="5435" y="5199"/>
                      <a:pt x="5468" y="5205"/>
                      <a:pt x="5500" y="5205"/>
                    </a:cubicBezTo>
                    <a:cubicBezTo>
                      <a:pt x="5776" y="5205"/>
                      <a:pt x="5937" y="4721"/>
                      <a:pt x="5667" y="4451"/>
                    </a:cubicBezTo>
                    <a:cubicBezTo>
                      <a:pt x="4166" y="2983"/>
                      <a:pt x="2632" y="1582"/>
                      <a:pt x="1131" y="115"/>
                    </a:cubicBezTo>
                    <a:cubicBezTo>
                      <a:pt x="1044" y="35"/>
                      <a:pt x="951" y="1"/>
                      <a:pt x="86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3" name="Google Shape;6093;p73"/>
              <p:cNvSpPr/>
              <p:nvPr/>
            </p:nvSpPr>
            <p:spPr>
              <a:xfrm>
                <a:off x="9872310" y="3120777"/>
                <a:ext cx="120443" cy="54799"/>
              </a:xfrm>
              <a:custGeom>
                <a:avLst/>
                <a:gdLst/>
                <a:ahLst/>
                <a:cxnLst/>
                <a:rect l="l" t="t" r="r" b="b"/>
                <a:pathLst>
                  <a:path w="7763" h="3532" extrusionOk="0">
                    <a:moveTo>
                      <a:pt x="7203" y="0"/>
                    </a:moveTo>
                    <a:cubicBezTo>
                      <a:pt x="7193" y="0"/>
                      <a:pt x="7183" y="1"/>
                      <a:pt x="7173" y="1"/>
                    </a:cubicBezTo>
                    <a:cubicBezTo>
                      <a:pt x="4671" y="135"/>
                      <a:pt x="2269" y="1035"/>
                      <a:pt x="301" y="2670"/>
                    </a:cubicBezTo>
                    <a:cubicBezTo>
                      <a:pt x="0" y="2944"/>
                      <a:pt x="260" y="3531"/>
                      <a:pt x="566" y="3531"/>
                    </a:cubicBezTo>
                    <a:cubicBezTo>
                      <a:pt x="633" y="3531"/>
                      <a:pt x="702" y="3503"/>
                      <a:pt x="768" y="3437"/>
                    </a:cubicBezTo>
                    <a:cubicBezTo>
                      <a:pt x="2603" y="1869"/>
                      <a:pt x="4838" y="969"/>
                      <a:pt x="7206" y="869"/>
                    </a:cubicBezTo>
                    <a:cubicBezTo>
                      <a:pt x="7763" y="869"/>
                      <a:pt x="7741" y="0"/>
                      <a:pt x="720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4" name="Google Shape;6094;p73"/>
              <p:cNvSpPr/>
              <p:nvPr/>
            </p:nvSpPr>
            <p:spPr>
              <a:xfrm>
                <a:off x="9931825" y="3088537"/>
                <a:ext cx="54877" cy="17268"/>
              </a:xfrm>
              <a:custGeom>
                <a:avLst/>
                <a:gdLst/>
                <a:ahLst/>
                <a:cxnLst/>
                <a:rect l="l" t="t" r="r" b="b"/>
                <a:pathLst>
                  <a:path w="3537" h="1113" extrusionOk="0">
                    <a:moveTo>
                      <a:pt x="3142" y="1"/>
                    </a:moveTo>
                    <a:cubicBezTo>
                      <a:pt x="3119" y="1"/>
                      <a:pt x="3095" y="4"/>
                      <a:pt x="3070" y="11"/>
                    </a:cubicBezTo>
                    <a:cubicBezTo>
                      <a:pt x="2169" y="78"/>
                      <a:pt x="1302" y="111"/>
                      <a:pt x="435" y="211"/>
                    </a:cubicBezTo>
                    <a:cubicBezTo>
                      <a:pt x="234" y="211"/>
                      <a:pt x="1" y="412"/>
                      <a:pt x="68" y="678"/>
                    </a:cubicBezTo>
                    <a:cubicBezTo>
                      <a:pt x="101" y="912"/>
                      <a:pt x="268" y="1112"/>
                      <a:pt x="501" y="1112"/>
                    </a:cubicBezTo>
                    <a:cubicBezTo>
                      <a:pt x="1369" y="1045"/>
                      <a:pt x="2269" y="1012"/>
                      <a:pt x="3136" y="912"/>
                    </a:cubicBezTo>
                    <a:cubicBezTo>
                      <a:pt x="3337" y="912"/>
                      <a:pt x="3537" y="712"/>
                      <a:pt x="3503" y="445"/>
                    </a:cubicBezTo>
                    <a:cubicBezTo>
                      <a:pt x="3474" y="236"/>
                      <a:pt x="3337" y="1"/>
                      <a:pt x="314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5" name="Google Shape;6095;p73"/>
              <p:cNvSpPr/>
              <p:nvPr/>
            </p:nvSpPr>
            <p:spPr>
              <a:xfrm>
                <a:off x="9994971" y="2772977"/>
                <a:ext cx="80461" cy="368264"/>
              </a:xfrm>
              <a:custGeom>
                <a:avLst/>
                <a:gdLst/>
                <a:ahLst/>
                <a:cxnLst/>
                <a:rect l="l" t="t" r="r" b="b"/>
                <a:pathLst>
                  <a:path w="5186" h="23736" extrusionOk="0">
                    <a:moveTo>
                      <a:pt x="4629" y="0"/>
                    </a:moveTo>
                    <a:cubicBezTo>
                      <a:pt x="4511" y="0"/>
                      <a:pt x="4399" y="69"/>
                      <a:pt x="4337" y="236"/>
                    </a:cubicBezTo>
                    <a:cubicBezTo>
                      <a:pt x="1368" y="7274"/>
                      <a:pt x="0" y="15213"/>
                      <a:pt x="334" y="23286"/>
                    </a:cubicBezTo>
                    <a:cubicBezTo>
                      <a:pt x="351" y="23586"/>
                      <a:pt x="559" y="23736"/>
                      <a:pt x="755" y="23736"/>
                    </a:cubicBezTo>
                    <a:cubicBezTo>
                      <a:pt x="951" y="23736"/>
                      <a:pt x="1135" y="23586"/>
                      <a:pt x="1101" y="23286"/>
                    </a:cubicBezTo>
                    <a:cubicBezTo>
                      <a:pt x="768" y="15413"/>
                      <a:pt x="2169" y="7608"/>
                      <a:pt x="5071" y="703"/>
                    </a:cubicBezTo>
                    <a:cubicBezTo>
                      <a:pt x="5185" y="336"/>
                      <a:pt x="4890" y="0"/>
                      <a:pt x="4629"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6" name="Google Shape;6096;p73"/>
              <p:cNvSpPr/>
              <p:nvPr/>
            </p:nvSpPr>
            <p:spPr>
              <a:xfrm>
                <a:off x="10083190" y="2616043"/>
                <a:ext cx="107271" cy="130310"/>
              </a:xfrm>
              <a:custGeom>
                <a:avLst/>
                <a:gdLst/>
                <a:ahLst/>
                <a:cxnLst/>
                <a:rect l="l" t="t" r="r" b="b"/>
                <a:pathLst>
                  <a:path w="6914" h="8399" extrusionOk="0">
                    <a:moveTo>
                      <a:pt x="6337" y="1"/>
                    </a:moveTo>
                    <a:cubicBezTo>
                      <a:pt x="6258" y="1"/>
                      <a:pt x="6173" y="33"/>
                      <a:pt x="6090" y="110"/>
                    </a:cubicBezTo>
                    <a:cubicBezTo>
                      <a:pt x="3755" y="2278"/>
                      <a:pt x="1753" y="4847"/>
                      <a:pt x="185" y="7782"/>
                    </a:cubicBezTo>
                    <a:cubicBezTo>
                      <a:pt x="1" y="8083"/>
                      <a:pt x="312" y="8399"/>
                      <a:pt x="598" y="8399"/>
                    </a:cubicBezTo>
                    <a:cubicBezTo>
                      <a:pt x="725" y="8399"/>
                      <a:pt x="847" y="8336"/>
                      <a:pt x="919" y="8183"/>
                    </a:cubicBezTo>
                    <a:cubicBezTo>
                      <a:pt x="2420" y="5381"/>
                      <a:pt x="4355" y="2879"/>
                      <a:pt x="6590" y="844"/>
                    </a:cubicBezTo>
                    <a:cubicBezTo>
                      <a:pt x="6913" y="575"/>
                      <a:pt x="6671" y="1"/>
                      <a:pt x="6337"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7" name="Google Shape;6097;p73"/>
              <p:cNvSpPr/>
              <p:nvPr/>
            </p:nvSpPr>
            <p:spPr>
              <a:xfrm>
                <a:off x="10077853" y="2500270"/>
                <a:ext cx="98241" cy="106495"/>
              </a:xfrm>
              <a:custGeom>
                <a:avLst/>
                <a:gdLst/>
                <a:ahLst/>
                <a:cxnLst/>
                <a:rect l="l" t="t" r="r" b="b"/>
                <a:pathLst>
                  <a:path w="6332" h="6864" extrusionOk="0">
                    <a:moveTo>
                      <a:pt x="2805" y="1"/>
                    </a:moveTo>
                    <a:cubicBezTo>
                      <a:pt x="2544" y="1"/>
                      <a:pt x="2268" y="318"/>
                      <a:pt x="2431" y="667"/>
                    </a:cubicBezTo>
                    <a:cubicBezTo>
                      <a:pt x="3231" y="2202"/>
                      <a:pt x="4032" y="3736"/>
                      <a:pt x="4832" y="5271"/>
                    </a:cubicBezTo>
                    <a:cubicBezTo>
                      <a:pt x="3431" y="4437"/>
                      <a:pt x="2097" y="3603"/>
                      <a:pt x="729" y="2769"/>
                    </a:cubicBezTo>
                    <a:cubicBezTo>
                      <a:pt x="658" y="2723"/>
                      <a:pt x="589" y="2702"/>
                      <a:pt x="526" y="2702"/>
                    </a:cubicBezTo>
                    <a:cubicBezTo>
                      <a:pt x="179" y="2702"/>
                      <a:pt x="1" y="3310"/>
                      <a:pt x="396" y="3536"/>
                    </a:cubicBezTo>
                    <a:cubicBezTo>
                      <a:pt x="2164" y="4637"/>
                      <a:pt x="3898" y="5704"/>
                      <a:pt x="5700" y="6772"/>
                    </a:cubicBezTo>
                    <a:cubicBezTo>
                      <a:pt x="5778" y="6836"/>
                      <a:pt x="5853" y="6863"/>
                      <a:pt x="5921" y="6863"/>
                    </a:cubicBezTo>
                    <a:cubicBezTo>
                      <a:pt x="6173" y="6863"/>
                      <a:pt x="6331" y="6486"/>
                      <a:pt x="6200" y="6171"/>
                    </a:cubicBezTo>
                    <a:cubicBezTo>
                      <a:pt x="5166" y="4170"/>
                      <a:pt x="4099" y="2235"/>
                      <a:pt x="3098" y="200"/>
                    </a:cubicBezTo>
                    <a:cubicBezTo>
                      <a:pt x="3027" y="60"/>
                      <a:pt x="2918" y="1"/>
                      <a:pt x="280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8" name="Google Shape;6098;p73"/>
              <p:cNvSpPr/>
              <p:nvPr/>
            </p:nvSpPr>
            <p:spPr>
              <a:xfrm>
                <a:off x="10233390" y="2374506"/>
                <a:ext cx="87598" cy="119497"/>
              </a:xfrm>
              <a:custGeom>
                <a:avLst/>
                <a:gdLst/>
                <a:ahLst/>
                <a:cxnLst/>
                <a:rect l="l" t="t" r="r" b="b"/>
                <a:pathLst>
                  <a:path w="5646" h="7702" extrusionOk="0">
                    <a:moveTo>
                      <a:pt x="3187" y="0"/>
                    </a:moveTo>
                    <a:cubicBezTo>
                      <a:pt x="2965" y="0"/>
                      <a:pt x="2748" y="231"/>
                      <a:pt x="2846" y="567"/>
                    </a:cubicBezTo>
                    <a:cubicBezTo>
                      <a:pt x="3347" y="2235"/>
                      <a:pt x="3814" y="3903"/>
                      <a:pt x="4314" y="5571"/>
                    </a:cubicBezTo>
                    <a:cubicBezTo>
                      <a:pt x="3147" y="4237"/>
                      <a:pt x="1979" y="2902"/>
                      <a:pt x="812" y="1601"/>
                    </a:cubicBezTo>
                    <a:cubicBezTo>
                      <a:pt x="722" y="1512"/>
                      <a:pt x="628" y="1474"/>
                      <a:pt x="540" y="1474"/>
                    </a:cubicBezTo>
                    <a:cubicBezTo>
                      <a:pt x="233" y="1474"/>
                      <a:pt x="0" y="1932"/>
                      <a:pt x="311" y="2269"/>
                    </a:cubicBezTo>
                    <a:cubicBezTo>
                      <a:pt x="1846" y="4036"/>
                      <a:pt x="3380" y="5771"/>
                      <a:pt x="4915" y="7572"/>
                    </a:cubicBezTo>
                    <a:cubicBezTo>
                      <a:pt x="4996" y="7663"/>
                      <a:pt x="5090" y="7702"/>
                      <a:pt x="5181" y="7702"/>
                    </a:cubicBezTo>
                    <a:cubicBezTo>
                      <a:pt x="5424" y="7702"/>
                      <a:pt x="5646" y="7421"/>
                      <a:pt x="5548" y="7105"/>
                    </a:cubicBezTo>
                    <a:lnTo>
                      <a:pt x="3547" y="367"/>
                    </a:lnTo>
                    <a:cubicBezTo>
                      <a:pt x="3493" y="109"/>
                      <a:pt x="3339" y="0"/>
                      <a:pt x="3187"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9" name="Google Shape;6099;p73"/>
              <p:cNvSpPr/>
              <p:nvPr/>
            </p:nvSpPr>
            <p:spPr>
              <a:xfrm>
                <a:off x="11192512" y="2438738"/>
                <a:ext cx="94238" cy="107240"/>
              </a:xfrm>
              <a:custGeom>
                <a:avLst/>
                <a:gdLst/>
                <a:ahLst/>
                <a:cxnLst/>
                <a:rect l="l" t="t" r="r" b="b"/>
                <a:pathLst>
                  <a:path w="6074" h="6912" extrusionOk="0">
                    <a:moveTo>
                      <a:pt x="2851" y="0"/>
                    </a:moveTo>
                    <a:cubicBezTo>
                      <a:pt x="2724" y="0"/>
                      <a:pt x="2603" y="68"/>
                      <a:pt x="2538" y="230"/>
                    </a:cubicBezTo>
                    <a:cubicBezTo>
                      <a:pt x="1737" y="2265"/>
                      <a:pt x="904" y="4266"/>
                      <a:pt x="103" y="6268"/>
                    </a:cubicBezTo>
                    <a:cubicBezTo>
                      <a:pt x="0" y="6550"/>
                      <a:pt x="233" y="6911"/>
                      <a:pt x="498" y="6911"/>
                    </a:cubicBezTo>
                    <a:cubicBezTo>
                      <a:pt x="577" y="6911"/>
                      <a:pt x="660" y="6878"/>
                      <a:pt x="737" y="6801"/>
                    </a:cubicBezTo>
                    <a:cubicBezTo>
                      <a:pt x="2405" y="5434"/>
                      <a:pt x="4072" y="4100"/>
                      <a:pt x="5740" y="2732"/>
                    </a:cubicBezTo>
                    <a:cubicBezTo>
                      <a:pt x="6074" y="2482"/>
                      <a:pt x="5829" y="1885"/>
                      <a:pt x="5487" y="1885"/>
                    </a:cubicBezTo>
                    <a:cubicBezTo>
                      <a:pt x="5418" y="1885"/>
                      <a:pt x="5346" y="1909"/>
                      <a:pt x="5273" y="1965"/>
                    </a:cubicBezTo>
                    <a:cubicBezTo>
                      <a:pt x="4039" y="2965"/>
                      <a:pt x="2772" y="4033"/>
                      <a:pt x="1537" y="5034"/>
                    </a:cubicBezTo>
                    <a:lnTo>
                      <a:pt x="3272" y="630"/>
                    </a:lnTo>
                    <a:cubicBezTo>
                      <a:pt x="3407" y="292"/>
                      <a:pt x="3116" y="0"/>
                      <a:pt x="2851"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0" name="Google Shape;6100;p73"/>
              <p:cNvSpPr/>
              <p:nvPr/>
            </p:nvSpPr>
            <p:spPr>
              <a:xfrm>
                <a:off x="11040698" y="2321506"/>
                <a:ext cx="63689" cy="109272"/>
              </a:xfrm>
              <a:custGeom>
                <a:avLst/>
                <a:gdLst/>
                <a:ahLst/>
                <a:cxnLst/>
                <a:rect l="l" t="t" r="r" b="b"/>
                <a:pathLst>
                  <a:path w="4105" h="7043" extrusionOk="0">
                    <a:moveTo>
                      <a:pt x="1447" y="0"/>
                    </a:moveTo>
                    <a:cubicBezTo>
                      <a:pt x="1281" y="0"/>
                      <a:pt x="1123" y="96"/>
                      <a:pt x="1082" y="314"/>
                    </a:cubicBezTo>
                    <a:cubicBezTo>
                      <a:pt x="748" y="2349"/>
                      <a:pt x="381" y="4450"/>
                      <a:pt x="48" y="6485"/>
                    </a:cubicBezTo>
                    <a:cubicBezTo>
                      <a:pt x="1" y="6788"/>
                      <a:pt x="248" y="7043"/>
                      <a:pt x="481" y="7043"/>
                    </a:cubicBezTo>
                    <a:cubicBezTo>
                      <a:pt x="581" y="7043"/>
                      <a:pt x="678" y="6996"/>
                      <a:pt x="748" y="6885"/>
                    </a:cubicBezTo>
                    <a:cubicBezTo>
                      <a:pt x="1816" y="5584"/>
                      <a:pt x="2816" y="4217"/>
                      <a:pt x="3850" y="2883"/>
                    </a:cubicBezTo>
                    <a:cubicBezTo>
                      <a:pt x="4105" y="2577"/>
                      <a:pt x="3797" y="2136"/>
                      <a:pt x="3488" y="2136"/>
                    </a:cubicBezTo>
                    <a:cubicBezTo>
                      <a:pt x="3392" y="2136"/>
                      <a:pt x="3296" y="2179"/>
                      <a:pt x="3217" y="2282"/>
                    </a:cubicBezTo>
                    <a:cubicBezTo>
                      <a:pt x="2516" y="3183"/>
                      <a:pt x="1849" y="4083"/>
                      <a:pt x="1148" y="4984"/>
                    </a:cubicBezTo>
                    <a:lnTo>
                      <a:pt x="1882" y="514"/>
                    </a:lnTo>
                    <a:cubicBezTo>
                      <a:pt x="1941" y="199"/>
                      <a:pt x="1686" y="0"/>
                      <a:pt x="1447"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1" name="Google Shape;6101;p73"/>
              <p:cNvSpPr/>
              <p:nvPr/>
            </p:nvSpPr>
            <p:spPr>
              <a:xfrm>
                <a:off x="11303677" y="2647616"/>
                <a:ext cx="124368" cy="43814"/>
              </a:xfrm>
              <a:custGeom>
                <a:avLst/>
                <a:gdLst/>
                <a:ahLst/>
                <a:cxnLst/>
                <a:rect l="l" t="t" r="r" b="b"/>
                <a:pathLst>
                  <a:path w="8016" h="2824" extrusionOk="0">
                    <a:moveTo>
                      <a:pt x="6953" y="0"/>
                    </a:moveTo>
                    <a:cubicBezTo>
                      <a:pt x="4592" y="0"/>
                      <a:pt x="2310" y="668"/>
                      <a:pt x="377" y="1978"/>
                    </a:cubicBezTo>
                    <a:cubicBezTo>
                      <a:pt x="1" y="2238"/>
                      <a:pt x="301" y="2824"/>
                      <a:pt x="649" y="2824"/>
                    </a:cubicBezTo>
                    <a:cubicBezTo>
                      <a:pt x="702" y="2824"/>
                      <a:pt x="757" y="2810"/>
                      <a:pt x="810" y="2779"/>
                    </a:cubicBezTo>
                    <a:cubicBezTo>
                      <a:pt x="2630" y="1535"/>
                      <a:pt x="4698" y="926"/>
                      <a:pt x="6889" y="926"/>
                    </a:cubicBezTo>
                    <a:cubicBezTo>
                      <a:pt x="7108" y="926"/>
                      <a:pt x="7327" y="932"/>
                      <a:pt x="7548" y="944"/>
                    </a:cubicBezTo>
                    <a:cubicBezTo>
                      <a:pt x="8015" y="944"/>
                      <a:pt x="7949" y="77"/>
                      <a:pt x="7448" y="10"/>
                    </a:cubicBezTo>
                    <a:cubicBezTo>
                      <a:pt x="7283" y="3"/>
                      <a:pt x="7117" y="0"/>
                      <a:pt x="695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2" name="Google Shape;6102;p73"/>
              <p:cNvSpPr/>
              <p:nvPr/>
            </p:nvSpPr>
            <p:spPr>
              <a:xfrm>
                <a:off x="11290365" y="2626237"/>
                <a:ext cx="48655" cy="36336"/>
              </a:xfrm>
              <a:custGeom>
                <a:avLst/>
                <a:gdLst/>
                <a:ahLst/>
                <a:cxnLst/>
                <a:rect l="l" t="t" r="r" b="b"/>
                <a:pathLst>
                  <a:path w="3136" h="2342" extrusionOk="0">
                    <a:moveTo>
                      <a:pt x="2642" y="0"/>
                    </a:moveTo>
                    <a:cubicBezTo>
                      <a:pt x="2567" y="0"/>
                      <a:pt x="2493" y="19"/>
                      <a:pt x="2435" y="54"/>
                    </a:cubicBezTo>
                    <a:cubicBezTo>
                      <a:pt x="1668" y="521"/>
                      <a:pt x="968" y="1021"/>
                      <a:pt x="234" y="1488"/>
                    </a:cubicBezTo>
                    <a:cubicBezTo>
                      <a:pt x="0" y="1621"/>
                      <a:pt x="0" y="1888"/>
                      <a:pt x="134" y="2122"/>
                    </a:cubicBezTo>
                    <a:cubicBezTo>
                      <a:pt x="221" y="2275"/>
                      <a:pt x="380" y="2342"/>
                      <a:pt x="526" y="2342"/>
                    </a:cubicBezTo>
                    <a:cubicBezTo>
                      <a:pt x="603" y="2342"/>
                      <a:pt x="677" y="2323"/>
                      <a:pt x="734" y="2289"/>
                    </a:cubicBezTo>
                    <a:cubicBezTo>
                      <a:pt x="1468" y="1822"/>
                      <a:pt x="2169" y="1321"/>
                      <a:pt x="2936" y="854"/>
                    </a:cubicBezTo>
                    <a:cubicBezTo>
                      <a:pt x="3103" y="721"/>
                      <a:pt x="3136" y="454"/>
                      <a:pt x="3003" y="220"/>
                    </a:cubicBezTo>
                    <a:cubicBezTo>
                      <a:pt x="2937" y="67"/>
                      <a:pt x="2786" y="0"/>
                      <a:pt x="2642"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3" name="Google Shape;6103;p73"/>
              <p:cNvSpPr/>
              <p:nvPr/>
            </p:nvSpPr>
            <p:spPr>
              <a:xfrm>
                <a:off x="11029434" y="2447830"/>
                <a:ext cx="278991" cy="260326"/>
              </a:xfrm>
              <a:custGeom>
                <a:avLst/>
                <a:gdLst/>
                <a:ahLst/>
                <a:cxnLst/>
                <a:rect l="l" t="t" r="r" b="b"/>
                <a:pathLst>
                  <a:path w="17982" h="16779" extrusionOk="0">
                    <a:moveTo>
                      <a:pt x="567" y="1"/>
                    </a:moveTo>
                    <a:cubicBezTo>
                      <a:pt x="200" y="1"/>
                      <a:pt x="0" y="608"/>
                      <a:pt x="407" y="812"/>
                    </a:cubicBezTo>
                    <a:cubicBezTo>
                      <a:pt x="6878" y="4614"/>
                      <a:pt x="12615" y="10018"/>
                      <a:pt x="17085" y="16556"/>
                    </a:cubicBezTo>
                    <a:cubicBezTo>
                      <a:pt x="17190" y="16713"/>
                      <a:pt x="17327" y="16778"/>
                      <a:pt x="17456" y="16778"/>
                    </a:cubicBezTo>
                    <a:cubicBezTo>
                      <a:pt x="17739" y="16778"/>
                      <a:pt x="17981" y="16466"/>
                      <a:pt x="17752" y="16123"/>
                    </a:cubicBezTo>
                    <a:cubicBezTo>
                      <a:pt x="13182" y="9484"/>
                      <a:pt x="7312" y="3947"/>
                      <a:pt x="740" y="44"/>
                    </a:cubicBezTo>
                    <a:cubicBezTo>
                      <a:pt x="680" y="14"/>
                      <a:pt x="622" y="1"/>
                      <a:pt x="567"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4" name="Google Shape;6104;p73"/>
              <p:cNvSpPr/>
              <p:nvPr/>
            </p:nvSpPr>
            <p:spPr>
              <a:xfrm>
                <a:off x="10844821" y="2391045"/>
                <a:ext cx="159510" cy="53853"/>
              </a:xfrm>
              <a:custGeom>
                <a:avLst/>
                <a:gdLst/>
                <a:ahLst/>
                <a:cxnLst/>
                <a:rect l="l" t="t" r="r" b="b"/>
                <a:pathLst>
                  <a:path w="10281" h="3471" extrusionOk="0">
                    <a:moveTo>
                      <a:pt x="470" y="1"/>
                    </a:moveTo>
                    <a:cubicBezTo>
                      <a:pt x="1" y="1"/>
                      <a:pt x="106" y="838"/>
                      <a:pt x="597" y="936"/>
                    </a:cubicBezTo>
                    <a:cubicBezTo>
                      <a:pt x="3599" y="1269"/>
                      <a:pt x="6635" y="2103"/>
                      <a:pt x="9504" y="3437"/>
                    </a:cubicBezTo>
                    <a:cubicBezTo>
                      <a:pt x="9560" y="3460"/>
                      <a:pt x="9615" y="3470"/>
                      <a:pt x="9667" y="3470"/>
                    </a:cubicBezTo>
                    <a:cubicBezTo>
                      <a:pt x="10069" y="3470"/>
                      <a:pt x="10281" y="2844"/>
                      <a:pt x="9837" y="2637"/>
                    </a:cubicBezTo>
                    <a:cubicBezTo>
                      <a:pt x="6835" y="1203"/>
                      <a:pt x="3666" y="335"/>
                      <a:pt x="497" y="2"/>
                    </a:cubicBezTo>
                    <a:cubicBezTo>
                      <a:pt x="488" y="1"/>
                      <a:pt x="479" y="1"/>
                      <a:pt x="470"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5" name="Google Shape;6105;p73"/>
              <p:cNvSpPr/>
              <p:nvPr/>
            </p:nvSpPr>
            <p:spPr>
              <a:xfrm>
                <a:off x="10826141" y="2261417"/>
                <a:ext cx="67320" cy="116828"/>
              </a:xfrm>
              <a:custGeom>
                <a:avLst/>
                <a:gdLst/>
                <a:ahLst/>
                <a:cxnLst/>
                <a:rect l="l" t="t" r="r" b="b"/>
                <a:pathLst>
                  <a:path w="4339" h="7530" extrusionOk="0">
                    <a:moveTo>
                      <a:pt x="371" y="1"/>
                    </a:moveTo>
                    <a:cubicBezTo>
                      <a:pt x="175" y="1"/>
                      <a:pt x="0" y="151"/>
                      <a:pt x="33" y="451"/>
                    </a:cubicBezTo>
                    <a:cubicBezTo>
                      <a:pt x="400" y="2653"/>
                      <a:pt x="734" y="4854"/>
                      <a:pt x="1134" y="7056"/>
                    </a:cubicBezTo>
                    <a:cubicBezTo>
                      <a:pt x="1175" y="7343"/>
                      <a:pt x="1380" y="7529"/>
                      <a:pt x="1579" y="7529"/>
                    </a:cubicBezTo>
                    <a:cubicBezTo>
                      <a:pt x="1703" y="7529"/>
                      <a:pt x="1824" y="7456"/>
                      <a:pt x="1901" y="7289"/>
                    </a:cubicBezTo>
                    <a:cubicBezTo>
                      <a:pt x="2669" y="5355"/>
                      <a:pt x="3469" y="3420"/>
                      <a:pt x="4203" y="1518"/>
                    </a:cubicBezTo>
                    <a:cubicBezTo>
                      <a:pt x="4338" y="1181"/>
                      <a:pt x="4047" y="888"/>
                      <a:pt x="3783" y="888"/>
                    </a:cubicBezTo>
                    <a:cubicBezTo>
                      <a:pt x="3655" y="888"/>
                      <a:pt x="3534" y="956"/>
                      <a:pt x="3469" y="1118"/>
                    </a:cubicBezTo>
                    <a:cubicBezTo>
                      <a:pt x="2835" y="2553"/>
                      <a:pt x="2235" y="4054"/>
                      <a:pt x="1668" y="5521"/>
                    </a:cubicBezTo>
                    <a:cubicBezTo>
                      <a:pt x="1368" y="3853"/>
                      <a:pt x="1134" y="2152"/>
                      <a:pt x="834" y="451"/>
                    </a:cubicBezTo>
                    <a:cubicBezTo>
                      <a:pt x="784" y="151"/>
                      <a:pt x="567" y="1"/>
                      <a:pt x="371"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6" name="Google Shape;6106;p73"/>
              <p:cNvSpPr/>
              <p:nvPr/>
            </p:nvSpPr>
            <p:spPr>
              <a:xfrm>
                <a:off x="10619605" y="2250665"/>
                <a:ext cx="61424" cy="122367"/>
              </a:xfrm>
              <a:custGeom>
                <a:avLst/>
                <a:gdLst/>
                <a:ahLst/>
                <a:cxnLst/>
                <a:rect l="l" t="t" r="r" b="b"/>
                <a:pathLst>
                  <a:path w="3959" h="7887" extrusionOk="0">
                    <a:moveTo>
                      <a:pt x="3446" y="1"/>
                    </a:moveTo>
                    <a:cubicBezTo>
                      <a:pt x="3289" y="1"/>
                      <a:pt x="3152" y="102"/>
                      <a:pt x="3138" y="343"/>
                    </a:cubicBezTo>
                    <a:cubicBezTo>
                      <a:pt x="3005" y="2111"/>
                      <a:pt x="2838" y="3879"/>
                      <a:pt x="2704" y="5614"/>
                    </a:cubicBezTo>
                    <a:cubicBezTo>
                      <a:pt x="2104" y="4013"/>
                      <a:pt x="1504" y="2378"/>
                      <a:pt x="870" y="744"/>
                    </a:cubicBezTo>
                    <a:cubicBezTo>
                      <a:pt x="793" y="538"/>
                      <a:pt x="636" y="451"/>
                      <a:pt x="482" y="451"/>
                    </a:cubicBezTo>
                    <a:cubicBezTo>
                      <a:pt x="237" y="451"/>
                      <a:pt x="0" y="670"/>
                      <a:pt x="103" y="977"/>
                    </a:cubicBezTo>
                    <a:cubicBezTo>
                      <a:pt x="937" y="3145"/>
                      <a:pt x="1704" y="5347"/>
                      <a:pt x="2538" y="7549"/>
                    </a:cubicBezTo>
                    <a:cubicBezTo>
                      <a:pt x="2623" y="7769"/>
                      <a:pt x="2820" y="7886"/>
                      <a:pt x="2998" y="7886"/>
                    </a:cubicBezTo>
                    <a:cubicBezTo>
                      <a:pt x="3169" y="7886"/>
                      <a:pt x="3322" y="7778"/>
                      <a:pt x="3338" y="7549"/>
                    </a:cubicBezTo>
                    <a:cubicBezTo>
                      <a:pt x="3538" y="5214"/>
                      <a:pt x="3705" y="2879"/>
                      <a:pt x="3939" y="544"/>
                    </a:cubicBezTo>
                    <a:cubicBezTo>
                      <a:pt x="3959" y="225"/>
                      <a:pt x="3680" y="1"/>
                      <a:pt x="344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7" name="Google Shape;6107;p73"/>
              <p:cNvSpPr/>
              <p:nvPr/>
            </p:nvSpPr>
            <p:spPr>
              <a:xfrm>
                <a:off x="10423604" y="2286815"/>
                <a:ext cx="72796" cy="138440"/>
              </a:xfrm>
              <a:custGeom>
                <a:avLst/>
                <a:gdLst/>
                <a:ahLst/>
                <a:cxnLst/>
                <a:rect l="l" t="t" r="r" b="b"/>
                <a:pathLst>
                  <a:path w="4692" h="8923" extrusionOk="0">
                    <a:moveTo>
                      <a:pt x="2704" y="1"/>
                    </a:moveTo>
                    <a:cubicBezTo>
                      <a:pt x="2474" y="1"/>
                      <a:pt x="2226" y="235"/>
                      <a:pt x="2328" y="582"/>
                    </a:cubicBezTo>
                    <a:cubicBezTo>
                      <a:pt x="2895" y="2583"/>
                      <a:pt x="3296" y="4585"/>
                      <a:pt x="3596" y="6653"/>
                    </a:cubicBezTo>
                    <a:cubicBezTo>
                      <a:pt x="2628" y="4985"/>
                      <a:pt x="1694" y="3217"/>
                      <a:pt x="827" y="1483"/>
                    </a:cubicBezTo>
                    <a:cubicBezTo>
                      <a:pt x="753" y="1304"/>
                      <a:pt x="637" y="1231"/>
                      <a:pt x="519" y="1231"/>
                    </a:cubicBezTo>
                    <a:cubicBezTo>
                      <a:pt x="262" y="1231"/>
                      <a:pt x="0" y="1574"/>
                      <a:pt x="160" y="1916"/>
                    </a:cubicBezTo>
                    <a:cubicBezTo>
                      <a:pt x="1294" y="4251"/>
                      <a:pt x="2528" y="6553"/>
                      <a:pt x="3929" y="8721"/>
                    </a:cubicBezTo>
                    <a:cubicBezTo>
                      <a:pt x="4005" y="8861"/>
                      <a:pt x="4139" y="8923"/>
                      <a:pt x="4270" y="8923"/>
                    </a:cubicBezTo>
                    <a:cubicBezTo>
                      <a:pt x="4485" y="8923"/>
                      <a:pt x="4692" y="8757"/>
                      <a:pt x="4630" y="8488"/>
                    </a:cubicBezTo>
                    <a:cubicBezTo>
                      <a:pt x="4296" y="5719"/>
                      <a:pt x="3763" y="2984"/>
                      <a:pt x="3029" y="315"/>
                    </a:cubicBezTo>
                    <a:cubicBezTo>
                      <a:pt x="2990" y="95"/>
                      <a:pt x="2850" y="1"/>
                      <a:pt x="2704"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8" name="Google Shape;6108;p73"/>
              <p:cNvSpPr/>
              <p:nvPr/>
            </p:nvSpPr>
            <p:spPr>
              <a:xfrm>
                <a:off x="10275995" y="2386964"/>
                <a:ext cx="500405" cy="157508"/>
              </a:xfrm>
              <a:custGeom>
                <a:avLst/>
                <a:gdLst/>
                <a:ahLst/>
                <a:cxnLst/>
                <a:rect l="l" t="t" r="r" b="b"/>
                <a:pathLst>
                  <a:path w="32253" h="10152" extrusionOk="0">
                    <a:moveTo>
                      <a:pt x="29866" y="0"/>
                    </a:moveTo>
                    <a:cubicBezTo>
                      <a:pt x="21740" y="0"/>
                      <a:pt x="13751" y="1901"/>
                      <a:pt x="6572" y="5569"/>
                    </a:cubicBezTo>
                    <a:cubicBezTo>
                      <a:pt x="4404" y="6636"/>
                      <a:pt x="2335" y="7904"/>
                      <a:pt x="334" y="9305"/>
                    </a:cubicBezTo>
                    <a:cubicBezTo>
                      <a:pt x="1" y="9555"/>
                      <a:pt x="246" y="10152"/>
                      <a:pt x="587" y="10152"/>
                    </a:cubicBezTo>
                    <a:cubicBezTo>
                      <a:pt x="656" y="10152"/>
                      <a:pt x="728" y="10127"/>
                      <a:pt x="801" y="10072"/>
                    </a:cubicBezTo>
                    <a:cubicBezTo>
                      <a:pt x="7839" y="5102"/>
                      <a:pt x="15978" y="2033"/>
                      <a:pt x="24518" y="1132"/>
                    </a:cubicBezTo>
                    <a:cubicBezTo>
                      <a:pt x="26292" y="960"/>
                      <a:pt x="28066" y="860"/>
                      <a:pt x="29826" y="860"/>
                    </a:cubicBezTo>
                    <a:cubicBezTo>
                      <a:pt x="30449" y="860"/>
                      <a:pt x="31071" y="872"/>
                      <a:pt x="31690" y="898"/>
                    </a:cubicBezTo>
                    <a:cubicBezTo>
                      <a:pt x="31700" y="899"/>
                      <a:pt x="31710" y="899"/>
                      <a:pt x="31720" y="899"/>
                    </a:cubicBezTo>
                    <a:cubicBezTo>
                      <a:pt x="32253" y="899"/>
                      <a:pt x="32148" y="31"/>
                      <a:pt x="31656" y="31"/>
                    </a:cubicBezTo>
                    <a:cubicBezTo>
                      <a:pt x="31059" y="11"/>
                      <a:pt x="30462" y="0"/>
                      <a:pt x="298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9" name="Google Shape;6109;p73"/>
              <p:cNvSpPr/>
              <p:nvPr/>
            </p:nvSpPr>
            <p:spPr>
              <a:xfrm>
                <a:off x="10011014" y="2720211"/>
                <a:ext cx="1296449" cy="462968"/>
              </a:xfrm>
              <a:custGeom>
                <a:avLst/>
                <a:gdLst/>
                <a:ahLst/>
                <a:cxnLst/>
                <a:rect l="l" t="t" r="r" b="b"/>
                <a:pathLst>
                  <a:path w="83561" h="29840" extrusionOk="0">
                    <a:moveTo>
                      <a:pt x="83560" y="1"/>
                    </a:moveTo>
                    <a:lnTo>
                      <a:pt x="83560" y="1"/>
                    </a:lnTo>
                    <a:cubicBezTo>
                      <a:pt x="83560" y="1"/>
                      <a:pt x="75597" y="5735"/>
                      <a:pt x="70160" y="5735"/>
                    </a:cubicBezTo>
                    <a:cubicBezTo>
                      <a:pt x="69836" y="5735"/>
                      <a:pt x="69520" y="5715"/>
                      <a:pt x="69217" y="5672"/>
                    </a:cubicBezTo>
                    <a:cubicBezTo>
                      <a:pt x="68002" y="5508"/>
                      <a:pt x="66478" y="5417"/>
                      <a:pt x="64718" y="5417"/>
                    </a:cubicBezTo>
                    <a:cubicBezTo>
                      <a:pt x="58597" y="5417"/>
                      <a:pt x="49619" y="6514"/>
                      <a:pt x="40863" y="9441"/>
                    </a:cubicBezTo>
                    <a:cubicBezTo>
                      <a:pt x="29555" y="13177"/>
                      <a:pt x="19848" y="19582"/>
                      <a:pt x="15912" y="23418"/>
                    </a:cubicBezTo>
                    <a:cubicBezTo>
                      <a:pt x="12009" y="27254"/>
                      <a:pt x="1" y="27721"/>
                      <a:pt x="1" y="27721"/>
                    </a:cubicBezTo>
                    <a:cubicBezTo>
                      <a:pt x="1" y="27721"/>
                      <a:pt x="7701" y="29839"/>
                      <a:pt x="19042" y="29839"/>
                    </a:cubicBezTo>
                    <a:cubicBezTo>
                      <a:pt x="26688" y="29839"/>
                      <a:pt x="35988" y="28876"/>
                      <a:pt x="45700" y="25653"/>
                    </a:cubicBezTo>
                    <a:cubicBezTo>
                      <a:pt x="69783" y="17647"/>
                      <a:pt x="83560" y="2"/>
                      <a:pt x="8356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0" name="Google Shape;6110;p73"/>
              <p:cNvSpPr/>
              <p:nvPr/>
            </p:nvSpPr>
            <p:spPr>
              <a:xfrm>
                <a:off x="10372296" y="3102004"/>
                <a:ext cx="36429" cy="28563"/>
              </a:xfrm>
              <a:custGeom>
                <a:avLst/>
                <a:gdLst/>
                <a:ahLst/>
                <a:cxnLst/>
                <a:rect l="l" t="t" r="r" b="b"/>
                <a:pathLst>
                  <a:path w="2348" h="1841" extrusionOk="0">
                    <a:moveTo>
                      <a:pt x="1145" y="1"/>
                    </a:moveTo>
                    <a:cubicBezTo>
                      <a:pt x="1066" y="1"/>
                      <a:pt x="984" y="14"/>
                      <a:pt x="898" y="44"/>
                    </a:cubicBezTo>
                    <a:cubicBezTo>
                      <a:pt x="1" y="353"/>
                      <a:pt x="396" y="1840"/>
                      <a:pt x="1256" y="1840"/>
                    </a:cubicBezTo>
                    <a:cubicBezTo>
                      <a:pt x="1323" y="1840"/>
                      <a:pt x="1393" y="1831"/>
                      <a:pt x="1466" y="1812"/>
                    </a:cubicBezTo>
                    <a:cubicBezTo>
                      <a:pt x="2347" y="1447"/>
                      <a:pt x="1954" y="1"/>
                      <a:pt x="114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1" name="Google Shape;6111;p73"/>
              <p:cNvSpPr/>
              <p:nvPr/>
            </p:nvSpPr>
            <p:spPr>
              <a:xfrm>
                <a:off x="10448506" y="3020767"/>
                <a:ext cx="36833" cy="28129"/>
              </a:xfrm>
              <a:custGeom>
                <a:avLst/>
                <a:gdLst/>
                <a:ahLst/>
                <a:cxnLst/>
                <a:rect l="l" t="t" r="r" b="b"/>
                <a:pathLst>
                  <a:path w="2374" h="1813" extrusionOk="0">
                    <a:moveTo>
                      <a:pt x="1133" y="0"/>
                    </a:moveTo>
                    <a:cubicBezTo>
                      <a:pt x="1055" y="0"/>
                      <a:pt x="974" y="14"/>
                      <a:pt x="890" y="43"/>
                    </a:cubicBezTo>
                    <a:cubicBezTo>
                      <a:pt x="0" y="350"/>
                      <a:pt x="408" y="1813"/>
                      <a:pt x="1258" y="1813"/>
                    </a:cubicBezTo>
                    <a:cubicBezTo>
                      <a:pt x="1332" y="1813"/>
                      <a:pt x="1410" y="1802"/>
                      <a:pt x="1490" y="1777"/>
                    </a:cubicBezTo>
                    <a:cubicBezTo>
                      <a:pt x="2374" y="1473"/>
                      <a:pt x="1950" y="0"/>
                      <a:pt x="1133"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2" name="Google Shape;6112;p73"/>
              <p:cNvSpPr/>
              <p:nvPr/>
            </p:nvSpPr>
            <p:spPr>
              <a:xfrm>
                <a:off x="10489791" y="3081323"/>
                <a:ext cx="37453" cy="28532"/>
              </a:xfrm>
              <a:custGeom>
                <a:avLst/>
                <a:gdLst/>
                <a:ahLst/>
                <a:cxnLst/>
                <a:rect l="l" t="t" r="r" b="b"/>
                <a:pathLst>
                  <a:path w="2414" h="1839" extrusionOk="0">
                    <a:moveTo>
                      <a:pt x="1145" y="1"/>
                    </a:moveTo>
                    <a:cubicBezTo>
                      <a:pt x="1066" y="1"/>
                      <a:pt x="983" y="14"/>
                      <a:pt x="898" y="43"/>
                    </a:cubicBezTo>
                    <a:cubicBezTo>
                      <a:pt x="0" y="352"/>
                      <a:pt x="423" y="1839"/>
                      <a:pt x="1288" y="1839"/>
                    </a:cubicBezTo>
                    <a:cubicBezTo>
                      <a:pt x="1356" y="1839"/>
                      <a:pt x="1426" y="1830"/>
                      <a:pt x="1498" y="1811"/>
                    </a:cubicBezTo>
                    <a:cubicBezTo>
                      <a:pt x="2413" y="1505"/>
                      <a:pt x="1989" y="1"/>
                      <a:pt x="114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3" name="Google Shape;6113;p73"/>
              <p:cNvSpPr/>
              <p:nvPr/>
            </p:nvSpPr>
            <p:spPr>
              <a:xfrm>
                <a:off x="10596457" y="3045824"/>
                <a:ext cx="36600" cy="28423"/>
              </a:xfrm>
              <a:custGeom>
                <a:avLst/>
                <a:gdLst/>
                <a:ahLst/>
                <a:cxnLst/>
                <a:rect l="l" t="t" r="r" b="b"/>
                <a:pathLst>
                  <a:path w="2359" h="1832" extrusionOk="0">
                    <a:moveTo>
                      <a:pt x="1070" y="1"/>
                    </a:moveTo>
                    <a:cubicBezTo>
                      <a:pt x="1003" y="1"/>
                      <a:pt x="933" y="10"/>
                      <a:pt x="861" y="29"/>
                    </a:cubicBezTo>
                    <a:cubicBezTo>
                      <a:pt x="1" y="336"/>
                      <a:pt x="385" y="1832"/>
                      <a:pt x="1233" y="1832"/>
                    </a:cubicBezTo>
                    <a:cubicBezTo>
                      <a:pt x="1306" y="1832"/>
                      <a:pt x="1382" y="1821"/>
                      <a:pt x="1461" y="1797"/>
                    </a:cubicBezTo>
                    <a:cubicBezTo>
                      <a:pt x="2359" y="1487"/>
                      <a:pt x="1935" y="1"/>
                      <a:pt x="1070"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4" name="Google Shape;6114;p73"/>
              <p:cNvSpPr/>
              <p:nvPr/>
            </p:nvSpPr>
            <p:spPr>
              <a:xfrm>
                <a:off x="10569601" y="2972112"/>
                <a:ext cx="37314" cy="28144"/>
              </a:xfrm>
              <a:custGeom>
                <a:avLst/>
                <a:gdLst/>
                <a:ahLst/>
                <a:cxnLst/>
                <a:rect l="l" t="t" r="r" b="b"/>
                <a:pathLst>
                  <a:path w="2405" h="1814" extrusionOk="0">
                    <a:moveTo>
                      <a:pt x="1142" y="1"/>
                    </a:moveTo>
                    <a:cubicBezTo>
                      <a:pt x="1062" y="1"/>
                      <a:pt x="978" y="14"/>
                      <a:pt x="891" y="43"/>
                    </a:cubicBezTo>
                    <a:cubicBezTo>
                      <a:pt x="1" y="350"/>
                      <a:pt x="409" y="1813"/>
                      <a:pt x="1258" y="1813"/>
                    </a:cubicBezTo>
                    <a:cubicBezTo>
                      <a:pt x="1333" y="1813"/>
                      <a:pt x="1410" y="1802"/>
                      <a:pt x="1491" y="1778"/>
                    </a:cubicBezTo>
                    <a:cubicBezTo>
                      <a:pt x="2405" y="1473"/>
                      <a:pt x="1984" y="1"/>
                      <a:pt x="114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5" name="Google Shape;6115;p73"/>
              <p:cNvSpPr/>
              <p:nvPr/>
            </p:nvSpPr>
            <p:spPr>
              <a:xfrm>
                <a:off x="10882197" y="2488743"/>
                <a:ext cx="36336" cy="28129"/>
              </a:xfrm>
              <a:custGeom>
                <a:avLst/>
                <a:gdLst/>
                <a:ahLst/>
                <a:cxnLst/>
                <a:rect l="l" t="t" r="r" b="b"/>
                <a:pathLst>
                  <a:path w="2342" h="1813" extrusionOk="0">
                    <a:moveTo>
                      <a:pt x="1129" y="1"/>
                    </a:moveTo>
                    <a:cubicBezTo>
                      <a:pt x="1053" y="1"/>
                      <a:pt x="973" y="14"/>
                      <a:pt x="890" y="43"/>
                    </a:cubicBezTo>
                    <a:cubicBezTo>
                      <a:pt x="1" y="349"/>
                      <a:pt x="380" y="1813"/>
                      <a:pt x="1225" y="1813"/>
                    </a:cubicBezTo>
                    <a:cubicBezTo>
                      <a:pt x="1299" y="1813"/>
                      <a:pt x="1377" y="1801"/>
                      <a:pt x="1457" y="1777"/>
                    </a:cubicBezTo>
                    <a:cubicBezTo>
                      <a:pt x="2342" y="1503"/>
                      <a:pt x="1943" y="1"/>
                      <a:pt x="112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6" name="Google Shape;6116;p73"/>
              <p:cNvSpPr/>
              <p:nvPr/>
            </p:nvSpPr>
            <p:spPr>
              <a:xfrm>
                <a:off x="11013081" y="2517725"/>
                <a:ext cx="36864" cy="28641"/>
              </a:xfrm>
              <a:custGeom>
                <a:avLst/>
                <a:gdLst/>
                <a:ahLst/>
                <a:cxnLst/>
                <a:rect l="l" t="t" r="r" b="b"/>
                <a:pathLst>
                  <a:path w="2376" h="1846" extrusionOk="0">
                    <a:moveTo>
                      <a:pt x="1107" y="1"/>
                    </a:moveTo>
                    <a:cubicBezTo>
                      <a:pt x="1028" y="1"/>
                      <a:pt x="946" y="14"/>
                      <a:pt x="860" y="43"/>
                    </a:cubicBezTo>
                    <a:cubicBezTo>
                      <a:pt x="0" y="350"/>
                      <a:pt x="385" y="1845"/>
                      <a:pt x="1233" y="1845"/>
                    </a:cubicBezTo>
                    <a:cubicBezTo>
                      <a:pt x="1305" y="1845"/>
                      <a:pt x="1382" y="1834"/>
                      <a:pt x="1461" y="1811"/>
                    </a:cubicBezTo>
                    <a:cubicBezTo>
                      <a:pt x="2376" y="1505"/>
                      <a:pt x="1952" y="1"/>
                      <a:pt x="1107"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7" name="Google Shape;6117;p73"/>
              <p:cNvSpPr/>
              <p:nvPr/>
            </p:nvSpPr>
            <p:spPr>
              <a:xfrm>
                <a:off x="10946894" y="2562858"/>
                <a:ext cx="36414" cy="28020"/>
              </a:xfrm>
              <a:custGeom>
                <a:avLst/>
                <a:gdLst/>
                <a:ahLst/>
                <a:cxnLst/>
                <a:rect l="l" t="t" r="r" b="b"/>
                <a:pathLst>
                  <a:path w="2347" h="1806" extrusionOk="0">
                    <a:moveTo>
                      <a:pt x="1115" y="0"/>
                    </a:moveTo>
                    <a:cubicBezTo>
                      <a:pt x="1043" y="0"/>
                      <a:pt x="968" y="12"/>
                      <a:pt x="890" y="36"/>
                    </a:cubicBezTo>
                    <a:cubicBezTo>
                      <a:pt x="0" y="342"/>
                      <a:pt x="380" y="1806"/>
                      <a:pt x="1225" y="1806"/>
                    </a:cubicBezTo>
                    <a:cubicBezTo>
                      <a:pt x="1299" y="1806"/>
                      <a:pt x="1376" y="1794"/>
                      <a:pt x="1457" y="1770"/>
                    </a:cubicBezTo>
                    <a:cubicBezTo>
                      <a:pt x="2347" y="1463"/>
                      <a:pt x="1939" y="0"/>
                      <a:pt x="1115"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8" name="Google Shape;6118;p73"/>
              <p:cNvSpPr/>
              <p:nvPr/>
            </p:nvSpPr>
            <p:spPr>
              <a:xfrm>
                <a:off x="10750738" y="2524039"/>
                <a:ext cx="36460" cy="28020"/>
              </a:xfrm>
              <a:custGeom>
                <a:avLst/>
                <a:gdLst/>
                <a:ahLst/>
                <a:cxnLst/>
                <a:rect l="l" t="t" r="r" b="b"/>
                <a:pathLst>
                  <a:path w="2350" h="1806" extrusionOk="0">
                    <a:moveTo>
                      <a:pt x="1116" y="1"/>
                    </a:moveTo>
                    <a:cubicBezTo>
                      <a:pt x="1044" y="1"/>
                      <a:pt x="968" y="12"/>
                      <a:pt x="891" y="36"/>
                    </a:cubicBezTo>
                    <a:cubicBezTo>
                      <a:pt x="1" y="343"/>
                      <a:pt x="409" y="1806"/>
                      <a:pt x="1258" y="1806"/>
                    </a:cubicBezTo>
                    <a:cubicBezTo>
                      <a:pt x="1333" y="1806"/>
                      <a:pt x="1410" y="1795"/>
                      <a:pt x="1491" y="1770"/>
                    </a:cubicBezTo>
                    <a:cubicBezTo>
                      <a:pt x="2350" y="1464"/>
                      <a:pt x="1939" y="1"/>
                      <a:pt x="111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9" name="Google Shape;6119;p73"/>
              <p:cNvSpPr/>
              <p:nvPr/>
            </p:nvSpPr>
            <p:spPr>
              <a:xfrm>
                <a:off x="10855232" y="2647104"/>
                <a:ext cx="36383" cy="28641"/>
              </a:xfrm>
              <a:custGeom>
                <a:avLst/>
                <a:gdLst/>
                <a:ahLst/>
                <a:cxnLst/>
                <a:rect l="l" t="t" r="r" b="b"/>
                <a:pathLst>
                  <a:path w="2345" h="1846" extrusionOk="0">
                    <a:moveTo>
                      <a:pt x="1103" y="1"/>
                    </a:moveTo>
                    <a:cubicBezTo>
                      <a:pt x="1026" y="1"/>
                      <a:pt x="944" y="14"/>
                      <a:pt x="860" y="43"/>
                    </a:cubicBezTo>
                    <a:cubicBezTo>
                      <a:pt x="0" y="350"/>
                      <a:pt x="385" y="1846"/>
                      <a:pt x="1233" y="1846"/>
                    </a:cubicBezTo>
                    <a:cubicBezTo>
                      <a:pt x="1305" y="1846"/>
                      <a:pt x="1382" y="1835"/>
                      <a:pt x="1461" y="1811"/>
                    </a:cubicBezTo>
                    <a:cubicBezTo>
                      <a:pt x="2344" y="1476"/>
                      <a:pt x="1920" y="1"/>
                      <a:pt x="1103"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20" name="Google Shape;6120;p73"/>
              <p:cNvSpPr/>
              <p:nvPr/>
            </p:nvSpPr>
            <p:spPr>
              <a:xfrm>
                <a:off x="10955148" y="2926793"/>
                <a:ext cx="36600" cy="28423"/>
              </a:xfrm>
              <a:custGeom>
                <a:avLst/>
                <a:gdLst/>
                <a:ahLst/>
                <a:cxnLst/>
                <a:rect l="l" t="t" r="r" b="b"/>
                <a:pathLst>
                  <a:path w="2359" h="1832" extrusionOk="0">
                    <a:moveTo>
                      <a:pt x="1095" y="0"/>
                    </a:moveTo>
                    <a:cubicBezTo>
                      <a:pt x="1029" y="0"/>
                      <a:pt x="961" y="10"/>
                      <a:pt x="892" y="29"/>
                    </a:cubicBezTo>
                    <a:cubicBezTo>
                      <a:pt x="1" y="336"/>
                      <a:pt x="411" y="1831"/>
                      <a:pt x="1263" y="1831"/>
                    </a:cubicBezTo>
                    <a:cubicBezTo>
                      <a:pt x="1337" y="1831"/>
                      <a:pt x="1413" y="1820"/>
                      <a:pt x="1492" y="1797"/>
                    </a:cubicBezTo>
                    <a:cubicBezTo>
                      <a:pt x="2359" y="1487"/>
                      <a:pt x="1933" y="0"/>
                      <a:pt x="1095"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21" name="Google Shape;6121;p73"/>
              <p:cNvSpPr/>
              <p:nvPr/>
            </p:nvSpPr>
            <p:spPr>
              <a:xfrm>
                <a:off x="10998652" y="2893963"/>
                <a:ext cx="36305" cy="28144"/>
              </a:xfrm>
              <a:custGeom>
                <a:avLst/>
                <a:gdLst/>
                <a:ahLst/>
                <a:cxnLst/>
                <a:rect l="l" t="t" r="r" b="b"/>
                <a:pathLst>
                  <a:path w="2340" h="1814" extrusionOk="0">
                    <a:moveTo>
                      <a:pt x="1132" y="1"/>
                    </a:moveTo>
                    <a:cubicBezTo>
                      <a:pt x="1055" y="1"/>
                      <a:pt x="974" y="14"/>
                      <a:pt x="890" y="43"/>
                    </a:cubicBezTo>
                    <a:cubicBezTo>
                      <a:pt x="0" y="350"/>
                      <a:pt x="380" y="1813"/>
                      <a:pt x="1225" y="1813"/>
                    </a:cubicBezTo>
                    <a:cubicBezTo>
                      <a:pt x="1299" y="1813"/>
                      <a:pt x="1376" y="1802"/>
                      <a:pt x="1457" y="1778"/>
                    </a:cubicBezTo>
                    <a:cubicBezTo>
                      <a:pt x="2340" y="1473"/>
                      <a:pt x="1944" y="1"/>
                      <a:pt x="1132"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22" name="Google Shape;6122;p73"/>
              <p:cNvSpPr/>
              <p:nvPr/>
            </p:nvSpPr>
            <p:spPr>
              <a:xfrm>
                <a:off x="10937554" y="2830848"/>
                <a:ext cx="36879" cy="28625"/>
              </a:xfrm>
              <a:custGeom>
                <a:avLst/>
                <a:gdLst/>
                <a:ahLst/>
                <a:cxnLst/>
                <a:rect l="l" t="t" r="r" b="b"/>
                <a:pathLst>
                  <a:path w="2377" h="1845" extrusionOk="0">
                    <a:moveTo>
                      <a:pt x="1138" y="0"/>
                    </a:moveTo>
                    <a:cubicBezTo>
                      <a:pt x="1059" y="0"/>
                      <a:pt x="977" y="13"/>
                      <a:pt x="891" y="42"/>
                    </a:cubicBezTo>
                    <a:cubicBezTo>
                      <a:pt x="1" y="349"/>
                      <a:pt x="411" y="1844"/>
                      <a:pt x="1263" y="1844"/>
                    </a:cubicBezTo>
                    <a:cubicBezTo>
                      <a:pt x="1336" y="1844"/>
                      <a:pt x="1413" y="1833"/>
                      <a:pt x="1492" y="1810"/>
                    </a:cubicBezTo>
                    <a:cubicBezTo>
                      <a:pt x="2377" y="1505"/>
                      <a:pt x="1978" y="0"/>
                      <a:pt x="1138"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23" name="Google Shape;6123;p73"/>
              <p:cNvSpPr/>
              <p:nvPr/>
            </p:nvSpPr>
            <p:spPr>
              <a:xfrm>
                <a:off x="10201119" y="2723190"/>
                <a:ext cx="36786" cy="28129"/>
              </a:xfrm>
              <a:custGeom>
                <a:avLst/>
                <a:gdLst/>
                <a:ahLst/>
                <a:cxnLst/>
                <a:rect l="l" t="t" r="r" b="b"/>
                <a:pathLst>
                  <a:path w="2371" h="1813" extrusionOk="0">
                    <a:moveTo>
                      <a:pt x="1141" y="0"/>
                    </a:moveTo>
                    <a:cubicBezTo>
                      <a:pt x="1061" y="0"/>
                      <a:pt x="977" y="13"/>
                      <a:pt x="890" y="42"/>
                    </a:cubicBezTo>
                    <a:cubicBezTo>
                      <a:pt x="1" y="349"/>
                      <a:pt x="380" y="1812"/>
                      <a:pt x="1225" y="1812"/>
                    </a:cubicBezTo>
                    <a:cubicBezTo>
                      <a:pt x="1299" y="1812"/>
                      <a:pt x="1377" y="1801"/>
                      <a:pt x="1457" y="1777"/>
                    </a:cubicBezTo>
                    <a:cubicBezTo>
                      <a:pt x="2371" y="1472"/>
                      <a:pt x="1978" y="0"/>
                      <a:pt x="1141"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24" name="Google Shape;6124;p73"/>
              <p:cNvSpPr/>
              <p:nvPr/>
            </p:nvSpPr>
            <p:spPr>
              <a:xfrm>
                <a:off x="10282371" y="2650719"/>
                <a:ext cx="36367" cy="28144"/>
              </a:xfrm>
              <a:custGeom>
                <a:avLst/>
                <a:gdLst/>
                <a:ahLst/>
                <a:cxnLst/>
                <a:rect l="l" t="t" r="r" b="b"/>
                <a:pathLst>
                  <a:path w="2344" h="1814" extrusionOk="0">
                    <a:moveTo>
                      <a:pt x="1133" y="1"/>
                    </a:moveTo>
                    <a:cubicBezTo>
                      <a:pt x="1056" y="1"/>
                      <a:pt x="974" y="14"/>
                      <a:pt x="890" y="43"/>
                    </a:cubicBezTo>
                    <a:cubicBezTo>
                      <a:pt x="1" y="350"/>
                      <a:pt x="409" y="1813"/>
                      <a:pt x="1258" y="1813"/>
                    </a:cubicBezTo>
                    <a:cubicBezTo>
                      <a:pt x="1333" y="1813"/>
                      <a:pt x="1410" y="1802"/>
                      <a:pt x="1491" y="1778"/>
                    </a:cubicBezTo>
                    <a:cubicBezTo>
                      <a:pt x="2343" y="1473"/>
                      <a:pt x="1945" y="1"/>
                      <a:pt x="1133"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25" name="Google Shape;6125;p73"/>
              <p:cNvSpPr/>
              <p:nvPr/>
            </p:nvSpPr>
            <p:spPr>
              <a:xfrm>
                <a:off x="10305147" y="2713462"/>
                <a:ext cx="36414" cy="28020"/>
              </a:xfrm>
              <a:custGeom>
                <a:avLst/>
                <a:gdLst/>
                <a:ahLst/>
                <a:cxnLst/>
                <a:rect l="l" t="t" r="r" b="b"/>
                <a:pathLst>
                  <a:path w="2347" h="1806" extrusionOk="0">
                    <a:moveTo>
                      <a:pt x="1108" y="0"/>
                    </a:moveTo>
                    <a:cubicBezTo>
                      <a:pt x="1038" y="0"/>
                      <a:pt x="965" y="11"/>
                      <a:pt x="890" y="36"/>
                    </a:cubicBezTo>
                    <a:cubicBezTo>
                      <a:pt x="0" y="342"/>
                      <a:pt x="380" y="1806"/>
                      <a:pt x="1225" y="1806"/>
                    </a:cubicBezTo>
                    <a:cubicBezTo>
                      <a:pt x="1299" y="1806"/>
                      <a:pt x="1377" y="1794"/>
                      <a:pt x="1457" y="1770"/>
                    </a:cubicBezTo>
                    <a:cubicBezTo>
                      <a:pt x="2347" y="1463"/>
                      <a:pt x="1910" y="0"/>
                      <a:pt x="1108"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126" name="Google Shape;6126;p73"/>
            <p:cNvGrpSpPr/>
            <p:nvPr/>
          </p:nvGrpSpPr>
          <p:grpSpPr>
            <a:xfrm>
              <a:off x="608499" y="3247168"/>
              <a:ext cx="364256" cy="352135"/>
              <a:chOff x="11581737" y="3846677"/>
              <a:chExt cx="531528" cy="513841"/>
            </a:xfrm>
          </p:grpSpPr>
          <p:sp>
            <p:nvSpPr>
              <p:cNvPr id="6127" name="Google Shape;6127;p73"/>
              <p:cNvSpPr/>
              <p:nvPr/>
            </p:nvSpPr>
            <p:spPr>
              <a:xfrm>
                <a:off x="11754590" y="3846677"/>
                <a:ext cx="331757" cy="97527"/>
              </a:xfrm>
              <a:custGeom>
                <a:avLst/>
                <a:gdLst/>
                <a:ahLst/>
                <a:cxnLst/>
                <a:rect l="l" t="t" r="r" b="b"/>
                <a:pathLst>
                  <a:path w="21383" h="6286" extrusionOk="0">
                    <a:moveTo>
                      <a:pt x="15152" y="1"/>
                    </a:moveTo>
                    <a:cubicBezTo>
                      <a:pt x="13735" y="1"/>
                      <a:pt x="12157" y="91"/>
                      <a:pt x="10508" y="281"/>
                    </a:cubicBezTo>
                    <a:cubicBezTo>
                      <a:pt x="4604" y="949"/>
                      <a:pt x="1" y="2583"/>
                      <a:pt x="168" y="3917"/>
                    </a:cubicBezTo>
                    <a:cubicBezTo>
                      <a:pt x="201" y="4251"/>
                      <a:pt x="701" y="6086"/>
                      <a:pt x="1235" y="6286"/>
                    </a:cubicBezTo>
                    <a:cubicBezTo>
                      <a:pt x="2703" y="5252"/>
                      <a:pt x="6439" y="4184"/>
                      <a:pt x="10875" y="3684"/>
                    </a:cubicBezTo>
                    <a:cubicBezTo>
                      <a:pt x="12593" y="3489"/>
                      <a:pt x="14235" y="3395"/>
                      <a:pt x="15698" y="3395"/>
                    </a:cubicBezTo>
                    <a:cubicBezTo>
                      <a:pt x="17984" y="3395"/>
                      <a:pt x="19832" y="3624"/>
                      <a:pt x="20849" y="4051"/>
                    </a:cubicBezTo>
                    <a:cubicBezTo>
                      <a:pt x="21283" y="3717"/>
                      <a:pt x="21383" y="1849"/>
                      <a:pt x="21349" y="1516"/>
                    </a:cubicBezTo>
                    <a:cubicBezTo>
                      <a:pt x="21230" y="563"/>
                      <a:pt x="18694" y="1"/>
                      <a:pt x="15152" y="1"/>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28" name="Google Shape;6128;p73"/>
              <p:cNvSpPr/>
              <p:nvPr/>
            </p:nvSpPr>
            <p:spPr>
              <a:xfrm>
                <a:off x="11756141" y="3870183"/>
                <a:ext cx="337979" cy="113058"/>
              </a:xfrm>
              <a:custGeom>
                <a:avLst/>
                <a:gdLst/>
                <a:ahLst/>
                <a:cxnLst/>
                <a:rect l="l" t="t" r="r" b="b"/>
                <a:pathLst>
                  <a:path w="21784" h="7287" extrusionOk="0">
                    <a:moveTo>
                      <a:pt x="21249" y="1"/>
                    </a:moveTo>
                    <a:cubicBezTo>
                      <a:pt x="21283" y="334"/>
                      <a:pt x="21016" y="668"/>
                      <a:pt x="20482" y="1001"/>
                    </a:cubicBezTo>
                    <a:cubicBezTo>
                      <a:pt x="19014" y="2069"/>
                      <a:pt x="15278" y="3103"/>
                      <a:pt x="10842" y="3603"/>
                    </a:cubicBezTo>
                    <a:cubicBezTo>
                      <a:pt x="9124" y="3798"/>
                      <a:pt x="7487" y="3892"/>
                      <a:pt x="6030" y="3892"/>
                    </a:cubicBezTo>
                    <a:cubicBezTo>
                      <a:pt x="3754" y="3892"/>
                      <a:pt x="1919" y="3663"/>
                      <a:pt x="901" y="3236"/>
                    </a:cubicBezTo>
                    <a:cubicBezTo>
                      <a:pt x="334" y="3003"/>
                      <a:pt x="68" y="2736"/>
                      <a:pt x="1" y="2402"/>
                    </a:cubicBezTo>
                    <a:lnTo>
                      <a:pt x="1" y="2402"/>
                    </a:lnTo>
                    <a:lnTo>
                      <a:pt x="368" y="5771"/>
                    </a:lnTo>
                    <a:cubicBezTo>
                      <a:pt x="511" y="6724"/>
                      <a:pt x="3036" y="7286"/>
                      <a:pt x="6595" y="7286"/>
                    </a:cubicBezTo>
                    <a:cubicBezTo>
                      <a:pt x="8019" y="7286"/>
                      <a:pt x="9608" y="7196"/>
                      <a:pt x="11276" y="7006"/>
                    </a:cubicBezTo>
                    <a:cubicBezTo>
                      <a:pt x="17146" y="6338"/>
                      <a:pt x="21783" y="4704"/>
                      <a:pt x="21616" y="3370"/>
                    </a:cubicBezTo>
                    <a:lnTo>
                      <a:pt x="21249"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29" name="Google Shape;6129;p73"/>
              <p:cNvSpPr/>
              <p:nvPr/>
            </p:nvSpPr>
            <p:spPr>
              <a:xfrm>
                <a:off x="11616413" y="3932910"/>
                <a:ext cx="202890" cy="250862"/>
              </a:xfrm>
              <a:custGeom>
                <a:avLst/>
                <a:gdLst/>
                <a:ahLst/>
                <a:cxnLst/>
                <a:rect l="l" t="t" r="r" b="b"/>
                <a:pathLst>
                  <a:path w="13077" h="16169" extrusionOk="0">
                    <a:moveTo>
                      <a:pt x="2119" y="1"/>
                    </a:moveTo>
                    <a:cubicBezTo>
                      <a:pt x="1946" y="1"/>
                      <a:pt x="1794" y="42"/>
                      <a:pt x="1668" y="127"/>
                    </a:cubicBezTo>
                    <a:cubicBezTo>
                      <a:pt x="1401" y="327"/>
                      <a:pt x="0" y="1528"/>
                      <a:pt x="0" y="2062"/>
                    </a:cubicBezTo>
                    <a:cubicBezTo>
                      <a:pt x="1501" y="2696"/>
                      <a:pt x="3836" y="5064"/>
                      <a:pt x="6005" y="8233"/>
                    </a:cubicBezTo>
                    <a:cubicBezTo>
                      <a:pt x="8173" y="11402"/>
                      <a:pt x="9507" y="14504"/>
                      <a:pt x="9574" y="16139"/>
                    </a:cubicBezTo>
                    <a:cubicBezTo>
                      <a:pt x="9625" y="16159"/>
                      <a:pt x="9689" y="16169"/>
                      <a:pt x="9762" y="16169"/>
                    </a:cubicBezTo>
                    <a:cubicBezTo>
                      <a:pt x="10401" y="16169"/>
                      <a:pt x="11766" y="15455"/>
                      <a:pt x="11976" y="15305"/>
                    </a:cubicBezTo>
                    <a:cubicBezTo>
                      <a:pt x="13076" y="14538"/>
                      <a:pt x="11642" y="10535"/>
                      <a:pt x="8840" y="6332"/>
                    </a:cubicBezTo>
                    <a:cubicBezTo>
                      <a:pt x="6291" y="2626"/>
                      <a:pt x="3504" y="1"/>
                      <a:pt x="2119" y="1"/>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30" name="Google Shape;6130;p73"/>
              <p:cNvSpPr/>
              <p:nvPr/>
            </p:nvSpPr>
            <p:spPr>
              <a:xfrm>
                <a:off x="11581737" y="3934880"/>
                <a:ext cx="220484" cy="266951"/>
              </a:xfrm>
              <a:custGeom>
                <a:avLst/>
                <a:gdLst/>
                <a:ahLst/>
                <a:cxnLst/>
                <a:rect l="l" t="t" r="r" b="b"/>
                <a:pathLst>
                  <a:path w="14211" h="17206" extrusionOk="0">
                    <a:moveTo>
                      <a:pt x="3870" y="0"/>
                    </a:moveTo>
                    <a:cubicBezTo>
                      <a:pt x="3858" y="8"/>
                      <a:pt x="3846" y="16"/>
                      <a:pt x="3834" y="24"/>
                    </a:cubicBezTo>
                    <a:lnTo>
                      <a:pt x="3834" y="24"/>
                    </a:lnTo>
                    <a:lnTo>
                      <a:pt x="3870" y="0"/>
                    </a:lnTo>
                    <a:close/>
                    <a:moveTo>
                      <a:pt x="3834" y="24"/>
                    </a:moveTo>
                    <a:lnTo>
                      <a:pt x="1068" y="1902"/>
                    </a:lnTo>
                    <a:cubicBezTo>
                      <a:pt x="0" y="2669"/>
                      <a:pt x="1401" y="6705"/>
                      <a:pt x="4237" y="10875"/>
                    </a:cubicBezTo>
                    <a:cubicBezTo>
                      <a:pt x="6757" y="14580"/>
                      <a:pt x="9593" y="17206"/>
                      <a:pt x="10965" y="17206"/>
                    </a:cubicBezTo>
                    <a:cubicBezTo>
                      <a:pt x="11137" y="17206"/>
                      <a:pt x="11286" y="17165"/>
                      <a:pt x="11409" y="17079"/>
                    </a:cubicBezTo>
                    <a:lnTo>
                      <a:pt x="14211" y="15178"/>
                    </a:lnTo>
                    <a:lnTo>
                      <a:pt x="14211" y="15178"/>
                    </a:lnTo>
                    <a:cubicBezTo>
                      <a:pt x="14078" y="15266"/>
                      <a:pt x="13932" y="15309"/>
                      <a:pt x="13767" y="15309"/>
                    </a:cubicBezTo>
                    <a:cubicBezTo>
                      <a:pt x="13560" y="15309"/>
                      <a:pt x="13322" y="15241"/>
                      <a:pt x="13043" y="15111"/>
                    </a:cubicBezTo>
                    <a:cubicBezTo>
                      <a:pt x="11542" y="14511"/>
                      <a:pt x="9207" y="12109"/>
                      <a:pt x="7039" y="8940"/>
                    </a:cubicBezTo>
                    <a:cubicBezTo>
                      <a:pt x="4871" y="5771"/>
                      <a:pt x="3536" y="2702"/>
                      <a:pt x="3503" y="1068"/>
                    </a:cubicBezTo>
                    <a:cubicBezTo>
                      <a:pt x="3503" y="558"/>
                      <a:pt x="3594" y="201"/>
                      <a:pt x="3834" y="24"/>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31" name="Google Shape;6131;p73"/>
              <p:cNvSpPr/>
              <p:nvPr/>
            </p:nvSpPr>
            <p:spPr>
              <a:xfrm>
                <a:off x="11889663" y="4012176"/>
                <a:ext cx="183698" cy="135213"/>
              </a:xfrm>
              <a:custGeom>
                <a:avLst/>
                <a:gdLst/>
                <a:ahLst/>
                <a:cxnLst/>
                <a:rect l="l" t="t" r="r" b="b"/>
                <a:pathLst>
                  <a:path w="11840" h="8715" extrusionOk="0">
                    <a:moveTo>
                      <a:pt x="2319" y="0"/>
                    </a:moveTo>
                    <a:cubicBezTo>
                      <a:pt x="2035" y="0"/>
                      <a:pt x="701" y="1890"/>
                      <a:pt x="701" y="1890"/>
                    </a:cubicBezTo>
                    <a:cubicBezTo>
                      <a:pt x="1" y="3057"/>
                      <a:pt x="1635" y="5359"/>
                      <a:pt x="4337" y="7060"/>
                    </a:cubicBezTo>
                    <a:cubicBezTo>
                      <a:pt x="6040" y="8132"/>
                      <a:pt x="7782" y="8714"/>
                      <a:pt x="9014" y="8714"/>
                    </a:cubicBezTo>
                    <a:cubicBezTo>
                      <a:pt x="9736" y="8714"/>
                      <a:pt x="10283" y="8514"/>
                      <a:pt x="10542" y="8094"/>
                    </a:cubicBezTo>
                    <a:cubicBezTo>
                      <a:pt x="10542" y="8094"/>
                      <a:pt x="11840" y="5758"/>
                      <a:pt x="11491" y="5758"/>
                    </a:cubicBezTo>
                    <a:cubicBezTo>
                      <a:pt x="11486" y="5758"/>
                      <a:pt x="11481" y="5758"/>
                      <a:pt x="11476" y="5759"/>
                    </a:cubicBezTo>
                    <a:cubicBezTo>
                      <a:pt x="11266" y="5810"/>
                      <a:pt x="11031" y="5835"/>
                      <a:pt x="10776" y="5835"/>
                    </a:cubicBezTo>
                    <a:cubicBezTo>
                      <a:pt x="9538" y="5835"/>
                      <a:pt x="7827" y="5243"/>
                      <a:pt x="6139" y="4192"/>
                    </a:cubicBezTo>
                    <a:cubicBezTo>
                      <a:pt x="4071" y="2891"/>
                      <a:pt x="2636" y="1256"/>
                      <a:pt x="2369" y="55"/>
                    </a:cubicBezTo>
                    <a:cubicBezTo>
                      <a:pt x="2364" y="17"/>
                      <a:pt x="2346" y="0"/>
                      <a:pt x="2319"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32" name="Google Shape;6132;p73"/>
              <p:cNvSpPr/>
              <p:nvPr/>
            </p:nvSpPr>
            <p:spPr>
              <a:xfrm>
                <a:off x="12089434" y="4054563"/>
                <a:ext cx="23831" cy="22388"/>
              </a:xfrm>
              <a:custGeom>
                <a:avLst/>
                <a:gdLst/>
                <a:ahLst/>
                <a:cxnLst/>
                <a:rect l="l" t="t" r="r" b="b"/>
                <a:pathLst>
                  <a:path w="1536" h="1443" extrusionOk="0">
                    <a:moveTo>
                      <a:pt x="747" y="0"/>
                    </a:moveTo>
                    <a:cubicBezTo>
                      <a:pt x="701" y="0"/>
                      <a:pt x="651" y="8"/>
                      <a:pt x="601" y="25"/>
                    </a:cubicBezTo>
                    <a:cubicBezTo>
                      <a:pt x="501" y="25"/>
                      <a:pt x="434" y="58"/>
                      <a:pt x="334" y="125"/>
                    </a:cubicBezTo>
                    <a:cubicBezTo>
                      <a:pt x="268" y="159"/>
                      <a:pt x="201" y="225"/>
                      <a:pt x="134" y="325"/>
                    </a:cubicBezTo>
                    <a:lnTo>
                      <a:pt x="1" y="559"/>
                    </a:lnTo>
                    <a:lnTo>
                      <a:pt x="1" y="792"/>
                    </a:lnTo>
                    <a:cubicBezTo>
                      <a:pt x="1" y="892"/>
                      <a:pt x="34" y="1026"/>
                      <a:pt x="134" y="1126"/>
                    </a:cubicBezTo>
                    <a:lnTo>
                      <a:pt x="268" y="1226"/>
                    </a:lnTo>
                    <a:cubicBezTo>
                      <a:pt x="334" y="1326"/>
                      <a:pt x="468" y="1359"/>
                      <a:pt x="601" y="1393"/>
                    </a:cubicBezTo>
                    <a:lnTo>
                      <a:pt x="668" y="1393"/>
                    </a:lnTo>
                    <a:cubicBezTo>
                      <a:pt x="718" y="1426"/>
                      <a:pt x="760" y="1443"/>
                      <a:pt x="806" y="1443"/>
                    </a:cubicBezTo>
                    <a:cubicBezTo>
                      <a:pt x="851" y="1443"/>
                      <a:pt x="901" y="1426"/>
                      <a:pt x="968" y="1393"/>
                    </a:cubicBezTo>
                    <a:cubicBezTo>
                      <a:pt x="1035" y="1393"/>
                      <a:pt x="1135" y="1359"/>
                      <a:pt x="1202" y="1326"/>
                    </a:cubicBezTo>
                    <a:cubicBezTo>
                      <a:pt x="1302" y="1293"/>
                      <a:pt x="1335" y="1193"/>
                      <a:pt x="1435" y="1126"/>
                    </a:cubicBezTo>
                    <a:lnTo>
                      <a:pt x="1535" y="859"/>
                    </a:lnTo>
                    <a:lnTo>
                      <a:pt x="1535" y="659"/>
                    </a:lnTo>
                    <a:cubicBezTo>
                      <a:pt x="1535" y="526"/>
                      <a:pt x="1502" y="392"/>
                      <a:pt x="1435" y="325"/>
                    </a:cubicBezTo>
                    <a:lnTo>
                      <a:pt x="1302" y="192"/>
                    </a:lnTo>
                    <a:cubicBezTo>
                      <a:pt x="1202" y="125"/>
                      <a:pt x="1102" y="58"/>
                      <a:pt x="968" y="25"/>
                    </a:cubicBezTo>
                    <a:lnTo>
                      <a:pt x="868" y="25"/>
                    </a:lnTo>
                    <a:cubicBezTo>
                      <a:pt x="835" y="8"/>
                      <a:pt x="793" y="0"/>
                      <a:pt x="747"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33" name="Google Shape;6133;p73"/>
              <p:cNvSpPr/>
              <p:nvPr/>
            </p:nvSpPr>
            <p:spPr>
              <a:xfrm>
                <a:off x="12074680" y="4156171"/>
                <a:ext cx="29913" cy="22280"/>
              </a:xfrm>
              <a:custGeom>
                <a:avLst/>
                <a:gdLst/>
                <a:ahLst/>
                <a:cxnLst/>
                <a:rect l="l" t="t" r="r" b="b"/>
                <a:pathLst>
                  <a:path w="1928" h="1436" extrusionOk="0">
                    <a:moveTo>
                      <a:pt x="975" y="0"/>
                    </a:moveTo>
                    <a:cubicBezTo>
                      <a:pt x="221" y="0"/>
                      <a:pt x="1" y="1226"/>
                      <a:pt x="818" y="1415"/>
                    </a:cubicBezTo>
                    <a:cubicBezTo>
                      <a:pt x="879" y="1429"/>
                      <a:pt x="938" y="1435"/>
                      <a:pt x="993" y="1435"/>
                    </a:cubicBezTo>
                    <a:cubicBezTo>
                      <a:pt x="1750" y="1435"/>
                      <a:pt x="1927" y="232"/>
                      <a:pt x="1119" y="14"/>
                    </a:cubicBezTo>
                    <a:cubicBezTo>
                      <a:pt x="1069" y="5"/>
                      <a:pt x="1021" y="0"/>
                      <a:pt x="975"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34" name="Google Shape;6134;p73"/>
              <p:cNvSpPr/>
              <p:nvPr/>
            </p:nvSpPr>
            <p:spPr>
              <a:xfrm>
                <a:off x="11833514" y="4338860"/>
                <a:ext cx="30037" cy="21659"/>
              </a:xfrm>
              <a:custGeom>
                <a:avLst/>
                <a:gdLst/>
                <a:ahLst/>
                <a:cxnLst/>
                <a:rect l="l" t="t" r="r" b="b"/>
                <a:pathLst>
                  <a:path w="1936" h="1396" extrusionOk="0">
                    <a:moveTo>
                      <a:pt x="975" y="0"/>
                    </a:moveTo>
                    <a:cubicBezTo>
                      <a:pt x="220" y="0"/>
                      <a:pt x="0" y="1225"/>
                      <a:pt x="818" y="1382"/>
                    </a:cubicBezTo>
                    <a:cubicBezTo>
                      <a:pt x="868" y="1391"/>
                      <a:pt x="915" y="1396"/>
                      <a:pt x="961" y="1396"/>
                    </a:cubicBezTo>
                    <a:cubicBezTo>
                      <a:pt x="1716" y="1396"/>
                      <a:pt x="1936" y="171"/>
                      <a:pt x="1118" y="14"/>
                    </a:cubicBezTo>
                    <a:cubicBezTo>
                      <a:pt x="1069" y="5"/>
                      <a:pt x="1021" y="0"/>
                      <a:pt x="975"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35" name="Google Shape;6135;p73"/>
              <p:cNvSpPr/>
              <p:nvPr/>
            </p:nvSpPr>
            <p:spPr>
              <a:xfrm>
                <a:off x="11818480" y="4228626"/>
                <a:ext cx="29928" cy="22280"/>
              </a:xfrm>
              <a:custGeom>
                <a:avLst/>
                <a:gdLst/>
                <a:ahLst/>
                <a:cxnLst/>
                <a:rect l="l" t="t" r="r" b="b"/>
                <a:pathLst>
                  <a:path w="1929" h="1436" extrusionOk="0">
                    <a:moveTo>
                      <a:pt x="980" y="0"/>
                    </a:moveTo>
                    <a:cubicBezTo>
                      <a:pt x="223" y="0"/>
                      <a:pt x="1" y="1258"/>
                      <a:pt x="820" y="1415"/>
                    </a:cubicBezTo>
                    <a:cubicBezTo>
                      <a:pt x="881" y="1429"/>
                      <a:pt x="939" y="1435"/>
                      <a:pt x="994" y="1435"/>
                    </a:cubicBezTo>
                    <a:cubicBezTo>
                      <a:pt x="1751" y="1435"/>
                      <a:pt x="1928" y="232"/>
                      <a:pt x="1120" y="14"/>
                    </a:cubicBezTo>
                    <a:cubicBezTo>
                      <a:pt x="1071" y="5"/>
                      <a:pt x="1024" y="0"/>
                      <a:pt x="980"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36" name="Google Shape;6136;p73"/>
              <p:cNvSpPr/>
              <p:nvPr/>
            </p:nvSpPr>
            <p:spPr>
              <a:xfrm>
                <a:off x="11882666" y="4238974"/>
                <a:ext cx="29913" cy="22280"/>
              </a:xfrm>
              <a:custGeom>
                <a:avLst/>
                <a:gdLst/>
                <a:ahLst/>
                <a:cxnLst/>
                <a:rect l="l" t="t" r="r" b="b"/>
                <a:pathLst>
                  <a:path w="1928" h="1436" extrusionOk="0">
                    <a:moveTo>
                      <a:pt x="979" y="1"/>
                    </a:moveTo>
                    <a:cubicBezTo>
                      <a:pt x="222" y="1"/>
                      <a:pt x="0" y="1258"/>
                      <a:pt x="819" y="1415"/>
                    </a:cubicBezTo>
                    <a:cubicBezTo>
                      <a:pt x="878" y="1429"/>
                      <a:pt x="934" y="1435"/>
                      <a:pt x="987" y="1435"/>
                    </a:cubicBezTo>
                    <a:cubicBezTo>
                      <a:pt x="1722" y="1435"/>
                      <a:pt x="1928" y="232"/>
                      <a:pt x="1119" y="14"/>
                    </a:cubicBezTo>
                    <a:cubicBezTo>
                      <a:pt x="1071" y="5"/>
                      <a:pt x="1024" y="1"/>
                      <a:pt x="979" y="1"/>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37" name="Google Shape;6137;p73"/>
              <p:cNvSpPr/>
              <p:nvPr/>
            </p:nvSpPr>
            <p:spPr>
              <a:xfrm>
                <a:off x="11857873" y="4168071"/>
                <a:ext cx="30983" cy="21674"/>
              </a:xfrm>
              <a:custGeom>
                <a:avLst/>
                <a:gdLst/>
                <a:ahLst/>
                <a:cxnLst/>
                <a:rect l="l" t="t" r="r" b="b"/>
                <a:pathLst>
                  <a:path w="1997" h="1397" extrusionOk="0">
                    <a:moveTo>
                      <a:pt x="973" y="0"/>
                    </a:moveTo>
                    <a:cubicBezTo>
                      <a:pt x="218" y="0"/>
                      <a:pt x="0" y="1225"/>
                      <a:pt x="849" y="1382"/>
                    </a:cubicBezTo>
                    <a:cubicBezTo>
                      <a:pt x="901" y="1392"/>
                      <a:pt x="950" y="1396"/>
                      <a:pt x="998" y="1396"/>
                    </a:cubicBezTo>
                    <a:cubicBezTo>
                      <a:pt x="1780" y="1396"/>
                      <a:pt x="1996" y="172"/>
                      <a:pt x="1116" y="14"/>
                    </a:cubicBezTo>
                    <a:cubicBezTo>
                      <a:pt x="1066" y="5"/>
                      <a:pt x="1019" y="0"/>
                      <a:pt x="973" y="0"/>
                    </a:cubicBezTo>
                    <a:close/>
                  </a:path>
                </a:pathLst>
              </a:custGeom>
              <a:solidFill>
                <a:srgbClr val="32912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2" name="Rectangle 1">
            <a:extLst>
              <a:ext uri="{FF2B5EF4-FFF2-40B4-BE49-F238E27FC236}">
                <a16:creationId xmlns:a16="http://schemas.microsoft.com/office/drawing/2014/main" id="{4F0A47AD-9D4A-064D-95A1-D772C7722E59}"/>
              </a:ext>
            </a:extLst>
          </p:cNvPr>
          <p:cNvSpPr/>
          <p:nvPr/>
        </p:nvSpPr>
        <p:spPr>
          <a:xfrm>
            <a:off x="2313208" y="1338428"/>
            <a:ext cx="4517583" cy="120032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Khởi</a:t>
            </a:r>
            <a:r>
              <a:rPr kumimoji="0" lang="en-US" sz="72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7200" b="1"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Động</a:t>
            </a:r>
            <a:endParaRPr kumimoji="0" lang="en-US" sz="72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223347344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afterEffect">
                                  <p:stCondLst>
                                    <p:cond delay="0"/>
                                  </p:stCondLst>
                                  <p:endCondLst>
                                    <p:cond evt="onNext" delay="0">
                                      <p:tgtEl>
                                        <p:sldTgt/>
                                      </p:tgtEl>
                                    </p:cond>
                                  </p:endCondLst>
                                  <p:iterate type="lt">
                                    <p:tmPct val="10000"/>
                                  </p:iterate>
                                  <p:childTnLst>
                                    <p:animMotion origin="layout" path="M 1.94444E-6 -3.08642E-6 L 0.00121 -0.14352 " pathEditMode="relative" rAng="0" ptsTypes="AA">
                                      <p:cBhvr>
                                        <p:cTn id="6" dur="250" accel="50000" decel="50000" autoRev="1" fill="hold">
                                          <p:stCondLst>
                                            <p:cond delay="0"/>
                                          </p:stCondLst>
                                        </p:cTn>
                                        <p:tgtEl>
                                          <p:spTgt spid="2"/>
                                        </p:tgtEl>
                                        <p:attrNameLst>
                                          <p:attrName>ppt_x</p:attrName>
                                          <p:attrName>ppt_y</p:attrName>
                                        </p:attrNameLst>
                                      </p:cBhvr>
                                      <p:rCtr x="52" y="-7191"/>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870" name="Google Shape;870;p48"/>
          <p:cNvSpPr/>
          <p:nvPr/>
        </p:nvSpPr>
        <p:spPr>
          <a:xfrm>
            <a:off x="3055200" y="537025"/>
            <a:ext cx="3033600" cy="28827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4" name="Google Shape;874;p48"/>
          <p:cNvCxnSpPr>
            <a:cxnSpLocks/>
          </p:cNvCxnSpPr>
          <p:nvPr/>
        </p:nvCxnSpPr>
        <p:spPr>
          <a:xfrm>
            <a:off x="3658670" y="4737792"/>
            <a:ext cx="1826653" cy="0"/>
          </a:xfrm>
          <a:prstGeom prst="straightConnector1">
            <a:avLst/>
          </a:prstGeom>
          <a:noFill/>
          <a:ln w="19050" cap="rnd" cmpd="sng">
            <a:solidFill>
              <a:schemeClr val="accent3"/>
            </a:solidFill>
            <a:prstDash val="dashDot"/>
            <a:round/>
            <a:headEnd type="none" w="med" len="med"/>
            <a:tailEnd type="none" w="med" len="med"/>
          </a:ln>
        </p:spPr>
      </p:cxnSp>
      <p:sp>
        <p:nvSpPr>
          <p:cNvPr id="12" name="Rectangle 11">
            <a:extLst>
              <a:ext uri="{FF2B5EF4-FFF2-40B4-BE49-F238E27FC236}">
                <a16:creationId xmlns:a16="http://schemas.microsoft.com/office/drawing/2014/main" id="{B88AA8DF-603F-A348-923C-2B38A60A744F}"/>
              </a:ext>
            </a:extLst>
          </p:cNvPr>
          <p:cNvSpPr/>
          <p:nvPr/>
        </p:nvSpPr>
        <p:spPr>
          <a:xfrm>
            <a:off x="1905287" y="2324433"/>
            <a:ext cx="5746797" cy="1754326"/>
          </a:xfrm>
          <a:prstGeom prst="rect">
            <a:avLst/>
          </a:prstGeom>
        </p:spPr>
        <p:txBody>
          <a:bodyPr wrap="square">
            <a:spAutoFit/>
          </a:bodyPr>
          <a:lstStyle/>
          <a:p>
            <a:pPr algn="ctr">
              <a:spcBef>
                <a:spcPct val="50000"/>
              </a:spcBef>
            </a:pPr>
            <a:r>
              <a:rPr lang="en-US" altLang="en-VN" sz="5400" b="1" dirty="0">
                <a:latin typeface="Times New Roman" panose="02020603050405020304" pitchFamily="18" charset="0"/>
              </a:rPr>
              <a:t>II. </a:t>
            </a:r>
            <a:r>
              <a:rPr lang="en-US" altLang="en-VN" sz="5400" b="1" dirty="0" err="1">
                <a:latin typeface="Times New Roman" panose="02020603050405020304" pitchFamily="18" charset="0"/>
              </a:rPr>
              <a:t>Sự</a:t>
            </a:r>
            <a:r>
              <a:rPr lang="en-US" altLang="en-VN" sz="5400" b="1" dirty="0">
                <a:latin typeface="Times New Roman" panose="02020603050405020304" pitchFamily="18" charset="0"/>
              </a:rPr>
              <a:t> </a:t>
            </a:r>
            <a:r>
              <a:rPr lang="en-US" altLang="en-VN" sz="5400" b="1" dirty="0" err="1">
                <a:latin typeface="Times New Roman" panose="02020603050405020304" pitchFamily="18" charset="0"/>
              </a:rPr>
              <a:t>thành</a:t>
            </a:r>
            <a:r>
              <a:rPr lang="en-US" altLang="en-VN" sz="5400" b="1" dirty="0">
                <a:latin typeface="Times New Roman" panose="02020603050405020304" pitchFamily="18" charset="0"/>
              </a:rPr>
              <a:t> </a:t>
            </a:r>
            <a:r>
              <a:rPr lang="en-US" altLang="en-VN" sz="5400" b="1" dirty="0" err="1">
                <a:latin typeface="Times New Roman" panose="02020603050405020304" pitchFamily="18" charset="0"/>
              </a:rPr>
              <a:t>lập</a:t>
            </a:r>
            <a:r>
              <a:rPr lang="en-US" altLang="en-VN" sz="5400" b="1" dirty="0">
                <a:latin typeface="Times New Roman" panose="02020603050405020304" pitchFamily="18" charset="0"/>
              </a:rPr>
              <a:t> </a:t>
            </a:r>
            <a:r>
              <a:rPr lang="en-US" altLang="en-VN" sz="5400" b="1" dirty="0" err="1">
                <a:latin typeface="Times New Roman" panose="02020603050405020304" pitchFamily="18" charset="0"/>
              </a:rPr>
              <a:t>liên</a:t>
            </a:r>
            <a:r>
              <a:rPr lang="en-US" altLang="en-VN" sz="5400" b="1" dirty="0">
                <a:latin typeface="Times New Roman" panose="02020603050405020304" pitchFamily="18" charset="0"/>
              </a:rPr>
              <a:t> </a:t>
            </a:r>
            <a:r>
              <a:rPr lang="en-US" altLang="en-VN" sz="5400" b="1" dirty="0" err="1">
                <a:latin typeface="Times New Roman" panose="02020603050405020304" pitchFamily="18" charset="0"/>
              </a:rPr>
              <a:t>hiệp</a:t>
            </a:r>
            <a:r>
              <a:rPr lang="en-US" altLang="en-VN" sz="5400" b="1" dirty="0">
                <a:latin typeface="Times New Roman" panose="02020603050405020304" pitchFamily="18" charset="0"/>
              </a:rPr>
              <a:t> </a:t>
            </a:r>
            <a:r>
              <a:rPr lang="en-US" altLang="en-VN" sz="5400" b="1" dirty="0" err="1">
                <a:latin typeface="Times New Roman" panose="02020603050405020304" pitchFamily="18" charset="0"/>
              </a:rPr>
              <a:t>quốc</a:t>
            </a:r>
            <a:r>
              <a:rPr lang="en-US" altLang="en-VN" sz="5400" b="1" dirty="0">
                <a:latin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46"/>
        <p:cNvGrpSpPr/>
        <p:nvPr/>
      </p:nvGrpSpPr>
      <p:grpSpPr>
        <a:xfrm>
          <a:off x="0" y="0"/>
          <a:ext cx="0" cy="0"/>
          <a:chOff x="0" y="0"/>
          <a:chExt cx="0" cy="0"/>
        </a:xfrm>
      </p:grpSpPr>
      <p:sp>
        <p:nvSpPr>
          <p:cNvPr id="5" name="Rectangle 4">
            <a:extLst>
              <a:ext uri="{FF2B5EF4-FFF2-40B4-BE49-F238E27FC236}">
                <a16:creationId xmlns:a16="http://schemas.microsoft.com/office/drawing/2014/main" id="{BA25D409-AA18-3043-BDCF-9C8FA5C2525C}"/>
              </a:ext>
            </a:extLst>
          </p:cNvPr>
          <p:cNvSpPr/>
          <p:nvPr/>
        </p:nvSpPr>
        <p:spPr>
          <a:xfrm>
            <a:off x="300019" y="-37725"/>
            <a:ext cx="9255005" cy="769441"/>
          </a:xfrm>
          <a:prstGeom prst="rect">
            <a:avLst/>
          </a:prstGeom>
        </p:spPr>
        <p:txBody>
          <a:bodyPr wrap="square">
            <a:spAutoFit/>
          </a:bodyPr>
          <a:lstStyle/>
          <a:p>
            <a:pPr algn="ctr">
              <a:spcBef>
                <a:spcPct val="50000"/>
              </a:spcBef>
            </a:pPr>
            <a:r>
              <a:rPr lang="en-US" altLang="en-VN" sz="4400" b="1" dirty="0">
                <a:latin typeface="Times New Roman" panose="02020603050405020304" pitchFamily="18" charset="0"/>
              </a:rPr>
              <a:t>II. </a:t>
            </a:r>
            <a:r>
              <a:rPr lang="en-US" altLang="en-VN" sz="4400" b="1" dirty="0" err="1">
                <a:latin typeface="Times New Roman" panose="02020603050405020304" pitchFamily="18" charset="0"/>
              </a:rPr>
              <a:t>Sự</a:t>
            </a:r>
            <a:r>
              <a:rPr lang="en-US" altLang="en-VN" sz="4400" b="1" dirty="0">
                <a:latin typeface="Times New Roman" panose="02020603050405020304" pitchFamily="18" charset="0"/>
              </a:rPr>
              <a:t> </a:t>
            </a:r>
            <a:r>
              <a:rPr lang="en-US" altLang="en-VN" sz="4400" b="1" dirty="0" err="1">
                <a:latin typeface="Times New Roman" panose="02020603050405020304" pitchFamily="18" charset="0"/>
              </a:rPr>
              <a:t>thành</a:t>
            </a:r>
            <a:r>
              <a:rPr lang="en-US" altLang="en-VN" sz="4400" b="1" dirty="0">
                <a:latin typeface="Times New Roman" panose="02020603050405020304" pitchFamily="18" charset="0"/>
              </a:rPr>
              <a:t> </a:t>
            </a:r>
            <a:r>
              <a:rPr lang="en-US" altLang="en-VN" sz="4400" b="1" dirty="0" err="1">
                <a:latin typeface="Times New Roman" panose="02020603050405020304" pitchFamily="18" charset="0"/>
              </a:rPr>
              <a:t>lập</a:t>
            </a:r>
            <a:r>
              <a:rPr lang="en-US" altLang="en-VN" sz="4400" b="1" dirty="0">
                <a:latin typeface="Times New Roman" panose="02020603050405020304" pitchFamily="18" charset="0"/>
              </a:rPr>
              <a:t> </a:t>
            </a:r>
            <a:r>
              <a:rPr lang="en-US" altLang="en-VN" sz="4400" b="1" dirty="0" err="1">
                <a:latin typeface="Times New Roman" panose="02020603050405020304" pitchFamily="18" charset="0"/>
              </a:rPr>
              <a:t>liên</a:t>
            </a:r>
            <a:r>
              <a:rPr lang="en-US" altLang="en-VN" sz="4400" b="1" dirty="0">
                <a:latin typeface="Times New Roman" panose="02020603050405020304" pitchFamily="18" charset="0"/>
              </a:rPr>
              <a:t> </a:t>
            </a:r>
            <a:r>
              <a:rPr lang="en-US" altLang="en-VN" sz="4400" b="1" dirty="0" err="1">
                <a:latin typeface="Times New Roman" panose="02020603050405020304" pitchFamily="18" charset="0"/>
              </a:rPr>
              <a:t>hiệp</a:t>
            </a:r>
            <a:r>
              <a:rPr lang="en-US" altLang="en-VN" sz="4400" b="1" dirty="0">
                <a:latin typeface="Times New Roman" panose="02020603050405020304" pitchFamily="18" charset="0"/>
              </a:rPr>
              <a:t> </a:t>
            </a:r>
            <a:r>
              <a:rPr lang="en-US" altLang="en-VN" sz="4400" b="1" dirty="0" err="1">
                <a:latin typeface="Times New Roman" panose="02020603050405020304" pitchFamily="18" charset="0"/>
              </a:rPr>
              <a:t>quốc</a:t>
            </a:r>
            <a:r>
              <a:rPr lang="en-US" altLang="en-VN" sz="4400" b="1" dirty="0">
                <a:latin typeface="Times New Roman" panose="02020603050405020304" pitchFamily="18" charset="0"/>
              </a:rPr>
              <a:t>.</a:t>
            </a:r>
          </a:p>
        </p:txBody>
      </p:sp>
      <p:sp>
        <p:nvSpPr>
          <p:cNvPr id="6" name="Rectangle 5">
            <a:extLst>
              <a:ext uri="{FF2B5EF4-FFF2-40B4-BE49-F238E27FC236}">
                <a16:creationId xmlns:a16="http://schemas.microsoft.com/office/drawing/2014/main" id="{09484154-3549-744B-B15D-A6C19EA3170C}"/>
              </a:ext>
            </a:extLst>
          </p:cNvPr>
          <p:cNvSpPr/>
          <p:nvPr/>
        </p:nvSpPr>
        <p:spPr>
          <a:xfrm>
            <a:off x="1620253" y="791159"/>
            <a:ext cx="7676148" cy="523220"/>
          </a:xfrm>
          <a:prstGeom prst="rect">
            <a:avLst/>
          </a:prstGeom>
        </p:spPr>
        <p:txBody>
          <a:bodyPr wrap="square">
            <a:spAutoFit/>
          </a:bodyPr>
          <a:lstStyle/>
          <a:p>
            <a:r>
              <a:rPr lang="en-US" sz="2800" b="1" dirty="0">
                <a:solidFill>
                  <a:srgbClr val="0070C0"/>
                </a:solidFill>
                <a:latin typeface="Times New Roman" panose="02020603050405020304" pitchFamily="18" charset="0"/>
                <a:cs typeface="Times New Roman" panose="02020603050405020304" pitchFamily="18" charset="0"/>
              </a:rPr>
              <a:t>1. </a:t>
            </a:r>
            <a:r>
              <a:rPr lang="en-US" sz="2800" b="1" dirty="0" err="1">
                <a:solidFill>
                  <a:srgbClr val="0070C0"/>
                </a:solidFill>
                <a:latin typeface="Times New Roman" panose="02020603050405020304" pitchFamily="18" charset="0"/>
                <a:cs typeface="Times New Roman" panose="02020603050405020304" pitchFamily="18" charset="0"/>
              </a:rPr>
              <a:t>Thời</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gian</a:t>
            </a:r>
            <a:r>
              <a:rPr lang="en-US" sz="2800" b="1" dirty="0">
                <a:solidFill>
                  <a:srgbClr val="0070C0"/>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Ngày</a:t>
            </a:r>
            <a:r>
              <a:rPr lang="en-US" sz="2800" dirty="0">
                <a:latin typeface="Times New Roman" panose="02020603050405020304" pitchFamily="18" charset="0"/>
                <a:cs typeface="Times New Roman" panose="02020603050405020304" pitchFamily="18" charset="0"/>
              </a:rPr>
              <a:t> 24/10/1945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Francixco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Mĩ</a:t>
            </a:r>
            <a:r>
              <a:rPr lang="en-US" sz="2800" dirty="0">
                <a:latin typeface="Times New Roman" panose="02020603050405020304" pitchFamily="18" charset="0"/>
                <a:cs typeface="Times New Roman" panose="02020603050405020304" pitchFamily="18" charset="0"/>
              </a:rPr>
              <a:t>). </a:t>
            </a:r>
            <a:endParaRPr lang="en-VN" sz="28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763377A0-F1B0-1145-A732-63DAE74340CB}"/>
              </a:ext>
            </a:extLst>
          </p:cNvPr>
          <p:cNvSpPr/>
          <p:nvPr/>
        </p:nvSpPr>
        <p:spPr>
          <a:xfrm>
            <a:off x="2984500" y="2243306"/>
            <a:ext cx="6159500" cy="2246769"/>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bình</a:t>
            </a:r>
            <a:r>
              <a:rPr lang="en-US" sz="2800" dirty="0">
                <a:latin typeface="Times New Roman" panose="02020603050405020304" pitchFamily="18" charset="0"/>
                <a:cs typeface="Times New Roman" panose="02020603050405020304" pitchFamily="18" charset="0"/>
              </a:rPr>
              <a:t>, an </a:t>
            </a:r>
            <a:r>
              <a:rPr lang="en-US" sz="2800" dirty="0" err="1">
                <a:latin typeface="Times New Roman" panose="02020603050405020304" pitchFamily="18" charset="0"/>
                <a:cs typeface="Times New Roman" panose="02020603050405020304" pitchFamily="18" charset="0"/>
              </a:rPr>
              <a:t>ninh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Thúc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đẩy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hóa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dục</a:t>
            </a:r>
            <a:r>
              <a:rPr lang="en-US" sz="2800" dirty="0">
                <a:latin typeface="Times New Roman" panose="02020603050405020304" pitchFamily="18" charset="0"/>
                <a:cs typeface="Times New Roman" panose="02020603050405020304" pitchFamily="18" charset="0"/>
              </a:rPr>
              <a:t>... </a:t>
            </a:r>
          </a:p>
          <a:p>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a:t>
            </a:r>
            <a:endParaRPr lang="en-VN" dirty="0"/>
          </a:p>
        </p:txBody>
      </p:sp>
      <p:sp>
        <p:nvSpPr>
          <p:cNvPr id="8" name="Rectangle 7">
            <a:extLst>
              <a:ext uri="{FF2B5EF4-FFF2-40B4-BE49-F238E27FC236}">
                <a16:creationId xmlns:a16="http://schemas.microsoft.com/office/drawing/2014/main" id="{86B15123-E361-644E-B218-0973A1CD85E5}"/>
              </a:ext>
            </a:extLst>
          </p:cNvPr>
          <p:cNvSpPr/>
          <p:nvPr/>
        </p:nvSpPr>
        <p:spPr>
          <a:xfrm>
            <a:off x="3222580" y="1486455"/>
            <a:ext cx="4116833" cy="584775"/>
          </a:xfrm>
          <a:prstGeom prst="rect">
            <a:avLst/>
          </a:prstGeom>
        </p:spPr>
        <p:txBody>
          <a:bodyPr wrap="none">
            <a:spAutoFit/>
          </a:bodyPr>
          <a:lstStyle/>
          <a:p>
            <a:pPr lvl="0"/>
            <a:r>
              <a:rPr lang="en-US" sz="3200" b="1" dirty="0">
                <a:solidFill>
                  <a:srgbClr val="0070C0"/>
                </a:solidFill>
                <a:latin typeface="Times New Roman" panose="02020603050405020304" pitchFamily="18" charset="0"/>
                <a:cs typeface="Times New Roman" panose="02020603050405020304" pitchFamily="18" charset="0"/>
              </a:rPr>
              <a:t>2. </a:t>
            </a:r>
            <a:r>
              <a:rPr lang="en-US" sz="3200" b="1" dirty="0" err="1">
                <a:solidFill>
                  <a:srgbClr val="0070C0"/>
                </a:solidFill>
                <a:latin typeface="Times New Roman" panose="02020603050405020304" pitchFamily="18" charset="0"/>
                <a:cs typeface="Times New Roman" panose="02020603050405020304" pitchFamily="18" charset="0"/>
              </a:rPr>
              <a:t>Mục</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đích</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và</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vai</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trò</a:t>
            </a:r>
            <a:r>
              <a:rPr lang="en-US" sz="3200" b="1" dirty="0">
                <a:solidFill>
                  <a:srgbClr val="0070C0"/>
                </a:solidFill>
                <a:latin typeface="Times New Roman" panose="02020603050405020304" pitchFamily="18" charset="0"/>
                <a:cs typeface="Times New Roman" panose="02020603050405020304" pitchFamily="18" charset="0"/>
              </a:rPr>
              <a:t>.</a:t>
            </a:r>
          </a:p>
        </p:txBody>
      </p:sp>
      <p:grpSp>
        <p:nvGrpSpPr>
          <p:cNvPr id="11" name="Group 10">
            <a:extLst>
              <a:ext uri="{FF2B5EF4-FFF2-40B4-BE49-F238E27FC236}">
                <a16:creationId xmlns:a16="http://schemas.microsoft.com/office/drawing/2014/main" id="{E855D2C5-6866-FB4B-A54B-7E9E2861454A}"/>
              </a:ext>
            </a:extLst>
          </p:cNvPr>
          <p:cNvGrpSpPr/>
          <p:nvPr/>
        </p:nvGrpSpPr>
        <p:grpSpPr>
          <a:xfrm>
            <a:off x="2683363" y="2108007"/>
            <a:ext cx="6460637" cy="3035493"/>
            <a:chOff x="2984500" y="1880556"/>
            <a:chExt cx="5334627" cy="2572114"/>
          </a:xfrm>
        </p:grpSpPr>
        <p:grpSp>
          <p:nvGrpSpPr>
            <p:cNvPr id="2" name="Group 1">
              <a:extLst>
                <a:ext uri="{FF2B5EF4-FFF2-40B4-BE49-F238E27FC236}">
                  <a16:creationId xmlns:a16="http://schemas.microsoft.com/office/drawing/2014/main" id="{C9CCE45C-5B6A-B744-ACC1-75C7A91C85E3}"/>
                </a:ext>
              </a:extLst>
            </p:cNvPr>
            <p:cNvGrpSpPr/>
            <p:nvPr/>
          </p:nvGrpSpPr>
          <p:grpSpPr>
            <a:xfrm>
              <a:off x="2984500" y="1942882"/>
              <a:ext cx="5244929" cy="2413317"/>
              <a:chOff x="2601466" y="1536191"/>
              <a:chExt cx="5244929" cy="2413317"/>
            </a:xfrm>
          </p:grpSpPr>
          <p:sp>
            <p:nvSpPr>
              <p:cNvPr id="3" name="Rounded Rectangular Callout 2">
                <a:extLst>
                  <a:ext uri="{FF2B5EF4-FFF2-40B4-BE49-F238E27FC236}">
                    <a16:creationId xmlns:a16="http://schemas.microsoft.com/office/drawing/2014/main" id="{EBDA68DD-CC28-9542-A9D5-84AB4161D7A6}"/>
                  </a:ext>
                </a:extLst>
              </p:cNvPr>
              <p:cNvSpPr/>
              <p:nvPr/>
            </p:nvSpPr>
            <p:spPr>
              <a:xfrm>
                <a:off x="2624326" y="1536191"/>
                <a:ext cx="5222069" cy="2413317"/>
              </a:xfrm>
              <a:prstGeom prst="wedgeRoundRectCallout">
                <a:avLst>
                  <a:gd name="adj1" fmla="val 21189"/>
                  <a:gd name="adj2" fmla="val 50429"/>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4" name="Rectangle 3">
                <a:extLst>
                  <a:ext uri="{FF2B5EF4-FFF2-40B4-BE49-F238E27FC236}">
                    <a16:creationId xmlns:a16="http://schemas.microsoft.com/office/drawing/2014/main" id="{41DAF045-8907-A548-B76E-83020202AD6F}"/>
                  </a:ext>
                </a:extLst>
              </p:cNvPr>
              <p:cNvSpPr/>
              <p:nvPr/>
            </p:nvSpPr>
            <p:spPr>
              <a:xfrm>
                <a:off x="2601466" y="1793552"/>
                <a:ext cx="3980044" cy="2062103"/>
              </a:xfrm>
              <a:prstGeom prst="rect">
                <a:avLst/>
              </a:prstGeom>
            </p:spPr>
            <p:txBody>
              <a:bodyPr wrap="square">
                <a:spAutoFit/>
              </a:bodyPr>
              <a:lstStyle/>
              <a:p>
                <a:pPr algn="ctr"/>
                <a:r>
                  <a:rPr lang="vi-VN" sz="3200" dirty="0">
                    <a:latin typeface="Times New Roman" panose="02020603050405020304" pitchFamily="18" charset="0"/>
                    <a:cs typeface="Times New Roman" panose="02020603050405020304" pitchFamily="18" charset="0"/>
                  </a:rPr>
                  <a:t>Liên hợp quốc ra đời  nhằm mục đích gì và có vai trò như thế nào trong việc phát triển chung của thế giới.</a:t>
                </a:r>
                <a:endParaRPr lang="en-VN" sz="3200" dirty="0">
                  <a:latin typeface="Times New Roman" panose="02020603050405020304" pitchFamily="18" charset="0"/>
                  <a:cs typeface="Times New Roman" panose="02020603050405020304" pitchFamily="18" charset="0"/>
                </a:endParaRPr>
              </a:p>
            </p:txBody>
          </p:sp>
        </p:grpSp>
        <p:pic>
          <p:nvPicPr>
            <p:cNvPr id="10" name="Picture 9">
              <a:extLst>
                <a:ext uri="{FF2B5EF4-FFF2-40B4-BE49-F238E27FC236}">
                  <a16:creationId xmlns:a16="http://schemas.microsoft.com/office/drawing/2014/main" id="{6E6E3C69-2B9C-7D45-9C5B-DBDC2F26B6C4}"/>
                </a:ext>
              </a:extLst>
            </p:cNvPr>
            <p:cNvPicPr>
              <a:picLocks noChangeAspect="1"/>
            </p:cNvPicPr>
            <p:nvPr/>
          </p:nvPicPr>
          <p:blipFill>
            <a:blip r:embed="rId5"/>
            <a:stretch>
              <a:fillRect/>
            </a:stretch>
          </p:blipFill>
          <p:spPr>
            <a:xfrm>
              <a:off x="6438489" y="1880556"/>
              <a:ext cx="1880638" cy="2572114"/>
            </a:xfrm>
            <a:prstGeom prst="rect">
              <a:avLst/>
            </a:prstGeom>
          </p:spPr>
        </p:pic>
      </p:grpSp>
      <p:pic>
        <p:nvPicPr>
          <p:cNvPr id="9" name="su ra doi lien hop quoc.mp4" descr="su ra doi lien hop quoc.mp4">
            <a:hlinkClick r:id="" action="ppaction://media"/>
            <a:extLst>
              <a:ext uri="{FF2B5EF4-FFF2-40B4-BE49-F238E27FC236}">
                <a16:creationId xmlns:a16="http://schemas.microsoft.com/office/drawing/2014/main" id="{969BAC9D-88CA-C346-9909-FF60E38FA60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9144000" cy="5143499"/>
          </a:xfrm>
          <a:prstGeom prst="rect">
            <a:avLst/>
          </a:prstGeom>
        </p:spPr>
      </p:pic>
    </p:spTree>
    <p:extLst>
      <p:ext uri="{BB962C8B-B14F-4D97-AF65-F5344CB8AC3E}">
        <p14:creationId xmlns:p14="http://schemas.microsoft.com/office/powerpoint/2010/main" val="84782756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out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grpId="0" nodeType="clickEffect" p14:presetBounceEnd="50000">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50000">
                                          <p:cBhvr additive="base">
                                            <p:cTn id="26"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7"/>
                                            </p:tgtEl>
                                            <p:attrNameLst>
                                              <p:attrName>ppt_y</p:attrName>
                                            </p:attrNameLst>
                                          </p:cBhvr>
                                          <p:tavLst>
                                            <p:tav tm="0">
                                              <p:val>
                                                <p:strVal val="0-#ppt_h/2"/>
                                              </p:val>
                                            </p:tav>
                                            <p:tav tm="100000">
                                              <p:val>
                                                <p:strVal val="#ppt_y"/>
                                              </p:val>
                                            </p:tav>
                                          </p:tavLst>
                                        </p:anim>
                                      </p:childTnLst>
                                    </p:cTn>
                                  </p:par>
                                  <p:par>
                                    <p:cTn id="28" presetID="5" presetClass="exit" presetSubtype="10" fill="hold" nodeType="withEffect">
                                      <p:stCondLst>
                                        <p:cond delay="0"/>
                                      </p:stCondLst>
                                      <p:childTnLst>
                                        <p:animEffect transition="out" filter="checkerboard(across)">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outVertic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6" fill="hold" display="0">
                      <p:stCondLst>
                        <p:cond delay="indefinite"/>
                      </p:stCondLst>
                    </p:cTn>
                    <p:tgtEl>
                      <p:spTgt spid="9"/>
                    </p:tgtEl>
                  </p:cMediaNode>
                </p:video>
              </p:childTnLst>
            </p:cTn>
          </p:par>
        </p:tnLst>
        <p:bldLst>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out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0-#ppt_h/2"/>
                                              </p:val>
                                            </p:tav>
                                            <p:tav tm="100000">
                                              <p:val>
                                                <p:strVal val="#ppt_y"/>
                                              </p:val>
                                            </p:tav>
                                          </p:tavLst>
                                        </p:anim>
                                      </p:childTnLst>
                                    </p:cTn>
                                  </p:par>
                                  <p:par>
                                    <p:cTn id="28" presetID="5" presetClass="exit" presetSubtype="10" fill="hold" nodeType="withEffect">
                                      <p:stCondLst>
                                        <p:cond delay="0"/>
                                      </p:stCondLst>
                                      <p:childTnLst>
                                        <p:animEffect transition="out" filter="checkerboard(across)">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outVertic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6" fill="hold" display="0">
                      <p:stCondLst>
                        <p:cond delay="indefinite"/>
                      </p:stCondLst>
                    </p:cTn>
                    <p:tgtEl>
                      <p:spTgt spid="9"/>
                    </p:tgtEl>
                  </p:cMediaNode>
                </p:video>
              </p:childTnLst>
            </p:cTn>
          </p:par>
        </p:tnLst>
        <p:bldLst>
          <p:bldP spid="5" grpId="0"/>
          <p:bldP spid="6" grpId="0"/>
          <p:bldP spid="7" grpId="0"/>
          <p:bldP spid="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VGP News :. | Việt Nam đảm nhận vai trò Chủ tịch Hội đồng Bảo an LHQ | BÁO  ĐIỆN TỬ CHÍNH PHỦ NƯỚC CHXHCN VIỆT NAM">
            <a:extLst>
              <a:ext uri="{FF2B5EF4-FFF2-40B4-BE49-F238E27FC236}">
                <a16:creationId xmlns:a16="http://schemas.microsoft.com/office/drawing/2014/main" id="{93E0D62E-37A4-EC42-AD59-CCFFF6AAB1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
            <a:ext cx="4780547" cy="5143499"/>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Sự thành lập Liên hợp quốc | SGK Lịch sử lớp 12">
            <a:extLst>
              <a:ext uri="{FF2B5EF4-FFF2-40B4-BE49-F238E27FC236}">
                <a16:creationId xmlns:a16="http://schemas.microsoft.com/office/drawing/2014/main" id="{4B61E316-D134-B343-81B1-FA2A3F9E7C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4572000" cy="514349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1F2F0F1-7139-B646-9DCA-E6D543CD9039}"/>
              </a:ext>
            </a:extLst>
          </p:cNvPr>
          <p:cNvGrpSpPr/>
          <p:nvPr/>
        </p:nvGrpSpPr>
        <p:grpSpPr>
          <a:xfrm>
            <a:off x="-1" y="0"/>
            <a:ext cx="9352548" cy="5143500"/>
            <a:chOff x="-1" y="0"/>
            <a:chExt cx="9352547" cy="5143500"/>
          </a:xfrm>
        </p:grpSpPr>
        <p:pic>
          <p:nvPicPr>
            <p:cNvPr id="10246" name="Picture 6" descr="40 năm Liên Hợp Quốc đồng hành cùng Việt Nam - Ngân hàng TMCP Kiên Long">
              <a:extLst>
                <a:ext uri="{FF2B5EF4-FFF2-40B4-BE49-F238E27FC236}">
                  <a16:creationId xmlns:a16="http://schemas.microsoft.com/office/drawing/2014/main" id="{3CF45856-7185-4143-A894-9EFE52F33D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9352547"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2BEF796-D445-BB4F-946A-BEB6001962C5}"/>
                </a:ext>
              </a:extLst>
            </p:cNvPr>
            <p:cNvSpPr/>
            <p:nvPr/>
          </p:nvSpPr>
          <p:spPr>
            <a:xfrm>
              <a:off x="104272" y="4681835"/>
              <a:ext cx="9248274" cy="461665"/>
            </a:xfrm>
            <a:prstGeom prst="rect">
              <a:avLst/>
            </a:prstGeom>
            <a:solidFill>
              <a:srgbClr val="245D7A"/>
            </a:solidFill>
          </p:spPr>
          <p:txBody>
            <a:bodyPr wrap="square">
              <a:spAutoFit/>
            </a:bodyPr>
            <a:lstStyle/>
            <a:p>
              <a:r>
                <a:rPr lang="en-US" sz="2400" dirty="0" err="1">
                  <a:solidFill>
                    <a:schemeClr val="bg1"/>
                  </a:solidFill>
                  <a:latin typeface="Times New Roman" panose="02020603050405020304" pitchFamily="18" charset="0"/>
                  <a:cs typeface="Times New Roman" panose="02020603050405020304" pitchFamily="18" charset="0"/>
                </a:rPr>
                <a:t>Trụ</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sở</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của</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Liên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Hiệp</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Quốc</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là</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một</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khu</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phức</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hợp</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tại</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thành</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phố</a:t>
              </a:r>
              <a:r>
                <a:rPr lang="en-US" sz="2400" dirty="0">
                  <a:solidFill>
                    <a:schemeClr val="bg1"/>
                  </a:solidFill>
                  <a:latin typeface="Times New Roman" panose="02020603050405020304" pitchFamily="18" charset="0"/>
                  <a:cs typeface="Times New Roman" panose="02020603050405020304" pitchFamily="18" charset="0"/>
                </a:rPr>
                <a:t> New York</a:t>
              </a:r>
              <a:endParaRPr lang="en-VN" sz="2400" dirty="0">
                <a:solidFill>
                  <a:schemeClr val="bg1"/>
                </a:solidFill>
                <a:latin typeface="Times New Roman" panose="02020603050405020304" pitchFamily="18" charset="0"/>
                <a:cs typeface="Times New Roman" panose="02020603050405020304" pitchFamily="18" charset="0"/>
              </a:endParaRPr>
            </a:p>
          </p:txBody>
        </p:sp>
      </p:grpSp>
      <p:pic>
        <p:nvPicPr>
          <p:cNvPr id="10248" name="Picture 8" descr="Ông António Guterres tiếp tục làm Tổng Thư ký LHQ nhiệm kỳ 2">
            <a:extLst>
              <a:ext uri="{FF2B5EF4-FFF2-40B4-BE49-F238E27FC236}">
                <a16:creationId xmlns:a16="http://schemas.microsoft.com/office/drawing/2014/main" id="{8368801B-DB21-8746-BA39-96B78F85BC4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28452"/>
          <a:stretch/>
        </p:blipFill>
        <p:spPr bwMode="auto">
          <a:xfrm>
            <a:off x="-1" y="-5"/>
            <a:ext cx="5319965"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86C349F5-0E34-3A4D-B210-8EE66FAFBE8E}"/>
              </a:ext>
            </a:extLst>
          </p:cNvPr>
          <p:cNvGrpSpPr/>
          <p:nvPr/>
        </p:nvGrpSpPr>
        <p:grpSpPr>
          <a:xfrm>
            <a:off x="5148516" y="5"/>
            <a:ext cx="3955380" cy="5143495"/>
            <a:chOff x="5397167" y="0"/>
            <a:chExt cx="3955380" cy="5143495"/>
          </a:xfrm>
        </p:grpSpPr>
        <p:sp>
          <p:nvSpPr>
            <p:cNvPr id="4" name="Rounded Rectangle 3">
              <a:extLst>
                <a:ext uri="{FF2B5EF4-FFF2-40B4-BE49-F238E27FC236}">
                  <a16:creationId xmlns:a16="http://schemas.microsoft.com/office/drawing/2014/main" id="{FEBF4D59-F8E7-104B-8B1C-FFCADDFE0B51}"/>
                </a:ext>
              </a:extLst>
            </p:cNvPr>
            <p:cNvSpPr/>
            <p:nvPr/>
          </p:nvSpPr>
          <p:spPr>
            <a:xfrm>
              <a:off x="5397167" y="0"/>
              <a:ext cx="3955380" cy="5143495"/>
            </a:xfrm>
            <a:prstGeom prst="roundRect">
              <a:avLst>
                <a:gd name="adj" fmla="val 9167"/>
              </a:avLst>
            </a:prstGeom>
          </p:spPr>
          <p:style>
            <a:lnRef idx="2">
              <a:schemeClr val="accent6"/>
            </a:lnRef>
            <a:fillRef idx="1">
              <a:schemeClr val="lt1"/>
            </a:fillRef>
            <a:effectRef idx="0">
              <a:schemeClr val="accent6"/>
            </a:effectRef>
            <a:fontRef idx="minor">
              <a:schemeClr val="dk1"/>
            </a:fontRef>
          </p:style>
          <p:txBody>
            <a:bodyPr rtlCol="0" anchor="ctr"/>
            <a:lstStyle/>
            <a:p>
              <a:pPr algn="just"/>
              <a:endParaRPr lang="en-VN" sz="2400" dirty="0">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C6609C50-F67C-AD48-AA1C-C1F8E75C984E}"/>
                </a:ext>
              </a:extLst>
            </p:cNvPr>
            <p:cNvSpPr/>
            <p:nvPr/>
          </p:nvSpPr>
          <p:spPr>
            <a:xfrm>
              <a:off x="5630778" y="32590"/>
              <a:ext cx="3513222" cy="1200329"/>
            </a:xfrm>
            <a:prstGeom prst="rect">
              <a:avLst/>
            </a:prstGeom>
          </p:spPr>
          <p:txBody>
            <a:bodyPr wrap="square">
              <a:spAutoFit/>
            </a:bodyPr>
            <a:lstStyle/>
            <a:p>
              <a:pPr algn="just"/>
              <a:r>
                <a:rPr lang="en-US" sz="2400" dirty="0">
                  <a:solidFill>
                    <a:srgbClr val="444444"/>
                  </a:solidFill>
                  <a:latin typeface="Times New Roman" panose="02020603050405020304" pitchFamily="18" charset="0"/>
                  <a:cs typeface="Times New Roman" panose="02020603050405020304" pitchFamily="18" charset="0"/>
                </a:rPr>
                <a:t>Antonio Guterres, </a:t>
              </a:r>
              <a:r>
                <a:rPr lang="en-US" sz="2400" dirty="0" err="1">
                  <a:solidFill>
                    <a:srgbClr val="444444"/>
                  </a:solidFill>
                  <a:latin typeface="Times New Roman" panose="02020603050405020304" pitchFamily="18" charset="0"/>
                  <a:cs typeface="Times New Roman" panose="02020603050405020304" pitchFamily="18" charset="0"/>
                </a:rPr>
                <a:t>sinh</a:t>
              </a:r>
              <a:r>
                <a:rPr lang="en-US" sz="2400" dirty="0">
                  <a:solidFill>
                    <a:srgbClr val="444444"/>
                  </a:solidFill>
                  <a:latin typeface="Times New Roman" panose="02020603050405020304" pitchFamily="18" charset="0"/>
                  <a:cs typeface="Times New Roman" panose="02020603050405020304" pitchFamily="18" charset="0"/>
                </a:rPr>
                <a:t> </a:t>
              </a:r>
              <a:r>
                <a:rPr lang="en-US" sz="2400" dirty="0" err="1">
                  <a:solidFill>
                    <a:srgbClr val="444444"/>
                  </a:solidFill>
                  <a:latin typeface="Times New Roman" panose="02020603050405020304" pitchFamily="18" charset="0"/>
                  <a:cs typeface="Times New Roman" panose="02020603050405020304" pitchFamily="18" charset="0"/>
                </a:rPr>
                <a:t>năm</a:t>
              </a:r>
              <a:r>
                <a:rPr lang="en-US" sz="2400" dirty="0">
                  <a:solidFill>
                    <a:srgbClr val="444444"/>
                  </a:solidFill>
                  <a:latin typeface="Times New Roman" panose="02020603050405020304" pitchFamily="18" charset="0"/>
                  <a:cs typeface="Times New Roman" panose="02020603050405020304" pitchFamily="18" charset="0"/>
                </a:rPr>
                <a:t> 1949 </a:t>
              </a:r>
              <a:r>
                <a:rPr lang="en-US" sz="2400" dirty="0" err="1">
                  <a:solidFill>
                    <a:srgbClr val="444444"/>
                  </a:solidFill>
                  <a:latin typeface="Times New Roman" panose="02020603050405020304" pitchFamily="18" charset="0"/>
                  <a:cs typeface="Times New Roman" panose="02020603050405020304" pitchFamily="18" charset="0"/>
                </a:rPr>
                <a:t>tại</a:t>
              </a:r>
              <a:r>
                <a:rPr lang="en-US" sz="2400" dirty="0">
                  <a:solidFill>
                    <a:srgbClr val="444444"/>
                  </a:solidFill>
                  <a:latin typeface="Times New Roman" panose="02020603050405020304" pitchFamily="18" charset="0"/>
                  <a:cs typeface="Times New Roman" panose="02020603050405020304" pitchFamily="18" charset="0"/>
                </a:rPr>
                <a:t> Lisbon, </a:t>
              </a:r>
              <a:r>
                <a:rPr lang="en-US" sz="2400" dirty="0" err="1">
                  <a:solidFill>
                    <a:srgbClr val="444444"/>
                  </a:solidFill>
                  <a:latin typeface="Times New Roman" panose="02020603050405020304" pitchFamily="18" charset="0"/>
                  <a:cs typeface="Times New Roman" panose="02020603050405020304" pitchFamily="18" charset="0"/>
                </a:rPr>
                <a:t>Bồ</a:t>
              </a:r>
              <a:r>
                <a:rPr lang="en-US" sz="2400" dirty="0">
                  <a:solidFill>
                    <a:srgbClr val="444444"/>
                  </a:solidFill>
                  <a:latin typeface="Times New Roman" panose="02020603050405020304" pitchFamily="18" charset="0"/>
                  <a:cs typeface="Times New Roman" panose="02020603050405020304" pitchFamily="18" charset="0"/>
                </a:rPr>
                <a:t> </a:t>
              </a:r>
              <a:r>
                <a:rPr lang="en-US" sz="2400" dirty="0" err="1">
                  <a:solidFill>
                    <a:srgbClr val="444444"/>
                  </a:solidFill>
                  <a:latin typeface="Times New Roman" panose="02020603050405020304" pitchFamily="18" charset="0"/>
                  <a:cs typeface="Times New Roman" panose="02020603050405020304" pitchFamily="18" charset="0"/>
                </a:rPr>
                <a:t>Đào</a:t>
              </a:r>
              <a:r>
                <a:rPr lang="en-US" sz="2400" dirty="0">
                  <a:solidFill>
                    <a:srgbClr val="444444"/>
                  </a:solidFill>
                  <a:latin typeface="Times New Roman" panose="02020603050405020304" pitchFamily="18" charset="0"/>
                  <a:cs typeface="Times New Roman" panose="02020603050405020304" pitchFamily="18" charset="0"/>
                </a:rPr>
                <a:t> </a:t>
              </a:r>
              <a:r>
                <a:rPr lang="en-US" sz="2400" dirty="0" err="1">
                  <a:solidFill>
                    <a:srgbClr val="444444"/>
                  </a:solidFill>
                  <a:latin typeface="Times New Roman" panose="02020603050405020304" pitchFamily="18" charset="0"/>
                  <a:cs typeface="Times New Roman" panose="02020603050405020304" pitchFamily="18" charset="0"/>
                </a:rPr>
                <a:t>Nha</a:t>
              </a:r>
              <a:r>
                <a:rPr lang="en-US" sz="2400" dirty="0">
                  <a:solidFill>
                    <a:srgbClr val="444444"/>
                  </a:solidFill>
                  <a:latin typeface="Times New Roman" panose="02020603050405020304" pitchFamily="18" charset="0"/>
                  <a:cs typeface="Times New Roman" panose="02020603050405020304" pitchFamily="18" charset="0"/>
                </a:rPr>
                <a:t>.</a:t>
              </a:r>
              <a:endParaRPr lang="en-VN" sz="2400" dirty="0">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502FC5BC-AF61-4E42-B404-28888B69DF7F}"/>
                </a:ext>
              </a:extLst>
            </p:cNvPr>
            <p:cNvSpPr/>
            <p:nvPr/>
          </p:nvSpPr>
          <p:spPr>
            <a:xfrm>
              <a:off x="5514474" y="1186750"/>
              <a:ext cx="3838072" cy="1569660"/>
            </a:xfrm>
            <a:prstGeom prst="rect">
              <a:avLst/>
            </a:prstGeom>
          </p:spPr>
          <p:txBody>
            <a:bodyPr wrap="square">
              <a:spAutoFit/>
            </a:bodyPr>
            <a:lstStyle/>
            <a:p>
              <a:pPr algn="just"/>
              <a:r>
                <a:rPr lang="vi-VN" sz="2400" dirty="0">
                  <a:solidFill>
                    <a:srgbClr val="444444"/>
                  </a:solidFill>
                  <a:latin typeface="Times New Roman" panose="02020603050405020304" pitchFamily="18" charset="0"/>
                  <a:cs typeface="Times New Roman" panose="02020603050405020304" pitchFamily="18" charset="0"/>
                </a:rPr>
                <a:t>- 1995 ông Guterres được bầu làm Thủ tướng Bồ Đào Nha và nắm giữ chức vụ này cho tới năm 2002.</a:t>
              </a:r>
              <a:endParaRPr lang="en-VN" sz="24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27097541-E13A-BC4C-A7E2-BF7A791168BC}"/>
                </a:ext>
              </a:extLst>
            </p:cNvPr>
            <p:cNvSpPr/>
            <p:nvPr/>
          </p:nvSpPr>
          <p:spPr>
            <a:xfrm>
              <a:off x="5474367" y="2638675"/>
              <a:ext cx="3826043" cy="1569660"/>
            </a:xfrm>
            <a:prstGeom prst="rect">
              <a:avLst/>
            </a:prstGeom>
          </p:spPr>
          <p:txBody>
            <a:bodyPr wrap="square">
              <a:spAutoFit/>
            </a:bodyPr>
            <a:lstStyle/>
            <a:p>
              <a:pPr algn="just"/>
              <a:r>
                <a:rPr lang="vi-VN" sz="2400" dirty="0">
                  <a:solidFill>
                    <a:srgbClr val="444444"/>
                  </a:solidFill>
                  <a:latin typeface="Times New Roman" panose="02020603050405020304" pitchFamily="18" charset="0"/>
                  <a:cs typeface="Times New Roman" panose="02020603050405020304" pitchFamily="18" charset="0"/>
                </a:rPr>
                <a:t>- Từ tháng 1 đến tháng 7/2000, ông còn được bầu làm Chủ tịch Hội đồng châu Âu.</a:t>
              </a:r>
              <a:endParaRPr lang="en-VN" sz="24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BB1133F9-984A-A44A-AB33-B1F33571FF06}"/>
                </a:ext>
              </a:extLst>
            </p:cNvPr>
            <p:cNvSpPr txBox="1"/>
            <p:nvPr/>
          </p:nvSpPr>
          <p:spPr>
            <a:xfrm>
              <a:off x="5528510" y="4266336"/>
              <a:ext cx="3745832" cy="830997"/>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- 2017, ông được bầu làm Tổng thư kí Liên hợp quốc.</a:t>
              </a:r>
            </a:p>
          </p:txBody>
        </p:sp>
      </p:grpSp>
      <p:sp>
        <p:nvSpPr>
          <p:cNvPr id="10" name="Rectangle 9">
            <a:extLst>
              <a:ext uri="{FF2B5EF4-FFF2-40B4-BE49-F238E27FC236}">
                <a16:creationId xmlns:a16="http://schemas.microsoft.com/office/drawing/2014/main" id="{518B89C0-1988-604E-B671-955898B874E7}"/>
              </a:ext>
            </a:extLst>
          </p:cNvPr>
          <p:cNvSpPr/>
          <p:nvPr/>
        </p:nvSpPr>
        <p:spPr>
          <a:xfrm>
            <a:off x="-208546" y="-144379"/>
            <a:ext cx="9561094"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5" name="Picture 2" descr="UNICEF là gì? Mục tiêu và vai trò của tổ chức UNICEF là gì? - KHBVPTR">
            <a:extLst>
              <a:ext uri="{FF2B5EF4-FFF2-40B4-BE49-F238E27FC236}">
                <a16:creationId xmlns:a16="http://schemas.microsoft.com/office/drawing/2014/main" id="{A38B1F37-EB88-874A-B035-929B910EC9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7070"/>
            <a:ext cx="4572000" cy="257175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United Nations Population Fund | New York City, United States | UNFPA">
            <a:extLst>
              <a:ext uri="{FF2B5EF4-FFF2-40B4-BE49-F238E27FC236}">
                <a16:creationId xmlns:a16="http://schemas.microsoft.com/office/drawing/2014/main" id="{7414D072-B85B-6D4A-B70A-8CD8409862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45768" y="0"/>
            <a:ext cx="3609474" cy="25717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Cơ sở dữ liệu cá Cần Giờ &amp;gt; Hình ảnh">
            <a:extLst>
              <a:ext uri="{FF2B5EF4-FFF2-40B4-BE49-F238E27FC236}">
                <a16:creationId xmlns:a16="http://schemas.microsoft.com/office/drawing/2014/main" id="{2D9DFD9C-3BFA-3949-A49C-1FCF9072360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417" y="2739685"/>
            <a:ext cx="3385009" cy="243088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descr="International Agreements on R&amp;amp;D Archives - Delinkage">
            <a:extLst>
              <a:ext uri="{FF2B5EF4-FFF2-40B4-BE49-F238E27FC236}">
                <a16:creationId xmlns:a16="http://schemas.microsoft.com/office/drawing/2014/main" id="{54E58728-418A-674E-92BF-2B4783A2AF1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48516" y="2571750"/>
            <a:ext cx="3995484"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9568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14:bounceEnd="50000">
                                          <p:cBhvr additive="base">
                                            <p:cTn id="7" dur="500" fill="hold"/>
                                            <p:tgtEl>
                                              <p:spTgt spid="1024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024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0244"/>
                                            </p:tgtEl>
                                            <p:attrNameLst>
                                              <p:attrName>style.visibility</p:attrName>
                                            </p:attrNameLst>
                                          </p:cBhvr>
                                          <p:to>
                                            <p:strVal val="visible"/>
                                          </p:to>
                                        </p:set>
                                        <p:anim calcmode="lin" valueType="num" p14:bounceEnd="50000">
                                          <p:cBhvr additive="base">
                                            <p:cTn id="11" dur="500" fill="hold"/>
                                            <p:tgtEl>
                                              <p:spTgt spid="1024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024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2)">
                                          <p:cBhvr>
                                            <p:cTn id="17" dur="75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14:presetBounceEnd="50000">
                                      <p:stCondLst>
                                        <p:cond delay="0"/>
                                      </p:stCondLst>
                                      <p:childTnLst>
                                        <p:set>
                                          <p:cBhvr>
                                            <p:cTn id="21" dur="1" fill="hold">
                                              <p:stCondLst>
                                                <p:cond delay="0"/>
                                              </p:stCondLst>
                                            </p:cTn>
                                            <p:tgtEl>
                                              <p:spTgt spid="10248"/>
                                            </p:tgtEl>
                                            <p:attrNameLst>
                                              <p:attrName>style.visibility</p:attrName>
                                            </p:attrNameLst>
                                          </p:cBhvr>
                                          <p:to>
                                            <p:strVal val="visible"/>
                                          </p:to>
                                        </p:set>
                                        <p:anim calcmode="lin" valueType="num" p14:bounceEnd="50000">
                                          <p:cBhvr additive="base">
                                            <p:cTn id="22" dur="500" fill="hold"/>
                                            <p:tgtEl>
                                              <p:spTgt spid="10248"/>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10248"/>
                                            </p:tgtEl>
                                            <p:attrNameLst>
                                              <p:attrName>ppt_y</p:attrName>
                                            </p:attrNameLst>
                                          </p:cBhvr>
                                          <p:tavLst>
                                            <p:tav tm="0">
                                              <p:val>
                                                <p:strVal val="1+#ppt_h/2"/>
                                              </p:val>
                                            </p:tav>
                                            <p:tav tm="100000">
                                              <p:val>
                                                <p:strVal val="#ppt_y"/>
                                              </p:val>
                                            </p:tav>
                                          </p:tavLst>
                                        </p:anim>
                                      </p:childTnLst>
                                    </p:cTn>
                                  </p:par>
                                  <p:par>
                                    <p:cTn id="24" presetID="2" presetClass="entr" presetSubtype="1" fill="hold" nodeType="withEffect" p14:presetBounceEnd="50000">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14:bounceEnd="50000">
                                          <p:cBhvr additive="base">
                                            <p:cTn id="26"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14:presetBounceEnd="50000">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14:bounceEnd="50000">
                                          <p:cBhvr additive="base">
                                            <p:cTn id="36"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nodeType="clickEffect" p14:presetBounceEnd="50000">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14:bounceEnd="50000">
                                          <p:cBhvr additive="base">
                                            <p:cTn id="42"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nodeType="clickEffect" p14:presetBounceEnd="50000">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14:bounceEnd="50000">
                                          <p:cBhvr additive="base">
                                            <p:cTn id="48"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nodeType="clickEffect" p14:presetBounceEnd="50000">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14:bounceEnd="50000">
                                          <p:cBhvr additive="base">
                                            <p:cTn id="54"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0244"/>
                                            </p:tgtEl>
                                            <p:attrNameLst>
                                              <p:attrName>style.visibility</p:attrName>
                                            </p:attrNameLst>
                                          </p:cBhvr>
                                          <p:to>
                                            <p:strVal val="visible"/>
                                          </p:to>
                                        </p:set>
                                        <p:anim calcmode="lin" valueType="num">
                                          <p:cBhvr additive="base">
                                            <p:cTn id="11" dur="500" fill="hold"/>
                                            <p:tgtEl>
                                              <p:spTgt spid="10244"/>
                                            </p:tgtEl>
                                            <p:attrNameLst>
                                              <p:attrName>ppt_x</p:attrName>
                                            </p:attrNameLst>
                                          </p:cBhvr>
                                          <p:tavLst>
                                            <p:tav tm="0">
                                              <p:val>
                                                <p:strVal val="#ppt_x"/>
                                              </p:val>
                                            </p:tav>
                                            <p:tav tm="100000">
                                              <p:val>
                                                <p:strVal val="#ppt_x"/>
                                              </p:val>
                                            </p:tav>
                                          </p:tavLst>
                                        </p:anim>
                                        <p:anim calcmode="lin" valueType="num">
                                          <p:cBhvr additive="base">
                                            <p:cTn id="12" dur="500" fill="hold"/>
                                            <p:tgtEl>
                                              <p:spTgt spid="1024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2)">
                                          <p:cBhvr>
                                            <p:cTn id="17" dur="75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248"/>
                                            </p:tgtEl>
                                            <p:attrNameLst>
                                              <p:attrName>style.visibility</p:attrName>
                                            </p:attrNameLst>
                                          </p:cBhvr>
                                          <p:to>
                                            <p:strVal val="visible"/>
                                          </p:to>
                                        </p:set>
                                        <p:anim calcmode="lin" valueType="num">
                                          <p:cBhvr additive="base">
                                            <p:cTn id="22" dur="500" fill="hold"/>
                                            <p:tgtEl>
                                              <p:spTgt spid="10248"/>
                                            </p:tgtEl>
                                            <p:attrNameLst>
                                              <p:attrName>ppt_x</p:attrName>
                                            </p:attrNameLst>
                                          </p:cBhvr>
                                          <p:tavLst>
                                            <p:tav tm="0">
                                              <p:val>
                                                <p:strVal val="#ppt_x"/>
                                              </p:val>
                                            </p:tav>
                                            <p:tav tm="100000">
                                              <p:val>
                                                <p:strVal val="#ppt_x"/>
                                              </p:val>
                                            </p:tav>
                                          </p:tavLst>
                                        </p:anim>
                                        <p:anim calcmode="lin" valueType="num">
                                          <p:cBhvr additive="base">
                                            <p:cTn id="23" dur="500" fill="hold"/>
                                            <p:tgtEl>
                                              <p:spTgt spid="10248"/>
                                            </p:tgtEl>
                                            <p:attrNameLst>
                                              <p:attrName>ppt_y</p:attrName>
                                            </p:attrNameLst>
                                          </p:cBhvr>
                                          <p:tavLst>
                                            <p:tav tm="0">
                                              <p:val>
                                                <p:strVal val="1+#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nodeType="click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54"/>
        <p:cNvGrpSpPr/>
        <p:nvPr/>
      </p:nvGrpSpPr>
      <p:grpSpPr>
        <a:xfrm>
          <a:off x="0" y="0"/>
          <a:ext cx="0" cy="0"/>
          <a:chOff x="0" y="0"/>
          <a:chExt cx="0" cy="0"/>
        </a:xfrm>
      </p:grpSpPr>
      <p:sp>
        <p:nvSpPr>
          <p:cNvPr id="28" name="Rectangle 27">
            <a:extLst>
              <a:ext uri="{FF2B5EF4-FFF2-40B4-BE49-F238E27FC236}">
                <a16:creationId xmlns:a16="http://schemas.microsoft.com/office/drawing/2014/main" id="{18AD1BBA-4D50-1541-AE9F-1A30D447D112}"/>
              </a:ext>
            </a:extLst>
          </p:cNvPr>
          <p:cNvSpPr/>
          <p:nvPr/>
        </p:nvSpPr>
        <p:spPr>
          <a:xfrm>
            <a:off x="660400" y="977900"/>
            <a:ext cx="965200" cy="342900"/>
          </a:xfrm>
          <a:prstGeom prst="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600" b="1">
              <a:solidFill>
                <a:srgbClr val="0070C0"/>
              </a:solidFill>
            </a:endParaRPr>
          </a:p>
        </p:txBody>
      </p:sp>
      <p:sp>
        <p:nvSpPr>
          <p:cNvPr id="81" name="Rectangle 80">
            <a:extLst>
              <a:ext uri="{FF2B5EF4-FFF2-40B4-BE49-F238E27FC236}">
                <a16:creationId xmlns:a16="http://schemas.microsoft.com/office/drawing/2014/main" id="{80147129-110B-424A-AC54-167824754809}"/>
              </a:ext>
            </a:extLst>
          </p:cNvPr>
          <p:cNvSpPr/>
          <p:nvPr/>
        </p:nvSpPr>
        <p:spPr>
          <a:xfrm>
            <a:off x="321010" y="0"/>
            <a:ext cx="7460580" cy="707886"/>
          </a:xfrm>
          <a:prstGeom prst="rect">
            <a:avLst/>
          </a:prstGeom>
        </p:spPr>
        <p:txBody>
          <a:bodyPr wrap="square">
            <a:spAutoFit/>
          </a:bodyPr>
          <a:lstStyle/>
          <a:p>
            <a:pPr algn="ctr">
              <a:spcBef>
                <a:spcPct val="50000"/>
              </a:spcBef>
            </a:pPr>
            <a:r>
              <a:rPr lang="en-US" altLang="en-VN" sz="4000" b="1" dirty="0">
                <a:latin typeface="Times New Roman" panose="02020603050405020304" pitchFamily="18" charset="0"/>
              </a:rPr>
              <a:t>II. </a:t>
            </a:r>
            <a:r>
              <a:rPr lang="en-US" altLang="en-VN" sz="4000" b="1" dirty="0" err="1">
                <a:latin typeface="Times New Roman" panose="02020603050405020304" pitchFamily="18" charset="0"/>
              </a:rPr>
              <a:t>Sự</a:t>
            </a:r>
            <a:r>
              <a:rPr lang="en-US" altLang="en-VN" sz="4000" b="1" dirty="0">
                <a:latin typeface="Times New Roman" panose="02020603050405020304" pitchFamily="18" charset="0"/>
              </a:rPr>
              <a:t> </a:t>
            </a:r>
            <a:r>
              <a:rPr lang="en-US" altLang="en-VN" sz="4000" b="1" dirty="0" err="1">
                <a:latin typeface="Times New Roman" panose="02020603050405020304" pitchFamily="18" charset="0"/>
              </a:rPr>
              <a:t>thành</a:t>
            </a:r>
            <a:r>
              <a:rPr lang="en-US" altLang="en-VN" sz="4000" b="1" dirty="0">
                <a:latin typeface="Times New Roman" panose="02020603050405020304" pitchFamily="18" charset="0"/>
              </a:rPr>
              <a:t> </a:t>
            </a:r>
            <a:r>
              <a:rPr lang="en-US" altLang="en-VN" sz="4000" b="1" dirty="0" err="1">
                <a:latin typeface="Times New Roman" panose="02020603050405020304" pitchFamily="18" charset="0"/>
              </a:rPr>
              <a:t>lập</a:t>
            </a:r>
            <a:r>
              <a:rPr lang="en-US" altLang="en-VN" sz="4000" b="1" dirty="0">
                <a:latin typeface="Times New Roman" panose="02020603050405020304" pitchFamily="18" charset="0"/>
              </a:rPr>
              <a:t> </a:t>
            </a:r>
            <a:r>
              <a:rPr lang="en-US" altLang="en-VN" sz="4000" b="1" dirty="0" err="1">
                <a:latin typeface="Times New Roman" panose="02020603050405020304" pitchFamily="18" charset="0"/>
              </a:rPr>
              <a:t>liên</a:t>
            </a:r>
            <a:r>
              <a:rPr lang="en-US" altLang="en-VN" sz="4000" b="1" dirty="0">
                <a:latin typeface="Times New Roman" panose="02020603050405020304" pitchFamily="18" charset="0"/>
              </a:rPr>
              <a:t> </a:t>
            </a:r>
            <a:r>
              <a:rPr lang="en-US" altLang="en-VN" sz="4000" b="1" dirty="0" err="1">
                <a:latin typeface="Times New Roman" panose="02020603050405020304" pitchFamily="18" charset="0"/>
              </a:rPr>
              <a:t>hiệp</a:t>
            </a:r>
            <a:r>
              <a:rPr lang="en-US" altLang="en-VN" sz="4000" b="1" dirty="0">
                <a:latin typeface="Times New Roman" panose="02020603050405020304" pitchFamily="18" charset="0"/>
              </a:rPr>
              <a:t> </a:t>
            </a:r>
            <a:r>
              <a:rPr lang="en-US" altLang="en-VN" sz="4000" b="1" dirty="0" err="1">
                <a:latin typeface="Times New Roman" panose="02020603050405020304" pitchFamily="18" charset="0"/>
              </a:rPr>
              <a:t>quốc</a:t>
            </a:r>
            <a:r>
              <a:rPr lang="en-US" altLang="en-VN" sz="4000" b="1" dirty="0">
                <a:latin typeface="Times New Roman" panose="02020603050405020304" pitchFamily="18" charset="0"/>
              </a:rPr>
              <a:t>.</a:t>
            </a:r>
          </a:p>
        </p:txBody>
      </p:sp>
      <p:sp>
        <p:nvSpPr>
          <p:cNvPr id="82" name="Rectangle 81">
            <a:extLst>
              <a:ext uri="{FF2B5EF4-FFF2-40B4-BE49-F238E27FC236}">
                <a16:creationId xmlns:a16="http://schemas.microsoft.com/office/drawing/2014/main" id="{CC73DBC4-7234-1148-9EBA-9CE9F28D27EB}"/>
              </a:ext>
            </a:extLst>
          </p:cNvPr>
          <p:cNvSpPr/>
          <p:nvPr/>
        </p:nvSpPr>
        <p:spPr>
          <a:xfrm>
            <a:off x="89689" y="791159"/>
            <a:ext cx="2733721" cy="584775"/>
          </a:xfrm>
          <a:prstGeom prst="rect">
            <a:avLst/>
          </a:prstGeom>
        </p:spPr>
        <p:txBody>
          <a:bodyPr wrap="square">
            <a:spAutoFit/>
          </a:bodyPr>
          <a:lstStyle/>
          <a:p>
            <a:r>
              <a:rPr lang="en-US" sz="3200" b="1" dirty="0">
                <a:solidFill>
                  <a:srgbClr val="0070C0"/>
                </a:solidFill>
                <a:latin typeface="Times New Roman" panose="02020603050405020304" pitchFamily="18" charset="0"/>
                <a:cs typeface="Times New Roman" panose="02020603050405020304" pitchFamily="18" charset="0"/>
              </a:rPr>
              <a:t>1. </a:t>
            </a:r>
            <a:r>
              <a:rPr lang="en-US" sz="3200" b="1" dirty="0" err="1">
                <a:solidFill>
                  <a:srgbClr val="0070C0"/>
                </a:solidFill>
                <a:latin typeface="Times New Roman" panose="02020603050405020304" pitchFamily="18" charset="0"/>
                <a:cs typeface="Times New Roman" panose="02020603050405020304" pitchFamily="18" charset="0"/>
              </a:rPr>
              <a:t>Thời</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gian</a:t>
            </a:r>
            <a:endParaRPr lang="en-VN" sz="3200" b="1" dirty="0">
              <a:solidFill>
                <a:srgbClr val="0070C0"/>
              </a:solidFill>
              <a:latin typeface="Times New Roman" panose="02020603050405020304" pitchFamily="18" charset="0"/>
              <a:cs typeface="Times New Roman" panose="02020603050405020304" pitchFamily="18" charset="0"/>
            </a:endParaRPr>
          </a:p>
        </p:txBody>
      </p:sp>
      <p:sp>
        <p:nvSpPr>
          <p:cNvPr id="83" name="Rectangle 82">
            <a:extLst>
              <a:ext uri="{FF2B5EF4-FFF2-40B4-BE49-F238E27FC236}">
                <a16:creationId xmlns:a16="http://schemas.microsoft.com/office/drawing/2014/main" id="{B7CDCD05-4E83-454C-A533-35E2E6F4493A}"/>
              </a:ext>
            </a:extLst>
          </p:cNvPr>
          <p:cNvSpPr/>
          <p:nvPr/>
        </p:nvSpPr>
        <p:spPr>
          <a:xfrm>
            <a:off x="89690" y="1406286"/>
            <a:ext cx="4116833" cy="584775"/>
          </a:xfrm>
          <a:prstGeom prst="rect">
            <a:avLst/>
          </a:prstGeom>
        </p:spPr>
        <p:txBody>
          <a:bodyPr wrap="none">
            <a:spAutoFit/>
          </a:bodyPr>
          <a:lstStyle/>
          <a:p>
            <a:pPr lvl="0"/>
            <a:r>
              <a:rPr lang="en-US" sz="3200" b="1" dirty="0">
                <a:solidFill>
                  <a:srgbClr val="0070C0"/>
                </a:solidFill>
                <a:latin typeface="Times New Roman" panose="02020603050405020304" pitchFamily="18" charset="0"/>
                <a:cs typeface="Times New Roman" panose="02020603050405020304" pitchFamily="18" charset="0"/>
              </a:rPr>
              <a:t>2. </a:t>
            </a:r>
            <a:r>
              <a:rPr lang="en-US" sz="3200" b="1" dirty="0" err="1">
                <a:solidFill>
                  <a:srgbClr val="0070C0"/>
                </a:solidFill>
                <a:latin typeface="Times New Roman" panose="02020603050405020304" pitchFamily="18" charset="0"/>
                <a:cs typeface="Times New Roman" panose="02020603050405020304" pitchFamily="18" charset="0"/>
              </a:rPr>
              <a:t>Mục</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đích</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và</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vai</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trò</a:t>
            </a:r>
            <a:r>
              <a:rPr lang="en-US" sz="3200" b="1" dirty="0">
                <a:solidFill>
                  <a:srgbClr val="0070C0"/>
                </a:solidFill>
                <a:latin typeface="Times New Roman" panose="02020603050405020304" pitchFamily="18" charset="0"/>
                <a:cs typeface="Times New Roman" panose="02020603050405020304" pitchFamily="18" charset="0"/>
              </a:rPr>
              <a:t>.</a:t>
            </a:r>
          </a:p>
        </p:txBody>
      </p:sp>
      <p:sp>
        <p:nvSpPr>
          <p:cNvPr id="29" name="Rectangle 28">
            <a:extLst>
              <a:ext uri="{FF2B5EF4-FFF2-40B4-BE49-F238E27FC236}">
                <a16:creationId xmlns:a16="http://schemas.microsoft.com/office/drawing/2014/main" id="{A7976A02-096C-5043-9BDC-1BFA335AA3F6}"/>
              </a:ext>
            </a:extLst>
          </p:cNvPr>
          <p:cNvSpPr/>
          <p:nvPr/>
        </p:nvSpPr>
        <p:spPr>
          <a:xfrm>
            <a:off x="0" y="2039072"/>
            <a:ext cx="5654112" cy="584775"/>
          </a:xfrm>
          <a:prstGeom prst="rect">
            <a:avLst/>
          </a:prstGeom>
        </p:spPr>
        <p:txBody>
          <a:bodyPr wrap="none">
            <a:spAutoFit/>
          </a:bodyPr>
          <a:lstStyle/>
          <a:p>
            <a:r>
              <a:rPr lang="en-US" sz="3200" b="1" dirty="0">
                <a:solidFill>
                  <a:srgbClr val="0070C0"/>
                </a:solidFill>
                <a:latin typeface="Times New Roman" panose="02020603050405020304" pitchFamily="18" charset="0"/>
                <a:cs typeface="Times New Roman" panose="02020603050405020304" pitchFamily="18" charset="0"/>
              </a:rPr>
              <a:t>3. </a:t>
            </a:r>
            <a:r>
              <a:rPr lang="en-US" sz="3200" b="1" dirty="0" err="1">
                <a:solidFill>
                  <a:srgbClr val="0070C0"/>
                </a:solidFill>
                <a:latin typeface="Times New Roman" panose="02020603050405020304" pitchFamily="18" charset="0"/>
                <a:cs typeface="Times New Roman" panose="02020603050405020304" pitchFamily="18" charset="0"/>
              </a:rPr>
              <a:t>Việt</a:t>
            </a:r>
            <a:r>
              <a:rPr lang="en-US" sz="3200" b="1" dirty="0">
                <a:solidFill>
                  <a:srgbClr val="0070C0"/>
                </a:solidFill>
                <a:latin typeface="Times New Roman" panose="02020603050405020304" pitchFamily="18" charset="0"/>
                <a:cs typeface="Times New Roman" panose="02020603050405020304" pitchFamily="18" charset="0"/>
              </a:rPr>
              <a:t> Nam </a:t>
            </a:r>
            <a:r>
              <a:rPr lang="en-US" sz="3200" b="1" dirty="0" err="1">
                <a:solidFill>
                  <a:srgbClr val="0070C0"/>
                </a:solidFill>
                <a:latin typeface="Times New Roman" panose="02020603050405020304" pitchFamily="18" charset="0"/>
                <a:cs typeface="Times New Roman" panose="02020603050405020304" pitchFamily="18" charset="0"/>
              </a:rPr>
              <a:t>với</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Liên</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hợp</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quốc</a:t>
            </a:r>
            <a:r>
              <a:rPr lang="en-US" sz="3200" b="1" dirty="0">
                <a:solidFill>
                  <a:srgbClr val="0070C0"/>
                </a:solidFill>
                <a:latin typeface="Times New Roman" panose="02020603050405020304" pitchFamily="18" charset="0"/>
                <a:cs typeface="Times New Roman" panose="02020603050405020304" pitchFamily="18" charset="0"/>
              </a:rPr>
              <a:t>.</a:t>
            </a:r>
            <a:endParaRPr lang="en-VN" sz="3200" b="1" dirty="0">
              <a:solidFill>
                <a:srgbClr val="0070C0"/>
              </a:solidFill>
              <a:latin typeface="Times New Roman" panose="02020603050405020304" pitchFamily="18" charset="0"/>
              <a:cs typeface="Times New Roman" panose="02020603050405020304" pitchFamily="18" charset="0"/>
            </a:endParaRPr>
          </a:p>
        </p:txBody>
      </p:sp>
      <p:sp>
        <p:nvSpPr>
          <p:cNvPr id="30" name="Rectangle 29">
            <a:extLst>
              <a:ext uri="{FF2B5EF4-FFF2-40B4-BE49-F238E27FC236}">
                <a16:creationId xmlns:a16="http://schemas.microsoft.com/office/drawing/2014/main" id="{CC8B865F-A663-0D4B-BEC7-67F1A82A47F0}"/>
              </a:ext>
            </a:extLst>
          </p:cNvPr>
          <p:cNvSpPr/>
          <p:nvPr/>
        </p:nvSpPr>
        <p:spPr>
          <a:xfrm>
            <a:off x="-401053" y="2793889"/>
            <a:ext cx="7460580" cy="954107"/>
          </a:xfrm>
          <a:prstGeom prst="rect">
            <a:avLst/>
          </a:prstGeom>
        </p:spPr>
        <p:txBody>
          <a:bodyPr wrap="square">
            <a:spAutoFit/>
          </a:bodyPr>
          <a:lstStyle/>
          <a:p>
            <a:pPr algn="ct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Tháng</a:t>
            </a:r>
            <a:r>
              <a:rPr lang="en-US" sz="2800" dirty="0">
                <a:latin typeface="Times New Roman" panose="02020603050405020304" pitchFamily="18" charset="0"/>
                <a:cs typeface="Times New Roman" panose="02020603050405020304" pitchFamily="18" charset="0"/>
              </a:rPr>
              <a:t> 9-1977: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Nam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a:t>
            </a:r>
            <a:r>
              <a:rPr lang="en-US" sz="2800" dirty="0">
                <a:latin typeface="Times New Roman" panose="02020603050405020304" pitchFamily="18" charset="0"/>
                <a:cs typeface="Times New Roman" panose="02020603050405020304" pitchFamily="18" charset="0"/>
              </a:rPr>
              <a:t> 149.</a:t>
            </a:r>
            <a:endParaRPr lang="en-VN" sz="2800" dirty="0">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718330E0-050F-1349-A715-49A46A082147}"/>
              </a:ext>
            </a:extLst>
          </p:cNvPr>
          <p:cNvSpPr/>
          <p:nvPr/>
        </p:nvSpPr>
        <p:spPr>
          <a:xfrm>
            <a:off x="-234551" y="4076645"/>
            <a:ext cx="8099308" cy="954107"/>
          </a:xfrm>
          <a:prstGeom prst="rect">
            <a:avLst/>
          </a:prstGeom>
        </p:spPr>
        <p:txBody>
          <a:bodyPr wrap="square">
            <a:spAutoFit/>
          </a:bodyPr>
          <a:lstStyle/>
          <a:p>
            <a:pPr algn="ctr"/>
            <a:r>
              <a:rPr lang="en-US" sz="2800" dirty="0">
                <a:latin typeface="Times New Roman" panose="02020603050405020304" pitchFamily="18" charset="0"/>
                <a:cs typeface="Times New Roman" panose="02020603050405020304" pitchFamily="18" charset="0"/>
              </a:rPr>
              <a:t>- 4/2021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Nam </a:t>
            </a:r>
            <a:r>
              <a:rPr lang="en-US" sz="2800" dirty="0" err="1">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a:t>
            </a:r>
            <a:r>
              <a:rPr lang="en-US" sz="2800" dirty="0">
                <a:latin typeface="Times New Roman" panose="02020603050405020304" pitchFamily="18" charset="0"/>
                <a:cs typeface="Times New Roman" panose="02020603050405020304" pitchFamily="18" charset="0"/>
              </a:rPr>
              <a:t> 2 </a:t>
            </a:r>
            <a:r>
              <a:rPr lang="en-US" sz="2800" dirty="0" err="1">
                <a:latin typeface="Times New Roman" panose="02020603050405020304" pitchFamily="18" charset="0"/>
                <a:cs typeface="Times New Roman" panose="02020603050405020304" pitchFamily="18" charset="0"/>
              </a:rPr>
              <a:t>đảm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Bảo</a:t>
            </a:r>
            <a:r>
              <a:rPr lang="en-US" sz="2800" dirty="0">
                <a:latin typeface="Times New Roman" panose="02020603050405020304" pitchFamily="18" charset="0"/>
                <a:cs typeface="Times New Roman" panose="02020603050405020304" pitchFamily="18" charset="0"/>
              </a:rPr>
              <a:t> an </a:t>
            </a:r>
            <a:r>
              <a:rPr lang="en-US" sz="2800" dirty="0" err="1">
                <a:latin typeface="Times New Roman" panose="02020603050405020304" pitchFamily="18" charset="0"/>
                <a:cs typeface="Times New Roman" panose="02020603050405020304" pitchFamily="18" charset="0"/>
              </a:rPr>
              <a:t>Liên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a:t>
            </a:r>
            <a:endParaRPr lang="en-VN" sz="2800" dirty="0">
              <a:latin typeface="Times New Roman" panose="02020603050405020304" pitchFamily="18" charset="0"/>
              <a:cs typeface="Times New Roman" panose="02020603050405020304" pitchFamily="18" charset="0"/>
            </a:endParaRPr>
          </a:p>
        </p:txBody>
      </p:sp>
      <p:grpSp>
        <p:nvGrpSpPr>
          <p:cNvPr id="9" name="Group 8">
            <a:extLst>
              <a:ext uri="{FF2B5EF4-FFF2-40B4-BE49-F238E27FC236}">
                <a16:creationId xmlns:a16="http://schemas.microsoft.com/office/drawing/2014/main" id="{2551BD66-096E-FF45-836B-3C251E6A707B}"/>
              </a:ext>
            </a:extLst>
          </p:cNvPr>
          <p:cNvGrpSpPr/>
          <p:nvPr/>
        </p:nvGrpSpPr>
        <p:grpSpPr>
          <a:xfrm>
            <a:off x="4572000" y="633876"/>
            <a:ext cx="3596939" cy="1433834"/>
            <a:chOff x="2578606" y="1536192"/>
            <a:chExt cx="3200399" cy="1433834"/>
          </a:xfrm>
        </p:grpSpPr>
        <p:sp>
          <p:nvSpPr>
            <p:cNvPr id="10" name="Rounded Rectangular Callout 9">
              <a:extLst>
                <a:ext uri="{FF2B5EF4-FFF2-40B4-BE49-F238E27FC236}">
                  <a16:creationId xmlns:a16="http://schemas.microsoft.com/office/drawing/2014/main" id="{6C7CE658-1CB9-F645-96D1-B682891B57ED}"/>
                </a:ext>
              </a:extLst>
            </p:cNvPr>
            <p:cNvSpPr/>
            <p:nvPr/>
          </p:nvSpPr>
          <p:spPr>
            <a:xfrm>
              <a:off x="2624327" y="1536192"/>
              <a:ext cx="3108959" cy="1433834"/>
            </a:xfrm>
            <a:prstGeom prst="wedgeRoundRectCallout">
              <a:avLst>
                <a:gd name="adj1" fmla="val 21929"/>
                <a:gd name="adj2" fmla="val 50424"/>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 name="Rectangle 10">
              <a:extLst>
                <a:ext uri="{FF2B5EF4-FFF2-40B4-BE49-F238E27FC236}">
                  <a16:creationId xmlns:a16="http://schemas.microsoft.com/office/drawing/2014/main" id="{28984E49-A84F-7244-941B-213D2E5D74FF}"/>
                </a:ext>
              </a:extLst>
            </p:cNvPr>
            <p:cNvSpPr/>
            <p:nvPr/>
          </p:nvSpPr>
          <p:spPr>
            <a:xfrm>
              <a:off x="2578606" y="1536192"/>
              <a:ext cx="3200399" cy="1384995"/>
            </a:xfrm>
            <a:prstGeom prst="rect">
              <a:avLst/>
            </a:prstGeom>
          </p:spPr>
          <p:txBody>
            <a:bodyPr wrap="square">
              <a:spAutoFit/>
            </a:bodyPr>
            <a:lstStyle/>
            <a:p>
              <a:pPr algn="ctr"/>
              <a:r>
                <a:rPr lang="vi-VN" sz="2800" dirty="0">
                  <a:latin typeface="Times New Roman" panose="02020603050405020304" pitchFamily="18" charset="0"/>
                  <a:cs typeface="Times New Roman" panose="02020603050405020304" pitchFamily="18" charset="0"/>
                </a:rPr>
                <a:t>Em hãy cho biết Việt Nam gia nhập Liên hợp quốc thời gian?</a:t>
              </a:r>
              <a:endParaRPr lang="en-VN" sz="2800" dirty="0">
                <a:latin typeface="Times New Roman" panose="02020603050405020304" pitchFamily="18" charset="0"/>
                <a:cs typeface="Times New Roman" panose="02020603050405020304" pitchFamily="18" charset="0"/>
              </a:endParaRPr>
            </a:p>
          </p:txBody>
        </p:sp>
      </p:grpSp>
      <p:pic>
        <p:nvPicPr>
          <p:cNvPr id="12" name="Picture 2" descr="Cartoon Teacher PNG Picture | PNG All">
            <a:extLst>
              <a:ext uri="{FF2B5EF4-FFF2-40B4-BE49-F238E27FC236}">
                <a16:creationId xmlns:a16="http://schemas.microsoft.com/office/drawing/2014/main" id="{80508908-1EE9-3F4F-B2A6-8CC97F5106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0665" y="1532994"/>
            <a:ext cx="2865599" cy="3739243"/>
          </a:xfrm>
          <a:prstGeom prst="rect">
            <a:avLst/>
          </a:prstGeom>
          <a:noFill/>
          <a:extLst>
            <a:ext uri="{909E8E84-426E-40DD-AFC4-6F175D3DCCD1}">
              <a14:hiddenFill xmlns:a14="http://schemas.microsoft.com/office/drawing/2010/main">
                <a:solidFill>
                  <a:srgbClr val="FFFFFF"/>
                </a:solidFill>
              </a14:hiddenFill>
            </a:ext>
          </a:extLst>
        </p:spPr>
      </p:pic>
      <p:pic>
        <p:nvPicPr>
          <p:cNvPr id="3" name="vn gia nhap lhq.mp4" descr="vn gia nhap lhq.mp4">
            <a:hlinkClick r:id="" action="ppaction://media"/>
            <a:extLst>
              <a:ext uri="{FF2B5EF4-FFF2-40B4-BE49-F238E27FC236}">
                <a16:creationId xmlns:a16="http://schemas.microsoft.com/office/drawing/2014/main" id="{C1AD3A6C-4001-F046-93B6-BBE7A10BA6A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7194" y="0"/>
            <a:ext cx="9144000" cy="5142030"/>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50000">
                                          <p:cBhvr additive="base">
                                            <p:cTn id="7" dur="5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14:bounceEnd="50000">
                                          <p:cBhvr additive="base">
                                            <p:cTn id="11" dur="500" fill="hold"/>
                                            <p:tgtEl>
                                              <p:spTgt spid="81"/>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8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50000">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14:bounceEnd="50000">
                                          <p:cBhvr additive="base">
                                            <p:cTn id="15" dur="500" fill="hold"/>
                                            <p:tgtEl>
                                              <p:spTgt spid="82"/>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82"/>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14:bounceEnd="50000">
                                          <p:cBhvr additive="base">
                                            <p:cTn id="19" dur="500" fill="hold"/>
                                            <p:tgtEl>
                                              <p:spTgt spid="8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83"/>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14:presetBounceEnd="50000">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14:bounceEnd="50000">
                                          <p:cBhvr additive="base">
                                            <p:cTn id="23" dur="500" fill="hold"/>
                                            <p:tgtEl>
                                              <p:spTgt spid="29"/>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29"/>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2"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righ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xit" presetSubtype="10" fill="hold" nodeType="clickEffect">
                                      <p:stCondLst>
                                        <p:cond delay="0"/>
                                      </p:stCondLst>
                                      <p:childTnLst>
                                        <p:animEffect transition="out" filter="checkerboard(across)">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par>
                                    <p:cTn id="37" presetID="2" presetClass="entr" presetSubtype="1" fill="hold" grpId="0" nodeType="withEffect" p14:presetBounceEnd="50000">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14:bounceEnd="50000">
                                          <p:cBhvr additive="base">
                                            <p:cTn id="39" dur="5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37"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barn(outVertical)">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xit" presetSubtype="10" fill="hold" nodeType="clickEffect">
                                      <p:stCondLst>
                                        <p:cond delay="0"/>
                                      </p:stCondLst>
                                      <p:childTnLst>
                                        <p:animEffect transition="out" filter="checkerboard(across)">
                                          <p:cBhvr>
                                            <p:cTn id="49" dur="500"/>
                                            <p:tgtEl>
                                              <p:spTgt spid="3"/>
                                            </p:tgtEl>
                                          </p:cBhvr>
                                        </p:animEffect>
                                        <p:set>
                                          <p:cBhvr>
                                            <p:cTn id="50" dur="1" fill="hold">
                                              <p:stCondLst>
                                                <p:cond delay="499"/>
                                              </p:stCondLst>
                                            </p:cTn>
                                            <p:tgtEl>
                                              <p:spTgt spid="3"/>
                                            </p:tgtEl>
                                            <p:attrNameLst>
                                              <p:attrName>style.visibility</p:attrName>
                                            </p:attrNameLst>
                                          </p:cBhvr>
                                          <p:to>
                                            <p:strVal val="hidden"/>
                                          </p:to>
                                        </p:set>
                                        <p:cmd type="call" cmd="stop">
                                          <p:cBhvr>
                                            <p:cTn id="51" dur="1">
                                              <p:stCondLst>
                                                <p:cond delay="499"/>
                                              </p:stCondLst>
                                            </p:cTn>
                                            <p:tgtEl>
                                              <p:spTgt spid="3"/>
                                            </p:tgtEl>
                                          </p:cBhvr>
                                        </p:cmd>
                                      </p:childTnLst>
                                    </p:cTn>
                                  </p:par>
                                  <p:par>
                                    <p:cTn id="52" presetID="2" presetClass="entr" presetSubtype="2" fill="hold" grpId="0" nodeType="withEffect" p14:presetBounceEnd="50000">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14:bounceEnd="50000">
                                          <p:cBhvr additive="base">
                                            <p:cTn id="54"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55"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56" fill="hold" display="0">
                      <p:stCondLst>
                        <p:cond delay="indefinite"/>
                      </p:stCondLst>
                    </p:cTn>
                    <p:tgtEl>
                      <p:spTgt spid="3"/>
                    </p:tgtEl>
                  </p:cMediaNode>
                </p:video>
              </p:childTnLst>
            </p:cTn>
          </p:par>
        </p:tnLst>
        <p:bldLst>
          <p:bldP spid="28" grpId="0" animBg="1"/>
          <p:bldP spid="81" grpId="0"/>
          <p:bldP spid="82" grpId="0"/>
          <p:bldP spid="83" grpId="0"/>
          <p:bldP spid="29" grpId="0"/>
          <p:bldP spid="30"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additive="base">
                                            <p:cTn id="11" dur="500" fill="hold"/>
                                            <p:tgtEl>
                                              <p:spTgt spid="81"/>
                                            </p:tgtEl>
                                            <p:attrNameLst>
                                              <p:attrName>ppt_x</p:attrName>
                                            </p:attrNameLst>
                                          </p:cBhvr>
                                          <p:tavLst>
                                            <p:tav tm="0">
                                              <p:val>
                                                <p:strVal val="0-#ppt_w/2"/>
                                              </p:val>
                                            </p:tav>
                                            <p:tav tm="100000">
                                              <p:val>
                                                <p:strVal val="#ppt_x"/>
                                              </p:val>
                                            </p:tav>
                                          </p:tavLst>
                                        </p:anim>
                                        <p:anim calcmode="lin" valueType="num">
                                          <p:cBhvr additive="base">
                                            <p:cTn id="12" dur="500" fill="hold"/>
                                            <p:tgtEl>
                                              <p:spTgt spid="8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500" fill="hold"/>
                                            <p:tgtEl>
                                              <p:spTgt spid="82"/>
                                            </p:tgtEl>
                                            <p:attrNameLst>
                                              <p:attrName>ppt_x</p:attrName>
                                            </p:attrNameLst>
                                          </p:cBhvr>
                                          <p:tavLst>
                                            <p:tav tm="0">
                                              <p:val>
                                                <p:strVal val="0-#ppt_w/2"/>
                                              </p:val>
                                            </p:tav>
                                            <p:tav tm="100000">
                                              <p:val>
                                                <p:strVal val="#ppt_x"/>
                                              </p:val>
                                            </p:tav>
                                          </p:tavLst>
                                        </p:anim>
                                        <p:anim calcmode="lin" valueType="num">
                                          <p:cBhvr additive="base">
                                            <p:cTn id="16" dur="500" fill="hold"/>
                                            <p:tgtEl>
                                              <p:spTgt spid="82"/>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500" fill="hold"/>
                                            <p:tgtEl>
                                              <p:spTgt spid="83"/>
                                            </p:tgtEl>
                                            <p:attrNameLst>
                                              <p:attrName>ppt_x</p:attrName>
                                            </p:attrNameLst>
                                          </p:cBhvr>
                                          <p:tavLst>
                                            <p:tav tm="0">
                                              <p:val>
                                                <p:strVal val="0-#ppt_w/2"/>
                                              </p:val>
                                            </p:tav>
                                            <p:tav tm="100000">
                                              <p:val>
                                                <p:strVal val="#ppt_x"/>
                                              </p:val>
                                            </p:tav>
                                          </p:tavLst>
                                        </p:anim>
                                        <p:anim calcmode="lin" valueType="num">
                                          <p:cBhvr additive="base">
                                            <p:cTn id="20" dur="500" fill="hold"/>
                                            <p:tgtEl>
                                              <p:spTgt spid="83"/>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2"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righ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xit" presetSubtype="10" fill="hold" nodeType="clickEffect">
                                      <p:stCondLst>
                                        <p:cond delay="0"/>
                                      </p:stCondLst>
                                      <p:childTnLst>
                                        <p:animEffect transition="out" filter="checkerboard(across)">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par>
                                    <p:cTn id="37" presetID="2" presetClass="entr" presetSubtype="1"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37"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barn(outVertical)">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xit" presetSubtype="10" fill="hold" nodeType="clickEffect">
                                      <p:stCondLst>
                                        <p:cond delay="0"/>
                                      </p:stCondLst>
                                      <p:childTnLst>
                                        <p:animEffect transition="out" filter="checkerboard(across)">
                                          <p:cBhvr>
                                            <p:cTn id="49" dur="500"/>
                                            <p:tgtEl>
                                              <p:spTgt spid="3"/>
                                            </p:tgtEl>
                                          </p:cBhvr>
                                        </p:animEffect>
                                        <p:set>
                                          <p:cBhvr>
                                            <p:cTn id="50" dur="1" fill="hold">
                                              <p:stCondLst>
                                                <p:cond delay="499"/>
                                              </p:stCondLst>
                                            </p:cTn>
                                            <p:tgtEl>
                                              <p:spTgt spid="3"/>
                                            </p:tgtEl>
                                            <p:attrNameLst>
                                              <p:attrName>style.visibility</p:attrName>
                                            </p:attrNameLst>
                                          </p:cBhvr>
                                          <p:to>
                                            <p:strVal val="hidden"/>
                                          </p:to>
                                        </p:set>
                                        <p:cmd type="call" cmd="stop">
                                          <p:cBhvr>
                                            <p:cTn id="51" dur="1">
                                              <p:stCondLst>
                                                <p:cond delay="499"/>
                                              </p:stCondLst>
                                            </p:cTn>
                                            <p:tgtEl>
                                              <p:spTgt spid="3"/>
                                            </p:tgtEl>
                                          </p:cBhvr>
                                        </p:cmd>
                                      </p:childTnLst>
                                    </p:cTn>
                                  </p:par>
                                  <p:par>
                                    <p:cTn id="52" presetID="2" presetClass="entr" presetSubtype="2" fill="hold" grpId="0" nodeType="with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1+#ppt_w/2"/>
                                              </p:val>
                                            </p:tav>
                                            <p:tav tm="100000">
                                              <p:val>
                                                <p:strVal val="#ppt_x"/>
                                              </p:val>
                                            </p:tav>
                                          </p:tavLst>
                                        </p:anim>
                                        <p:anim calcmode="lin" valueType="num">
                                          <p:cBhvr additive="base">
                                            <p:cTn id="55"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56" fill="hold" display="0">
                      <p:stCondLst>
                        <p:cond delay="indefinite"/>
                      </p:stCondLst>
                    </p:cTn>
                    <p:tgtEl>
                      <p:spTgt spid="3"/>
                    </p:tgtEl>
                  </p:cMediaNode>
                </p:video>
              </p:childTnLst>
            </p:cTn>
          </p:par>
        </p:tnLst>
        <p:bldLst>
          <p:bldP spid="28" grpId="0" animBg="1"/>
          <p:bldP spid="81" grpId="0"/>
          <p:bldP spid="82" grpId="0"/>
          <p:bldP spid="83" grpId="0"/>
          <p:bldP spid="29" grpId="0"/>
          <p:bldP spid="30" grpId="0"/>
          <p:bldP spid="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9994149-976F-D242-A259-7E8637180091}"/>
              </a:ext>
            </a:extLst>
          </p:cNvPr>
          <p:cNvGrpSpPr/>
          <p:nvPr/>
        </p:nvGrpSpPr>
        <p:grpSpPr>
          <a:xfrm>
            <a:off x="0" y="0"/>
            <a:ext cx="9144000" cy="5047488"/>
            <a:chOff x="0" y="0"/>
            <a:chExt cx="9144000" cy="5047488"/>
          </a:xfrm>
        </p:grpSpPr>
        <p:pic>
          <p:nvPicPr>
            <p:cNvPr id="1026" name="Picture 2" descr="&#10;Phiên khai mạc Kỳ họp thứ 32 Đại hội đồng Liên hợp quốc tại New York (Mỹ) ngày 20/9/1977 thông qua Nghị quyết công nhận Việt Nam là thành viên của Liên hợp quốc. (Ảnh: Tư liệu TTXVN)&#10;">
              <a:extLst>
                <a:ext uri="{FF2B5EF4-FFF2-40B4-BE49-F238E27FC236}">
                  <a16:creationId xmlns:a16="http://schemas.microsoft.com/office/drawing/2014/main" id="{1B28DAA4-3192-AB49-BD10-18B07147CE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04748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6C28C8E-87C6-0F41-878A-904A06E4F3EF}"/>
                </a:ext>
              </a:extLst>
            </p:cNvPr>
            <p:cNvSpPr/>
            <p:nvPr/>
          </p:nvSpPr>
          <p:spPr>
            <a:xfrm>
              <a:off x="0" y="4339602"/>
              <a:ext cx="9144000" cy="707886"/>
            </a:xfrm>
            <a:prstGeom prst="rect">
              <a:avLst/>
            </a:prstGeom>
            <a:solidFill>
              <a:srgbClr val="000000"/>
            </a:solidFill>
          </p:spPr>
          <p:txBody>
            <a:bodyPr wrap="square">
              <a:spAutoFit/>
            </a:bodyPr>
            <a:lstStyle/>
            <a:p>
              <a:pPr algn="just"/>
              <a:r>
                <a:rPr lang="en-US" sz="2000" dirty="0" err="1">
                  <a:solidFill>
                    <a:schemeClr val="bg1"/>
                  </a:solidFill>
                  <a:latin typeface="Times New Roman" panose="02020603050405020304" pitchFamily="18" charset="0"/>
                  <a:cs typeface="Times New Roman" panose="02020603050405020304" pitchFamily="18" charset="0"/>
                </a:rPr>
                <a:t>Phiên</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khai</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mạc</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Kỳ</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họp</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thứ</a:t>
              </a:r>
              <a:r>
                <a:rPr lang="en-US" sz="2000" dirty="0">
                  <a:solidFill>
                    <a:schemeClr val="bg1"/>
                  </a:solidFill>
                  <a:latin typeface="Times New Roman" panose="02020603050405020304" pitchFamily="18" charset="0"/>
                  <a:cs typeface="Times New Roman" panose="02020603050405020304" pitchFamily="18" charset="0"/>
                </a:rPr>
                <a:t> 32 </a:t>
              </a:r>
              <a:r>
                <a:rPr lang="en-US" sz="2000" dirty="0" err="1">
                  <a:solidFill>
                    <a:schemeClr val="bg1"/>
                  </a:solidFill>
                  <a:latin typeface="Times New Roman" panose="02020603050405020304" pitchFamily="18" charset="0"/>
                  <a:cs typeface="Times New Roman" panose="02020603050405020304" pitchFamily="18" charset="0"/>
                </a:rPr>
                <a:t>Đại</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hội</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đồng</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Liên</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hợp</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quốc</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tại</a:t>
              </a:r>
              <a:r>
                <a:rPr lang="en-US" sz="2000" dirty="0">
                  <a:solidFill>
                    <a:schemeClr val="bg1"/>
                  </a:solidFill>
                  <a:latin typeface="Times New Roman" panose="02020603050405020304" pitchFamily="18" charset="0"/>
                  <a:cs typeface="Times New Roman" panose="02020603050405020304" pitchFamily="18" charset="0"/>
                </a:rPr>
                <a:t> New York (</a:t>
              </a:r>
              <a:r>
                <a:rPr lang="en-US" sz="2000" dirty="0" err="1">
                  <a:solidFill>
                    <a:schemeClr val="bg1"/>
                  </a:solidFill>
                  <a:latin typeface="Times New Roman" panose="02020603050405020304" pitchFamily="18" charset="0"/>
                  <a:cs typeface="Times New Roman" panose="02020603050405020304" pitchFamily="18" charset="0"/>
                </a:rPr>
                <a:t>Mỹ</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ngày</a:t>
              </a:r>
              <a:r>
                <a:rPr lang="en-US" sz="2000" dirty="0">
                  <a:solidFill>
                    <a:schemeClr val="bg1"/>
                  </a:solidFill>
                  <a:latin typeface="Times New Roman" panose="02020603050405020304" pitchFamily="18" charset="0"/>
                  <a:cs typeface="Times New Roman" panose="02020603050405020304" pitchFamily="18" charset="0"/>
                </a:rPr>
                <a:t> 20/9/1977 </a:t>
              </a:r>
              <a:r>
                <a:rPr lang="en-US" sz="2000" dirty="0" err="1">
                  <a:solidFill>
                    <a:schemeClr val="bg1"/>
                  </a:solidFill>
                  <a:latin typeface="Times New Roman" panose="02020603050405020304" pitchFamily="18" charset="0"/>
                  <a:cs typeface="Times New Roman" panose="02020603050405020304" pitchFamily="18" charset="0"/>
                </a:rPr>
                <a:t>thông</a:t>
              </a:r>
              <a:r>
                <a:rPr lang="en-US" sz="2000" dirty="0">
                  <a:solidFill>
                    <a:schemeClr val="bg1"/>
                  </a:solidFill>
                  <a:latin typeface="Times New Roman" panose="02020603050405020304" pitchFamily="18" charset="0"/>
                  <a:cs typeface="Times New Roman" panose="02020603050405020304" pitchFamily="18" charset="0"/>
                </a:rPr>
                <a:t> qua </a:t>
              </a:r>
              <a:r>
                <a:rPr lang="en-US" sz="2000" dirty="0" err="1">
                  <a:solidFill>
                    <a:schemeClr val="bg1"/>
                  </a:solidFill>
                  <a:latin typeface="Times New Roman" panose="02020603050405020304" pitchFamily="18" charset="0"/>
                  <a:cs typeface="Times New Roman" panose="02020603050405020304" pitchFamily="18" charset="0"/>
                </a:rPr>
                <a:t>Nghị</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quyết</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công</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nhận</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Việt</a:t>
              </a:r>
              <a:r>
                <a:rPr lang="en-US" sz="2000" dirty="0">
                  <a:solidFill>
                    <a:schemeClr val="bg1"/>
                  </a:solidFill>
                  <a:latin typeface="Times New Roman" panose="02020603050405020304" pitchFamily="18" charset="0"/>
                  <a:cs typeface="Times New Roman" panose="02020603050405020304" pitchFamily="18" charset="0"/>
                </a:rPr>
                <a:t> Nam </a:t>
              </a:r>
              <a:r>
                <a:rPr lang="en-US" sz="2000" dirty="0" err="1">
                  <a:solidFill>
                    <a:schemeClr val="bg1"/>
                  </a:solidFill>
                  <a:latin typeface="Times New Roman" panose="02020603050405020304" pitchFamily="18" charset="0"/>
                  <a:cs typeface="Times New Roman" panose="02020603050405020304" pitchFamily="18" charset="0"/>
                </a:rPr>
                <a:t>là</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thành</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viên</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của</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Liên</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hợp</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quốc</a:t>
              </a:r>
              <a:r>
                <a:rPr lang="en-US" sz="2000" dirty="0">
                  <a:solidFill>
                    <a:schemeClr val="bg1"/>
                  </a:solidFill>
                  <a:latin typeface="Times New Roman" panose="02020603050405020304" pitchFamily="18" charset="0"/>
                  <a:cs typeface="Times New Roman" panose="02020603050405020304" pitchFamily="18" charset="0"/>
                </a:rPr>
                <a:t>.</a:t>
              </a:r>
              <a:endParaRPr lang="en-VN" sz="2000" dirty="0">
                <a:solidFill>
                  <a:schemeClr val="bg1"/>
                </a:solidFill>
                <a:latin typeface="Times New Roman" panose="02020603050405020304" pitchFamily="18" charset="0"/>
                <a:cs typeface="Times New Roman" panose="02020603050405020304" pitchFamily="18" charset="0"/>
              </a:endParaRPr>
            </a:p>
          </p:txBody>
        </p:sp>
      </p:grpSp>
      <p:grpSp>
        <p:nvGrpSpPr>
          <p:cNvPr id="7" name="Group 6">
            <a:extLst>
              <a:ext uri="{FF2B5EF4-FFF2-40B4-BE49-F238E27FC236}">
                <a16:creationId xmlns:a16="http://schemas.microsoft.com/office/drawing/2014/main" id="{38D66289-5184-1848-A685-DEE24F27A5FD}"/>
              </a:ext>
            </a:extLst>
          </p:cNvPr>
          <p:cNvGrpSpPr/>
          <p:nvPr/>
        </p:nvGrpSpPr>
        <p:grpSpPr>
          <a:xfrm>
            <a:off x="4572000" y="-48006"/>
            <a:ext cx="4608513" cy="5191506"/>
            <a:chOff x="4572000" y="-48006"/>
            <a:chExt cx="4608513" cy="5191506"/>
          </a:xfrm>
        </p:grpSpPr>
        <p:pic>
          <p:nvPicPr>
            <p:cNvPr id="1030" name="Picture 6" descr="&#10;Đoàn đại biểu Việt Nam, do Bộ trưởng Ngoại giao Nguyễn Duy Trinh dẫn đầu, dự Kỳ họp thứ 32 Đại hội đồng Liên hợp quốc tại New York (Mỹ) ngày 20/9/1977. Kỳ họp đã thông qua Nghị quyết công nhận Việt Nam là thành viên của Liên hợp quốc. (Ảnh: Tư liệu TTXVN)&#10;">
              <a:extLst>
                <a:ext uri="{FF2B5EF4-FFF2-40B4-BE49-F238E27FC236}">
                  <a16:creationId xmlns:a16="http://schemas.microsoft.com/office/drawing/2014/main" id="{EE9B80F1-6807-FF46-A243-0FE7B05675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8006"/>
              <a:ext cx="4572000" cy="453979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C2A31A8-AE6A-3248-BE34-3DC35786EE61}"/>
                </a:ext>
              </a:extLst>
            </p:cNvPr>
            <p:cNvSpPr/>
            <p:nvPr/>
          </p:nvSpPr>
          <p:spPr>
            <a:xfrm>
              <a:off x="4608513" y="3820061"/>
              <a:ext cx="4572000" cy="1323439"/>
            </a:xfrm>
            <a:prstGeom prst="rect">
              <a:avLst/>
            </a:prstGeom>
            <a:solidFill>
              <a:schemeClr val="tx1"/>
            </a:solidFill>
          </p:spPr>
          <p:txBody>
            <a:bodyPr>
              <a:spAutoFit/>
            </a:bodyPr>
            <a:lstStyle/>
            <a:p>
              <a:pPr algn="just"/>
              <a:r>
                <a:rPr lang="vi-VN" sz="2000" dirty="0">
                  <a:solidFill>
                    <a:schemeClr val="bg1"/>
                  </a:solidFill>
                  <a:latin typeface="Times New Roman" panose="02020603050405020304" pitchFamily="18" charset="0"/>
                  <a:cs typeface="Times New Roman" panose="02020603050405020304" pitchFamily="18" charset="0"/>
                </a:rPr>
                <a:t>Đoàn đại biểu Việt Nam, do Bộ trưởng Ngoại giao Nguyễn Duy Trinh dẫn đầu, dự Kỳ họp thứ 32 Đại hội đồng Liên hợp quốc tại New York (Mỹ) ngày 20/9/1977</a:t>
              </a:r>
              <a:endParaRPr lang="en-VN" sz="2000" dirty="0">
                <a:solidFill>
                  <a:schemeClr val="bg1"/>
                </a:solidFill>
                <a:latin typeface="Times New Roman" panose="02020603050405020304" pitchFamily="18" charset="0"/>
                <a:cs typeface="Times New Roman" panose="02020603050405020304" pitchFamily="18" charset="0"/>
              </a:endParaRPr>
            </a:p>
          </p:txBody>
        </p:sp>
      </p:grpSp>
      <p:grpSp>
        <p:nvGrpSpPr>
          <p:cNvPr id="9" name="Group 8">
            <a:extLst>
              <a:ext uri="{FF2B5EF4-FFF2-40B4-BE49-F238E27FC236}">
                <a16:creationId xmlns:a16="http://schemas.microsoft.com/office/drawing/2014/main" id="{3617108D-14AB-9047-98C4-64C72A0C4B3A}"/>
              </a:ext>
            </a:extLst>
          </p:cNvPr>
          <p:cNvGrpSpPr/>
          <p:nvPr/>
        </p:nvGrpSpPr>
        <p:grpSpPr>
          <a:xfrm>
            <a:off x="-36513" y="-48006"/>
            <a:ext cx="4645026" cy="5228119"/>
            <a:chOff x="-36513" y="-48006"/>
            <a:chExt cx="4645026" cy="5228119"/>
          </a:xfrm>
        </p:grpSpPr>
        <p:pic>
          <p:nvPicPr>
            <p:cNvPr id="1032" name="Picture 8" descr="&#10;Bộ trưởng Ngoại giao Nguyễn Duy Trinh phát biểu tại Kỳ họp thứ 32 Đại hội đồng Liên hợp quốc tại New York (Mỹ) ngày 20/9/1977. Kỳ họp đã thông qua Nghị quyết công nhận Việt Nam là thành viên của Liên hợp quốc. (Ảnh: Tư liệu TTXVN)&#10;">
              <a:extLst>
                <a:ext uri="{FF2B5EF4-FFF2-40B4-BE49-F238E27FC236}">
                  <a16:creationId xmlns:a16="http://schemas.microsoft.com/office/drawing/2014/main" id="{1732A607-DEA2-064A-B9F3-FB0CB6D477D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8947"/>
            <a:stretch/>
          </p:blipFill>
          <p:spPr bwMode="auto">
            <a:xfrm>
              <a:off x="-36513" y="-48006"/>
              <a:ext cx="4645026" cy="519150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3562AF13-91DA-7C43-9AE4-D55BD2697878}"/>
                </a:ext>
              </a:extLst>
            </p:cNvPr>
            <p:cNvSpPr/>
            <p:nvPr/>
          </p:nvSpPr>
          <p:spPr>
            <a:xfrm>
              <a:off x="0" y="3856674"/>
              <a:ext cx="4572000" cy="1323439"/>
            </a:xfrm>
            <a:prstGeom prst="rect">
              <a:avLst/>
            </a:prstGeom>
            <a:solidFill>
              <a:schemeClr val="tx1"/>
            </a:solidFill>
          </p:spPr>
          <p:txBody>
            <a:bodyPr>
              <a:spAutoFit/>
            </a:bodyPr>
            <a:lstStyle/>
            <a:p>
              <a:pPr algn="just"/>
              <a:r>
                <a:rPr lang="vi-VN" sz="2000" dirty="0">
                  <a:solidFill>
                    <a:schemeClr val="bg1"/>
                  </a:solidFill>
                  <a:latin typeface="Times New Roman" panose="02020603050405020304" pitchFamily="18" charset="0"/>
                  <a:cs typeface="Times New Roman" panose="02020603050405020304" pitchFamily="18" charset="0"/>
                </a:rPr>
                <a:t>Bộ trưởng Ngoại giao Nguyễn Duy Trinh phát biểu tại Kỳ họp thứ 32 Đại hội đồng Liên hợp quốc tại New York (Mỹ) ngày 20/9/1977</a:t>
              </a:r>
              <a:endParaRPr lang="en-VN" sz="2000" dirty="0">
                <a:solidFill>
                  <a:schemeClr val="bg1"/>
                </a:solidFill>
                <a:latin typeface="Times New Roman" panose="02020603050405020304" pitchFamily="18" charset="0"/>
                <a:cs typeface="Times New Roman" panose="02020603050405020304" pitchFamily="18" charset="0"/>
              </a:endParaRPr>
            </a:p>
          </p:txBody>
        </p:sp>
      </p:grpSp>
      <p:grpSp>
        <p:nvGrpSpPr>
          <p:cNvPr id="5" name="Group 4">
            <a:extLst>
              <a:ext uri="{FF2B5EF4-FFF2-40B4-BE49-F238E27FC236}">
                <a16:creationId xmlns:a16="http://schemas.microsoft.com/office/drawing/2014/main" id="{7F7F0292-6342-4147-B233-8AD307449098}"/>
              </a:ext>
            </a:extLst>
          </p:cNvPr>
          <p:cNvGrpSpPr/>
          <p:nvPr/>
        </p:nvGrpSpPr>
        <p:grpSpPr>
          <a:xfrm>
            <a:off x="-51816" y="-24003"/>
            <a:ext cx="4623816" cy="5204116"/>
            <a:chOff x="1543120" y="-3090400"/>
            <a:chExt cx="4623816" cy="5204116"/>
          </a:xfrm>
        </p:grpSpPr>
        <p:pic>
          <p:nvPicPr>
            <p:cNvPr id="1028" name="Picture 4" descr="&#10;Lễ kéo cờ Việt Nam tại trụ sở Liên hợp quốc ngày 20/9/1977, đánh dấu sự kiện Việt Nam chính thức là thành viên của Liên hợp quốc. (Ảnh: Tư liệu TTXVN)&#10;">
              <a:extLst>
                <a:ext uri="{FF2B5EF4-FFF2-40B4-BE49-F238E27FC236}">
                  <a16:creationId xmlns:a16="http://schemas.microsoft.com/office/drawing/2014/main" id="{482E2837-5013-B049-BCD6-77493D0C73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8423" y="-3090400"/>
              <a:ext cx="4572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0C306F2-4254-5247-AC95-EA32581BABDB}"/>
                </a:ext>
              </a:extLst>
            </p:cNvPr>
            <p:cNvSpPr/>
            <p:nvPr/>
          </p:nvSpPr>
          <p:spPr>
            <a:xfrm>
              <a:off x="1543120" y="1190386"/>
              <a:ext cx="4623816" cy="923330"/>
            </a:xfrm>
            <a:prstGeom prst="rect">
              <a:avLst/>
            </a:prstGeom>
            <a:solidFill>
              <a:schemeClr val="bg1">
                <a:lumMod val="95000"/>
              </a:schemeClr>
            </a:solidFill>
          </p:spPr>
          <p:txBody>
            <a:bodyPr wrap="square">
              <a:spAutoFit/>
            </a:bodyPr>
            <a:lstStyle/>
            <a:p>
              <a:pPr algn="ctr"/>
              <a:r>
                <a:rPr lang="en-US" sz="1800" dirty="0" err="1">
                  <a:solidFill>
                    <a:srgbClr val="C00000"/>
                  </a:solidFill>
                  <a:latin typeface="Times New Roman" panose="02020603050405020304" pitchFamily="18" charset="0"/>
                  <a:cs typeface="Times New Roman" panose="02020603050405020304" pitchFamily="18" charset="0"/>
                </a:rPr>
                <a:t>Lễ</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kéo</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cờ</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Việt</a:t>
              </a:r>
              <a:r>
                <a:rPr lang="en-US" sz="1800" dirty="0">
                  <a:solidFill>
                    <a:srgbClr val="C00000"/>
                  </a:solidFill>
                  <a:latin typeface="Times New Roman" panose="02020603050405020304" pitchFamily="18" charset="0"/>
                  <a:cs typeface="Times New Roman" panose="02020603050405020304" pitchFamily="18" charset="0"/>
                </a:rPr>
                <a:t> Nam </a:t>
              </a:r>
              <a:r>
                <a:rPr lang="en-US" sz="1800" dirty="0" err="1">
                  <a:solidFill>
                    <a:srgbClr val="C00000"/>
                  </a:solidFill>
                  <a:latin typeface="Times New Roman" panose="02020603050405020304" pitchFamily="18" charset="0"/>
                  <a:cs typeface="Times New Roman" panose="02020603050405020304" pitchFamily="18" charset="0"/>
                </a:rPr>
                <a:t>tại</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trụ</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sở</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Liên</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hợp</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quốc</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ngày</a:t>
              </a:r>
              <a:r>
                <a:rPr lang="en-US" sz="1800" dirty="0">
                  <a:solidFill>
                    <a:srgbClr val="C00000"/>
                  </a:solidFill>
                  <a:latin typeface="Times New Roman" panose="02020603050405020304" pitchFamily="18" charset="0"/>
                  <a:cs typeface="Times New Roman" panose="02020603050405020304" pitchFamily="18" charset="0"/>
                </a:rPr>
                <a:t> 20/9/1977, </a:t>
              </a:r>
              <a:r>
                <a:rPr lang="en-US" sz="1800" dirty="0" err="1">
                  <a:solidFill>
                    <a:srgbClr val="C00000"/>
                  </a:solidFill>
                  <a:latin typeface="Times New Roman" panose="02020603050405020304" pitchFamily="18" charset="0"/>
                  <a:cs typeface="Times New Roman" panose="02020603050405020304" pitchFamily="18" charset="0"/>
                </a:rPr>
                <a:t>đánh</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dấu</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sự</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kiện</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Việt</a:t>
              </a:r>
              <a:r>
                <a:rPr lang="en-US" sz="1800" dirty="0">
                  <a:solidFill>
                    <a:srgbClr val="C00000"/>
                  </a:solidFill>
                  <a:latin typeface="Times New Roman" panose="02020603050405020304" pitchFamily="18" charset="0"/>
                  <a:cs typeface="Times New Roman" panose="02020603050405020304" pitchFamily="18" charset="0"/>
                </a:rPr>
                <a:t> Nam </a:t>
              </a:r>
              <a:r>
                <a:rPr lang="en-US" sz="1800" dirty="0" err="1">
                  <a:solidFill>
                    <a:srgbClr val="C00000"/>
                  </a:solidFill>
                  <a:latin typeface="Times New Roman" panose="02020603050405020304" pitchFamily="18" charset="0"/>
                  <a:cs typeface="Times New Roman" panose="02020603050405020304" pitchFamily="18" charset="0"/>
                </a:rPr>
                <a:t>chính</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thức</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là</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thành</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viên</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của</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Liên</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hợp</a:t>
              </a:r>
              <a:r>
                <a:rPr lang="en-US" sz="1800" dirty="0">
                  <a:solidFill>
                    <a:srgbClr val="C00000"/>
                  </a:solidFill>
                  <a:latin typeface="Times New Roman" panose="02020603050405020304" pitchFamily="18" charset="0"/>
                  <a:cs typeface="Times New Roman" panose="02020603050405020304" pitchFamily="18" charset="0"/>
                </a:rPr>
                <a:t> </a:t>
              </a:r>
              <a:r>
                <a:rPr lang="en-US" sz="1800" dirty="0" err="1">
                  <a:solidFill>
                    <a:srgbClr val="C00000"/>
                  </a:solidFill>
                  <a:latin typeface="Times New Roman" panose="02020603050405020304" pitchFamily="18" charset="0"/>
                  <a:cs typeface="Times New Roman" panose="02020603050405020304" pitchFamily="18" charset="0"/>
                </a:rPr>
                <a:t>quốc</a:t>
              </a:r>
              <a:r>
                <a:rPr lang="en-US" sz="1800" dirty="0">
                  <a:solidFill>
                    <a:srgbClr val="C00000"/>
                  </a:solidFill>
                  <a:latin typeface="Times New Roman" panose="02020603050405020304" pitchFamily="18" charset="0"/>
                  <a:cs typeface="Times New Roman" panose="02020603050405020304" pitchFamily="18" charset="0"/>
                </a:rPr>
                <a:t>.</a:t>
              </a:r>
              <a:endParaRPr lang="en-VN" sz="1800" dirty="0">
                <a:solidFill>
                  <a:srgbClr val="C00000"/>
                </a:solidFill>
                <a:latin typeface="Times New Roman" panose="02020603050405020304" pitchFamily="18" charset="0"/>
                <a:cs typeface="Times New Roman" panose="02020603050405020304" pitchFamily="18" charset="0"/>
              </a:endParaRPr>
            </a:p>
          </p:txBody>
        </p:sp>
      </p:grpSp>
      <p:grpSp>
        <p:nvGrpSpPr>
          <p:cNvPr id="12" name="Group 11">
            <a:extLst>
              <a:ext uri="{FF2B5EF4-FFF2-40B4-BE49-F238E27FC236}">
                <a16:creationId xmlns:a16="http://schemas.microsoft.com/office/drawing/2014/main" id="{56EF5775-34D1-C447-B04D-BC8171191205}"/>
              </a:ext>
            </a:extLst>
          </p:cNvPr>
          <p:cNvGrpSpPr/>
          <p:nvPr/>
        </p:nvGrpSpPr>
        <p:grpSpPr>
          <a:xfrm>
            <a:off x="4535486" y="-96012"/>
            <a:ext cx="4663283" cy="5263515"/>
            <a:chOff x="4535486" y="-96012"/>
            <a:chExt cx="4663283" cy="5263515"/>
          </a:xfrm>
        </p:grpSpPr>
        <p:pic>
          <p:nvPicPr>
            <p:cNvPr id="1036" name="Picture 12" descr="Tháng bận rộn khi Việt Nam làm Chủ tịch Hội đồng Bảo an Liên Hợp Quốc -  VietNamNet">
              <a:extLst>
                <a:ext uri="{FF2B5EF4-FFF2-40B4-BE49-F238E27FC236}">
                  <a16:creationId xmlns:a16="http://schemas.microsoft.com/office/drawing/2014/main" id="{122A50F7-EB9C-FA46-910A-81EFD84025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35486" y="-96012"/>
              <a:ext cx="4608513" cy="523951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4D8ED589-AC68-2E42-B541-2CFC6BE1E4DA}"/>
                </a:ext>
              </a:extLst>
            </p:cNvPr>
            <p:cNvSpPr/>
            <p:nvPr/>
          </p:nvSpPr>
          <p:spPr>
            <a:xfrm>
              <a:off x="4590257" y="4151840"/>
              <a:ext cx="4608512" cy="1015663"/>
            </a:xfrm>
            <a:prstGeom prst="rect">
              <a:avLst/>
            </a:prstGeom>
            <a:solidFill>
              <a:srgbClr val="F5CD78"/>
            </a:solidFill>
          </p:spPr>
          <p:txBody>
            <a:bodyPr wrap="square">
              <a:spAutoFit/>
            </a:bodyPr>
            <a:lstStyle/>
            <a:p>
              <a:pPr algn="ctr"/>
              <a:r>
                <a:rPr lang="en-US" sz="2000" dirty="0" err="1">
                  <a:solidFill>
                    <a:schemeClr val="bg1"/>
                  </a:solidFill>
                  <a:latin typeface="Times New Roman" panose="02020603050405020304" pitchFamily="18" charset="0"/>
                  <a:cs typeface="Times New Roman" panose="02020603050405020304" pitchFamily="18" charset="0"/>
                </a:rPr>
                <a:t>Tháng</a:t>
              </a:r>
              <a:r>
                <a:rPr lang="en-US" sz="2000" dirty="0">
                  <a:solidFill>
                    <a:schemeClr val="bg1"/>
                  </a:solidFill>
                  <a:latin typeface="Times New Roman" panose="02020603050405020304" pitchFamily="18" charset="0"/>
                  <a:cs typeface="Times New Roman" panose="02020603050405020304" pitchFamily="18" charset="0"/>
                </a:rPr>
                <a:t> 4/2021, </a:t>
              </a:r>
              <a:r>
                <a:rPr lang="en-US" sz="2000" dirty="0" err="1">
                  <a:solidFill>
                    <a:schemeClr val="bg1"/>
                  </a:solidFill>
                  <a:latin typeface="Times New Roman" panose="02020603050405020304" pitchFamily="18" charset="0"/>
                  <a:cs typeface="Times New Roman" panose="02020603050405020304" pitchFamily="18" charset="0"/>
                </a:rPr>
                <a:t>Việt</a:t>
              </a:r>
              <a:r>
                <a:rPr lang="en-US" sz="2000" dirty="0">
                  <a:solidFill>
                    <a:schemeClr val="bg1"/>
                  </a:solidFill>
                  <a:latin typeface="Times New Roman" panose="02020603050405020304" pitchFamily="18" charset="0"/>
                  <a:cs typeface="Times New Roman" panose="02020603050405020304" pitchFamily="18" charset="0"/>
                </a:rPr>
                <a:t> Nam </a:t>
              </a:r>
              <a:r>
                <a:rPr lang="en-US" sz="2000" dirty="0" err="1">
                  <a:solidFill>
                    <a:schemeClr val="bg1"/>
                  </a:solidFill>
                  <a:latin typeface="Times New Roman" panose="02020603050405020304" pitchFamily="18" charset="0"/>
                  <a:cs typeface="Times New Roman" panose="02020603050405020304" pitchFamily="18" charset="0"/>
                </a:rPr>
                <a:t>chính</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thức</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đảm</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nhiệm</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vai</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trò</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Chủ</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tịch</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Hội</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đồng</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Bảo</a:t>
              </a:r>
              <a:r>
                <a:rPr lang="en-US" sz="2000" dirty="0">
                  <a:solidFill>
                    <a:schemeClr val="bg1"/>
                  </a:solidFill>
                  <a:latin typeface="Times New Roman" panose="02020603050405020304" pitchFamily="18" charset="0"/>
                  <a:cs typeface="Times New Roman" panose="02020603050405020304" pitchFamily="18" charset="0"/>
                </a:rPr>
                <a:t> an </a:t>
              </a:r>
              <a:r>
                <a:rPr lang="en-US" sz="2000" dirty="0" err="1">
                  <a:solidFill>
                    <a:schemeClr val="bg1"/>
                  </a:solidFill>
                  <a:latin typeface="Times New Roman" panose="02020603050405020304" pitchFamily="18" charset="0"/>
                  <a:cs typeface="Times New Roman" panose="02020603050405020304" pitchFamily="18" charset="0"/>
                </a:rPr>
                <a:t>Liên</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hợp</a:t>
              </a:r>
              <a:r>
                <a:rPr lang="en-US"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quốc</a:t>
              </a:r>
              <a:endParaRPr lang="en-US" sz="20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67211367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14:presetBounceEnd="50000">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14:bounceEnd="50000">
                                          <p:cBhvr additive="base">
                                            <p:cTn id="13"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1" fill="hold" nodeType="withEffect" p14:presetBounceEnd="50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50000">
                                          <p:cBhvr additive="base">
                                            <p:cTn id="17"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5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50000">
                                          <p:cBhvr additive="base">
                                            <p:cTn id="27"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11"/>
        <p:cNvGrpSpPr/>
        <p:nvPr/>
      </p:nvGrpSpPr>
      <p:grpSpPr>
        <a:xfrm>
          <a:off x="0" y="0"/>
          <a:ext cx="0" cy="0"/>
          <a:chOff x="0" y="0"/>
          <a:chExt cx="0" cy="0"/>
        </a:xfrm>
      </p:grpSpPr>
      <p:sp>
        <p:nvSpPr>
          <p:cNvPr id="1012" name="Google Shape;1012;p53"/>
          <p:cNvSpPr/>
          <p:nvPr/>
        </p:nvSpPr>
        <p:spPr>
          <a:xfrm>
            <a:off x="1383325" y="537025"/>
            <a:ext cx="3033600" cy="28827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174" name="Picture 6" descr="The Cold War: What We Saw">
            <a:extLst>
              <a:ext uri="{FF2B5EF4-FFF2-40B4-BE49-F238E27FC236}">
                <a16:creationId xmlns:a16="http://schemas.microsoft.com/office/drawing/2014/main" id="{81FAB852-211B-1C45-970A-E495D62573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 name="Google Shape;320;p40">
            <a:extLst>
              <a:ext uri="{FF2B5EF4-FFF2-40B4-BE49-F238E27FC236}">
                <a16:creationId xmlns:a16="http://schemas.microsoft.com/office/drawing/2014/main" id="{0CCC7E81-B185-AE4C-997C-E4AB7819F5A9}"/>
              </a:ext>
            </a:extLst>
          </p:cNvPr>
          <p:cNvSpPr txBox="1">
            <a:spLocks/>
          </p:cNvSpPr>
          <p:nvPr/>
        </p:nvSpPr>
        <p:spPr>
          <a:xfrm>
            <a:off x="1352550" y="3762892"/>
            <a:ext cx="6438900" cy="103744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Cinzel"/>
              <a:buNone/>
              <a:defRPr sz="2000" b="0" i="0" u="none" strike="noStrike" cap="none">
                <a:solidFill>
                  <a:schemeClr val="dk1"/>
                </a:solidFill>
                <a:latin typeface="Cinzel"/>
                <a:ea typeface="Cinzel"/>
                <a:cs typeface="Cinzel"/>
                <a:sym typeface="Cinze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spcBef>
                <a:spcPct val="50000"/>
              </a:spcBef>
            </a:pPr>
            <a:r>
              <a:rPr lang="en-US" altLang="en-VN" sz="4800" b="1" dirty="0">
                <a:solidFill>
                  <a:schemeClr val="bg1"/>
                </a:solidFill>
                <a:latin typeface="Times New Roman" panose="02020603050405020304" pitchFamily="18" charset="0"/>
              </a:rPr>
              <a:t>III. “</a:t>
            </a:r>
            <a:r>
              <a:rPr lang="en-US" altLang="en-VN" sz="4800" b="1" dirty="0" err="1">
                <a:solidFill>
                  <a:schemeClr val="bg1"/>
                </a:solidFill>
                <a:latin typeface="Times New Roman" panose="02020603050405020304" pitchFamily="18" charset="0"/>
              </a:rPr>
              <a:t>Chiến</a:t>
            </a:r>
            <a:r>
              <a:rPr lang="en-US" altLang="en-VN" sz="4800" b="1" dirty="0">
                <a:solidFill>
                  <a:schemeClr val="bg1"/>
                </a:solidFill>
                <a:latin typeface="Times New Roman" panose="02020603050405020304" pitchFamily="18" charset="0"/>
              </a:rPr>
              <a:t> </a:t>
            </a:r>
            <a:r>
              <a:rPr lang="en-US" altLang="en-VN" sz="4800" b="1" dirty="0" err="1">
                <a:solidFill>
                  <a:schemeClr val="bg1"/>
                </a:solidFill>
                <a:latin typeface="Times New Roman" panose="02020603050405020304" pitchFamily="18" charset="0"/>
              </a:rPr>
              <a:t>tranh</a:t>
            </a:r>
            <a:r>
              <a:rPr lang="en-US" altLang="en-VN" sz="4800" b="1" dirty="0">
                <a:solidFill>
                  <a:schemeClr val="bg1"/>
                </a:solidFill>
                <a:latin typeface="Times New Roman" panose="02020603050405020304" pitchFamily="18" charset="0"/>
              </a:rPr>
              <a:t> </a:t>
            </a:r>
            <a:r>
              <a:rPr lang="en-US" altLang="en-VN" sz="4800" b="1" dirty="0" err="1">
                <a:solidFill>
                  <a:schemeClr val="bg1"/>
                </a:solidFill>
                <a:latin typeface="Times New Roman" panose="02020603050405020304" pitchFamily="18" charset="0"/>
              </a:rPr>
              <a:t>lạnh</a:t>
            </a:r>
            <a:r>
              <a:rPr lang="en-US" altLang="en-VN" sz="4800" b="1" dirty="0">
                <a:solidFill>
                  <a:schemeClr val="bg1"/>
                </a:solidFill>
                <a:latin typeface="Times New Roman" panose="02020603050405020304" pitchFamily="18" charset="0"/>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20"/>
        <p:cNvGrpSpPr/>
        <p:nvPr/>
      </p:nvGrpSpPr>
      <p:grpSpPr>
        <a:xfrm>
          <a:off x="0" y="0"/>
          <a:ext cx="0" cy="0"/>
          <a:chOff x="0" y="0"/>
          <a:chExt cx="0" cy="0"/>
        </a:xfrm>
      </p:grpSpPr>
      <p:sp>
        <p:nvSpPr>
          <p:cNvPr id="44" name="Google Shape;320;p40">
            <a:extLst>
              <a:ext uri="{FF2B5EF4-FFF2-40B4-BE49-F238E27FC236}">
                <a16:creationId xmlns:a16="http://schemas.microsoft.com/office/drawing/2014/main" id="{C6311B64-358D-794F-803F-337B0B855884}"/>
              </a:ext>
            </a:extLst>
          </p:cNvPr>
          <p:cNvSpPr txBox="1">
            <a:spLocks/>
          </p:cNvSpPr>
          <p:nvPr/>
        </p:nvSpPr>
        <p:spPr>
          <a:xfrm>
            <a:off x="0" y="-355585"/>
            <a:ext cx="7373019" cy="103744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Cinzel"/>
              <a:buNone/>
              <a:defRPr sz="2000" b="0" i="0" u="none" strike="noStrike" cap="none">
                <a:solidFill>
                  <a:schemeClr val="dk1"/>
                </a:solidFill>
                <a:latin typeface="Cinzel"/>
                <a:ea typeface="Cinzel"/>
                <a:cs typeface="Cinzel"/>
                <a:sym typeface="Cinze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spcBef>
                <a:spcPct val="50000"/>
              </a:spcBef>
            </a:pPr>
            <a:r>
              <a:rPr lang="en-US" altLang="en-VN" sz="5400" b="1" dirty="0">
                <a:latin typeface="Times New Roman" panose="02020603050405020304" pitchFamily="18" charset="0"/>
              </a:rPr>
              <a:t>III. “</a:t>
            </a:r>
            <a:r>
              <a:rPr lang="en-US" altLang="en-VN" sz="5400" b="1" dirty="0" err="1">
                <a:latin typeface="Times New Roman" panose="02020603050405020304" pitchFamily="18" charset="0"/>
              </a:rPr>
              <a:t>Chiến</a:t>
            </a:r>
            <a:r>
              <a:rPr lang="en-US" altLang="en-VN" sz="5400" b="1" dirty="0">
                <a:latin typeface="Times New Roman" panose="02020603050405020304" pitchFamily="18" charset="0"/>
              </a:rPr>
              <a:t> </a:t>
            </a:r>
            <a:r>
              <a:rPr lang="en-US" altLang="en-VN" sz="5400" b="1" dirty="0" err="1">
                <a:latin typeface="Times New Roman" panose="02020603050405020304" pitchFamily="18" charset="0"/>
              </a:rPr>
              <a:t>tranh</a:t>
            </a:r>
            <a:r>
              <a:rPr lang="en-US" altLang="en-VN" sz="5400" b="1" dirty="0">
                <a:latin typeface="Times New Roman" panose="02020603050405020304" pitchFamily="18" charset="0"/>
              </a:rPr>
              <a:t> </a:t>
            </a:r>
            <a:r>
              <a:rPr lang="en-US" altLang="en-VN" sz="5400" b="1" dirty="0" err="1">
                <a:latin typeface="Times New Roman" panose="02020603050405020304" pitchFamily="18" charset="0"/>
              </a:rPr>
              <a:t>lạnh</a:t>
            </a:r>
            <a:r>
              <a:rPr lang="en-US" altLang="en-VN" sz="5400" b="1" dirty="0">
                <a:latin typeface="Times New Roman" panose="02020603050405020304" pitchFamily="18" charset="0"/>
              </a:rPr>
              <a:t>”.</a:t>
            </a:r>
          </a:p>
        </p:txBody>
      </p:sp>
      <p:sp>
        <p:nvSpPr>
          <p:cNvPr id="23" name="Rectangle 22">
            <a:extLst>
              <a:ext uri="{FF2B5EF4-FFF2-40B4-BE49-F238E27FC236}">
                <a16:creationId xmlns:a16="http://schemas.microsoft.com/office/drawing/2014/main" id="{AE73798D-E5D7-BF4F-AA11-F301A7B4A787}"/>
              </a:ext>
            </a:extLst>
          </p:cNvPr>
          <p:cNvSpPr/>
          <p:nvPr/>
        </p:nvSpPr>
        <p:spPr>
          <a:xfrm>
            <a:off x="18829" y="1411243"/>
            <a:ext cx="6698917" cy="954107"/>
          </a:xfrm>
          <a:prstGeom prst="rect">
            <a:avLst/>
          </a:prstGeom>
        </p:spPr>
        <p:txBody>
          <a:bodyPr wrap="square">
            <a:spAutoFit/>
          </a:bodyPr>
          <a:lstStyle/>
          <a:p>
            <a:pPr algn="just"/>
            <a:r>
              <a:rPr lang="vi-VN" sz="2800" dirty="0">
                <a:latin typeface="Times New Roman" panose="02020603050405020304" pitchFamily="18" charset="0"/>
                <a:cs typeface="Times New Roman" panose="02020603050405020304" pitchFamily="18" charset="0"/>
              </a:rPr>
              <a:t>là chiến sách thù địch của Mĩ và các nước đế quốc trong quan hệ với Liên Xô và XHCN.</a:t>
            </a:r>
            <a:endParaRPr lang="en-VN" sz="2800" dirty="0">
              <a:latin typeface="Times New Roman" panose="02020603050405020304" pitchFamily="18" charset="0"/>
              <a:cs typeface="Times New Roman" panose="02020603050405020304" pitchFamily="18" charset="0"/>
            </a:endParaRPr>
          </a:p>
        </p:txBody>
      </p:sp>
      <p:sp>
        <p:nvSpPr>
          <p:cNvPr id="25" name="Oval 24">
            <a:extLst>
              <a:ext uri="{FF2B5EF4-FFF2-40B4-BE49-F238E27FC236}">
                <a16:creationId xmlns:a16="http://schemas.microsoft.com/office/drawing/2014/main" id="{2D6477A8-56F2-8640-9724-C1A5886C1172}"/>
              </a:ext>
            </a:extLst>
          </p:cNvPr>
          <p:cNvSpPr/>
          <p:nvPr/>
        </p:nvSpPr>
        <p:spPr>
          <a:xfrm>
            <a:off x="622300" y="1092200"/>
            <a:ext cx="939800" cy="133984"/>
          </a:xfrm>
          <a:prstGeom prst="ellipse">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4" name="Rectangle 23">
            <a:extLst>
              <a:ext uri="{FF2B5EF4-FFF2-40B4-BE49-F238E27FC236}">
                <a16:creationId xmlns:a16="http://schemas.microsoft.com/office/drawing/2014/main" id="{9211AEC2-010C-0C4D-B9B2-B98028D750C6}"/>
              </a:ext>
            </a:extLst>
          </p:cNvPr>
          <p:cNvSpPr/>
          <p:nvPr/>
        </p:nvSpPr>
        <p:spPr>
          <a:xfrm>
            <a:off x="18829" y="897582"/>
            <a:ext cx="2667718" cy="584775"/>
          </a:xfrm>
          <a:prstGeom prst="rect">
            <a:avLst/>
          </a:prstGeom>
        </p:spPr>
        <p:txBody>
          <a:bodyPr wrap="none">
            <a:spAutoFit/>
          </a:bodyPr>
          <a:lstStyle/>
          <a:p>
            <a:r>
              <a:rPr lang="vi-VN" sz="3200" b="1" dirty="0">
                <a:solidFill>
                  <a:srgbClr val="0070C0"/>
                </a:solidFill>
                <a:latin typeface="Times New Roman" panose="02020603050405020304" pitchFamily="18" charset="0"/>
                <a:cs typeface="Times New Roman" panose="02020603050405020304" pitchFamily="18" charset="0"/>
              </a:rPr>
              <a:t>1. Khái niệm: </a:t>
            </a:r>
            <a:endParaRPr lang="en-VN" sz="1600" b="1" dirty="0">
              <a:solidFill>
                <a:srgbClr val="0070C0"/>
              </a:solidFill>
            </a:endParaRPr>
          </a:p>
        </p:txBody>
      </p:sp>
      <p:sp>
        <p:nvSpPr>
          <p:cNvPr id="26" name="Rectangle 25">
            <a:extLst>
              <a:ext uri="{FF2B5EF4-FFF2-40B4-BE49-F238E27FC236}">
                <a16:creationId xmlns:a16="http://schemas.microsoft.com/office/drawing/2014/main" id="{32582DB5-628B-1041-8721-956130DE8B8F}"/>
              </a:ext>
            </a:extLst>
          </p:cNvPr>
          <p:cNvSpPr/>
          <p:nvPr/>
        </p:nvSpPr>
        <p:spPr>
          <a:xfrm>
            <a:off x="0" y="2551829"/>
            <a:ext cx="2383986" cy="584775"/>
          </a:xfrm>
          <a:prstGeom prst="rect">
            <a:avLst/>
          </a:prstGeom>
        </p:spPr>
        <p:txBody>
          <a:bodyPr wrap="none">
            <a:spAutoFit/>
          </a:bodyPr>
          <a:lstStyle/>
          <a:p>
            <a:r>
              <a:rPr lang="en-US" sz="3200" b="1" dirty="0">
                <a:solidFill>
                  <a:srgbClr val="0070C0"/>
                </a:solidFill>
                <a:latin typeface="Times New Roman" panose="02020603050405020304" pitchFamily="18" charset="0"/>
                <a:cs typeface="Times New Roman" panose="02020603050405020304" pitchFamily="18" charset="0"/>
              </a:rPr>
              <a:t>2. </a:t>
            </a:r>
            <a:r>
              <a:rPr lang="en-US" sz="3200" b="1" dirty="0" err="1">
                <a:solidFill>
                  <a:srgbClr val="0070C0"/>
                </a:solidFill>
                <a:latin typeface="Times New Roman" panose="02020603050405020304" pitchFamily="18" charset="0"/>
                <a:cs typeface="Times New Roman" panose="02020603050405020304" pitchFamily="18" charset="0"/>
              </a:rPr>
              <a:t>Biểu</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hiện</a:t>
            </a:r>
            <a:r>
              <a:rPr lang="en-US" sz="3200" b="1" dirty="0">
                <a:solidFill>
                  <a:srgbClr val="0070C0"/>
                </a:solidFill>
                <a:latin typeface="Times New Roman" panose="02020603050405020304" pitchFamily="18" charset="0"/>
                <a:cs typeface="Times New Roman" panose="02020603050405020304" pitchFamily="18" charset="0"/>
              </a:rPr>
              <a:t>:</a:t>
            </a:r>
            <a:endParaRPr lang="en-VN" sz="3200" b="1" dirty="0">
              <a:solidFill>
                <a:srgbClr val="0070C0"/>
              </a:solidFill>
              <a:latin typeface="Times New Roman" panose="02020603050405020304" pitchFamily="18" charset="0"/>
              <a:cs typeface="Times New Roman" panose="02020603050405020304" pitchFamily="18" charset="0"/>
            </a:endParaRPr>
          </a:p>
        </p:txBody>
      </p:sp>
      <p:sp>
        <p:nvSpPr>
          <p:cNvPr id="27" name="Rectangle 26">
            <a:extLst>
              <a:ext uri="{FF2B5EF4-FFF2-40B4-BE49-F238E27FC236}">
                <a16:creationId xmlns:a16="http://schemas.microsoft.com/office/drawing/2014/main" id="{A0D9BBEC-5A0D-E445-A0C9-4DB0C5AF4CE9}"/>
              </a:ext>
            </a:extLst>
          </p:cNvPr>
          <p:cNvSpPr/>
          <p:nvPr/>
        </p:nvSpPr>
        <p:spPr>
          <a:xfrm>
            <a:off x="0" y="3220579"/>
            <a:ext cx="7504918" cy="1384995"/>
          </a:xfrm>
          <a:prstGeom prst="rect">
            <a:avLst/>
          </a:prstGeom>
        </p:spPr>
        <p:txBody>
          <a:bodyPr wrap="square">
            <a:spAutoFit/>
          </a:bodyPr>
          <a:lstStyle/>
          <a:p>
            <a:r>
              <a:rPr lang="vi-VN" sz="2800" dirty="0">
                <a:latin typeface="Times New Roman" panose="02020603050405020304" pitchFamily="18" charset="0"/>
                <a:cs typeface="Times New Roman" panose="02020603050405020304" pitchFamily="18" charset="0"/>
              </a:rPr>
              <a:t>- Chạy đua vũ trang, thành lập các khối quân sự, cấm vận kinh tế, tiến hành chiến tranh xâm lược. </a:t>
            </a:r>
          </a:p>
          <a:p>
            <a:r>
              <a:rPr lang="vi-VN" sz="2800" dirty="0">
                <a:latin typeface="Times New Roman" panose="02020603050405020304" pitchFamily="18" charset="0"/>
                <a:cs typeface="Times New Roman" panose="02020603050405020304" pitchFamily="18" charset="0"/>
              </a:rPr>
              <a:t>- Tăng ngân sách để phòng thủ.</a:t>
            </a:r>
            <a:endParaRPr lang="en-VN" sz="2800" dirty="0">
              <a:latin typeface="Times New Roman" panose="02020603050405020304" pitchFamily="18" charset="0"/>
              <a:cs typeface="Times New Roman" panose="02020603050405020304" pitchFamily="18" charset="0"/>
            </a:endParaRPr>
          </a:p>
        </p:txBody>
      </p:sp>
      <p:grpSp>
        <p:nvGrpSpPr>
          <p:cNvPr id="18" name="Group 17">
            <a:extLst>
              <a:ext uri="{FF2B5EF4-FFF2-40B4-BE49-F238E27FC236}">
                <a16:creationId xmlns:a16="http://schemas.microsoft.com/office/drawing/2014/main" id="{C6D6651A-4F63-4048-9D12-931B2FF19783}"/>
              </a:ext>
            </a:extLst>
          </p:cNvPr>
          <p:cNvGrpSpPr/>
          <p:nvPr/>
        </p:nvGrpSpPr>
        <p:grpSpPr>
          <a:xfrm>
            <a:off x="4914405" y="762563"/>
            <a:ext cx="3086100" cy="1981200"/>
            <a:chOff x="3187699" y="2833359"/>
            <a:chExt cx="3086100" cy="1981200"/>
          </a:xfrm>
        </p:grpSpPr>
        <p:sp>
          <p:nvSpPr>
            <p:cNvPr id="17" name="Oval Callout 16">
              <a:extLst>
                <a:ext uri="{FF2B5EF4-FFF2-40B4-BE49-F238E27FC236}">
                  <a16:creationId xmlns:a16="http://schemas.microsoft.com/office/drawing/2014/main" id="{B1A938CA-4BCF-A640-BF1D-06D3798CDE91}"/>
                </a:ext>
              </a:extLst>
            </p:cNvPr>
            <p:cNvSpPr/>
            <p:nvPr/>
          </p:nvSpPr>
          <p:spPr>
            <a:xfrm>
              <a:off x="3187699" y="2833359"/>
              <a:ext cx="3086100" cy="1981200"/>
            </a:xfrm>
            <a:prstGeom prst="wedgeEllipseCallout">
              <a:avLst>
                <a:gd name="adj1" fmla="val 40029"/>
                <a:gd name="adj2" fmla="val 5669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6" name="Rectangle 15">
              <a:extLst>
                <a:ext uri="{FF2B5EF4-FFF2-40B4-BE49-F238E27FC236}">
                  <a16:creationId xmlns:a16="http://schemas.microsoft.com/office/drawing/2014/main" id="{A62608EA-E7EA-794B-A985-B43520F70DB9}"/>
                </a:ext>
              </a:extLst>
            </p:cNvPr>
            <p:cNvSpPr/>
            <p:nvPr/>
          </p:nvSpPr>
          <p:spPr>
            <a:xfrm>
              <a:off x="3397487" y="3070344"/>
              <a:ext cx="2800607" cy="1569660"/>
            </a:xfrm>
            <a:prstGeom prst="rect">
              <a:avLst/>
            </a:prstGeom>
          </p:spPr>
          <p:txBody>
            <a:bodyPr wrap="square">
              <a:spAutoFit/>
            </a:bodyPr>
            <a:lstStyle/>
            <a:p>
              <a:pPr algn="ctr"/>
              <a:r>
                <a:rPr lang="vi-VN" sz="3200" dirty="0">
                  <a:latin typeface="Times New Roman" panose="02020603050405020304" pitchFamily="18" charset="0"/>
                  <a:cs typeface="Times New Roman" panose="02020603050405020304" pitchFamily="18" charset="0"/>
                </a:rPr>
                <a:t>Em hiểu như thế nào là chiến tranh lạnh?</a:t>
              </a:r>
              <a:endParaRPr lang="en-VN" sz="3200" dirty="0">
                <a:latin typeface="Times New Roman" panose="02020603050405020304" pitchFamily="18" charset="0"/>
                <a:cs typeface="Times New Roman" panose="02020603050405020304" pitchFamily="18" charset="0"/>
              </a:endParaRPr>
            </a:p>
          </p:txBody>
        </p:sp>
      </p:grpSp>
      <p:pic>
        <p:nvPicPr>
          <p:cNvPr id="13" name="Picture 12">
            <a:extLst>
              <a:ext uri="{FF2B5EF4-FFF2-40B4-BE49-F238E27FC236}">
                <a16:creationId xmlns:a16="http://schemas.microsoft.com/office/drawing/2014/main" id="{9AA1EDDC-A3D9-EA46-BEB5-66C5F07E9481}"/>
              </a:ext>
            </a:extLst>
          </p:cNvPr>
          <p:cNvPicPr>
            <a:picLocks noChangeAspect="1"/>
          </p:cNvPicPr>
          <p:nvPr/>
        </p:nvPicPr>
        <p:blipFill>
          <a:blip r:embed="rId5"/>
          <a:stretch>
            <a:fillRect/>
          </a:stretch>
        </p:blipFill>
        <p:spPr>
          <a:xfrm>
            <a:off x="6860493" y="1907726"/>
            <a:ext cx="2620960" cy="3493117"/>
          </a:xfrm>
          <a:prstGeom prst="rect">
            <a:avLst/>
          </a:prstGeom>
        </p:spPr>
      </p:pic>
      <p:grpSp>
        <p:nvGrpSpPr>
          <p:cNvPr id="15" name="Group 14">
            <a:extLst>
              <a:ext uri="{FF2B5EF4-FFF2-40B4-BE49-F238E27FC236}">
                <a16:creationId xmlns:a16="http://schemas.microsoft.com/office/drawing/2014/main" id="{48DFD808-A0C3-F241-A20E-84C0888256FA}"/>
              </a:ext>
            </a:extLst>
          </p:cNvPr>
          <p:cNvGrpSpPr/>
          <p:nvPr/>
        </p:nvGrpSpPr>
        <p:grpSpPr>
          <a:xfrm>
            <a:off x="4914405" y="762563"/>
            <a:ext cx="3086100" cy="1981200"/>
            <a:chOff x="3187699" y="2833359"/>
            <a:chExt cx="3086100" cy="1981200"/>
          </a:xfrm>
        </p:grpSpPr>
        <p:sp>
          <p:nvSpPr>
            <p:cNvPr id="21" name="Oval Callout 20">
              <a:extLst>
                <a:ext uri="{FF2B5EF4-FFF2-40B4-BE49-F238E27FC236}">
                  <a16:creationId xmlns:a16="http://schemas.microsoft.com/office/drawing/2014/main" id="{5D9E7299-2C28-DB48-AE10-936EC9592200}"/>
                </a:ext>
              </a:extLst>
            </p:cNvPr>
            <p:cNvSpPr/>
            <p:nvPr/>
          </p:nvSpPr>
          <p:spPr>
            <a:xfrm>
              <a:off x="3187699" y="2833359"/>
              <a:ext cx="3086100" cy="1981200"/>
            </a:xfrm>
            <a:prstGeom prst="wedgeEllipseCallout">
              <a:avLst>
                <a:gd name="adj1" fmla="val 40029"/>
                <a:gd name="adj2" fmla="val 5669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22" name="Rectangle 21">
              <a:extLst>
                <a:ext uri="{FF2B5EF4-FFF2-40B4-BE49-F238E27FC236}">
                  <a16:creationId xmlns:a16="http://schemas.microsoft.com/office/drawing/2014/main" id="{0410162B-E0C4-094C-9E9C-A9417136E4C3}"/>
                </a:ext>
              </a:extLst>
            </p:cNvPr>
            <p:cNvSpPr/>
            <p:nvPr/>
          </p:nvSpPr>
          <p:spPr>
            <a:xfrm>
              <a:off x="3397487" y="3070344"/>
              <a:ext cx="2800607" cy="1569660"/>
            </a:xfrm>
            <a:prstGeom prst="rect">
              <a:avLst/>
            </a:prstGeom>
          </p:spPr>
          <p:txBody>
            <a:bodyPr wrap="square">
              <a:spAutoFit/>
            </a:bodyPr>
            <a:lstStyle/>
            <a:p>
              <a:pPr algn="ctr"/>
              <a:r>
                <a:rPr lang="vi-VN" sz="3200" dirty="0">
                  <a:latin typeface="Times New Roman" panose="02020603050405020304" pitchFamily="18" charset="0"/>
                  <a:cs typeface="Times New Roman" panose="02020603050405020304" pitchFamily="18" charset="0"/>
                </a:rPr>
                <a:t>Biểu hiện của chiến tranh lạnh là gì ?</a:t>
              </a:r>
              <a:endParaRPr lang="en-VN" sz="3200" dirty="0">
                <a:latin typeface="Times New Roman" panose="02020603050405020304" pitchFamily="18" charset="0"/>
                <a:cs typeface="Times New Roman" panose="02020603050405020304" pitchFamily="18" charset="0"/>
              </a:endParaRPr>
            </a:p>
          </p:txBody>
        </p:sp>
      </p:grpSp>
      <p:pic>
        <p:nvPicPr>
          <p:cNvPr id="2" name="chiến tranh lạnh 00_00_10-00_03_43.mp4" descr="chiến tranh lạnh 00_00_10-00_03_43.mp4">
            <a:hlinkClick r:id="" action="ppaction://media"/>
            <a:extLst>
              <a:ext uri="{FF2B5EF4-FFF2-40B4-BE49-F238E27FC236}">
                <a16:creationId xmlns:a16="http://schemas.microsoft.com/office/drawing/2014/main" id="{C01F873A-6F0E-9A40-9DCB-6BFAD7CB6D9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9144000" cy="5143500"/>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50000">
                                          <p:cBhvr additive="base">
                                            <p:cTn id="7" dur="5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0000">
                                          <p:cBhvr additive="base">
                                            <p:cTn id="11" dur="500" fill="hold"/>
                                            <p:tgtEl>
                                              <p:spTgt spid="2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2"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xit" presetSubtype="10" fill="hold" nodeType="clickEffect">
                                      <p:stCondLst>
                                        <p:cond delay="0"/>
                                      </p:stCondLst>
                                      <p:childTnLst>
                                        <p:animEffect transition="out" filter="checkerboard(across)">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par>
                                    <p:cTn id="24" presetID="2" presetClass="entr" presetSubtype="2" fill="hold" grpId="0" nodeType="withEffect" p14:presetBounceEnd="50000">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14:bounceEnd="50000">
                                          <p:cBhvr additive="base">
                                            <p:cTn id="26" dur="500" fill="hold"/>
                                            <p:tgtEl>
                                              <p:spTgt spid="23"/>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500"/>
                                            <p:tgtEl>
                                              <p:spTgt spid="15"/>
                                            </p:tgtEl>
                                          </p:cBhvr>
                                        </p:animEffect>
                                      </p:childTnLst>
                                    </p:cTn>
                                  </p:par>
                                  <p:par>
                                    <p:cTn id="33" presetID="2" presetClass="entr" presetSubtype="2" fill="hold" grpId="0" nodeType="withEffect" p14:presetBounceEnd="50000">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14:bounceEnd="50000">
                                          <p:cBhvr additive="base">
                                            <p:cTn id="35" dur="500" fill="hold"/>
                                            <p:tgtEl>
                                              <p:spTgt spid="26"/>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 presetClass="exit" presetSubtype="10" fill="hold" nodeType="clickEffect">
                                      <p:stCondLst>
                                        <p:cond delay="0"/>
                                      </p:stCondLst>
                                      <p:childTnLst>
                                        <p:animEffect transition="out" filter="checkerboard(across)">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2" presetClass="entr" presetSubtype="2" fill="hold" grpId="0" nodeType="withEffect" p14:presetBounceEnd="50000">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14:bounceEnd="50000">
                                          <p:cBhvr additive="base">
                                            <p:cTn id="44" dur="500" fill="hold"/>
                                            <p:tgtEl>
                                              <p:spTgt spid="27"/>
                                            </p:tgtEl>
                                            <p:attrNameLst>
                                              <p:attrName>ppt_x</p:attrName>
                                            </p:attrNameLst>
                                          </p:cBhvr>
                                          <p:tavLst>
                                            <p:tav tm="0">
                                              <p:val>
                                                <p:strVal val="1+#ppt_w/2"/>
                                              </p:val>
                                            </p:tav>
                                            <p:tav tm="100000">
                                              <p:val>
                                                <p:strVal val="#ppt_x"/>
                                              </p:val>
                                            </p:tav>
                                          </p:tavLst>
                                        </p:anim>
                                        <p:anim calcmode="lin" valueType="num" p14:bounceEnd="50000">
                                          <p:cBhvr additive="base">
                                            <p:cTn id="45"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arn(outVertical)">
                                          <p:cBhvr>
                                            <p:cTn id="5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1" fill="hold" display="0">
                      <p:stCondLst>
                        <p:cond delay="indefinite"/>
                      </p:stCondLst>
                    </p:cTn>
                    <p:tgtEl>
                      <p:spTgt spid="2"/>
                    </p:tgtEl>
                  </p:cMediaNode>
                </p:video>
              </p:childTnLst>
            </p:cTn>
          </p:par>
        </p:tnLst>
        <p:bldLst>
          <p:bldP spid="44" grpId="0"/>
          <p:bldP spid="23" grpId="0"/>
          <p:bldP spid="24"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2"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xit" presetSubtype="10" fill="hold" nodeType="clickEffect">
                                      <p:stCondLst>
                                        <p:cond delay="0"/>
                                      </p:stCondLst>
                                      <p:childTnLst>
                                        <p:animEffect transition="out" filter="checkerboard(across)">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par>
                                    <p:cTn id="24" presetID="2" presetClass="entr" presetSubtype="2"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500"/>
                                            <p:tgtEl>
                                              <p:spTgt spid="15"/>
                                            </p:tgtEl>
                                          </p:cBhvr>
                                        </p:animEffect>
                                      </p:childTnLst>
                                    </p:cTn>
                                  </p:par>
                                  <p:par>
                                    <p:cTn id="33" presetID="2" presetClass="entr" presetSubtype="2"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1+#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 presetClass="exit" presetSubtype="10" fill="hold" nodeType="clickEffect">
                                      <p:stCondLst>
                                        <p:cond delay="0"/>
                                      </p:stCondLst>
                                      <p:childTnLst>
                                        <p:animEffect transition="out" filter="checkerboard(across)">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2" presetClass="entr" presetSubtype="2"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arn(outVertical)">
                                          <p:cBhvr>
                                            <p:cTn id="5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1" fill="hold" display="0">
                      <p:stCondLst>
                        <p:cond delay="indefinite"/>
                      </p:stCondLst>
                    </p:cTn>
                    <p:tgtEl>
                      <p:spTgt spid="2"/>
                    </p:tgtEl>
                  </p:cMediaNode>
                </p:video>
              </p:childTnLst>
            </p:cTn>
          </p:par>
        </p:tnLst>
        <p:bldLst>
          <p:bldP spid="44" grpId="0"/>
          <p:bldP spid="23" grpId="0"/>
          <p:bldP spid="24" grpId="0"/>
          <p:bldP spid="26" grpId="0"/>
          <p:bldP spid="2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accent4">
            <a:alpha val="55030"/>
          </a:schemeClr>
        </a:solidFill>
        <a:effectLst/>
      </p:bgPr>
    </p:bg>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E0E58691-DFAD-F14F-99E4-4BF63F166E2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601" t="25109" b="22485"/>
          <a:stretch/>
        </p:blipFill>
        <p:spPr bwMode="auto">
          <a:xfrm flipH="1">
            <a:off x="0" y="-159027"/>
            <a:ext cx="2913320" cy="2165684"/>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C380F32B-832F-744F-A486-A158584EF78C}"/>
              </a:ext>
            </a:extLst>
          </p:cNvPr>
          <p:cNvSpPr/>
          <p:nvPr/>
        </p:nvSpPr>
        <p:spPr>
          <a:xfrm flipH="1">
            <a:off x="4529470" y="1806743"/>
            <a:ext cx="130744" cy="32986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8" name="Picture 4">
            <a:extLst>
              <a:ext uri="{FF2B5EF4-FFF2-40B4-BE49-F238E27FC236}">
                <a16:creationId xmlns:a16="http://schemas.microsoft.com/office/drawing/2014/main" id="{81C44710-E7B5-A740-B9EC-707B2AEEDD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91" t="21399" r="50140" b="26195"/>
          <a:stretch/>
        </p:blipFill>
        <p:spPr bwMode="auto">
          <a:xfrm flipH="1">
            <a:off x="6230676" y="-302650"/>
            <a:ext cx="2913322" cy="216568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46D4DFE2-BB36-5349-A93E-252AA3C54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69101">
            <a:off x="2694164" y="-286617"/>
            <a:ext cx="3755669" cy="262249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DA207D98-26B4-E541-82C2-A859ECDFE09B}"/>
              </a:ext>
            </a:extLst>
          </p:cNvPr>
          <p:cNvSpPr/>
          <p:nvPr/>
        </p:nvSpPr>
        <p:spPr>
          <a:xfrm>
            <a:off x="805050" y="2253064"/>
            <a:ext cx="2108270" cy="923330"/>
          </a:xfrm>
          <a:prstGeom prst="rect">
            <a:avLst/>
          </a:prstGeom>
          <a:noFill/>
        </p:spPr>
        <p:txBody>
          <a:bodyPr wrap="none" lIns="91440" tIns="45720" rIns="91440" bIns="45720">
            <a:spAutoFit/>
          </a:bodyPr>
          <a:lstStyle/>
          <a:p>
            <a:pPr algn="ctr"/>
            <a:r>
              <a:rPr lang="en-US" sz="5400" b="0"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NATO</a:t>
            </a:r>
          </a:p>
        </p:txBody>
      </p:sp>
      <p:pic>
        <p:nvPicPr>
          <p:cNvPr id="3076" name="Picture 4" descr="Khối_Warszawa">
            <a:extLst>
              <a:ext uri="{FF2B5EF4-FFF2-40B4-BE49-F238E27FC236}">
                <a16:creationId xmlns:a16="http://schemas.microsoft.com/office/drawing/2014/main" id="{30DF1F3F-38DD-BE4D-A2E7-114EACE707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0438" y="2999875"/>
            <a:ext cx="2150934" cy="216568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339EACE0-13D2-7649-A058-281016A819B6}"/>
              </a:ext>
            </a:extLst>
          </p:cNvPr>
          <p:cNvSpPr/>
          <p:nvPr/>
        </p:nvSpPr>
        <p:spPr>
          <a:xfrm>
            <a:off x="5531002" y="2076545"/>
            <a:ext cx="3070071" cy="923330"/>
          </a:xfrm>
          <a:prstGeom prst="rect">
            <a:avLst/>
          </a:prstGeom>
          <a:noFill/>
        </p:spPr>
        <p:txBody>
          <a:bodyPr wrap="none" lIns="91440" tIns="45720" rIns="91440" bIns="45720">
            <a:spAutoFit/>
          </a:bodyPr>
          <a:lstStyle/>
          <a:p>
            <a:pPr algn="ctr"/>
            <a:r>
              <a:rPr lang="en-US" sz="540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Warszawa</a:t>
            </a:r>
            <a:endParaRPr lang="en-US" sz="5400" b="0"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FC8C42F1-09A5-5D41-B307-C0547AE734F6}"/>
              </a:ext>
            </a:extLst>
          </p:cNvPr>
          <p:cNvPicPr>
            <a:picLocks noChangeAspect="1"/>
          </p:cNvPicPr>
          <p:nvPr/>
        </p:nvPicPr>
        <p:blipFill>
          <a:blip r:embed="rId5"/>
          <a:stretch>
            <a:fillRect/>
          </a:stretch>
        </p:blipFill>
        <p:spPr>
          <a:xfrm>
            <a:off x="1044522" y="3401448"/>
            <a:ext cx="1723099" cy="1703953"/>
          </a:xfrm>
          <a:prstGeom prst="rect">
            <a:avLst/>
          </a:prstGeom>
        </p:spPr>
      </p:pic>
      <p:sp>
        <p:nvSpPr>
          <p:cNvPr id="13" name="TextBox 12">
            <a:extLst>
              <a:ext uri="{FF2B5EF4-FFF2-40B4-BE49-F238E27FC236}">
                <a16:creationId xmlns:a16="http://schemas.microsoft.com/office/drawing/2014/main" id="{BE3A03A0-1067-4648-9140-1638BF622385}"/>
              </a:ext>
            </a:extLst>
          </p:cNvPr>
          <p:cNvSpPr txBox="1"/>
          <p:nvPr/>
        </p:nvSpPr>
        <p:spPr>
          <a:xfrm>
            <a:off x="191377" y="2095860"/>
            <a:ext cx="3949245" cy="646331"/>
          </a:xfrm>
          <a:prstGeom prst="rect">
            <a:avLst/>
          </a:prstGeom>
          <a:noFill/>
        </p:spPr>
        <p:txBody>
          <a:bodyPr wrap="square" rtlCol="0">
            <a:spAutoFit/>
          </a:bodyPr>
          <a:lstStyle/>
          <a:p>
            <a:r>
              <a:rPr lang="en-US" sz="3600" b="1" dirty="0" err="1">
                <a:solidFill>
                  <a:srgbClr val="FF0000"/>
                </a:solidFill>
                <a:latin typeface="Times New Roman" panose="02020603050405020304" pitchFamily="18" charset="0"/>
                <a:cs typeface="Times New Roman" panose="02020603050405020304" pitchFamily="18" charset="0"/>
              </a:rPr>
              <a:t>Kế</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hoạch</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marshall</a:t>
            </a:r>
            <a:endParaRPr lang="en-VN" sz="3600" b="1" dirty="0">
              <a:solidFill>
                <a:srgbClr val="FF0000"/>
              </a:solidFill>
              <a:latin typeface="Times New Roman" panose="020206030504050203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id="{28388536-A619-9944-B7E6-48260B38B715}"/>
              </a:ext>
            </a:extLst>
          </p:cNvPr>
          <p:cNvSpPr/>
          <p:nvPr/>
        </p:nvSpPr>
        <p:spPr>
          <a:xfrm>
            <a:off x="4705646" y="1962155"/>
            <a:ext cx="4061636" cy="1077218"/>
          </a:xfrm>
          <a:prstGeom prst="rect">
            <a:avLst/>
          </a:prstGeom>
        </p:spPr>
        <p:txBody>
          <a:bodyPr wrap="square">
            <a:spAutoFit/>
          </a:bodyPr>
          <a:lstStyle/>
          <a:p>
            <a:pPr algn="ctr"/>
            <a:r>
              <a:rPr lang="en-VN" sz="3200" b="1" dirty="0">
                <a:solidFill>
                  <a:srgbClr val="0070C0"/>
                </a:solidFill>
                <a:latin typeface="Times New Roman" panose="02020603050405020304" pitchFamily="18" charset="0"/>
                <a:cs typeface="Times New Roman" panose="02020603050405020304" pitchFamily="18" charset="0"/>
              </a:rPr>
              <a:t>Hội đồng tương trợ kinh tế (sev)</a:t>
            </a:r>
          </a:p>
        </p:txBody>
      </p:sp>
      <p:pic>
        <p:nvPicPr>
          <p:cNvPr id="16" name="Picture 15">
            <a:extLst>
              <a:ext uri="{FF2B5EF4-FFF2-40B4-BE49-F238E27FC236}">
                <a16:creationId xmlns:a16="http://schemas.microsoft.com/office/drawing/2014/main" id="{25E66DFE-80CF-4242-926E-9557DF199114}"/>
              </a:ext>
            </a:extLst>
          </p:cNvPr>
          <p:cNvPicPr>
            <a:picLocks noChangeAspect="1"/>
          </p:cNvPicPr>
          <p:nvPr/>
        </p:nvPicPr>
        <p:blipFill rotWithShape="1">
          <a:blip r:embed="rId6"/>
          <a:srcRect l="24406" r="21610"/>
          <a:stretch/>
        </p:blipFill>
        <p:spPr>
          <a:xfrm>
            <a:off x="682043" y="2826740"/>
            <a:ext cx="2822565" cy="2467053"/>
          </a:xfrm>
          <a:prstGeom prst="rect">
            <a:avLst/>
          </a:prstGeom>
        </p:spPr>
      </p:pic>
      <p:pic>
        <p:nvPicPr>
          <p:cNvPr id="3082" name="Picture 10" descr="SEV là gì? đôi nét về quá trình hình thành của Hội đồng Tương trợ Kinh tế">
            <a:extLst>
              <a:ext uri="{FF2B5EF4-FFF2-40B4-BE49-F238E27FC236}">
                <a16:creationId xmlns:a16="http://schemas.microsoft.com/office/drawing/2014/main" id="{57588D4A-DDCE-C34E-9F76-DB2B172DDF9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8008" t="8309" r="16529" b="4990"/>
          <a:stretch/>
        </p:blipFill>
        <p:spPr bwMode="auto">
          <a:xfrm>
            <a:off x="5784016" y="2954989"/>
            <a:ext cx="2328943" cy="2191317"/>
          </a:xfrm>
          <a:prstGeom prst="ellipse">
            <a:avLst/>
          </a:prstGeom>
          <a:noFill/>
          <a:extLst>
            <a:ext uri="{909E8E84-426E-40DD-AFC4-6F175D3DCCD1}">
              <a14:hiddenFill xmlns:a14="http://schemas.microsoft.com/office/drawing/2010/main">
                <a:solidFill>
                  <a:srgbClr val="FFFFFF"/>
                </a:solidFill>
              </a14:hiddenFill>
            </a:ext>
          </a:extLst>
        </p:spPr>
      </p:pic>
      <p:pic>
        <p:nvPicPr>
          <p:cNvPr id="3084" name="Picture 12" descr="The USA and USSR policy during the cold war with and plication on the  Korean war - المركز الديمقراطي العربي">
            <a:extLst>
              <a:ext uri="{FF2B5EF4-FFF2-40B4-BE49-F238E27FC236}">
                <a16:creationId xmlns:a16="http://schemas.microsoft.com/office/drawing/2014/main" id="{3A5ED74A-0E53-9949-9305-228ED78425C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418" y="30564"/>
            <a:ext cx="9119581" cy="5112936"/>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932950F3-F364-874D-BEB2-ED37C766EB78}"/>
              </a:ext>
            </a:extLst>
          </p:cNvPr>
          <p:cNvGrpSpPr/>
          <p:nvPr/>
        </p:nvGrpSpPr>
        <p:grpSpPr>
          <a:xfrm>
            <a:off x="-40955" y="27685"/>
            <a:ext cx="9160537" cy="5137874"/>
            <a:chOff x="-40955" y="27685"/>
            <a:chExt cx="9160537" cy="5137874"/>
          </a:xfrm>
        </p:grpSpPr>
        <p:pic>
          <p:nvPicPr>
            <p:cNvPr id="3086" name="Picture 14" descr="Ảnh chụp một vụ thử vũ khí hạt nhân. ">
              <a:extLst>
                <a:ext uri="{FF2B5EF4-FFF2-40B4-BE49-F238E27FC236}">
                  <a16:creationId xmlns:a16="http://schemas.microsoft.com/office/drawing/2014/main" id="{74B3B822-E940-4448-B03B-B4CFDD777A5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418" y="27685"/>
              <a:ext cx="9144000" cy="5077716"/>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992BD73E-6399-A046-8B20-D3072DD58B5F}"/>
                </a:ext>
              </a:extLst>
            </p:cNvPr>
            <p:cNvSpPr/>
            <p:nvPr/>
          </p:nvSpPr>
          <p:spPr>
            <a:xfrm>
              <a:off x="-40955" y="4211452"/>
              <a:ext cx="9144000" cy="954107"/>
            </a:xfrm>
            <a:prstGeom prst="rect">
              <a:avLst/>
            </a:prstGeom>
            <a:solidFill>
              <a:srgbClr val="CECECE"/>
            </a:solidFill>
          </p:spPr>
          <p:txBody>
            <a:bodyPr wrap="square">
              <a:spAutoFit/>
            </a:bodyPr>
            <a:lstStyle/>
            <a:p>
              <a:pPr algn="ctr"/>
              <a:r>
                <a:rPr lang="en-US" sz="2800" i="1" dirty="0" err="1">
                  <a:solidFill>
                    <a:srgbClr val="FFFF00"/>
                  </a:solidFill>
                  <a:latin typeface="Times New Roman" panose="02020603050405020304" pitchFamily="18" charset="0"/>
                  <a:cs typeface="Times New Roman" panose="02020603050405020304" pitchFamily="18" charset="0"/>
                </a:rPr>
                <a:t>Vụ</a:t>
              </a:r>
              <a:r>
                <a:rPr lang="en-US" sz="2800" i="1" dirty="0">
                  <a:solidFill>
                    <a:srgbClr val="FFFF00"/>
                  </a:solidFill>
                  <a:latin typeface="Times New Roman" panose="02020603050405020304" pitchFamily="18" charset="0"/>
                  <a:cs typeface="Times New Roman" panose="02020603050405020304" pitchFamily="18" charset="0"/>
                </a:rPr>
                <a:t> </a:t>
              </a:r>
              <a:r>
                <a:rPr lang="en-US" sz="2800" i="1" dirty="0" err="1">
                  <a:solidFill>
                    <a:srgbClr val="FFFF00"/>
                  </a:solidFill>
                  <a:latin typeface="Times New Roman" panose="02020603050405020304" pitchFamily="18" charset="0"/>
                  <a:cs typeface="Times New Roman" panose="02020603050405020304" pitchFamily="18" charset="0"/>
                </a:rPr>
                <a:t>thử</a:t>
              </a:r>
              <a:r>
                <a:rPr lang="en-US" sz="2800" i="1" dirty="0">
                  <a:solidFill>
                    <a:srgbClr val="FFFF00"/>
                  </a:solidFill>
                  <a:latin typeface="Times New Roman" panose="02020603050405020304" pitchFamily="18" charset="0"/>
                  <a:cs typeface="Times New Roman" panose="02020603050405020304" pitchFamily="18" charset="0"/>
                </a:rPr>
                <a:t> </a:t>
              </a:r>
              <a:r>
                <a:rPr lang="en-US" sz="2800" i="1" dirty="0" err="1">
                  <a:solidFill>
                    <a:srgbClr val="FFFF00"/>
                  </a:solidFill>
                  <a:latin typeface="Times New Roman" panose="02020603050405020304" pitchFamily="18" charset="0"/>
                  <a:cs typeface="Times New Roman" panose="02020603050405020304" pitchFamily="18" charset="0"/>
                </a:rPr>
                <a:t>vũ</a:t>
              </a:r>
              <a:r>
                <a:rPr lang="en-US" sz="2800" i="1" dirty="0">
                  <a:solidFill>
                    <a:srgbClr val="FFFF00"/>
                  </a:solidFill>
                  <a:latin typeface="Times New Roman" panose="02020603050405020304" pitchFamily="18" charset="0"/>
                  <a:cs typeface="Times New Roman" panose="02020603050405020304" pitchFamily="18" charset="0"/>
                </a:rPr>
                <a:t> </a:t>
              </a:r>
              <a:r>
                <a:rPr lang="en-US" sz="2800" i="1" dirty="0" err="1">
                  <a:solidFill>
                    <a:srgbClr val="FFFF00"/>
                  </a:solidFill>
                  <a:latin typeface="Times New Roman" panose="02020603050405020304" pitchFamily="18" charset="0"/>
                  <a:cs typeface="Times New Roman" panose="02020603050405020304" pitchFamily="18" charset="0"/>
                </a:rPr>
                <a:t>khí</a:t>
              </a:r>
              <a:r>
                <a:rPr lang="en-US" sz="2800" i="1" dirty="0">
                  <a:solidFill>
                    <a:srgbClr val="FFFF00"/>
                  </a:solidFill>
                  <a:latin typeface="Times New Roman" panose="02020603050405020304" pitchFamily="18" charset="0"/>
                  <a:cs typeface="Times New Roman" panose="02020603050405020304" pitchFamily="18" charset="0"/>
                </a:rPr>
                <a:t> </a:t>
              </a:r>
              <a:r>
                <a:rPr lang="en-US" sz="2800" i="1" dirty="0" err="1">
                  <a:solidFill>
                    <a:srgbClr val="FFFF00"/>
                  </a:solidFill>
                  <a:latin typeface="Times New Roman" panose="02020603050405020304" pitchFamily="18" charset="0"/>
                  <a:cs typeface="Times New Roman" panose="02020603050405020304" pitchFamily="18" charset="0"/>
                </a:rPr>
                <a:t>hạt</a:t>
              </a:r>
              <a:r>
                <a:rPr lang="en-US" sz="2800" i="1" dirty="0">
                  <a:solidFill>
                    <a:srgbClr val="FFFF00"/>
                  </a:solidFill>
                  <a:latin typeface="Times New Roman" panose="02020603050405020304" pitchFamily="18" charset="0"/>
                  <a:cs typeface="Times New Roman" panose="02020603050405020304" pitchFamily="18" charset="0"/>
                </a:rPr>
                <a:t> </a:t>
              </a:r>
              <a:r>
                <a:rPr lang="en-US" sz="2800" i="1" dirty="0" err="1">
                  <a:solidFill>
                    <a:srgbClr val="FFFF00"/>
                  </a:solidFill>
                  <a:latin typeface="Times New Roman" panose="02020603050405020304" pitchFamily="18" charset="0"/>
                  <a:cs typeface="Times New Roman" panose="02020603050405020304" pitchFamily="18" charset="0"/>
                </a:rPr>
                <a:t>nhân</a:t>
              </a:r>
              <a:r>
                <a:rPr lang="en-US" sz="2800" i="1" dirty="0">
                  <a:solidFill>
                    <a:srgbClr val="FFFF00"/>
                  </a:solidFill>
                  <a:latin typeface="Times New Roman" panose="02020603050405020304" pitchFamily="18" charset="0"/>
                  <a:cs typeface="Times New Roman" panose="02020603050405020304" pitchFamily="18" charset="0"/>
                </a:rPr>
                <a:t> </a:t>
              </a:r>
              <a:r>
                <a:rPr lang="en-US" sz="2800" i="1" dirty="0" err="1">
                  <a:solidFill>
                    <a:srgbClr val="FFFF00"/>
                  </a:solidFill>
                  <a:latin typeface="Times New Roman" panose="02020603050405020304" pitchFamily="18" charset="0"/>
                  <a:cs typeface="Times New Roman" panose="02020603050405020304" pitchFamily="18" charset="0"/>
                </a:rPr>
                <a:t>chiến</a:t>
              </a:r>
              <a:r>
                <a:rPr lang="en-US" sz="2800" i="1" dirty="0">
                  <a:solidFill>
                    <a:srgbClr val="FFFF00"/>
                  </a:solidFill>
                  <a:latin typeface="Times New Roman" panose="02020603050405020304" pitchFamily="18" charset="0"/>
                  <a:cs typeface="Times New Roman" panose="02020603050405020304" pitchFamily="18" charset="0"/>
                </a:rPr>
                <a:t> </a:t>
              </a:r>
              <a:r>
                <a:rPr lang="en-US" sz="2800" i="1" dirty="0" err="1">
                  <a:solidFill>
                    <a:srgbClr val="FFFF00"/>
                  </a:solidFill>
                  <a:latin typeface="Times New Roman" panose="02020603050405020304" pitchFamily="18" charset="0"/>
                  <a:cs typeface="Times New Roman" panose="02020603050405020304" pitchFamily="18" charset="0"/>
                </a:rPr>
                <a:t>thuật</a:t>
              </a:r>
              <a:r>
                <a:rPr lang="en-US" sz="2800" i="1" dirty="0">
                  <a:solidFill>
                    <a:srgbClr val="FFFF00"/>
                  </a:solidFill>
                  <a:latin typeface="Times New Roman" panose="02020603050405020304" pitchFamily="18" charset="0"/>
                  <a:cs typeface="Times New Roman" panose="02020603050405020304" pitchFamily="18" charset="0"/>
                </a:rPr>
                <a:t> “Small Boy” </a:t>
              </a:r>
              <a:r>
                <a:rPr lang="en-US" sz="2800" i="1" dirty="0" err="1">
                  <a:solidFill>
                    <a:srgbClr val="FFFF00"/>
                  </a:solidFill>
                  <a:latin typeface="Times New Roman" panose="02020603050405020304" pitchFamily="18" charset="0"/>
                  <a:cs typeface="Times New Roman" panose="02020603050405020304" pitchFamily="18" charset="0"/>
                </a:rPr>
                <a:t>tại</a:t>
              </a:r>
              <a:r>
                <a:rPr lang="en-US" sz="2800" i="1" dirty="0">
                  <a:solidFill>
                    <a:srgbClr val="FFFF00"/>
                  </a:solidFill>
                  <a:latin typeface="Times New Roman" panose="02020603050405020304" pitchFamily="18" charset="0"/>
                  <a:cs typeface="Times New Roman" panose="02020603050405020304" pitchFamily="18" charset="0"/>
                </a:rPr>
                <a:t> </a:t>
              </a:r>
              <a:r>
                <a:rPr lang="en-US" sz="2800" i="1" dirty="0">
                  <a:solidFill>
                    <a:srgbClr val="FFFF00"/>
                  </a:solidFill>
                  <a:latin typeface="Times New Roman" panose="02020603050405020304" pitchFamily="18" charset="0"/>
                  <a:cs typeface="Times New Roman" panose="02020603050405020304" pitchFamily="18" charset="0"/>
                  <a:hlinkClick r:id="rId10">
                    <a:extLst>
                      <a:ext uri="{A12FA001-AC4F-418D-AE19-62706E023703}">
                        <ahyp:hlinkClr xmlns:ahyp="http://schemas.microsoft.com/office/drawing/2018/hyperlinkcolor" val="tx"/>
                      </a:ext>
                    </a:extLst>
                  </a:hlinkClick>
                </a:rPr>
                <a:t>Bãi</a:t>
              </a:r>
              <a:r>
                <a:rPr lang="en-US" sz="2800" i="1" dirty="0">
                  <a:solidFill>
                    <a:srgbClr val="FFFF00"/>
                  </a:solidFill>
                  <a:latin typeface="Times New Roman" panose="02020603050405020304" pitchFamily="18" charset="0"/>
                  <a:cs typeface="Times New Roman" panose="02020603050405020304" pitchFamily="18" charset="0"/>
                </a:rPr>
                <a:t> </a:t>
              </a:r>
              <a:r>
                <a:rPr lang="en-US" sz="2800" i="1" dirty="0" err="1">
                  <a:solidFill>
                    <a:srgbClr val="FFFF00"/>
                  </a:solidFill>
                  <a:latin typeface="Times New Roman" panose="02020603050405020304" pitchFamily="18" charset="0"/>
                  <a:cs typeface="Times New Roman" panose="02020603050405020304" pitchFamily="18" charset="0"/>
                </a:rPr>
                <a:t>thử</a:t>
              </a:r>
              <a:r>
                <a:rPr lang="en-US" sz="2800" i="1" dirty="0">
                  <a:solidFill>
                    <a:srgbClr val="FFFF00"/>
                  </a:solidFill>
                  <a:latin typeface="Times New Roman" panose="02020603050405020304" pitchFamily="18" charset="0"/>
                  <a:cs typeface="Times New Roman" panose="02020603050405020304" pitchFamily="18" charset="0"/>
                </a:rPr>
                <a:t> Nevada, </a:t>
              </a:r>
              <a:r>
                <a:rPr lang="en-US" sz="2800" i="1" dirty="0" err="1">
                  <a:solidFill>
                    <a:srgbClr val="FFFF00"/>
                  </a:solidFill>
                  <a:latin typeface="Times New Roman" panose="02020603050405020304" pitchFamily="18" charset="0"/>
                  <a:cs typeface="Times New Roman" panose="02020603050405020304" pitchFamily="18" charset="0"/>
                </a:rPr>
                <a:t>ngày</a:t>
              </a:r>
              <a:r>
                <a:rPr lang="en-US" sz="2800" i="1" dirty="0">
                  <a:solidFill>
                    <a:srgbClr val="FFFF00"/>
                  </a:solidFill>
                  <a:latin typeface="Times New Roman" panose="02020603050405020304" pitchFamily="18" charset="0"/>
                  <a:cs typeface="Times New Roman" panose="02020603050405020304" pitchFamily="18" charset="0"/>
                </a:rPr>
                <a:t> 14 </a:t>
              </a:r>
              <a:r>
                <a:rPr lang="en-US" sz="2800" i="1" dirty="0" err="1">
                  <a:solidFill>
                    <a:srgbClr val="FFFF00"/>
                  </a:solidFill>
                  <a:latin typeface="Times New Roman" panose="02020603050405020304" pitchFamily="18" charset="0"/>
                  <a:cs typeface="Times New Roman" panose="02020603050405020304" pitchFamily="18" charset="0"/>
                </a:rPr>
                <a:t>tháng</a:t>
              </a:r>
              <a:r>
                <a:rPr lang="en-US" sz="2800" i="1" dirty="0">
                  <a:solidFill>
                    <a:srgbClr val="FFFF00"/>
                  </a:solidFill>
                  <a:latin typeface="Times New Roman" panose="02020603050405020304" pitchFamily="18" charset="0"/>
                  <a:cs typeface="Times New Roman" panose="02020603050405020304" pitchFamily="18" charset="0"/>
                </a:rPr>
                <a:t> 7 </a:t>
              </a:r>
              <a:r>
                <a:rPr lang="en-US" sz="2800" i="1" dirty="0" err="1">
                  <a:solidFill>
                    <a:srgbClr val="FFFF00"/>
                  </a:solidFill>
                  <a:latin typeface="Times New Roman" panose="02020603050405020304" pitchFamily="18" charset="0"/>
                  <a:cs typeface="Times New Roman" panose="02020603050405020304" pitchFamily="18" charset="0"/>
                </a:rPr>
                <a:t>năm</a:t>
              </a:r>
              <a:r>
                <a:rPr lang="en-US" sz="2800" i="1" dirty="0">
                  <a:solidFill>
                    <a:srgbClr val="FFFF00"/>
                  </a:solidFill>
                  <a:latin typeface="Times New Roman" panose="02020603050405020304" pitchFamily="18" charset="0"/>
                  <a:cs typeface="Times New Roman" panose="02020603050405020304" pitchFamily="18" charset="0"/>
                </a:rPr>
                <a:t> 1962</a:t>
              </a:r>
              <a:endParaRPr lang="en-VN" sz="2800" dirty="0">
                <a:solidFill>
                  <a:srgbClr val="FFFF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05B1C84E-4A90-3647-9F0D-2354B12D48E1}"/>
                </a:ext>
              </a:extLst>
            </p:cNvPr>
            <p:cNvSpPr txBox="1"/>
            <p:nvPr/>
          </p:nvSpPr>
          <p:spPr>
            <a:xfrm>
              <a:off x="24418" y="38099"/>
              <a:ext cx="4116204" cy="523220"/>
            </a:xfrm>
            <a:prstGeom prst="rect">
              <a:avLst/>
            </a:prstGeom>
            <a:noFill/>
          </p:spPr>
          <p:txBody>
            <a:bodyPr wrap="square" rtlCol="0">
              <a:spAutoFit/>
            </a:bodyPr>
            <a:lstStyle/>
            <a:p>
              <a:r>
                <a:rPr lang="en-VN" sz="2800" b="1" dirty="0">
                  <a:latin typeface="Times New Roman" panose="02020603050405020304" pitchFamily="18" charset="0"/>
                  <a:cs typeface="Times New Roman" panose="02020603050405020304" pitchFamily="18" charset="0"/>
                </a:rPr>
                <a:t>CHẠY ĐUA VŨ TRANG</a:t>
              </a:r>
            </a:p>
          </p:txBody>
        </p:sp>
      </p:grpSp>
      <p:grpSp>
        <p:nvGrpSpPr>
          <p:cNvPr id="24" name="Group 23">
            <a:extLst>
              <a:ext uri="{FF2B5EF4-FFF2-40B4-BE49-F238E27FC236}">
                <a16:creationId xmlns:a16="http://schemas.microsoft.com/office/drawing/2014/main" id="{7B4D22AE-A6D4-774B-B48D-921CC2E811D3}"/>
              </a:ext>
            </a:extLst>
          </p:cNvPr>
          <p:cNvGrpSpPr/>
          <p:nvPr/>
        </p:nvGrpSpPr>
        <p:grpSpPr>
          <a:xfrm>
            <a:off x="-48836" y="-48159"/>
            <a:ext cx="9192835" cy="5153560"/>
            <a:chOff x="-48836" y="-48159"/>
            <a:chExt cx="9192835" cy="5153560"/>
          </a:xfrm>
        </p:grpSpPr>
        <p:pic>
          <p:nvPicPr>
            <p:cNvPr id="3088" name="Picture 16" descr="Ảnh chụp một vụ thử vũ khí hạt nhân.  Một đám mây hình nấm bay lên trên những đám mây.">
              <a:extLst>
                <a:ext uri="{FF2B5EF4-FFF2-40B4-BE49-F238E27FC236}">
                  <a16:creationId xmlns:a16="http://schemas.microsoft.com/office/drawing/2014/main" id="{11105429-F62C-FA43-8430-72CAA2F8E04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32" y="-48159"/>
              <a:ext cx="9191731" cy="514350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6B605105-79FF-3746-B5B6-2C94FE790625}"/>
                </a:ext>
              </a:extLst>
            </p:cNvPr>
            <p:cNvSpPr/>
            <p:nvPr/>
          </p:nvSpPr>
          <p:spPr>
            <a:xfrm>
              <a:off x="-48836" y="3905072"/>
              <a:ext cx="9192835" cy="1200329"/>
            </a:xfrm>
            <a:prstGeom prst="rect">
              <a:avLst/>
            </a:prstGeom>
          </p:spPr>
          <p:txBody>
            <a:bodyPr wrap="square">
              <a:spAutoFit/>
            </a:bodyPr>
            <a:lstStyle/>
            <a:p>
              <a:pPr algn="ctr"/>
              <a:r>
                <a:rPr lang="en-US" sz="3600" i="1" dirty="0" err="1">
                  <a:solidFill>
                    <a:srgbClr val="FFFF00"/>
                  </a:solidFill>
                  <a:latin typeface="Times New Roman" panose="02020603050405020304" pitchFamily="18" charset="0"/>
                  <a:cs typeface="Times New Roman" panose="02020603050405020304" pitchFamily="18" charset="0"/>
                </a:rPr>
                <a:t>Liên</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Xô</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thử</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nghiệm</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một</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quả</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bom</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khinh</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khí</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giả</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vào</a:t>
              </a:r>
              <a:r>
                <a:rPr lang="en-US" sz="3600" i="1" dirty="0">
                  <a:solidFill>
                    <a:srgbClr val="FFFF00"/>
                  </a:solidFill>
                  <a:latin typeface="Times New Roman" panose="02020603050405020304" pitchFamily="18" charset="0"/>
                  <a:cs typeface="Times New Roman" panose="02020603050405020304" pitchFamily="18" charset="0"/>
                </a:rPr>
                <a:t> </a:t>
              </a:r>
              <a:r>
                <a:rPr lang="en-US" sz="3600" i="1" dirty="0" err="1">
                  <a:solidFill>
                    <a:srgbClr val="FFFF00"/>
                  </a:solidFill>
                  <a:latin typeface="Times New Roman" panose="02020603050405020304" pitchFamily="18" charset="0"/>
                  <a:cs typeface="Times New Roman" panose="02020603050405020304" pitchFamily="18" charset="0"/>
                </a:rPr>
                <a:t>năm</a:t>
              </a:r>
              <a:r>
                <a:rPr lang="en-US" sz="3600" i="1" dirty="0">
                  <a:solidFill>
                    <a:srgbClr val="FFFF00"/>
                  </a:solidFill>
                  <a:latin typeface="Times New Roman" panose="02020603050405020304" pitchFamily="18" charset="0"/>
                  <a:cs typeface="Times New Roman" panose="02020603050405020304" pitchFamily="18" charset="0"/>
                </a:rPr>
                <a:t> 1953</a:t>
              </a:r>
              <a:endParaRPr lang="en-VN" sz="3600" dirty="0">
                <a:solidFill>
                  <a:srgbClr val="FFFF00"/>
                </a:solidFill>
                <a:latin typeface="Times New Roman" panose="02020603050405020304" pitchFamily="18" charset="0"/>
                <a:cs typeface="Times New Roman" panose="02020603050405020304" pitchFamily="18" charset="0"/>
              </a:endParaRPr>
            </a:p>
          </p:txBody>
        </p:sp>
      </p:grpSp>
      <p:grpSp>
        <p:nvGrpSpPr>
          <p:cNvPr id="27" name="Group 26">
            <a:extLst>
              <a:ext uri="{FF2B5EF4-FFF2-40B4-BE49-F238E27FC236}">
                <a16:creationId xmlns:a16="http://schemas.microsoft.com/office/drawing/2014/main" id="{FE024BDA-CD6A-E14B-83BD-32AECD433230}"/>
              </a:ext>
            </a:extLst>
          </p:cNvPr>
          <p:cNvGrpSpPr/>
          <p:nvPr/>
        </p:nvGrpSpPr>
        <p:grpSpPr>
          <a:xfrm>
            <a:off x="-48836" y="-6367"/>
            <a:ext cx="9188597" cy="5143500"/>
            <a:chOff x="-69016" y="-84526"/>
            <a:chExt cx="9188597" cy="5143500"/>
          </a:xfrm>
        </p:grpSpPr>
        <p:pic>
          <p:nvPicPr>
            <p:cNvPr id="26" name="Picture 25">
              <a:extLst>
                <a:ext uri="{FF2B5EF4-FFF2-40B4-BE49-F238E27FC236}">
                  <a16:creationId xmlns:a16="http://schemas.microsoft.com/office/drawing/2014/main" id="{A0816D82-DD53-B446-8355-31EE48CD8A92}"/>
                </a:ext>
              </a:extLst>
            </p:cNvPr>
            <p:cNvPicPr>
              <a:picLocks noChangeAspect="1"/>
            </p:cNvPicPr>
            <p:nvPr/>
          </p:nvPicPr>
          <p:blipFill>
            <a:blip r:embed="rId12"/>
            <a:stretch>
              <a:fillRect/>
            </a:stretch>
          </p:blipFill>
          <p:spPr>
            <a:xfrm>
              <a:off x="-69016" y="-84526"/>
              <a:ext cx="9188597" cy="5143500"/>
            </a:xfrm>
            <a:prstGeom prst="rect">
              <a:avLst/>
            </a:prstGeom>
          </p:spPr>
        </p:pic>
        <p:grpSp>
          <p:nvGrpSpPr>
            <p:cNvPr id="4" name="Group 3">
              <a:extLst>
                <a:ext uri="{FF2B5EF4-FFF2-40B4-BE49-F238E27FC236}">
                  <a16:creationId xmlns:a16="http://schemas.microsoft.com/office/drawing/2014/main" id="{18C213E8-16F0-D642-BDB6-8F22B076EFC9}"/>
                </a:ext>
              </a:extLst>
            </p:cNvPr>
            <p:cNvGrpSpPr/>
            <p:nvPr/>
          </p:nvGrpSpPr>
          <p:grpSpPr>
            <a:xfrm>
              <a:off x="3005830" y="73225"/>
              <a:ext cx="5937679" cy="2362896"/>
              <a:chOff x="3721365" y="990629"/>
              <a:chExt cx="5937679" cy="2362896"/>
            </a:xfrm>
          </p:grpSpPr>
          <p:sp>
            <p:nvSpPr>
              <p:cNvPr id="5" name="Rounded Rectangle 4">
                <a:extLst>
                  <a:ext uri="{FF2B5EF4-FFF2-40B4-BE49-F238E27FC236}">
                    <a16:creationId xmlns:a16="http://schemas.microsoft.com/office/drawing/2014/main" id="{AD5BE482-0967-4E4B-BC18-B877715CBDFC}"/>
                  </a:ext>
                </a:extLst>
              </p:cNvPr>
              <p:cNvSpPr/>
              <p:nvPr/>
            </p:nvSpPr>
            <p:spPr>
              <a:xfrm>
                <a:off x="3721365" y="990629"/>
                <a:ext cx="5937679" cy="2362896"/>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6" name="Rectangle 5">
                <a:extLst>
                  <a:ext uri="{FF2B5EF4-FFF2-40B4-BE49-F238E27FC236}">
                    <a16:creationId xmlns:a16="http://schemas.microsoft.com/office/drawing/2014/main" id="{6A89288E-306F-F241-996E-C884E45B2C95}"/>
                  </a:ext>
                </a:extLst>
              </p:cNvPr>
              <p:cNvSpPr/>
              <p:nvPr/>
            </p:nvSpPr>
            <p:spPr>
              <a:xfrm>
                <a:off x="3818644" y="1309408"/>
                <a:ext cx="5735573" cy="1938992"/>
              </a:xfrm>
              <a:prstGeom prst="rect">
                <a:avLst/>
              </a:prstGeom>
            </p:spPr>
            <p:txBody>
              <a:bodyPr wrap="square">
                <a:spAutoFit/>
              </a:bodyPr>
              <a:lstStyle/>
              <a:p>
                <a:pPr algn="just"/>
                <a:r>
                  <a:rPr lang="vi-VN" sz="4000" dirty="0">
                    <a:latin typeface="Times New Roman" panose="02020603050405020304" pitchFamily="18" charset="0"/>
                    <a:cs typeface="Times New Roman" panose="02020603050405020304" pitchFamily="18" charset="0"/>
                  </a:rPr>
                  <a:t>Với những hành động trên theo em tình hình thế giới sẽ như thế nào? </a:t>
                </a:r>
                <a:endParaRPr lang="en-VN" sz="4000" dirty="0">
                  <a:latin typeface="Times New Roman" panose="02020603050405020304" pitchFamily="18" charset="0"/>
                  <a:cs typeface="Times New Roman" panose="02020603050405020304" pitchFamily="18" charset="0"/>
                </a:endParaRPr>
              </a:p>
            </p:txBody>
          </p:sp>
        </p:grpSp>
        <p:pic>
          <p:nvPicPr>
            <p:cNvPr id="23" name="Picture 22">
              <a:extLst>
                <a:ext uri="{FF2B5EF4-FFF2-40B4-BE49-F238E27FC236}">
                  <a16:creationId xmlns:a16="http://schemas.microsoft.com/office/drawing/2014/main" id="{FC015824-B5E4-3648-B23A-5DC988A56793}"/>
                </a:ext>
              </a:extLst>
            </p:cNvPr>
            <p:cNvPicPr>
              <a:picLocks noChangeAspect="1"/>
            </p:cNvPicPr>
            <p:nvPr/>
          </p:nvPicPr>
          <p:blipFill>
            <a:blip r:embed="rId13"/>
            <a:stretch>
              <a:fillRect/>
            </a:stretch>
          </p:blipFill>
          <p:spPr>
            <a:xfrm flipH="1">
              <a:off x="305315" y="249901"/>
              <a:ext cx="2843036" cy="3789091"/>
            </a:xfrm>
            <a:prstGeom prst="rect">
              <a:avLst/>
            </a:prstGeom>
          </p:spPr>
        </p:pic>
      </p:grpSp>
    </p:spTree>
    <p:extLst>
      <p:ext uri="{BB962C8B-B14F-4D97-AF65-F5344CB8AC3E}">
        <p14:creationId xmlns:p14="http://schemas.microsoft.com/office/powerpoint/2010/main" val="324166971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14:bounceEnd="50000">
                                          <p:cBhvr additive="base">
                                            <p:cTn id="19" dur="500" fill="hold"/>
                                            <p:tgtEl>
                                              <p:spTgt spid="3074"/>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07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14:presetBounceEnd="50000">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14:bounceEnd="50000">
                                          <p:cBhvr additive="base">
                                            <p:cTn id="25"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nodeType="afterEffect" p14:presetBounceEnd="50000">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14:bounceEnd="50000">
                                          <p:cBhvr additive="base">
                                            <p:cTn id="30"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14:presetBounceEnd="50000">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14:bounceEnd="50000">
                                          <p:cBhvr additive="base">
                                            <p:cTn id="36"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500"/>
                                </p:stCondLst>
                                <p:childTnLst>
                                  <p:par>
                                    <p:cTn id="39" presetID="2" presetClass="entr" presetSubtype="1" fill="hold" nodeType="afterEffect" p14:presetBounceEnd="50000">
                                      <p:stCondLst>
                                        <p:cond delay="0"/>
                                      </p:stCondLst>
                                      <p:childTnLst>
                                        <p:set>
                                          <p:cBhvr>
                                            <p:cTn id="40" dur="1" fill="hold">
                                              <p:stCondLst>
                                                <p:cond delay="0"/>
                                              </p:stCondLst>
                                            </p:cTn>
                                            <p:tgtEl>
                                              <p:spTgt spid="3076"/>
                                            </p:tgtEl>
                                            <p:attrNameLst>
                                              <p:attrName>style.visibility</p:attrName>
                                            </p:attrNameLst>
                                          </p:cBhvr>
                                          <p:to>
                                            <p:strVal val="visible"/>
                                          </p:to>
                                        </p:set>
                                        <p:anim calcmode="lin" valueType="num" p14:bounceEnd="50000">
                                          <p:cBhvr additive="base">
                                            <p:cTn id="41" dur="500" fill="hold"/>
                                            <p:tgtEl>
                                              <p:spTgt spid="3076"/>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 presetClass="exit" presetSubtype="5" fill="hold" grpId="1" nodeType="clickEffect">
                                      <p:stCondLst>
                                        <p:cond delay="0"/>
                                      </p:stCondLst>
                                      <p:childTnLst>
                                        <p:animEffect transition="out" filter="checkerboard(down)">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5" presetClass="exit" presetSubtype="5" fill="hold" nodeType="withEffect">
                                      <p:stCondLst>
                                        <p:cond delay="0"/>
                                      </p:stCondLst>
                                      <p:childTnLst>
                                        <p:animEffect transition="out" filter="checkerboard(down)">
                                          <p:cBhvr>
                                            <p:cTn id="49" dur="500"/>
                                            <p:tgtEl>
                                              <p:spTgt spid="3076"/>
                                            </p:tgtEl>
                                          </p:cBhvr>
                                        </p:animEffect>
                                        <p:set>
                                          <p:cBhvr>
                                            <p:cTn id="50" dur="1" fill="hold">
                                              <p:stCondLst>
                                                <p:cond delay="499"/>
                                              </p:stCondLst>
                                            </p:cTn>
                                            <p:tgtEl>
                                              <p:spTgt spid="3076"/>
                                            </p:tgtEl>
                                            <p:attrNameLst>
                                              <p:attrName>style.visibility</p:attrName>
                                            </p:attrNameLst>
                                          </p:cBhvr>
                                          <p:to>
                                            <p:strVal val="hidden"/>
                                          </p:to>
                                        </p:set>
                                      </p:childTnLst>
                                    </p:cTn>
                                  </p:par>
                                  <p:par>
                                    <p:cTn id="51" presetID="5" presetClass="exit" presetSubtype="5" fill="hold" grpId="1" nodeType="withEffect">
                                      <p:stCondLst>
                                        <p:cond delay="0"/>
                                      </p:stCondLst>
                                      <p:childTnLst>
                                        <p:animEffect transition="out" filter="checkerboard(down)">
                                          <p:cBhvr>
                                            <p:cTn id="52" dur="500"/>
                                            <p:tgtEl>
                                              <p:spTgt spid="12"/>
                                            </p:tgtEl>
                                          </p:cBhvr>
                                        </p:animEffect>
                                        <p:set>
                                          <p:cBhvr>
                                            <p:cTn id="53" dur="1" fill="hold">
                                              <p:stCondLst>
                                                <p:cond delay="499"/>
                                              </p:stCondLst>
                                            </p:cTn>
                                            <p:tgtEl>
                                              <p:spTgt spid="12"/>
                                            </p:tgtEl>
                                            <p:attrNameLst>
                                              <p:attrName>style.visibility</p:attrName>
                                            </p:attrNameLst>
                                          </p:cBhvr>
                                          <p:to>
                                            <p:strVal val="hidden"/>
                                          </p:to>
                                        </p:set>
                                      </p:childTnLst>
                                    </p:cTn>
                                  </p:par>
                                  <p:par>
                                    <p:cTn id="54" presetID="5" presetClass="exit" presetSubtype="5" fill="hold" nodeType="withEffect">
                                      <p:stCondLst>
                                        <p:cond delay="0"/>
                                      </p:stCondLst>
                                      <p:childTnLst>
                                        <p:animEffect transition="out" filter="checkerboard(down)">
                                          <p:cBhvr>
                                            <p:cTn id="55" dur="500"/>
                                            <p:tgtEl>
                                              <p:spTgt spid="11"/>
                                            </p:tgtEl>
                                          </p:cBhvr>
                                        </p:animEffect>
                                        <p:set>
                                          <p:cBhvr>
                                            <p:cTn id="56" dur="1" fill="hold">
                                              <p:stCondLst>
                                                <p:cond delay="499"/>
                                              </p:stCondLst>
                                            </p:cTn>
                                            <p:tgtEl>
                                              <p:spTgt spid="1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1" fill="hold" grpId="0" nodeType="clickEffect" p14:presetBounceEnd="50000">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14:bounceEnd="50000">
                                          <p:cBhvr additive="base">
                                            <p:cTn id="6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3"/>
                                            </p:tgtEl>
                                            <p:attrNameLst>
                                              <p:attrName>ppt_y</p:attrName>
                                            </p:attrNameLst>
                                          </p:cBhvr>
                                          <p:tavLst>
                                            <p:tav tm="0">
                                              <p:val>
                                                <p:strVal val="0-#ppt_h/2"/>
                                              </p:val>
                                            </p:tav>
                                            <p:tav tm="100000">
                                              <p:val>
                                                <p:strVal val="#ppt_y"/>
                                              </p:val>
                                            </p:tav>
                                          </p:tavLst>
                                        </p:anim>
                                      </p:childTnLst>
                                    </p:cTn>
                                  </p:par>
                                </p:childTnLst>
                              </p:cTn>
                            </p:par>
                            <p:par>
                              <p:cTn id="63" fill="hold">
                                <p:stCondLst>
                                  <p:cond delay="500"/>
                                </p:stCondLst>
                                <p:childTnLst>
                                  <p:par>
                                    <p:cTn id="64" presetID="2" presetClass="entr" presetSubtype="1" fill="hold" nodeType="afterEffect" p14:presetBounceEnd="50000">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14:bounceEnd="50000">
                                          <p:cBhvr additive="base">
                                            <p:cTn id="66"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6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1" fill="hold" grpId="0" nodeType="clickEffect" p14:presetBounceEnd="50000">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14:bounceEnd="50000">
                                          <p:cBhvr additive="base">
                                            <p:cTn id="72"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3" dur="500" fill="hold"/>
                                            <p:tgtEl>
                                              <p:spTgt spid="14"/>
                                            </p:tgtEl>
                                            <p:attrNameLst>
                                              <p:attrName>ppt_y</p:attrName>
                                            </p:attrNameLst>
                                          </p:cBhvr>
                                          <p:tavLst>
                                            <p:tav tm="0">
                                              <p:val>
                                                <p:strVal val="0-#ppt_h/2"/>
                                              </p:val>
                                            </p:tav>
                                            <p:tav tm="100000">
                                              <p:val>
                                                <p:strVal val="#ppt_y"/>
                                              </p:val>
                                            </p:tav>
                                          </p:tavLst>
                                        </p:anim>
                                      </p:childTnLst>
                                    </p:cTn>
                                  </p:par>
                                </p:childTnLst>
                              </p:cTn>
                            </p:par>
                            <p:par>
                              <p:cTn id="74" fill="hold">
                                <p:stCondLst>
                                  <p:cond delay="500"/>
                                </p:stCondLst>
                                <p:childTnLst>
                                  <p:par>
                                    <p:cTn id="75" presetID="2" presetClass="entr" presetSubtype="1" fill="hold" nodeType="afterEffect" p14:presetBounceEnd="50000">
                                      <p:stCondLst>
                                        <p:cond delay="0"/>
                                      </p:stCondLst>
                                      <p:childTnLst>
                                        <p:set>
                                          <p:cBhvr>
                                            <p:cTn id="76" dur="1" fill="hold">
                                              <p:stCondLst>
                                                <p:cond delay="0"/>
                                              </p:stCondLst>
                                            </p:cTn>
                                            <p:tgtEl>
                                              <p:spTgt spid="3082"/>
                                            </p:tgtEl>
                                            <p:attrNameLst>
                                              <p:attrName>style.visibility</p:attrName>
                                            </p:attrNameLst>
                                          </p:cBhvr>
                                          <p:to>
                                            <p:strVal val="visible"/>
                                          </p:to>
                                        </p:set>
                                        <p:anim calcmode="lin" valueType="num" p14:bounceEnd="50000">
                                          <p:cBhvr additive="base">
                                            <p:cTn id="77" dur="500" fill="hold"/>
                                            <p:tgtEl>
                                              <p:spTgt spid="3082"/>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3082"/>
                                            </p:tgtEl>
                                            <p:attrNameLst>
                                              <p:attrName>ppt_y</p:attrName>
                                            </p:attrNameLst>
                                          </p:cBhvr>
                                          <p:tavLst>
                                            <p:tav tm="0">
                                              <p:val>
                                                <p:strVal val="0-#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nodeType="clickEffect">
                                      <p:stCondLst>
                                        <p:cond delay="0"/>
                                      </p:stCondLst>
                                      <p:childTnLst>
                                        <p:set>
                                          <p:cBhvr>
                                            <p:cTn id="82" dur="1" fill="hold">
                                              <p:stCondLst>
                                                <p:cond delay="0"/>
                                              </p:stCondLst>
                                            </p:cTn>
                                            <p:tgtEl>
                                              <p:spTgt spid="3084"/>
                                            </p:tgtEl>
                                            <p:attrNameLst>
                                              <p:attrName>style.visibility</p:attrName>
                                            </p:attrNameLst>
                                          </p:cBhvr>
                                          <p:to>
                                            <p:strVal val="visible"/>
                                          </p:to>
                                        </p:set>
                                        <p:animEffect transition="in" filter="barn(outVertical)">
                                          <p:cBhvr>
                                            <p:cTn id="83" dur="500"/>
                                            <p:tgtEl>
                                              <p:spTgt spid="3084"/>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1" fill="hold" nodeType="clickEffect" p14:presetBounceEnd="50000">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14:bounceEnd="50000">
                                          <p:cBhvr additive="base">
                                            <p:cTn id="88"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9"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barn(inVertical)">
                                          <p:cBhvr>
                                            <p:cTn id="94" dur="500"/>
                                            <p:tgtEl>
                                              <p:spTgt spid="24"/>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37" fill="hold" nodeType="click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barn(outVertical)">
                                          <p:cBhvr>
                                            <p:cTn id="9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9" grpId="1"/>
          <p:bldP spid="12" grpId="0"/>
          <p:bldP spid="12" grpId="1"/>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ppt_x"/>
                                              </p:val>
                                            </p:tav>
                                            <p:tav tm="100000">
                                              <p:val>
                                                <p:strVal val="#ppt_x"/>
                                              </p:val>
                                            </p:tav>
                                          </p:tavLst>
                                        </p:anim>
                                        <p:anim calcmode="lin" valueType="num">
                                          <p:cBhvr additive="base">
                                            <p:cTn id="20" dur="500" fill="hold"/>
                                            <p:tgtEl>
                                              <p:spTgt spid="307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500"/>
                                </p:stCondLst>
                                <p:childTnLst>
                                  <p:par>
                                    <p:cTn id="39" presetID="2" presetClass="entr" presetSubtype="1" fill="hold" nodeType="afterEffect">
                                      <p:stCondLst>
                                        <p:cond delay="0"/>
                                      </p:stCondLst>
                                      <p:childTnLst>
                                        <p:set>
                                          <p:cBhvr>
                                            <p:cTn id="40" dur="1" fill="hold">
                                              <p:stCondLst>
                                                <p:cond delay="0"/>
                                              </p:stCondLst>
                                            </p:cTn>
                                            <p:tgtEl>
                                              <p:spTgt spid="3076"/>
                                            </p:tgtEl>
                                            <p:attrNameLst>
                                              <p:attrName>style.visibility</p:attrName>
                                            </p:attrNameLst>
                                          </p:cBhvr>
                                          <p:to>
                                            <p:strVal val="visible"/>
                                          </p:to>
                                        </p:set>
                                        <p:anim calcmode="lin" valueType="num">
                                          <p:cBhvr additive="base">
                                            <p:cTn id="41" dur="500" fill="hold"/>
                                            <p:tgtEl>
                                              <p:spTgt spid="3076"/>
                                            </p:tgtEl>
                                            <p:attrNameLst>
                                              <p:attrName>ppt_x</p:attrName>
                                            </p:attrNameLst>
                                          </p:cBhvr>
                                          <p:tavLst>
                                            <p:tav tm="0">
                                              <p:val>
                                                <p:strVal val="#ppt_x"/>
                                              </p:val>
                                            </p:tav>
                                            <p:tav tm="100000">
                                              <p:val>
                                                <p:strVal val="#ppt_x"/>
                                              </p:val>
                                            </p:tav>
                                          </p:tavLst>
                                        </p:anim>
                                        <p:anim calcmode="lin" valueType="num">
                                          <p:cBhvr additive="base">
                                            <p:cTn id="42"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 presetClass="exit" presetSubtype="5" fill="hold" grpId="1" nodeType="clickEffect">
                                      <p:stCondLst>
                                        <p:cond delay="0"/>
                                      </p:stCondLst>
                                      <p:childTnLst>
                                        <p:animEffect transition="out" filter="checkerboard(down)">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5" presetClass="exit" presetSubtype="5" fill="hold" nodeType="withEffect">
                                      <p:stCondLst>
                                        <p:cond delay="0"/>
                                      </p:stCondLst>
                                      <p:childTnLst>
                                        <p:animEffect transition="out" filter="checkerboard(down)">
                                          <p:cBhvr>
                                            <p:cTn id="49" dur="500"/>
                                            <p:tgtEl>
                                              <p:spTgt spid="3076"/>
                                            </p:tgtEl>
                                          </p:cBhvr>
                                        </p:animEffect>
                                        <p:set>
                                          <p:cBhvr>
                                            <p:cTn id="50" dur="1" fill="hold">
                                              <p:stCondLst>
                                                <p:cond delay="499"/>
                                              </p:stCondLst>
                                            </p:cTn>
                                            <p:tgtEl>
                                              <p:spTgt spid="3076"/>
                                            </p:tgtEl>
                                            <p:attrNameLst>
                                              <p:attrName>style.visibility</p:attrName>
                                            </p:attrNameLst>
                                          </p:cBhvr>
                                          <p:to>
                                            <p:strVal val="hidden"/>
                                          </p:to>
                                        </p:set>
                                      </p:childTnLst>
                                    </p:cTn>
                                  </p:par>
                                  <p:par>
                                    <p:cTn id="51" presetID="5" presetClass="exit" presetSubtype="5" fill="hold" grpId="1" nodeType="withEffect">
                                      <p:stCondLst>
                                        <p:cond delay="0"/>
                                      </p:stCondLst>
                                      <p:childTnLst>
                                        <p:animEffect transition="out" filter="checkerboard(down)">
                                          <p:cBhvr>
                                            <p:cTn id="52" dur="500"/>
                                            <p:tgtEl>
                                              <p:spTgt spid="12"/>
                                            </p:tgtEl>
                                          </p:cBhvr>
                                        </p:animEffect>
                                        <p:set>
                                          <p:cBhvr>
                                            <p:cTn id="53" dur="1" fill="hold">
                                              <p:stCondLst>
                                                <p:cond delay="499"/>
                                              </p:stCondLst>
                                            </p:cTn>
                                            <p:tgtEl>
                                              <p:spTgt spid="12"/>
                                            </p:tgtEl>
                                            <p:attrNameLst>
                                              <p:attrName>style.visibility</p:attrName>
                                            </p:attrNameLst>
                                          </p:cBhvr>
                                          <p:to>
                                            <p:strVal val="hidden"/>
                                          </p:to>
                                        </p:set>
                                      </p:childTnLst>
                                    </p:cTn>
                                  </p:par>
                                  <p:par>
                                    <p:cTn id="54" presetID="5" presetClass="exit" presetSubtype="5" fill="hold" nodeType="withEffect">
                                      <p:stCondLst>
                                        <p:cond delay="0"/>
                                      </p:stCondLst>
                                      <p:childTnLst>
                                        <p:animEffect transition="out" filter="checkerboard(down)">
                                          <p:cBhvr>
                                            <p:cTn id="55" dur="500"/>
                                            <p:tgtEl>
                                              <p:spTgt spid="11"/>
                                            </p:tgtEl>
                                          </p:cBhvr>
                                        </p:animEffect>
                                        <p:set>
                                          <p:cBhvr>
                                            <p:cTn id="56" dur="1" fill="hold">
                                              <p:stCondLst>
                                                <p:cond delay="499"/>
                                              </p:stCondLst>
                                            </p:cTn>
                                            <p:tgtEl>
                                              <p:spTgt spid="1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1"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0-#ppt_h/2"/>
                                              </p:val>
                                            </p:tav>
                                            <p:tav tm="100000">
                                              <p:val>
                                                <p:strVal val="#ppt_y"/>
                                              </p:val>
                                            </p:tav>
                                          </p:tavLst>
                                        </p:anim>
                                      </p:childTnLst>
                                    </p:cTn>
                                  </p:par>
                                </p:childTnLst>
                              </p:cTn>
                            </p:par>
                            <p:par>
                              <p:cTn id="63" fill="hold">
                                <p:stCondLst>
                                  <p:cond delay="500"/>
                                </p:stCondLst>
                                <p:childTnLst>
                                  <p:par>
                                    <p:cTn id="64" presetID="2" presetClass="entr" presetSubtype="1"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ppt_x"/>
                                              </p:val>
                                            </p:tav>
                                            <p:tav tm="100000">
                                              <p:val>
                                                <p:strVal val="#ppt_x"/>
                                              </p:val>
                                            </p:tav>
                                          </p:tavLst>
                                        </p:anim>
                                        <p:anim calcmode="lin" valueType="num">
                                          <p:cBhvr additive="base">
                                            <p:cTn id="6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1"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500" fill="hold"/>
                                            <p:tgtEl>
                                              <p:spTgt spid="14"/>
                                            </p:tgtEl>
                                            <p:attrNameLst>
                                              <p:attrName>ppt_x</p:attrName>
                                            </p:attrNameLst>
                                          </p:cBhvr>
                                          <p:tavLst>
                                            <p:tav tm="0">
                                              <p:val>
                                                <p:strVal val="#ppt_x"/>
                                              </p:val>
                                            </p:tav>
                                            <p:tav tm="100000">
                                              <p:val>
                                                <p:strVal val="#ppt_x"/>
                                              </p:val>
                                            </p:tav>
                                          </p:tavLst>
                                        </p:anim>
                                        <p:anim calcmode="lin" valueType="num">
                                          <p:cBhvr additive="base">
                                            <p:cTn id="73" dur="500" fill="hold"/>
                                            <p:tgtEl>
                                              <p:spTgt spid="14"/>
                                            </p:tgtEl>
                                            <p:attrNameLst>
                                              <p:attrName>ppt_y</p:attrName>
                                            </p:attrNameLst>
                                          </p:cBhvr>
                                          <p:tavLst>
                                            <p:tav tm="0">
                                              <p:val>
                                                <p:strVal val="0-#ppt_h/2"/>
                                              </p:val>
                                            </p:tav>
                                            <p:tav tm="100000">
                                              <p:val>
                                                <p:strVal val="#ppt_y"/>
                                              </p:val>
                                            </p:tav>
                                          </p:tavLst>
                                        </p:anim>
                                      </p:childTnLst>
                                    </p:cTn>
                                  </p:par>
                                </p:childTnLst>
                              </p:cTn>
                            </p:par>
                            <p:par>
                              <p:cTn id="74" fill="hold">
                                <p:stCondLst>
                                  <p:cond delay="500"/>
                                </p:stCondLst>
                                <p:childTnLst>
                                  <p:par>
                                    <p:cTn id="75" presetID="2" presetClass="entr" presetSubtype="1" fill="hold" nodeType="afterEffect">
                                      <p:stCondLst>
                                        <p:cond delay="0"/>
                                      </p:stCondLst>
                                      <p:childTnLst>
                                        <p:set>
                                          <p:cBhvr>
                                            <p:cTn id="76" dur="1" fill="hold">
                                              <p:stCondLst>
                                                <p:cond delay="0"/>
                                              </p:stCondLst>
                                            </p:cTn>
                                            <p:tgtEl>
                                              <p:spTgt spid="3082"/>
                                            </p:tgtEl>
                                            <p:attrNameLst>
                                              <p:attrName>style.visibility</p:attrName>
                                            </p:attrNameLst>
                                          </p:cBhvr>
                                          <p:to>
                                            <p:strVal val="visible"/>
                                          </p:to>
                                        </p:set>
                                        <p:anim calcmode="lin" valueType="num">
                                          <p:cBhvr additive="base">
                                            <p:cTn id="77" dur="500" fill="hold"/>
                                            <p:tgtEl>
                                              <p:spTgt spid="3082"/>
                                            </p:tgtEl>
                                            <p:attrNameLst>
                                              <p:attrName>ppt_x</p:attrName>
                                            </p:attrNameLst>
                                          </p:cBhvr>
                                          <p:tavLst>
                                            <p:tav tm="0">
                                              <p:val>
                                                <p:strVal val="#ppt_x"/>
                                              </p:val>
                                            </p:tav>
                                            <p:tav tm="100000">
                                              <p:val>
                                                <p:strVal val="#ppt_x"/>
                                              </p:val>
                                            </p:tav>
                                          </p:tavLst>
                                        </p:anim>
                                        <p:anim calcmode="lin" valueType="num">
                                          <p:cBhvr additive="base">
                                            <p:cTn id="78" dur="500" fill="hold"/>
                                            <p:tgtEl>
                                              <p:spTgt spid="3082"/>
                                            </p:tgtEl>
                                            <p:attrNameLst>
                                              <p:attrName>ppt_y</p:attrName>
                                            </p:attrNameLst>
                                          </p:cBhvr>
                                          <p:tavLst>
                                            <p:tav tm="0">
                                              <p:val>
                                                <p:strVal val="0-#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nodeType="clickEffect">
                                      <p:stCondLst>
                                        <p:cond delay="0"/>
                                      </p:stCondLst>
                                      <p:childTnLst>
                                        <p:set>
                                          <p:cBhvr>
                                            <p:cTn id="82" dur="1" fill="hold">
                                              <p:stCondLst>
                                                <p:cond delay="0"/>
                                              </p:stCondLst>
                                            </p:cTn>
                                            <p:tgtEl>
                                              <p:spTgt spid="3084"/>
                                            </p:tgtEl>
                                            <p:attrNameLst>
                                              <p:attrName>style.visibility</p:attrName>
                                            </p:attrNameLst>
                                          </p:cBhvr>
                                          <p:to>
                                            <p:strVal val="visible"/>
                                          </p:to>
                                        </p:set>
                                        <p:animEffect transition="in" filter="barn(outVertical)">
                                          <p:cBhvr>
                                            <p:cTn id="83" dur="500"/>
                                            <p:tgtEl>
                                              <p:spTgt spid="3084"/>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1" fill="hold" nodeType="click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additive="base">
                                            <p:cTn id="88" dur="500" fill="hold"/>
                                            <p:tgtEl>
                                              <p:spTgt spid="21"/>
                                            </p:tgtEl>
                                            <p:attrNameLst>
                                              <p:attrName>ppt_x</p:attrName>
                                            </p:attrNameLst>
                                          </p:cBhvr>
                                          <p:tavLst>
                                            <p:tav tm="0">
                                              <p:val>
                                                <p:strVal val="#ppt_x"/>
                                              </p:val>
                                            </p:tav>
                                            <p:tav tm="100000">
                                              <p:val>
                                                <p:strVal val="#ppt_x"/>
                                              </p:val>
                                            </p:tav>
                                          </p:tavLst>
                                        </p:anim>
                                        <p:anim calcmode="lin" valueType="num">
                                          <p:cBhvr additive="base">
                                            <p:cTn id="89"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barn(inVertical)">
                                          <p:cBhvr>
                                            <p:cTn id="94" dur="500"/>
                                            <p:tgtEl>
                                              <p:spTgt spid="24"/>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37" fill="hold" nodeType="click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barn(outVertical)">
                                          <p:cBhvr>
                                            <p:cTn id="9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9" grpId="1"/>
          <p:bldP spid="12" grpId="0"/>
          <p:bldP spid="12" grpId="1"/>
          <p:bldP spid="13" grpId="0"/>
          <p:bldP spid="1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20"/>
        <p:cNvGrpSpPr/>
        <p:nvPr/>
      </p:nvGrpSpPr>
      <p:grpSpPr>
        <a:xfrm>
          <a:off x="0" y="0"/>
          <a:ext cx="0" cy="0"/>
          <a:chOff x="0" y="0"/>
          <a:chExt cx="0" cy="0"/>
        </a:xfrm>
      </p:grpSpPr>
      <p:sp>
        <p:nvSpPr>
          <p:cNvPr id="44" name="Google Shape;320;p40">
            <a:extLst>
              <a:ext uri="{FF2B5EF4-FFF2-40B4-BE49-F238E27FC236}">
                <a16:creationId xmlns:a16="http://schemas.microsoft.com/office/drawing/2014/main" id="{C6311B64-358D-794F-803F-337B0B855884}"/>
              </a:ext>
            </a:extLst>
          </p:cNvPr>
          <p:cNvSpPr txBox="1">
            <a:spLocks/>
          </p:cNvSpPr>
          <p:nvPr/>
        </p:nvSpPr>
        <p:spPr>
          <a:xfrm>
            <a:off x="6349" y="-284716"/>
            <a:ext cx="6438900" cy="103744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Cinzel"/>
              <a:buNone/>
              <a:defRPr sz="2000" b="0" i="0" u="none" strike="noStrike" cap="none">
                <a:solidFill>
                  <a:schemeClr val="dk1"/>
                </a:solidFill>
                <a:latin typeface="Cinzel"/>
                <a:ea typeface="Cinzel"/>
                <a:cs typeface="Cinzel"/>
                <a:sym typeface="Cinze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spcBef>
                <a:spcPct val="50000"/>
              </a:spcBef>
            </a:pPr>
            <a:r>
              <a:rPr lang="en-US" altLang="en-VN" sz="4800" b="1" dirty="0">
                <a:latin typeface="Times New Roman" panose="02020603050405020304" pitchFamily="18" charset="0"/>
              </a:rPr>
              <a:t>III. “</a:t>
            </a:r>
            <a:r>
              <a:rPr lang="en-US" altLang="en-VN" sz="4800" b="1" dirty="0" err="1">
                <a:latin typeface="Times New Roman" panose="02020603050405020304" pitchFamily="18" charset="0"/>
              </a:rPr>
              <a:t>Chiến</a:t>
            </a:r>
            <a:r>
              <a:rPr lang="en-US" altLang="en-VN" sz="4800" b="1" dirty="0">
                <a:latin typeface="Times New Roman" panose="02020603050405020304" pitchFamily="18" charset="0"/>
              </a:rPr>
              <a:t> </a:t>
            </a:r>
            <a:r>
              <a:rPr lang="en-US" altLang="en-VN" sz="4800" b="1" dirty="0" err="1">
                <a:latin typeface="Times New Roman" panose="02020603050405020304" pitchFamily="18" charset="0"/>
              </a:rPr>
              <a:t>tranh</a:t>
            </a:r>
            <a:r>
              <a:rPr lang="en-US" altLang="en-VN" sz="4800" b="1" dirty="0">
                <a:latin typeface="Times New Roman" panose="02020603050405020304" pitchFamily="18" charset="0"/>
              </a:rPr>
              <a:t> </a:t>
            </a:r>
            <a:r>
              <a:rPr lang="en-US" altLang="en-VN" sz="4800" b="1" dirty="0" err="1">
                <a:latin typeface="Times New Roman" panose="02020603050405020304" pitchFamily="18" charset="0"/>
              </a:rPr>
              <a:t>lạnh</a:t>
            </a:r>
            <a:r>
              <a:rPr lang="en-US" altLang="en-VN" sz="4800" b="1" dirty="0">
                <a:latin typeface="Times New Roman" panose="02020603050405020304" pitchFamily="18" charset="0"/>
              </a:rPr>
              <a:t>”.</a:t>
            </a:r>
          </a:p>
        </p:txBody>
      </p:sp>
      <p:sp>
        <p:nvSpPr>
          <p:cNvPr id="25" name="Oval 24">
            <a:extLst>
              <a:ext uri="{FF2B5EF4-FFF2-40B4-BE49-F238E27FC236}">
                <a16:creationId xmlns:a16="http://schemas.microsoft.com/office/drawing/2014/main" id="{2D6477A8-56F2-8640-9724-C1A5886C1172}"/>
              </a:ext>
            </a:extLst>
          </p:cNvPr>
          <p:cNvSpPr/>
          <p:nvPr/>
        </p:nvSpPr>
        <p:spPr>
          <a:xfrm>
            <a:off x="622300" y="1092200"/>
            <a:ext cx="939800" cy="133984"/>
          </a:xfrm>
          <a:prstGeom prst="ellipse">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3200" b="1">
              <a:solidFill>
                <a:srgbClr val="0070C0"/>
              </a:solidFill>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9211AEC2-010C-0C4D-B9B2-B98028D750C6}"/>
              </a:ext>
            </a:extLst>
          </p:cNvPr>
          <p:cNvSpPr/>
          <p:nvPr/>
        </p:nvSpPr>
        <p:spPr>
          <a:xfrm>
            <a:off x="18829" y="897582"/>
            <a:ext cx="2634054" cy="584775"/>
          </a:xfrm>
          <a:prstGeom prst="rect">
            <a:avLst/>
          </a:prstGeom>
        </p:spPr>
        <p:txBody>
          <a:bodyPr wrap="none">
            <a:spAutoFit/>
          </a:bodyPr>
          <a:lstStyle/>
          <a:p>
            <a:r>
              <a:rPr lang="vi-VN" sz="3200" b="1" dirty="0">
                <a:solidFill>
                  <a:srgbClr val="0070C0"/>
                </a:solidFill>
                <a:latin typeface="Times New Roman" panose="02020603050405020304" pitchFamily="18" charset="0"/>
                <a:cs typeface="Times New Roman" panose="02020603050405020304" pitchFamily="18" charset="0"/>
              </a:rPr>
              <a:t>1. Khái niệm. </a:t>
            </a:r>
            <a:endParaRPr lang="en-VN" sz="3200" b="1" dirty="0">
              <a:solidFill>
                <a:srgbClr val="0070C0"/>
              </a:solidFill>
              <a:latin typeface="Times New Roman" panose="02020603050405020304" pitchFamily="18" charset="0"/>
              <a:cs typeface="Times New Roman" panose="02020603050405020304" pitchFamily="18" charset="0"/>
            </a:endParaRPr>
          </a:p>
        </p:txBody>
      </p:sp>
      <p:sp>
        <p:nvSpPr>
          <p:cNvPr id="26" name="Rectangle 25">
            <a:extLst>
              <a:ext uri="{FF2B5EF4-FFF2-40B4-BE49-F238E27FC236}">
                <a16:creationId xmlns:a16="http://schemas.microsoft.com/office/drawing/2014/main" id="{32582DB5-628B-1041-8721-956130DE8B8F}"/>
              </a:ext>
            </a:extLst>
          </p:cNvPr>
          <p:cNvSpPr/>
          <p:nvPr/>
        </p:nvSpPr>
        <p:spPr>
          <a:xfrm>
            <a:off x="0" y="1615420"/>
            <a:ext cx="2350323" cy="584775"/>
          </a:xfrm>
          <a:prstGeom prst="rect">
            <a:avLst/>
          </a:prstGeom>
        </p:spPr>
        <p:txBody>
          <a:bodyPr wrap="none">
            <a:spAutoFit/>
          </a:bodyPr>
          <a:lstStyle/>
          <a:p>
            <a:r>
              <a:rPr lang="en-US" sz="3200" b="1" dirty="0">
                <a:solidFill>
                  <a:srgbClr val="0070C0"/>
                </a:solidFill>
                <a:latin typeface="Times New Roman" panose="02020603050405020304" pitchFamily="18" charset="0"/>
                <a:cs typeface="Times New Roman" panose="02020603050405020304" pitchFamily="18" charset="0"/>
              </a:rPr>
              <a:t>2. </a:t>
            </a:r>
            <a:r>
              <a:rPr lang="en-US" sz="3200" b="1" dirty="0" err="1">
                <a:solidFill>
                  <a:srgbClr val="0070C0"/>
                </a:solidFill>
                <a:latin typeface="Times New Roman" panose="02020603050405020304" pitchFamily="18" charset="0"/>
                <a:cs typeface="Times New Roman" panose="02020603050405020304" pitchFamily="18" charset="0"/>
              </a:rPr>
              <a:t>Biểu</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hiện</a:t>
            </a:r>
            <a:r>
              <a:rPr lang="en-US" sz="3200" b="1" dirty="0">
                <a:solidFill>
                  <a:srgbClr val="0070C0"/>
                </a:solidFill>
                <a:latin typeface="Times New Roman" panose="02020603050405020304" pitchFamily="18" charset="0"/>
                <a:cs typeface="Times New Roman" panose="02020603050405020304" pitchFamily="18" charset="0"/>
              </a:rPr>
              <a:t>.</a:t>
            </a:r>
            <a:endParaRPr lang="en-VN" sz="3200" b="1" dirty="0">
              <a:solidFill>
                <a:srgbClr val="0070C0"/>
              </a:solidFill>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C56EB20D-1DEE-7144-A9F2-9A2CEF6855FA}"/>
              </a:ext>
            </a:extLst>
          </p:cNvPr>
          <p:cNvSpPr/>
          <p:nvPr/>
        </p:nvSpPr>
        <p:spPr>
          <a:xfrm>
            <a:off x="0" y="2222197"/>
            <a:ext cx="2212465" cy="584775"/>
          </a:xfrm>
          <a:prstGeom prst="rect">
            <a:avLst/>
          </a:prstGeom>
        </p:spPr>
        <p:txBody>
          <a:bodyPr wrap="none">
            <a:spAutoFit/>
          </a:bodyPr>
          <a:lstStyle/>
          <a:p>
            <a:r>
              <a:rPr lang="en-US" sz="3200" b="1" dirty="0">
                <a:solidFill>
                  <a:srgbClr val="0070C0"/>
                </a:solidFill>
                <a:latin typeface="Times New Roman" panose="02020603050405020304" pitchFamily="18" charset="0"/>
                <a:cs typeface="Times New Roman" panose="02020603050405020304" pitchFamily="18" charset="0"/>
              </a:rPr>
              <a:t>3. </a:t>
            </a:r>
            <a:r>
              <a:rPr lang="en-US" sz="3200" b="1" dirty="0" err="1">
                <a:solidFill>
                  <a:srgbClr val="0070C0"/>
                </a:solidFill>
                <a:latin typeface="Times New Roman" panose="02020603050405020304" pitchFamily="18" charset="0"/>
                <a:cs typeface="Times New Roman" panose="02020603050405020304" pitchFamily="18" charset="0"/>
              </a:rPr>
              <a:t>Hậu</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quả</a:t>
            </a:r>
            <a:r>
              <a:rPr lang="en-US" sz="3200" b="1" dirty="0">
                <a:solidFill>
                  <a:srgbClr val="0070C0"/>
                </a:solidFill>
                <a:latin typeface="Times New Roman" panose="02020603050405020304" pitchFamily="18" charset="0"/>
                <a:cs typeface="Times New Roman" panose="02020603050405020304" pitchFamily="18" charset="0"/>
              </a:rPr>
              <a:t>.</a:t>
            </a:r>
            <a:endParaRPr lang="en-VN" sz="3200" b="1" dirty="0">
              <a:solidFill>
                <a:srgbClr val="0070C0"/>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D9E2059E-543D-AA4C-A2E2-50759CBF3366}"/>
              </a:ext>
            </a:extLst>
          </p:cNvPr>
          <p:cNvSpPr/>
          <p:nvPr/>
        </p:nvSpPr>
        <p:spPr>
          <a:xfrm>
            <a:off x="-32757" y="3080388"/>
            <a:ext cx="8181474" cy="1077218"/>
          </a:xfrm>
          <a:prstGeom prst="rect">
            <a:avLst/>
          </a:prstGeom>
        </p:spPr>
        <p:txBody>
          <a:bodyPr wrap="square">
            <a:spAutoFit/>
          </a:bodyPr>
          <a:lstStyle/>
          <a:p>
            <a:r>
              <a:rPr lang="vi-VN" sz="3200" dirty="0">
                <a:latin typeface="Times New Roman" panose="02020603050405020304" pitchFamily="18" charset="0"/>
                <a:cs typeface="Times New Roman" panose="02020603050405020304" pitchFamily="18" charset="0"/>
              </a:rPr>
              <a:t>- Thế giới căng thẳng, nguy cơ chiến tranh mới. </a:t>
            </a:r>
          </a:p>
          <a:p>
            <a:r>
              <a:rPr lang="vi-VN" sz="3200" dirty="0">
                <a:latin typeface="Times New Roman" panose="02020603050405020304" pitchFamily="18" charset="0"/>
                <a:cs typeface="Times New Roman" panose="02020603050405020304" pitchFamily="18" charset="0"/>
              </a:rPr>
              <a:t>- Hao tổn về sức người, sức của.</a:t>
            </a:r>
            <a:endParaRPr lang="en-VN" sz="3200" dirty="0">
              <a:latin typeface="Times New Roman" panose="02020603050405020304" pitchFamily="18" charset="0"/>
              <a:cs typeface="Times New Roman" panose="02020603050405020304" pitchFamily="18" charset="0"/>
            </a:endParaRPr>
          </a:p>
        </p:txBody>
      </p:sp>
      <p:grpSp>
        <p:nvGrpSpPr>
          <p:cNvPr id="7" name="Group 6">
            <a:extLst>
              <a:ext uri="{FF2B5EF4-FFF2-40B4-BE49-F238E27FC236}">
                <a16:creationId xmlns:a16="http://schemas.microsoft.com/office/drawing/2014/main" id="{3CCC2544-33AD-0B4D-8F18-F5BF88124823}"/>
              </a:ext>
            </a:extLst>
          </p:cNvPr>
          <p:cNvGrpSpPr/>
          <p:nvPr/>
        </p:nvGrpSpPr>
        <p:grpSpPr>
          <a:xfrm>
            <a:off x="2513814" y="824377"/>
            <a:ext cx="4918242" cy="2045724"/>
            <a:chOff x="2717800" y="897582"/>
            <a:chExt cx="4918242" cy="2045724"/>
          </a:xfrm>
        </p:grpSpPr>
        <p:sp>
          <p:nvSpPr>
            <p:cNvPr id="6" name="Rounded Rectangle 5">
              <a:extLst>
                <a:ext uri="{FF2B5EF4-FFF2-40B4-BE49-F238E27FC236}">
                  <a16:creationId xmlns:a16="http://schemas.microsoft.com/office/drawing/2014/main" id="{B8AB6702-54A3-FF4E-8F86-57AF7B2A6AFD}"/>
                </a:ext>
              </a:extLst>
            </p:cNvPr>
            <p:cNvSpPr/>
            <p:nvPr/>
          </p:nvSpPr>
          <p:spPr>
            <a:xfrm>
              <a:off x="2717800" y="897582"/>
              <a:ext cx="4918242" cy="2045724"/>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2" name="Rectangle 21">
              <a:extLst>
                <a:ext uri="{FF2B5EF4-FFF2-40B4-BE49-F238E27FC236}">
                  <a16:creationId xmlns:a16="http://schemas.microsoft.com/office/drawing/2014/main" id="{D0566A28-D149-7D45-BC2D-7CF8BC7DBBA0}"/>
                </a:ext>
              </a:extLst>
            </p:cNvPr>
            <p:cNvSpPr/>
            <p:nvPr/>
          </p:nvSpPr>
          <p:spPr>
            <a:xfrm>
              <a:off x="2717800" y="999866"/>
              <a:ext cx="4918242" cy="1815882"/>
            </a:xfrm>
            <a:prstGeom prst="rect">
              <a:avLst/>
            </a:prstGeom>
          </p:spPr>
          <p:txBody>
            <a:bodyPr wrap="square">
              <a:spAutoFit/>
            </a:bodyPr>
            <a:lstStyle/>
            <a:p>
              <a:pPr algn="just"/>
              <a:r>
                <a:rPr lang="vi-VN" sz="2800" dirty="0">
                  <a:solidFill>
                    <a:srgbClr val="FF0000"/>
                  </a:solidFill>
                  <a:latin typeface="Times New Roman" panose="02020603050405020304" pitchFamily="18" charset="0"/>
                  <a:cs typeface="Times New Roman" panose="02020603050405020304" pitchFamily="18" charset="0"/>
                </a:rPr>
                <a:t>Nếu sau này các em là người đứng đầu đất nước thì các em có thái độ như thế nào trong quan hệ với các nước trên thế giới ?</a:t>
              </a:r>
              <a:endParaRPr lang="en-VN" sz="2800" dirty="0">
                <a:solidFill>
                  <a:srgbClr val="FF0000"/>
                </a:solidFill>
                <a:latin typeface="Times New Roman" panose="02020603050405020304" pitchFamily="18" charset="0"/>
                <a:cs typeface="Times New Roman" panose="02020603050405020304" pitchFamily="18" charset="0"/>
              </a:endParaRPr>
            </a:p>
          </p:txBody>
        </p:sp>
      </p:grpSp>
      <p:pic>
        <p:nvPicPr>
          <p:cNvPr id="14" name="Picture 2" descr="Cartoon Teacher PNG Picture | PNG All">
            <a:extLst>
              <a:ext uri="{FF2B5EF4-FFF2-40B4-BE49-F238E27FC236}">
                <a16:creationId xmlns:a16="http://schemas.microsoft.com/office/drawing/2014/main" id="{5E2AC47C-98D0-6D4E-85F3-7D5C405C33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783" y="1615420"/>
            <a:ext cx="2865599" cy="3608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5453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50000">
                                          <p:cBhvr additive="base">
                                            <p:cTn id="7" dur="500" fill="hold"/>
                                            <p:tgtEl>
                                              <p:spTgt spid="44"/>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50000">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14:bounceEnd="50000">
                                          <p:cBhvr additive="base">
                                            <p:cTn id="11" dur="5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2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5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50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50000">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14:bounceEnd="50000">
                                          <p:cBhvr additive="base">
                                            <p:cTn id="19" dur="500" fill="hold"/>
                                            <p:tgtEl>
                                              <p:spTgt spid="26"/>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26"/>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14:presetBounceEnd="50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50000">
                                          <p:cBhvr additive="base">
                                            <p:cTn id="23"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p:stCondLst>
                                  <p:cond delay="500"/>
                                </p:stCondLst>
                                <p:childTnLst>
                                  <p:par>
                                    <p:cTn id="37" presetID="22" presetClass="entr" presetSubtype="2"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righ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25" grpId="0" animBg="1"/>
          <p:bldP spid="24" grpId="0"/>
          <p:bldP spid="26" grpId="0"/>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1+#ppt_w/2"/>
                                              </p:val>
                                            </p:tav>
                                            <p:tav tm="100000">
                                              <p:val>
                                                <p:strVal val="#ppt_x"/>
                                              </p:val>
                                            </p:tav>
                                          </p:tavLst>
                                        </p:anim>
                                        <p:anim calcmode="lin" valueType="num">
                                          <p:cBhvr additive="base">
                                            <p:cTn id="20" dur="500" fill="hold"/>
                                            <p:tgtEl>
                                              <p:spTgt spid="26"/>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p:stCondLst>
                                  <p:cond delay="500"/>
                                </p:stCondLst>
                                <p:childTnLst>
                                  <p:par>
                                    <p:cTn id="37" presetID="22" presetClass="entr" presetSubtype="2"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righ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25" grpId="0" animBg="1"/>
          <p:bldP spid="24" grpId="0"/>
          <p:bldP spid="26" grpId="0"/>
          <p:bldP spid="2" grpId="0"/>
          <p:bldP spid="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00"/>
        <p:cNvGrpSpPr/>
        <p:nvPr/>
      </p:nvGrpSpPr>
      <p:grpSpPr>
        <a:xfrm>
          <a:off x="0" y="0"/>
          <a:ext cx="0" cy="0"/>
          <a:chOff x="0" y="0"/>
          <a:chExt cx="0" cy="0"/>
        </a:xfrm>
      </p:grpSpPr>
      <p:sp>
        <p:nvSpPr>
          <p:cNvPr id="1104" name="Google Shape;1104;p57"/>
          <p:cNvSpPr/>
          <p:nvPr/>
        </p:nvSpPr>
        <p:spPr>
          <a:xfrm>
            <a:off x="5431688" y="0"/>
            <a:ext cx="3033600" cy="28827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Rectangle 5">
            <a:extLst>
              <a:ext uri="{FF2B5EF4-FFF2-40B4-BE49-F238E27FC236}">
                <a16:creationId xmlns:a16="http://schemas.microsoft.com/office/drawing/2014/main" id="{DB5CD3ED-062A-6F47-8BCF-FAC752D9F599}"/>
              </a:ext>
            </a:extLst>
          </p:cNvPr>
          <p:cNvSpPr/>
          <p:nvPr/>
        </p:nvSpPr>
        <p:spPr>
          <a:xfrm>
            <a:off x="510363" y="1750408"/>
            <a:ext cx="7954925" cy="2308324"/>
          </a:xfrm>
          <a:prstGeom prst="rect">
            <a:avLst/>
          </a:prstGeom>
        </p:spPr>
        <p:txBody>
          <a:bodyPr wrap="square">
            <a:spAutoFit/>
          </a:bodyPr>
          <a:lstStyle/>
          <a:p>
            <a:pPr algn="ctr"/>
            <a:r>
              <a:rPr lang="en-US" sz="7200" b="1" dirty="0">
                <a:latin typeface="Times New Roman" panose="02020603050405020304" pitchFamily="18" charset="0"/>
                <a:cs typeface="Times New Roman" panose="02020603050405020304" pitchFamily="18" charset="0"/>
              </a:rPr>
              <a:t>IV. </a:t>
            </a:r>
            <a:r>
              <a:rPr lang="en-US" sz="7200" b="1" dirty="0" err="1">
                <a:latin typeface="Times New Roman" panose="02020603050405020304" pitchFamily="18" charset="0"/>
                <a:cs typeface="Times New Roman" panose="02020603050405020304" pitchFamily="18" charset="0"/>
              </a:rPr>
              <a:t>Thế</a:t>
            </a:r>
            <a:r>
              <a:rPr lang="en-US" sz="7200" b="1" dirty="0">
                <a:latin typeface="Times New Roman" panose="02020603050405020304" pitchFamily="18" charset="0"/>
                <a:cs typeface="Times New Roman" panose="02020603050405020304" pitchFamily="18" charset="0"/>
              </a:rPr>
              <a:t> </a:t>
            </a:r>
            <a:r>
              <a:rPr lang="en-US" sz="7200" b="1" dirty="0" err="1">
                <a:latin typeface="Times New Roman" panose="02020603050405020304" pitchFamily="18" charset="0"/>
                <a:cs typeface="Times New Roman" panose="02020603050405020304" pitchFamily="18" charset="0"/>
              </a:rPr>
              <a:t>giới</a:t>
            </a:r>
            <a:r>
              <a:rPr lang="en-US" sz="7200" b="1" dirty="0">
                <a:latin typeface="Times New Roman" panose="02020603050405020304" pitchFamily="18" charset="0"/>
                <a:cs typeface="Times New Roman" panose="02020603050405020304" pitchFamily="18" charset="0"/>
              </a:rPr>
              <a:t> </a:t>
            </a:r>
            <a:r>
              <a:rPr lang="en-US" sz="7200" b="1" dirty="0" err="1">
                <a:latin typeface="Times New Roman" panose="02020603050405020304" pitchFamily="18" charset="0"/>
                <a:cs typeface="Times New Roman" panose="02020603050405020304" pitchFamily="18" charset="0"/>
              </a:rPr>
              <a:t>sau</a:t>
            </a:r>
            <a:r>
              <a:rPr lang="en-US" sz="7200" b="1" dirty="0">
                <a:latin typeface="Times New Roman" panose="02020603050405020304" pitchFamily="18" charset="0"/>
                <a:cs typeface="Times New Roman" panose="02020603050405020304" pitchFamily="18" charset="0"/>
              </a:rPr>
              <a:t> </a:t>
            </a:r>
            <a:r>
              <a:rPr lang="en-US" sz="7200" b="1" dirty="0" err="1">
                <a:latin typeface="Times New Roman" panose="02020603050405020304" pitchFamily="18" charset="0"/>
                <a:cs typeface="Times New Roman" panose="02020603050405020304" pitchFamily="18" charset="0"/>
              </a:rPr>
              <a:t>chiến</a:t>
            </a:r>
            <a:r>
              <a:rPr lang="en-US" sz="7200" b="1" dirty="0">
                <a:latin typeface="Times New Roman" panose="02020603050405020304" pitchFamily="18" charset="0"/>
                <a:cs typeface="Times New Roman" panose="02020603050405020304" pitchFamily="18" charset="0"/>
              </a:rPr>
              <a:t> </a:t>
            </a:r>
            <a:r>
              <a:rPr lang="en-US" sz="7200" b="1" dirty="0" err="1">
                <a:latin typeface="Times New Roman" panose="02020603050405020304" pitchFamily="18" charset="0"/>
                <a:cs typeface="Times New Roman" panose="02020603050405020304" pitchFamily="18" charset="0"/>
              </a:rPr>
              <a:t>tranh</a:t>
            </a:r>
            <a:r>
              <a:rPr lang="en-US" sz="7200" b="1" dirty="0">
                <a:latin typeface="Times New Roman" panose="02020603050405020304" pitchFamily="18" charset="0"/>
                <a:cs typeface="Times New Roman" panose="02020603050405020304" pitchFamily="18" charset="0"/>
              </a:rPr>
              <a:t> </a:t>
            </a:r>
            <a:r>
              <a:rPr lang="en-US" sz="7200" b="1" dirty="0" err="1">
                <a:latin typeface="Times New Roman" panose="02020603050405020304" pitchFamily="18" charset="0"/>
                <a:cs typeface="Times New Roman" panose="02020603050405020304" pitchFamily="18" charset="0"/>
              </a:rPr>
              <a:t>lạnh</a:t>
            </a:r>
            <a:endParaRPr lang="en-VN" sz="7200" b="1"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14:bounceEnd="50000">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22D2E71C-877E-F448-B0BC-81B7C95393F9}"/>
              </a:ext>
            </a:extLst>
          </p:cNvPr>
          <p:cNvSpPr/>
          <p:nvPr/>
        </p:nvSpPr>
        <p:spPr>
          <a:xfrm>
            <a:off x="393289" y="27062"/>
            <a:ext cx="8337755" cy="528785"/>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800" b="1"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Sự kiện lịch sử nào đang được nhắc tới trong video?</a:t>
            </a:r>
          </a:p>
        </p:txBody>
      </p:sp>
      <p:sp>
        <p:nvSpPr>
          <p:cNvPr id="18" name="Rectangle: Diagonal Corners Snipped 6">
            <a:extLst>
              <a:ext uri="{FF2B5EF4-FFF2-40B4-BE49-F238E27FC236}">
                <a16:creationId xmlns:a16="http://schemas.microsoft.com/office/drawing/2014/main" id="{A264F6D3-E386-5B49-9A1C-671D3BF57279}"/>
              </a:ext>
            </a:extLst>
          </p:cNvPr>
          <p:cNvSpPr/>
          <p:nvPr/>
        </p:nvSpPr>
        <p:spPr>
          <a:xfrm>
            <a:off x="0" y="4451362"/>
            <a:ext cx="2931318" cy="688667"/>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A. Chiến tranh thế giới 1</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9" name="Rectangle: Diagonal Corners Snipped 7">
            <a:extLst>
              <a:ext uri="{FF2B5EF4-FFF2-40B4-BE49-F238E27FC236}">
                <a16:creationId xmlns:a16="http://schemas.microsoft.com/office/drawing/2014/main" id="{F41C91BA-CAFC-FA4D-9727-1B834C9F625A}"/>
              </a:ext>
            </a:extLst>
          </p:cNvPr>
          <p:cNvSpPr/>
          <p:nvPr/>
        </p:nvSpPr>
        <p:spPr>
          <a:xfrm>
            <a:off x="6281349" y="4451362"/>
            <a:ext cx="2862651" cy="688667"/>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lang="en-US" sz="2000" kern="1200" dirty="0">
                <a:solidFill>
                  <a:prstClr val="white"/>
                </a:solidFill>
                <a:latin typeface="Times New Roman" panose="02020603050405020304" pitchFamily="18" charset="0"/>
                <a:cs typeface="Times New Roman" panose="02020603050405020304" pitchFamily="18" charset="0"/>
              </a:rPr>
              <a:t>C</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Chiến tranh Việt Nam</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1" name="Rectangle: Diagonal Corners Snipped 8">
            <a:extLst>
              <a:ext uri="{FF2B5EF4-FFF2-40B4-BE49-F238E27FC236}">
                <a16:creationId xmlns:a16="http://schemas.microsoft.com/office/drawing/2014/main" id="{871D8A93-F72A-864A-97CD-D10E4D37BA76}"/>
              </a:ext>
            </a:extLst>
          </p:cNvPr>
          <p:cNvSpPr/>
          <p:nvPr/>
        </p:nvSpPr>
        <p:spPr>
          <a:xfrm>
            <a:off x="3175008" y="4451361"/>
            <a:ext cx="2862651" cy="688667"/>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defRPr/>
            </a:pPr>
            <a:r>
              <a:rPr lang="en-US" sz="2000" kern="1200" dirty="0">
                <a:solidFill>
                  <a:prstClr val="white"/>
                </a:solidFill>
                <a:latin typeface="Times New Roman" panose="02020603050405020304" pitchFamily="18" charset="0"/>
                <a:cs typeface="Times New Roman" panose="02020603050405020304" pitchFamily="18" charset="0"/>
              </a:rPr>
              <a:t>B</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lang="vi-VN" sz="2000" kern="1200" dirty="0">
                <a:solidFill>
                  <a:prstClr val="white"/>
                </a:solidFill>
                <a:latin typeface="Times New Roman" panose="02020603050405020304" pitchFamily="18" charset="0"/>
                <a:cs typeface="Times New Roman" panose="02020603050405020304" pitchFamily="18" charset="0"/>
              </a:rPr>
              <a:t>Chiến tranh thế giới 2</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2" name="khởi động.mp4" descr="khởi động.mp4">
            <a:hlinkClick r:id="" action="ppaction://media"/>
            <a:extLst>
              <a:ext uri="{FF2B5EF4-FFF2-40B4-BE49-F238E27FC236}">
                <a16:creationId xmlns:a16="http://schemas.microsoft.com/office/drawing/2014/main" id="{F3022D3E-E1FB-2848-A758-1043DD3BEF4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93290" y="555847"/>
            <a:ext cx="8337754" cy="3895514"/>
          </a:xfrm>
          <a:prstGeom prst="rect">
            <a:avLst/>
          </a:prstGeom>
        </p:spPr>
      </p:pic>
    </p:spTree>
    <p:extLst>
      <p:ext uri="{BB962C8B-B14F-4D97-AF65-F5344CB8AC3E}">
        <p14:creationId xmlns:p14="http://schemas.microsoft.com/office/powerpoint/2010/main" val="1070222735"/>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1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clickEffect">
                                  <p:stCondLst>
                                    <p:cond delay="0"/>
                                  </p:stCondLst>
                                  <p:childTnLst>
                                    <p:animClr clrSpc="rgb" dir="cw">
                                      <p:cBhvr>
                                        <p:cTn id="27" dur="500" fill="hold"/>
                                        <p:tgtEl>
                                          <p:spTgt spid="18"/>
                                        </p:tgtEl>
                                        <p:attrNameLst>
                                          <p:attrName>fillcolor</p:attrName>
                                        </p:attrNameLst>
                                      </p:cBhvr>
                                      <p:to>
                                        <a:srgbClr val="FF0000"/>
                                      </p:to>
                                    </p:animClr>
                                    <p:set>
                                      <p:cBhvr>
                                        <p:cTn id="28" dur="500" fill="hold"/>
                                        <p:tgtEl>
                                          <p:spTgt spid="18"/>
                                        </p:tgtEl>
                                        <p:attrNameLst>
                                          <p:attrName>fill.type</p:attrName>
                                        </p:attrNameLst>
                                      </p:cBhvr>
                                      <p:to>
                                        <p:strVal val="solid"/>
                                      </p:to>
                                    </p:set>
                                    <p:set>
                                      <p:cBhvr>
                                        <p:cTn id="29" dur="500" fill="hold"/>
                                        <p:tgtEl>
                                          <p:spTgt spid="1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5" name="Wrong Buzzer.wav"/>
                                        </p:tgtEl>
                                      </p:cMediaNode>
                                    </p:audio>
                                  </p:subTnLst>
                                </p:cTn>
                              </p:par>
                            </p:childTnLst>
                          </p:cTn>
                        </p:par>
                      </p:childTnLst>
                    </p:cTn>
                  </p:par>
                </p:childTnLst>
              </p:cTn>
              <p:nextCondLst>
                <p:cond evt="onClick" delay="0">
                  <p:tgtEl>
                    <p:spTgt spid="18"/>
                  </p:tgtEl>
                </p:cond>
              </p:nextCondLst>
            </p:seq>
            <p:seq concurrent="1" nextAc="seek">
              <p:cTn id="30" restart="whenNotActive" fill="hold" evtFilter="cancelBubble" nodeType="interactiveSeq">
                <p:stCondLst>
                  <p:cond evt="onClick" delay="0">
                    <p:tgtEl>
                      <p:spTgt spid="19"/>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500" fill="hold"/>
                                        <p:tgtEl>
                                          <p:spTgt spid="19"/>
                                        </p:tgtEl>
                                        <p:attrNameLst>
                                          <p:attrName>fillcolor</p:attrName>
                                        </p:attrNameLst>
                                      </p:cBhvr>
                                      <p:to>
                                        <a:srgbClr val="FF0000"/>
                                      </p:to>
                                    </p:animClr>
                                    <p:set>
                                      <p:cBhvr>
                                        <p:cTn id="35" dur="500" fill="hold"/>
                                        <p:tgtEl>
                                          <p:spTgt spid="19"/>
                                        </p:tgtEl>
                                        <p:attrNameLst>
                                          <p:attrName>fill.type</p:attrName>
                                        </p:attrNameLst>
                                      </p:cBhvr>
                                      <p:to>
                                        <p:strVal val="solid"/>
                                      </p:to>
                                    </p:set>
                                    <p:set>
                                      <p:cBhvr>
                                        <p:cTn id="36" dur="500" fill="hold"/>
                                        <p:tgtEl>
                                          <p:spTgt spid="19"/>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5" name="Wrong Buzzer.wav"/>
                                        </p:tgtEl>
                                      </p:cMediaNode>
                                    </p:audio>
                                  </p:subTnLst>
                                </p:cTn>
                              </p:par>
                            </p:childTnLst>
                          </p:cTn>
                        </p:par>
                      </p:childTnLst>
                    </p:cTn>
                  </p:par>
                </p:childTnLst>
              </p:cTn>
              <p:nextCondLst>
                <p:cond evt="onClick" delay="0">
                  <p:tgtEl>
                    <p:spTgt spid="19"/>
                  </p:tgtEl>
                </p:cond>
              </p:nextCondLst>
            </p:seq>
            <p:seq concurrent="1" nextAc="seek">
              <p:cTn id="37" restart="whenNotActive" fill="hold" evtFilter="cancelBubble" nodeType="interactiveSeq">
                <p:stCondLst>
                  <p:cond evt="onClick" delay="0">
                    <p:tgtEl>
                      <p:spTgt spid="21"/>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21"/>
                                        </p:tgtEl>
                                        <p:attrNameLst>
                                          <p:attrName>fillcolor</p:attrName>
                                        </p:attrNameLst>
                                      </p:cBhvr>
                                      <p:to>
                                        <a:srgbClr val="92D050"/>
                                      </p:to>
                                    </p:animClr>
                                    <p:set>
                                      <p:cBhvr>
                                        <p:cTn id="42" dur="500" fill="hold"/>
                                        <p:tgtEl>
                                          <p:spTgt spid="21"/>
                                        </p:tgtEl>
                                        <p:attrNameLst>
                                          <p:attrName>fill.type</p:attrName>
                                        </p:attrNameLst>
                                      </p:cBhvr>
                                      <p:to>
                                        <p:strVal val="solid"/>
                                      </p:to>
                                    </p:set>
                                    <p:set>
                                      <p:cBhvr>
                                        <p:cTn id="43" dur="500" fill="hold"/>
                                        <p:tgtEl>
                                          <p:spTgt spid="21"/>
                                        </p:tgtEl>
                                        <p:attrNameLst>
                                          <p:attrName>fill.on</p:attrName>
                                        </p:attrNameLst>
                                      </p:cBhvr>
                                      <p:to>
                                        <p:strVal val="true"/>
                                      </p:to>
                                    </p:set>
                                  </p:childTnLst>
                                  <p:subTnLst>
                                    <p:audio>
                                      <p:cMediaNode>
                                        <p:cTn display="0" masterRel="sameClick">
                                          <p:stCondLst>
                                            <p:cond evt="begin" delay="0">
                                              <p:tn val="40"/>
                                            </p:cond>
                                          </p:stCondLst>
                                          <p:endCondLst>
                                            <p:cond evt="onStopAudio" delay="0">
                                              <p:tgtEl>
                                                <p:sldTgt/>
                                              </p:tgtEl>
                                            </p:cond>
                                          </p:endCondLst>
                                        </p:cTn>
                                        <p:tgtEl>
                                          <p:sndTgt r:embed="rId6" name="Check mark.wav"/>
                                        </p:tgtEl>
                                      </p:cMediaNode>
                                    </p:audio>
                                  </p:subTnLst>
                                </p:cTn>
                              </p:par>
                            </p:childTnLst>
                          </p:cTn>
                        </p:par>
                      </p:childTnLst>
                    </p:cTn>
                  </p:par>
                </p:childTnLst>
              </p:cTn>
              <p:nextCondLst>
                <p:cond evt="onClick" delay="0">
                  <p:tgtEl>
                    <p:spTgt spid="21"/>
                  </p:tgtEl>
                </p:cond>
              </p:nextCondLst>
            </p:seq>
            <p:video>
              <p:cMediaNode vol="80000">
                <p:cTn id="44" fill="hold" display="0">
                  <p:stCondLst>
                    <p:cond delay="indefinite"/>
                  </p:stCondLst>
                </p:cTn>
                <p:tgtEl>
                  <p:spTgt spid="2"/>
                </p:tgtEl>
              </p:cMediaNode>
            </p:video>
            <p:seq concurrent="1" nextAc="seek">
              <p:cTn id="45" restart="whenNotActive" fill="hold" evtFilter="cancelBubble" nodeType="interactiveSeq">
                <p:stCondLst>
                  <p:cond evt="onClick" delay="0">
                    <p:tgtEl>
                      <p:spTgt spid="2"/>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2"/>
                                        </p:tgtEl>
                                      </p:cBhvr>
                                    </p:cmd>
                                  </p:childTnLst>
                                </p:cTn>
                              </p:par>
                            </p:childTnLst>
                          </p:cTn>
                        </p:par>
                      </p:childTnLst>
                    </p:cTn>
                  </p:par>
                </p:childTnLst>
              </p:cTn>
              <p:nextCondLst>
                <p:cond evt="onClick" delay="0">
                  <p:tgtEl>
                    <p:spTgt spid="2"/>
                  </p:tgtEl>
                </p:cond>
              </p:nextCondLst>
            </p:seq>
          </p:childTnLst>
        </p:cTn>
      </p:par>
    </p:tnLst>
    <p:bldLst>
      <p:bldP spid="18" grpId="0" animBg="1"/>
      <p:bldP spid="19"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17"/>
        <p:cNvGrpSpPr/>
        <p:nvPr/>
      </p:nvGrpSpPr>
      <p:grpSpPr>
        <a:xfrm>
          <a:off x="0" y="0"/>
          <a:ext cx="0" cy="0"/>
          <a:chOff x="0" y="0"/>
          <a:chExt cx="0" cy="0"/>
        </a:xfrm>
      </p:grpSpPr>
      <p:sp>
        <p:nvSpPr>
          <p:cNvPr id="58" name="Rectangle 57">
            <a:extLst>
              <a:ext uri="{FF2B5EF4-FFF2-40B4-BE49-F238E27FC236}">
                <a16:creationId xmlns:a16="http://schemas.microsoft.com/office/drawing/2014/main" id="{C170675A-5A3F-B448-B4D1-FC939D8FFDF1}"/>
              </a:ext>
            </a:extLst>
          </p:cNvPr>
          <p:cNvSpPr/>
          <p:nvPr/>
        </p:nvSpPr>
        <p:spPr>
          <a:xfrm>
            <a:off x="-156868" y="0"/>
            <a:ext cx="7520194" cy="707886"/>
          </a:xfrm>
          <a:prstGeom prst="rect">
            <a:avLst/>
          </a:prstGeom>
        </p:spPr>
        <p:txBody>
          <a:bodyPr wrap="square">
            <a:spAutoFit/>
          </a:bodyPr>
          <a:lstStyle/>
          <a:p>
            <a:pPr algn="ctr"/>
            <a:r>
              <a:rPr lang="en-US" sz="4000" b="1" dirty="0">
                <a:latin typeface="Times New Roman" panose="02020603050405020304" pitchFamily="18" charset="0"/>
                <a:cs typeface="Times New Roman" panose="02020603050405020304" pitchFamily="18" charset="0"/>
              </a:rPr>
              <a:t>IV. </a:t>
            </a:r>
            <a:r>
              <a:rPr lang="en-US" sz="4000" b="1" dirty="0" err="1">
                <a:latin typeface="Times New Roman" panose="02020603050405020304" pitchFamily="18" charset="0"/>
                <a:cs typeface="Times New Roman" panose="02020603050405020304" pitchFamily="18" charset="0"/>
              </a:rPr>
              <a:t>Thế</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giới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sau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tranh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lạnh</a:t>
            </a:r>
            <a:endParaRPr lang="en-VN" sz="4000" b="1" dirty="0">
              <a:latin typeface="Times New Roman" panose="02020603050405020304" pitchFamily="18" charset="0"/>
              <a:cs typeface="Times New Roman" panose="02020603050405020304" pitchFamily="18" charset="0"/>
            </a:endParaRPr>
          </a:p>
        </p:txBody>
      </p:sp>
      <p:sp>
        <p:nvSpPr>
          <p:cNvPr id="18" name="Rounded Rectangle 17">
            <a:extLst>
              <a:ext uri="{FF2B5EF4-FFF2-40B4-BE49-F238E27FC236}">
                <a16:creationId xmlns:a16="http://schemas.microsoft.com/office/drawing/2014/main" id="{504BCD72-85AA-4C48-B139-78C44AB96471}"/>
              </a:ext>
            </a:extLst>
          </p:cNvPr>
          <p:cNvSpPr/>
          <p:nvPr/>
        </p:nvSpPr>
        <p:spPr>
          <a:xfrm>
            <a:off x="660400" y="1054100"/>
            <a:ext cx="863600" cy="334246"/>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7" name="Rectangle 16">
            <a:extLst>
              <a:ext uri="{FF2B5EF4-FFF2-40B4-BE49-F238E27FC236}">
                <a16:creationId xmlns:a16="http://schemas.microsoft.com/office/drawing/2014/main" id="{EF4B3E58-1DB1-7940-A001-760A037C1448}"/>
              </a:ext>
            </a:extLst>
          </p:cNvPr>
          <p:cNvSpPr/>
          <p:nvPr/>
        </p:nvSpPr>
        <p:spPr>
          <a:xfrm>
            <a:off x="0" y="816912"/>
            <a:ext cx="7965642" cy="584775"/>
          </a:xfrm>
          <a:prstGeom prst="rect">
            <a:avLst/>
          </a:prstGeom>
        </p:spPr>
        <p:txBody>
          <a:bodyPr wrap="none">
            <a:spAutoFit/>
          </a:bodyPr>
          <a:lstStyle/>
          <a:p>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Tháng</a:t>
            </a:r>
            <a:r>
              <a:rPr lang="en-US" sz="3200" dirty="0">
                <a:latin typeface="Times New Roman" panose="02020603050405020304" pitchFamily="18" charset="0"/>
                <a:cs typeface="Times New Roman" panose="02020603050405020304" pitchFamily="18" charset="0"/>
              </a:rPr>
              <a:t> 12/1989 </a:t>
            </a:r>
            <a:r>
              <a:rPr lang="en-US" sz="3200" dirty="0" err="1">
                <a:latin typeface="Times New Roman" panose="02020603050405020304" pitchFamily="18" charset="0"/>
                <a:cs typeface="Times New Roman" panose="02020603050405020304" pitchFamily="18" charset="0"/>
              </a:rPr>
              <a:t>chấm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dứt</a:t>
            </a:r>
            <a:r>
              <a:rPr lang="en-US" sz="3200" dirty="0">
                <a:latin typeface="Times New Roman" panose="02020603050405020304" pitchFamily="18" charset="0"/>
                <a:cs typeface="Times New Roman" panose="02020603050405020304" pitchFamily="18" charset="0"/>
              </a:rPr>
              <a:t> “ </a:t>
            </a:r>
            <a:r>
              <a:rPr lang="en-US" sz="3200" dirty="0" err="1">
                <a:latin typeface="Times New Roman" panose="02020603050405020304" pitchFamily="18" charset="0"/>
                <a:cs typeface="Times New Roman" panose="02020603050405020304" pitchFamily="18" charset="0"/>
              </a:rPr>
              <a:t>Chiến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lạnh</a:t>
            </a:r>
            <a:r>
              <a:rPr lang="en-US" sz="3200" dirty="0">
                <a:latin typeface="Times New Roman" panose="02020603050405020304" pitchFamily="18" charset="0"/>
                <a:cs typeface="Times New Roman" panose="02020603050405020304" pitchFamily="18" charset="0"/>
              </a:rPr>
              <a:t>”.</a:t>
            </a:r>
            <a:endParaRPr lang="en-VN" sz="3200" dirty="0">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6195FE1B-2A19-2247-B4A0-74A8B4A4E430}"/>
              </a:ext>
            </a:extLst>
          </p:cNvPr>
          <p:cNvSpPr/>
          <p:nvPr/>
        </p:nvSpPr>
        <p:spPr>
          <a:xfrm>
            <a:off x="-44574" y="2366569"/>
            <a:ext cx="8187032" cy="2062103"/>
          </a:xfrm>
          <a:prstGeom prst="rect">
            <a:avLst/>
          </a:prstGeom>
        </p:spPr>
        <p:txBody>
          <a:bodyPr wrap="square">
            <a:spAutoFit/>
          </a:bodyPr>
          <a:lstStyle/>
          <a:p>
            <a:r>
              <a:rPr lang="vi-VN" sz="3200" dirty="0">
                <a:latin typeface="Times New Roman" panose="02020603050405020304" pitchFamily="18" charset="0"/>
                <a:cs typeface="Times New Roman" panose="02020603050405020304" pitchFamily="18" charset="0"/>
              </a:rPr>
              <a:t>+ Hòa hoãn, hòa dịu giữa các nước. </a:t>
            </a:r>
          </a:p>
          <a:p>
            <a:r>
              <a:rPr lang="vi-VN" sz="3200" dirty="0">
                <a:latin typeface="Times New Roman" panose="02020603050405020304" pitchFamily="18" charset="0"/>
                <a:cs typeface="Times New Roman" panose="02020603050405020304" pitchFamily="18" charset="0"/>
              </a:rPr>
              <a:t>+ Trật tự đa cực, nhiều trung tâm. </a:t>
            </a:r>
          </a:p>
          <a:p>
            <a:r>
              <a:rPr lang="vi-VN" sz="3200" dirty="0">
                <a:latin typeface="Times New Roman" panose="02020603050405020304" pitchFamily="18" charset="0"/>
                <a:cs typeface="Times New Roman" panose="02020603050405020304" pitchFamily="18" charset="0"/>
              </a:rPr>
              <a:t>+ Phát triển, lấy kinh tế làm trọng điểm. </a:t>
            </a:r>
          </a:p>
          <a:p>
            <a:r>
              <a:rPr lang="vi-VN" sz="3200" dirty="0">
                <a:latin typeface="Times New Roman" panose="02020603050405020304" pitchFamily="18" charset="0"/>
                <a:cs typeface="Times New Roman" panose="02020603050405020304" pitchFamily="18" charset="0"/>
              </a:rPr>
              <a:t>+ Xảy ra xung đột, nội chiến. </a:t>
            </a:r>
          </a:p>
        </p:txBody>
      </p:sp>
      <p:grpSp>
        <p:nvGrpSpPr>
          <p:cNvPr id="11" name="Group 10">
            <a:extLst>
              <a:ext uri="{FF2B5EF4-FFF2-40B4-BE49-F238E27FC236}">
                <a16:creationId xmlns:a16="http://schemas.microsoft.com/office/drawing/2014/main" id="{3713E14A-C312-914C-AE3B-DE88BD431DED}"/>
              </a:ext>
            </a:extLst>
          </p:cNvPr>
          <p:cNvGrpSpPr/>
          <p:nvPr/>
        </p:nvGrpSpPr>
        <p:grpSpPr>
          <a:xfrm>
            <a:off x="3603229" y="707886"/>
            <a:ext cx="3852885" cy="1356410"/>
            <a:chOff x="2511008" y="1613616"/>
            <a:chExt cx="3852885" cy="1356410"/>
          </a:xfrm>
        </p:grpSpPr>
        <p:sp>
          <p:nvSpPr>
            <p:cNvPr id="12" name="Rounded Rectangular Callout 11">
              <a:extLst>
                <a:ext uri="{FF2B5EF4-FFF2-40B4-BE49-F238E27FC236}">
                  <a16:creationId xmlns:a16="http://schemas.microsoft.com/office/drawing/2014/main" id="{6FEBA650-36B9-F142-B32E-FC09D65E12B7}"/>
                </a:ext>
              </a:extLst>
            </p:cNvPr>
            <p:cNvSpPr/>
            <p:nvPr/>
          </p:nvSpPr>
          <p:spPr>
            <a:xfrm>
              <a:off x="2624326" y="1613616"/>
              <a:ext cx="3626251" cy="1356410"/>
            </a:xfrm>
            <a:prstGeom prst="wedgeRoundRectCallout">
              <a:avLst>
                <a:gd name="adj1" fmla="val 41791"/>
                <a:gd name="adj2" fmla="val 817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3" name="Rectangle 12">
              <a:extLst>
                <a:ext uri="{FF2B5EF4-FFF2-40B4-BE49-F238E27FC236}">
                  <a16:creationId xmlns:a16="http://schemas.microsoft.com/office/drawing/2014/main" id="{B48D658D-BA5D-9548-AFF7-BD19733B4526}"/>
                </a:ext>
              </a:extLst>
            </p:cNvPr>
            <p:cNvSpPr/>
            <p:nvPr/>
          </p:nvSpPr>
          <p:spPr>
            <a:xfrm>
              <a:off x="2511008" y="1737044"/>
              <a:ext cx="3852885" cy="954107"/>
            </a:xfrm>
            <a:prstGeom prst="rect">
              <a:avLst/>
            </a:prstGeom>
          </p:spPr>
          <p:txBody>
            <a:bodyPr wrap="square">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Chiến tranh lạnh kết thúc vào thời gian nào?</a:t>
              </a:r>
              <a:endParaRPr lang="en-VN" sz="2800" b="1" dirty="0">
                <a:solidFill>
                  <a:srgbClr val="FF0000"/>
                </a:solidFill>
                <a:latin typeface="Times New Roman" panose="02020603050405020304" pitchFamily="18" charset="0"/>
                <a:cs typeface="Times New Roman" panose="02020603050405020304" pitchFamily="18" charset="0"/>
              </a:endParaRPr>
            </a:p>
          </p:txBody>
        </p:sp>
      </p:grpSp>
      <p:pic>
        <p:nvPicPr>
          <p:cNvPr id="14" name="Picture 13">
            <a:extLst>
              <a:ext uri="{FF2B5EF4-FFF2-40B4-BE49-F238E27FC236}">
                <a16:creationId xmlns:a16="http://schemas.microsoft.com/office/drawing/2014/main" id="{1438E708-A56C-FD45-8AF5-8D3E20F388EB}"/>
              </a:ext>
            </a:extLst>
          </p:cNvPr>
          <p:cNvPicPr>
            <a:picLocks noChangeAspect="1"/>
          </p:cNvPicPr>
          <p:nvPr/>
        </p:nvPicPr>
        <p:blipFill>
          <a:blip r:embed="rId3"/>
          <a:stretch>
            <a:fillRect/>
          </a:stretch>
        </p:blipFill>
        <p:spPr>
          <a:xfrm>
            <a:off x="6593305" y="1510280"/>
            <a:ext cx="2888148" cy="3890563"/>
          </a:xfrm>
          <a:prstGeom prst="rect">
            <a:avLst/>
          </a:prstGeom>
        </p:spPr>
      </p:pic>
      <p:sp>
        <p:nvSpPr>
          <p:cNvPr id="2" name="Rectangle 1">
            <a:extLst>
              <a:ext uri="{FF2B5EF4-FFF2-40B4-BE49-F238E27FC236}">
                <a16:creationId xmlns:a16="http://schemas.microsoft.com/office/drawing/2014/main" id="{ED5789B6-861B-4948-99E2-19C73EC40C17}"/>
              </a:ext>
            </a:extLst>
          </p:cNvPr>
          <p:cNvSpPr/>
          <p:nvPr/>
        </p:nvSpPr>
        <p:spPr>
          <a:xfrm>
            <a:off x="31379" y="1767709"/>
            <a:ext cx="3148619" cy="584775"/>
          </a:xfrm>
          <a:prstGeom prst="rect">
            <a:avLst/>
          </a:prstGeom>
        </p:spPr>
        <p:txBody>
          <a:bodyPr wrap="none">
            <a:spAutoFit/>
          </a:bodyPr>
          <a:lstStyle/>
          <a:p>
            <a:pPr lvl="0"/>
            <a:r>
              <a:rPr lang="vi-VN" sz="3200" dirty="0">
                <a:latin typeface="Times New Roman" panose="02020603050405020304" pitchFamily="18" charset="0"/>
                <a:cs typeface="Times New Roman" panose="02020603050405020304" pitchFamily="18" charset="0"/>
              </a:rPr>
              <a:t>- Các xu thế mới: </a:t>
            </a:r>
          </a:p>
        </p:txBody>
      </p:sp>
      <p:grpSp>
        <p:nvGrpSpPr>
          <p:cNvPr id="53" name="Group 52">
            <a:extLst>
              <a:ext uri="{FF2B5EF4-FFF2-40B4-BE49-F238E27FC236}">
                <a16:creationId xmlns:a16="http://schemas.microsoft.com/office/drawing/2014/main" id="{BCC8240C-9426-E54C-AABA-B5B8E24ADC85}"/>
              </a:ext>
            </a:extLst>
          </p:cNvPr>
          <p:cNvGrpSpPr/>
          <p:nvPr/>
        </p:nvGrpSpPr>
        <p:grpSpPr>
          <a:xfrm>
            <a:off x="3716547" y="714828"/>
            <a:ext cx="3654048" cy="1356410"/>
            <a:chOff x="2624325" y="1613616"/>
            <a:chExt cx="3654048" cy="1356410"/>
          </a:xfrm>
        </p:grpSpPr>
        <p:sp>
          <p:nvSpPr>
            <p:cNvPr id="54" name="Rounded Rectangular Callout 53">
              <a:extLst>
                <a:ext uri="{FF2B5EF4-FFF2-40B4-BE49-F238E27FC236}">
                  <a16:creationId xmlns:a16="http://schemas.microsoft.com/office/drawing/2014/main" id="{E7EEDBD5-9840-E94B-8AEC-985511BE75FF}"/>
                </a:ext>
              </a:extLst>
            </p:cNvPr>
            <p:cNvSpPr/>
            <p:nvPr/>
          </p:nvSpPr>
          <p:spPr>
            <a:xfrm>
              <a:off x="2624326" y="1613616"/>
              <a:ext cx="3654047" cy="1356410"/>
            </a:xfrm>
            <a:prstGeom prst="wedgeRoundRectCallout">
              <a:avLst>
                <a:gd name="adj1" fmla="val 41230"/>
                <a:gd name="adj2" fmla="val 817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55" name="Rectangle 54">
              <a:extLst>
                <a:ext uri="{FF2B5EF4-FFF2-40B4-BE49-F238E27FC236}">
                  <a16:creationId xmlns:a16="http://schemas.microsoft.com/office/drawing/2014/main" id="{CDCD0035-B98E-024E-8FEA-615D6B6D5DBF}"/>
                </a:ext>
              </a:extLst>
            </p:cNvPr>
            <p:cNvSpPr/>
            <p:nvPr/>
          </p:nvSpPr>
          <p:spPr>
            <a:xfrm>
              <a:off x="2624325" y="1781607"/>
              <a:ext cx="3654048" cy="954107"/>
            </a:xfrm>
            <a:prstGeom prst="rect">
              <a:avLst/>
            </a:prstGeom>
          </p:spPr>
          <p:txBody>
            <a:bodyPr wrap="square">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Xu hướng mới sau chiến tranh lạnh là gì?</a:t>
              </a:r>
              <a:endParaRPr lang="en-VN" sz="2800" b="1" dirty="0">
                <a:solidFill>
                  <a:srgbClr val="FF0000"/>
                </a:solidFill>
                <a:latin typeface="Times New Roman" panose="02020603050405020304" pitchFamily="18" charset="0"/>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inVertical)">
                                          <p:cBhvr>
                                            <p:cTn id="7" dur="500"/>
                                            <p:tgtEl>
                                              <p:spTgt spid="58"/>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xit" presetSubtype="10" fill="hold" nodeType="clickEffect">
                                      <p:stCondLst>
                                        <p:cond delay="0"/>
                                      </p:stCondLst>
                                      <p:childTnLst>
                                        <p:animEffect transition="out" filter="checkerboard(across)">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par>
                                    <p:cTn id="20" presetID="2" presetClass="entr" presetSubtype="2" fill="hold" grpId="0" nodeType="withEffect" p14:presetBounceEnd="50000">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14:bounceEnd="50000">
                                          <p:cBhvr additive="base">
                                            <p:cTn id="22"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14:presetBounceEnd="50000">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14:bounceEnd="50000">
                                          <p:cBhvr additive="base">
                                            <p:cTn id="2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9" dur="500" fill="hold"/>
                                            <p:tgtEl>
                                              <p:spTgt spid="2"/>
                                            </p:tgtEl>
                                            <p:attrNameLst>
                                              <p:attrName>ppt_y</p:attrName>
                                            </p:attrNameLst>
                                          </p:cBhvr>
                                          <p:tavLst>
                                            <p:tav tm="0">
                                              <p:val>
                                                <p:strVal val="#ppt_y"/>
                                              </p:val>
                                            </p:tav>
                                            <p:tav tm="100000">
                                              <p:val>
                                                <p:strVal val="#ppt_y"/>
                                              </p:val>
                                            </p:tav>
                                          </p:tavLst>
                                        </p:anim>
                                      </p:childTnLst>
                                    </p:cTn>
                                  </p:par>
                                  <p:par>
                                    <p:cTn id="30" presetID="16" presetClass="entr" presetSubtype="21"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barn(inVertical)">
                                          <p:cBhvr>
                                            <p:cTn id="32" dur="500"/>
                                            <p:tgtEl>
                                              <p:spTgt spid="5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14:presetBounceEnd="50000">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14:bounceEnd="50000">
                                          <p:cBhvr additive="base">
                                            <p:cTn id="37"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7" grpId="0"/>
          <p:bldP spid="19"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inVertical)">
                                          <p:cBhvr>
                                            <p:cTn id="7" dur="500"/>
                                            <p:tgtEl>
                                              <p:spTgt spid="58"/>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xit" presetSubtype="10" fill="hold" nodeType="clickEffect">
                                      <p:stCondLst>
                                        <p:cond delay="0"/>
                                      </p:stCondLst>
                                      <p:childTnLst>
                                        <p:animEffect transition="out" filter="checkerboard(across)">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par>
                                    <p:cTn id="20" presetID="2" presetClass="entr" presetSubtype="2"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1+#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par>
                                    <p:cTn id="30" presetID="16" presetClass="entr" presetSubtype="21"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barn(inVertical)">
                                          <p:cBhvr>
                                            <p:cTn id="32" dur="500"/>
                                            <p:tgtEl>
                                              <p:spTgt spid="5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1+#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7" grpId="0"/>
          <p:bldP spid="19" grpId="0"/>
          <p:bldP spid="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17"/>
        <p:cNvGrpSpPr/>
        <p:nvPr/>
      </p:nvGrpSpPr>
      <p:grpSpPr>
        <a:xfrm>
          <a:off x="0" y="0"/>
          <a:ext cx="0" cy="0"/>
          <a:chOff x="0" y="0"/>
          <a:chExt cx="0" cy="0"/>
        </a:xfrm>
      </p:grpSpPr>
      <p:sp>
        <p:nvSpPr>
          <p:cNvPr id="58" name="Rectangle 57">
            <a:extLst>
              <a:ext uri="{FF2B5EF4-FFF2-40B4-BE49-F238E27FC236}">
                <a16:creationId xmlns:a16="http://schemas.microsoft.com/office/drawing/2014/main" id="{C170675A-5A3F-B448-B4D1-FC939D8FFDF1}"/>
              </a:ext>
            </a:extLst>
          </p:cNvPr>
          <p:cNvSpPr/>
          <p:nvPr/>
        </p:nvSpPr>
        <p:spPr>
          <a:xfrm>
            <a:off x="-156868" y="0"/>
            <a:ext cx="7520194" cy="707886"/>
          </a:xfrm>
          <a:prstGeom prst="rect">
            <a:avLst/>
          </a:prstGeom>
        </p:spPr>
        <p:txBody>
          <a:bodyPr wrap="square">
            <a:spAutoFit/>
          </a:bodyPr>
          <a:lstStyle/>
          <a:p>
            <a:pPr algn="ctr"/>
            <a:r>
              <a:rPr lang="en-US" sz="4000" b="1" dirty="0">
                <a:latin typeface="Times New Roman" panose="02020603050405020304" pitchFamily="18" charset="0"/>
                <a:cs typeface="Times New Roman" panose="02020603050405020304" pitchFamily="18" charset="0"/>
              </a:rPr>
              <a:t>IV. </a:t>
            </a:r>
            <a:r>
              <a:rPr lang="en-US" sz="4000" b="1" dirty="0" err="1">
                <a:latin typeface="Times New Roman" panose="02020603050405020304" pitchFamily="18" charset="0"/>
                <a:cs typeface="Times New Roman" panose="02020603050405020304" pitchFamily="18" charset="0"/>
              </a:rPr>
              <a:t>Thế</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giới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sau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tranh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lạnh</a:t>
            </a:r>
            <a:endParaRPr lang="en-VN" sz="4000" b="1" dirty="0">
              <a:latin typeface="Times New Roman" panose="02020603050405020304" pitchFamily="18" charset="0"/>
              <a:cs typeface="Times New Roman" panose="02020603050405020304" pitchFamily="18" charset="0"/>
            </a:endParaRPr>
          </a:p>
        </p:txBody>
      </p:sp>
      <p:sp>
        <p:nvSpPr>
          <p:cNvPr id="18" name="Rounded Rectangle 17">
            <a:extLst>
              <a:ext uri="{FF2B5EF4-FFF2-40B4-BE49-F238E27FC236}">
                <a16:creationId xmlns:a16="http://schemas.microsoft.com/office/drawing/2014/main" id="{504BCD72-85AA-4C48-B139-78C44AB96471}"/>
              </a:ext>
            </a:extLst>
          </p:cNvPr>
          <p:cNvSpPr/>
          <p:nvPr/>
        </p:nvSpPr>
        <p:spPr>
          <a:xfrm>
            <a:off x="660400" y="1054100"/>
            <a:ext cx="863600" cy="334246"/>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7" name="Rectangle 16">
            <a:extLst>
              <a:ext uri="{FF2B5EF4-FFF2-40B4-BE49-F238E27FC236}">
                <a16:creationId xmlns:a16="http://schemas.microsoft.com/office/drawing/2014/main" id="{EF4B3E58-1DB1-7940-A001-760A037C1448}"/>
              </a:ext>
            </a:extLst>
          </p:cNvPr>
          <p:cNvSpPr/>
          <p:nvPr/>
        </p:nvSpPr>
        <p:spPr>
          <a:xfrm>
            <a:off x="0" y="816912"/>
            <a:ext cx="7965642" cy="584775"/>
          </a:xfrm>
          <a:prstGeom prst="rect">
            <a:avLst/>
          </a:prstGeom>
        </p:spPr>
        <p:txBody>
          <a:bodyPr wrap="none">
            <a:spAutoFit/>
          </a:bodyPr>
          <a:lstStyle/>
          <a:p>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Tháng</a:t>
            </a:r>
            <a:r>
              <a:rPr lang="en-US" sz="3200" dirty="0">
                <a:latin typeface="Times New Roman" panose="02020603050405020304" pitchFamily="18" charset="0"/>
                <a:cs typeface="Times New Roman" panose="02020603050405020304" pitchFamily="18" charset="0"/>
              </a:rPr>
              <a:t> 12/1989 </a:t>
            </a:r>
            <a:r>
              <a:rPr lang="en-US" sz="3200" dirty="0" err="1">
                <a:latin typeface="Times New Roman" panose="02020603050405020304" pitchFamily="18" charset="0"/>
                <a:cs typeface="Times New Roman" panose="02020603050405020304" pitchFamily="18" charset="0"/>
              </a:rPr>
              <a:t>chấm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dứt</a:t>
            </a:r>
            <a:r>
              <a:rPr lang="en-US" sz="3200" dirty="0">
                <a:latin typeface="Times New Roman" panose="02020603050405020304" pitchFamily="18" charset="0"/>
                <a:cs typeface="Times New Roman" panose="02020603050405020304" pitchFamily="18" charset="0"/>
              </a:rPr>
              <a:t> “ </a:t>
            </a:r>
            <a:r>
              <a:rPr lang="en-US" sz="3200" dirty="0" err="1">
                <a:latin typeface="Times New Roman" panose="02020603050405020304" pitchFamily="18" charset="0"/>
                <a:cs typeface="Times New Roman" panose="02020603050405020304" pitchFamily="18" charset="0"/>
              </a:rPr>
              <a:t>Chiến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lạnh</a:t>
            </a:r>
            <a:r>
              <a:rPr lang="en-US" sz="3200" dirty="0">
                <a:latin typeface="Times New Roman" panose="02020603050405020304" pitchFamily="18" charset="0"/>
                <a:cs typeface="Times New Roman" panose="02020603050405020304" pitchFamily="18" charset="0"/>
              </a:rPr>
              <a:t>”.</a:t>
            </a:r>
            <a:endParaRPr lang="en-VN" sz="3200" dirty="0">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6195FE1B-2A19-2247-B4A0-74A8B4A4E430}"/>
              </a:ext>
            </a:extLst>
          </p:cNvPr>
          <p:cNvSpPr/>
          <p:nvPr/>
        </p:nvSpPr>
        <p:spPr>
          <a:xfrm>
            <a:off x="0" y="2941971"/>
            <a:ext cx="8187032" cy="1569660"/>
          </a:xfrm>
          <a:prstGeom prst="rect">
            <a:avLst/>
          </a:prstGeom>
        </p:spPr>
        <p:txBody>
          <a:bodyPr wrap="square">
            <a:spAutoFit/>
          </a:bodyPr>
          <a:lstStyle/>
          <a:p>
            <a:r>
              <a:rPr lang="vi-VN" sz="3200" dirty="0">
                <a:latin typeface="Times New Roman" panose="02020603050405020304" pitchFamily="18" charset="0"/>
                <a:cs typeface="Times New Roman" panose="02020603050405020304" pitchFamily="18" charset="0"/>
              </a:rPr>
              <a:t>+ Hòa bình và ổn định. </a:t>
            </a:r>
          </a:p>
          <a:p>
            <a:r>
              <a:rPr lang="vi-VN" sz="3200" dirty="0">
                <a:latin typeface="Times New Roman" panose="02020603050405020304" pitchFamily="18" charset="0"/>
                <a:cs typeface="Times New Roman" panose="02020603050405020304" pitchFamily="18" charset="0"/>
              </a:rPr>
              <a:t>+ Hợp tác và phát triển. </a:t>
            </a:r>
          </a:p>
          <a:p>
            <a:r>
              <a:rPr lang="vi-VN" sz="3200" dirty="0">
                <a:latin typeface="Times New Roman" panose="02020603050405020304" pitchFamily="18" charset="0"/>
                <a:cs typeface="Times New Roman" panose="02020603050405020304" pitchFamily="18" charset="0"/>
              </a:rPr>
              <a:t>-&gt;  là thời cơ, là thách thức</a:t>
            </a:r>
          </a:p>
        </p:txBody>
      </p:sp>
      <p:grpSp>
        <p:nvGrpSpPr>
          <p:cNvPr id="11" name="Group 10">
            <a:extLst>
              <a:ext uri="{FF2B5EF4-FFF2-40B4-BE49-F238E27FC236}">
                <a16:creationId xmlns:a16="http://schemas.microsoft.com/office/drawing/2014/main" id="{3713E14A-C312-914C-AE3B-DE88BD431DED}"/>
              </a:ext>
            </a:extLst>
          </p:cNvPr>
          <p:cNvGrpSpPr/>
          <p:nvPr/>
        </p:nvGrpSpPr>
        <p:grpSpPr>
          <a:xfrm>
            <a:off x="3603229" y="707886"/>
            <a:ext cx="3852885" cy="1356410"/>
            <a:chOff x="2511008" y="1613616"/>
            <a:chExt cx="3852885" cy="1356410"/>
          </a:xfrm>
        </p:grpSpPr>
        <p:sp>
          <p:nvSpPr>
            <p:cNvPr id="12" name="Rounded Rectangular Callout 11">
              <a:extLst>
                <a:ext uri="{FF2B5EF4-FFF2-40B4-BE49-F238E27FC236}">
                  <a16:creationId xmlns:a16="http://schemas.microsoft.com/office/drawing/2014/main" id="{6FEBA650-36B9-F142-B32E-FC09D65E12B7}"/>
                </a:ext>
              </a:extLst>
            </p:cNvPr>
            <p:cNvSpPr/>
            <p:nvPr/>
          </p:nvSpPr>
          <p:spPr>
            <a:xfrm>
              <a:off x="2624326" y="1613616"/>
              <a:ext cx="3626251" cy="1356410"/>
            </a:xfrm>
            <a:prstGeom prst="wedgeRoundRectCallout">
              <a:avLst>
                <a:gd name="adj1" fmla="val 41791"/>
                <a:gd name="adj2" fmla="val 817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3" name="Rectangle 12">
              <a:extLst>
                <a:ext uri="{FF2B5EF4-FFF2-40B4-BE49-F238E27FC236}">
                  <a16:creationId xmlns:a16="http://schemas.microsoft.com/office/drawing/2014/main" id="{B48D658D-BA5D-9548-AFF7-BD19733B4526}"/>
                </a:ext>
              </a:extLst>
            </p:cNvPr>
            <p:cNvSpPr/>
            <p:nvPr/>
          </p:nvSpPr>
          <p:spPr>
            <a:xfrm>
              <a:off x="2511008" y="1737044"/>
              <a:ext cx="3852885" cy="954107"/>
            </a:xfrm>
            <a:prstGeom prst="rect">
              <a:avLst/>
            </a:prstGeom>
          </p:spPr>
          <p:txBody>
            <a:bodyPr wrap="square">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Xu hướng chung của thế giới hiện nay là gì?</a:t>
              </a:r>
            </a:p>
          </p:txBody>
        </p:sp>
      </p:grpSp>
      <p:pic>
        <p:nvPicPr>
          <p:cNvPr id="14" name="Picture 13">
            <a:extLst>
              <a:ext uri="{FF2B5EF4-FFF2-40B4-BE49-F238E27FC236}">
                <a16:creationId xmlns:a16="http://schemas.microsoft.com/office/drawing/2014/main" id="{1438E708-A56C-FD45-8AF5-8D3E20F388EB}"/>
              </a:ext>
            </a:extLst>
          </p:cNvPr>
          <p:cNvPicPr>
            <a:picLocks noChangeAspect="1"/>
          </p:cNvPicPr>
          <p:nvPr/>
        </p:nvPicPr>
        <p:blipFill>
          <a:blip r:embed="rId3"/>
          <a:stretch>
            <a:fillRect/>
          </a:stretch>
        </p:blipFill>
        <p:spPr>
          <a:xfrm>
            <a:off x="6593305" y="1510280"/>
            <a:ext cx="2888148" cy="3890563"/>
          </a:xfrm>
          <a:prstGeom prst="rect">
            <a:avLst/>
          </a:prstGeom>
        </p:spPr>
      </p:pic>
      <p:sp>
        <p:nvSpPr>
          <p:cNvPr id="2" name="Rectangle 1">
            <a:extLst>
              <a:ext uri="{FF2B5EF4-FFF2-40B4-BE49-F238E27FC236}">
                <a16:creationId xmlns:a16="http://schemas.microsoft.com/office/drawing/2014/main" id="{ED5789B6-861B-4948-99E2-19C73EC40C17}"/>
              </a:ext>
            </a:extLst>
          </p:cNvPr>
          <p:cNvSpPr/>
          <p:nvPr/>
        </p:nvSpPr>
        <p:spPr>
          <a:xfrm>
            <a:off x="3580" y="1549218"/>
            <a:ext cx="3148619" cy="584775"/>
          </a:xfrm>
          <a:prstGeom prst="rect">
            <a:avLst/>
          </a:prstGeom>
        </p:spPr>
        <p:txBody>
          <a:bodyPr wrap="none">
            <a:spAutoFit/>
          </a:bodyPr>
          <a:lstStyle/>
          <a:p>
            <a:pPr lvl="0"/>
            <a:r>
              <a:rPr lang="vi-VN" sz="3200" dirty="0">
                <a:latin typeface="Times New Roman" panose="02020603050405020304" pitchFamily="18" charset="0"/>
                <a:cs typeface="Times New Roman" panose="02020603050405020304" pitchFamily="18" charset="0"/>
              </a:rPr>
              <a:t>- Các xu thế mới: </a:t>
            </a:r>
          </a:p>
        </p:txBody>
      </p:sp>
      <p:sp>
        <p:nvSpPr>
          <p:cNvPr id="15" name="Rectangle 14">
            <a:extLst>
              <a:ext uri="{FF2B5EF4-FFF2-40B4-BE49-F238E27FC236}">
                <a16:creationId xmlns:a16="http://schemas.microsoft.com/office/drawing/2014/main" id="{97EE936F-AF03-FD49-B8F8-41ABC46FE31A}"/>
              </a:ext>
            </a:extLst>
          </p:cNvPr>
          <p:cNvSpPr/>
          <p:nvPr/>
        </p:nvSpPr>
        <p:spPr>
          <a:xfrm>
            <a:off x="0" y="2279362"/>
            <a:ext cx="4357283" cy="584775"/>
          </a:xfrm>
          <a:prstGeom prst="rect">
            <a:avLst/>
          </a:prstGeom>
        </p:spPr>
        <p:txBody>
          <a:bodyPr wrap="none">
            <a:spAutoFit/>
          </a:bodyPr>
          <a:lstStyle/>
          <a:p>
            <a:pPr lvl="0"/>
            <a:r>
              <a:rPr lang="vi-VN" sz="3200" dirty="0">
                <a:latin typeface="Times New Roman" panose="02020603050405020304" pitchFamily="18" charset="0"/>
                <a:cs typeface="Times New Roman" panose="02020603050405020304" pitchFamily="18" charset="0"/>
              </a:rPr>
              <a:t>- Xu thế chung hiện nay: </a:t>
            </a:r>
          </a:p>
        </p:txBody>
      </p:sp>
    </p:spTree>
    <p:extLst>
      <p:ext uri="{BB962C8B-B14F-4D97-AF65-F5344CB8AC3E}">
        <p14:creationId xmlns:p14="http://schemas.microsoft.com/office/powerpoint/2010/main" val="226240365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inVertical)">
                                          <p:cBhvr>
                                            <p:cTn id="7" dur="500"/>
                                            <p:tgtEl>
                                              <p:spTgt spid="58"/>
                                            </p:tgtEl>
                                          </p:cBhvr>
                                        </p:animEffect>
                                      </p:childTnLst>
                                    </p:cTn>
                                  </p:par>
                                  <p:par>
                                    <p:cTn id="8" presetID="2" presetClass="entr" presetSubtype="2" fill="hold" grpId="0" nodeType="withEffect" p14:presetBounceEnd="50000">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14:bounceEnd="50000">
                                          <p:cBhvr additive="base">
                                            <p:cTn id="10"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11" dur="500" fill="hold"/>
                                            <p:tgtEl>
                                              <p:spTgt spid="1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14:presetBounceEnd="50000">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14:bounceEnd="50000">
                                          <p:cBhvr additive="base">
                                            <p:cTn id="14"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par>
                                    <p:cTn id="25" presetID="2" presetClass="entr" presetSubtype="2" fill="hold" grpId="0" nodeType="withEffect" p14:presetBounceEnd="50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50000">
                                          <p:cBhvr additive="base">
                                            <p:cTn id="27"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14:presetBounceEnd="50000">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14:bounceEnd="50000">
                                          <p:cBhvr additive="base">
                                            <p:cTn id="33"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7" grpId="0"/>
          <p:bldP spid="19" grpId="0"/>
          <p:bldP spid="2"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inVertical)">
                                          <p:cBhvr>
                                            <p:cTn id="7" dur="500"/>
                                            <p:tgtEl>
                                              <p:spTgt spid="58"/>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fill="hold"/>
                                            <p:tgtEl>
                                              <p:spTgt spid="17"/>
                                            </p:tgtEl>
                                            <p:attrNameLst>
                                              <p:attrName>ppt_x</p:attrName>
                                            </p:attrNameLst>
                                          </p:cBhvr>
                                          <p:tavLst>
                                            <p:tav tm="0">
                                              <p:val>
                                                <p:strVal val="1+#ppt_w/2"/>
                                              </p:val>
                                            </p:tav>
                                            <p:tav tm="100000">
                                              <p:val>
                                                <p:strVal val="#ppt_x"/>
                                              </p:val>
                                            </p:tav>
                                          </p:tavLst>
                                        </p:anim>
                                        <p:anim calcmode="lin" valueType="num">
                                          <p:cBhvr additive="base">
                                            <p:cTn id="11" dur="500" fill="hold"/>
                                            <p:tgtEl>
                                              <p:spTgt spid="1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par>
                                    <p:cTn id="25" presetID="2" presetClass="entr" presetSubtype="2"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1+#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7" grpId="0"/>
          <p:bldP spid="19" grpId="0"/>
          <p:bldP spid="2" grpId="0"/>
          <p:bldP spid="1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1448" name="Google Shape;1448;p74"/>
          <p:cNvSpPr/>
          <p:nvPr/>
        </p:nvSpPr>
        <p:spPr>
          <a:xfrm>
            <a:off x="3055250" y="540000"/>
            <a:ext cx="3033600" cy="28380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52" name="Google Shape;1452;p74"/>
          <p:cNvCxnSpPr>
            <a:stCxn id="1453" idx="4"/>
            <a:endCxn id="1454" idx="0"/>
          </p:cNvCxnSpPr>
          <p:nvPr/>
        </p:nvCxnSpPr>
        <p:spPr>
          <a:xfrm>
            <a:off x="1426425" y="2011500"/>
            <a:ext cx="0" cy="668400"/>
          </a:xfrm>
          <a:prstGeom prst="straightConnector1">
            <a:avLst/>
          </a:prstGeom>
          <a:noFill/>
          <a:ln w="19050" cap="rnd" cmpd="sng">
            <a:solidFill>
              <a:schemeClr val="accent3"/>
            </a:solidFill>
            <a:prstDash val="dashDot"/>
            <a:round/>
            <a:headEnd type="none" w="med" len="med"/>
            <a:tailEnd type="none" w="med" len="med"/>
          </a:ln>
        </p:spPr>
      </p:cxnSp>
      <p:cxnSp>
        <p:nvCxnSpPr>
          <p:cNvPr id="1455" name="Google Shape;1455;p74"/>
          <p:cNvCxnSpPr>
            <a:stCxn id="1456" idx="4"/>
            <a:endCxn id="1457" idx="0"/>
          </p:cNvCxnSpPr>
          <p:nvPr/>
        </p:nvCxnSpPr>
        <p:spPr>
          <a:xfrm>
            <a:off x="7717575" y="2011500"/>
            <a:ext cx="0" cy="668400"/>
          </a:xfrm>
          <a:prstGeom prst="straightConnector1">
            <a:avLst/>
          </a:prstGeom>
          <a:noFill/>
          <a:ln w="19050" cap="rnd" cmpd="sng">
            <a:solidFill>
              <a:schemeClr val="accent3"/>
            </a:solidFill>
            <a:prstDash val="dashDot"/>
            <a:round/>
            <a:headEnd type="none" w="med" len="med"/>
            <a:tailEnd type="none" w="med" len="med"/>
          </a:ln>
        </p:spPr>
      </p:cxnSp>
      <p:grpSp>
        <p:nvGrpSpPr>
          <p:cNvPr id="1458" name="Google Shape;1458;p74"/>
          <p:cNvGrpSpPr/>
          <p:nvPr/>
        </p:nvGrpSpPr>
        <p:grpSpPr>
          <a:xfrm>
            <a:off x="1097475" y="2679825"/>
            <a:ext cx="657900" cy="657900"/>
            <a:chOff x="1097475" y="2679825"/>
            <a:chExt cx="657900" cy="657900"/>
          </a:xfrm>
        </p:grpSpPr>
        <p:sp>
          <p:nvSpPr>
            <p:cNvPr id="1454" name="Google Shape;1454;p74"/>
            <p:cNvSpPr/>
            <p:nvPr/>
          </p:nvSpPr>
          <p:spPr>
            <a:xfrm>
              <a:off x="109747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59" name="Google Shape;1459;p74"/>
            <p:cNvGrpSpPr/>
            <p:nvPr/>
          </p:nvGrpSpPr>
          <p:grpSpPr>
            <a:xfrm>
              <a:off x="1268405" y="2840593"/>
              <a:ext cx="316104" cy="316104"/>
              <a:chOff x="5566722" y="2571753"/>
              <a:chExt cx="417024" cy="417024"/>
            </a:xfrm>
          </p:grpSpPr>
          <p:sp>
            <p:nvSpPr>
              <p:cNvPr id="1460" name="Google Shape;1460;p74"/>
              <p:cNvSpPr/>
              <p:nvPr/>
            </p:nvSpPr>
            <p:spPr>
              <a:xfrm>
                <a:off x="5566722" y="2571753"/>
                <a:ext cx="417024" cy="417024"/>
              </a:xfrm>
              <a:custGeom>
                <a:avLst/>
                <a:gdLst/>
                <a:ahLst/>
                <a:cxnLst/>
                <a:rect l="l" t="t" r="r" b="b"/>
                <a:pathLst>
                  <a:path w="19982" h="19982" extrusionOk="0">
                    <a:moveTo>
                      <a:pt x="9990" y="1171"/>
                    </a:moveTo>
                    <a:cubicBezTo>
                      <a:pt x="14855" y="1171"/>
                      <a:pt x="18810" y="5127"/>
                      <a:pt x="18810" y="9991"/>
                    </a:cubicBezTo>
                    <a:cubicBezTo>
                      <a:pt x="18810" y="14854"/>
                      <a:pt x="14855" y="18810"/>
                      <a:pt x="9990" y="18810"/>
                    </a:cubicBezTo>
                    <a:cubicBezTo>
                      <a:pt x="5127" y="18810"/>
                      <a:pt x="1170" y="14854"/>
                      <a:pt x="1170" y="9991"/>
                    </a:cubicBezTo>
                    <a:cubicBezTo>
                      <a:pt x="1170" y="5127"/>
                      <a:pt x="5127" y="1171"/>
                      <a:pt x="9990" y="1171"/>
                    </a:cubicBezTo>
                    <a:close/>
                    <a:moveTo>
                      <a:pt x="9990" y="0"/>
                    </a:moveTo>
                    <a:cubicBezTo>
                      <a:pt x="4488" y="0"/>
                      <a:pt x="0" y="4490"/>
                      <a:pt x="0" y="9990"/>
                    </a:cubicBezTo>
                    <a:cubicBezTo>
                      <a:pt x="0" y="15493"/>
                      <a:pt x="4490" y="19981"/>
                      <a:pt x="9990" y="19981"/>
                    </a:cubicBezTo>
                    <a:cubicBezTo>
                      <a:pt x="15492" y="19981"/>
                      <a:pt x="19981" y="15491"/>
                      <a:pt x="19981" y="9990"/>
                    </a:cubicBezTo>
                    <a:cubicBezTo>
                      <a:pt x="19981" y="4488"/>
                      <a:pt x="15492" y="0"/>
                      <a:pt x="99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74"/>
              <p:cNvSpPr/>
              <p:nvPr/>
            </p:nvSpPr>
            <p:spPr>
              <a:xfrm>
                <a:off x="5653037" y="2658069"/>
                <a:ext cx="207719" cy="243052"/>
              </a:xfrm>
              <a:custGeom>
                <a:avLst/>
                <a:gdLst/>
                <a:ahLst/>
                <a:cxnLst/>
                <a:rect l="l" t="t" r="r" b="b"/>
                <a:pathLst>
                  <a:path w="9953" h="11646" extrusionOk="0">
                    <a:moveTo>
                      <a:pt x="8782" y="1300"/>
                    </a:moveTo>
                    <a:lnTo>
                      <a:pt x="8782" y="2448"/>
                    </a:lnTo>
                    <a:lnTo>
                      <a:pt x="4099" y="3384"/>
                    </a:lnTo>
                    <a:lnTo>
                      <a:pt x="4099" y="2236"/>
                    </a:lnTo>
                    <a:lnTo>
                      <a:pt x="8782" y="1300"/>
                    </a:lnTo>
                    <a:close/>
                    <a:moveTo>
                      <a:pt x="8782" y="7304"/>
                    </a:moveTo>
                    <a:lnTo>
                      <a:pt x="8782" y="8447"/>
                    </a:lnTo>
                    <a:cubicBezTo>
                      <a:pt x="8782" y="8766"/>
                      <a:pt x="8591" y="9047"/>
                      <a:pt x="8295" y="9165"/>
                    </a:cubicBezTo>
                    <a:cubicBezTo>
                      <a:pt x="8163" y="9218"/>
                      <a:pt x="7987" y="9306"/>
                      <a:pt x="7782" y="9306"/>
                    </a:cubicBezTo>
                    <a:cubicBezTo>
                      <a:pt x="7653" y="9306"/>
                      <a:pt x="7513" y="9271"/>
                      <a:pt x="7365" y="9171"/>
                    </a:cubicBezTo>
                    <a:cubicBezTo>
                      <a:pt x="6850" y="8824"/>
                      <a:pt x="6937" y="8042"/>
                      <a:pt x="7512" y="7812"/>
                    </a:cubicBezTo>
                    <a:lnTo>
                      <a:pt x="8782" y="7304"/>
                    </a:lnTo>
                    <a:close/>
                    <a:moveTo>
                      <a:pt x="2928" y="8475"/>
                    </a:moveTo>
                    <a:lnTo>
                      <a:pt x="2928" y="9618"/>
                    </a:lnTo>
                    <a:cubicBezTo>
                      <a:pt x="2928" y="9937"/>
                      <a:pt x="2737" y="10218"/>
                      <a:pt x="2442" y="10336"/>
                    </a:cubicBezTo>
                    <a:cubicBezTo>
                      <a:pt x="2308" y="10389"/>
                      <a:pt x="2132" y="10476"/>
                      <a:pt x="1928" y="10476"/>
                    </a:cubicBezTo>
                    <a:cubicBezTo>
                      <a:pt x="1799" y="10476"/>
                      <a:pt x="1659" y="10442"/>
                      <a:pt x="1511" y="10342"/>
                    </a:cubicBezTo>
                    <a:cubicBezTo>
                      <a:pt x="996" y="9993"/>
                      <a:pt x="1083" y="9213"/>
                      <a:pt x="1658" y="8983"/>
                    </a:cubicBezTo>
                    <a:lnTo>
                      <a:pt x="2928" y="8475"/>
                    </a:lnTo>
                    <a:close/>
                    <a:moveTo>
                      <a:pt x="9369" y="1"/>
                    </a:moveTo>
                    <a:cubicBezTo>
                      <a:pt x="9330" y="1"/>
                      <a:pt x="9291" y="4"/>
                      <a:pt x="9252" y="12"/>
                    </a:cubicBezTo>
                    <a:lnTo>
                      <a:pt x="3399" y="1182"/>
                    </a:lnTo>
                    <a:cubicBezTo>
                      <a:pt x="3124" y="1237"/>
                      <a:pt x="2928" y="1477"/>
                      <a:pt x="2928" y="1757"/>
                    </a:cubicBezTo>
                    <a:lnTo>
                      <a:pt x="2928" y="7214"/>
                    </a:lnTo>
                    <a:lnTo>
                      <a:pt x="1223" y="7897"/>
                    </a:lnTo>
                    <a:cubicBezTo>
                      <a:pt x="480" y="8192"/>
                      <a:pt x="0" y="8902"/>
                      <a:pt x="0" y="9701"/>
                    </a:cubicBezTo>
                    <a:cubicBezTo>
                      <a:pt x="0" y="10782"/>
                      <a:pt x="880" y="11645"/>
                      <a:pt x="1944" y="11645"/>
                    </a:cubicBezTo>
                    <a:cubicBezTo>
                      <a:pt x="2362" y="11645"/>
                      <a:pt x="2624" y="11523"/>
                      <a:pt x="2877" y="11423"/>
                    </a:cubicBezTo>
                    <a:cubicBezTo>
                      <a:pt x="3618" y="11125"/>
                      <a:pt x="4099" y="10418"/>
                      <a:pt x="4099" y="9618"/>
                    </a:cubicBezTo>
                    <a:lnTo>
                      <a:pt x="4099" y="4578"/>
                    </a:lnTo>
                    <a:lnTo>
                      <a:pt x="8782" y="3641"/>
                    </a:lnTo>
                    <a:lnTo>
                      <a:pt x="8782" y="6043"/>
                    </a:lnTo>
                    <a:lnTo>
                      <a:pt x="7076" y="6726"/>
                    </a:lnTo>
                    <a:cubicBezTo>
                      <a:pt x="6335" y="7023"/>
                      <a:pt x="5854" y="7731"/>
                      <a:pt x="5854" y="8530"/>
                    </a:cubicBezTo>
                    <a:cubicBezTo>
                      <a:pt x="5854" y="9611"/>
                      <a:pt x="6733" y="10476"/>
                      <a:pt x="7798" y="10476"/>
                    </a:cubicBezTo>
                    <a:cubicBezTo>
                      <a:pt x="8216" y="10476"/>
                      <a:pt x="8477" y="10354"/>
                      <a:pt x="8730" y="10251"/>
                    </a:cubicBezTo>
                    <a:cubicBezTo>
                      <a:pt x="9473" y="9956"/>
                      <a:pt x="9953" y="9247"/>
                      <a:pt x="9953" y="8447"/>
                    </a:cubicBezTo>
                    <a:lnTo>
                      <a:pt x="9953" y="586"/>
                    </a:lnTo>
                    <a:cubicBezTo>
                      <a:pt x="9953" y="410"/>
                      <a:pt x="9873" y="244"/>
                      <a:pt x="9739" y="133"/>
                    </a:cubicBezTo>
                    <a:cubicBezTo>
                      <a:pt x="9633" y="47"/>
                      <a:pt x="9503" y="1"/>
                      <a:pt x="93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62" name="Google Shape;1462;p74"/>
          <p:cNvGrpSpPr/>
          <p:nvPr/>
        </p:nvGrpSpPr>
        <p:grpSpPr>
          <a:xfrm>
            <a:off x="1097475" y="1353600"/>
            <a:ext cx="657900" cy="657900"/>
            <a:chOff x="1097475" y="1353600"/>
            <a:chExt cx="657900" cy="657900"/>
          </a:xfrm>
        </p:grpSpPr>
        <p:sp>
          <p:nvSpPr>
            <p:cNvPr id="1453" name="Google Shape;1453;p74"/>
            <p:cNvSpPr/>
            <p:nvPr/>
          </p:nvSpPr>
          <p:spPr>
            <a:xfrm>
              <a:off x="109747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63" name="Google Shape;1463;p74"/>
            <p:cNvGrpSpPr/>
            <p:nvPr/>
          </p:nvGrpSpPr>
          <p:grpSpPr>
            <a:xfrm>
              <a:off x="1268376" y="1571405"/>
              <a:ext cx="316104" cy="222279"/>
              <a:chOff x="3476576" y="2633631"/>
              <a:chExt cx="417024" cy="293244"/>
            </a:xfrm>
          </p:grpSpPr>
          <p:sp>
            <p:nvSpPr>
              <p:cNvPr id="1464" name="Google Shape;1464;p74"/>
              <p:cNvSpPr/>
              <p:nvPr/>
            </p:nvSpPr>
            <p:spPr>
              <a:xfrm>
                <a:off x="3476576" y="2633631"/>
                <a:ext cx="417024" cy="293244"/>
              </a:xfrm>
              <a:custGeom>
                <a:avLst/>
                <a:gdLst/>
                <a:ahLst/>
                <a:cxnLst/>
                <a:rect l="l" t="t" r="r" b="b"/>
                <a:pathLst>
                  <a:path w="19982" h="14051" extrusionOk="0">
                    <a:moveTo>
                      <a:pt x="17056" y="1172"/>
                    </a:moveTo>
                    <a:cubicBezTo>
                      <a:pt x="18023" y="1172"/>
                      <a:pt x="18811" y="1961"/>
                      <a:pt x="18811" y="2929"/>
                    </a:cubicBezTo>
                    <a:lnTo>
                      <a:pt x="18811" y="11124"/>
                    </a:lnTo>
                    <a:cubicBezTo>
                      <a:pt x="18811" y="12092"/>
                      <a:pt x="18023" y="12881"/>
                      <a:pt x="17056" y="12881"/>
                    </a:cubicBezTo>
                    <a:lnTo>
                      <a:pt x="2927" y="12881"/>
                    </a:lnTo>
                    <a:cubicBezTo>
                      <a:pt x="1959" y="12881"/>
                      <a:pt x="1172" y="12092"/>
                      <a:pt x="1172" y="11124"/>
                    </a:cubicBezTo>
                    <a:lnTo>
                      <a:pt x="1172" y="2929"/>
                    </a:lnTo>
                    <a:cubicBezTo>
                      <a:pt x="1172" y="1961"/>
                      <a:pt x="1959" y="1172"/>
                      <a:pt x="2927" y="1172"/>
                    </a:cubicBezTo>
                    <a:close/>
                    <a:moveTo>
                      <a:pt x="2927" y="1"/>
                    </a:moveTo>
                    <a:cubicBezTo>
                      <a:pt x="1313" y="1"/>
                      <a:pt x="1" y="1315"/>
                      <a:pt x="1" y="2929"/>
                    </a:cubicBezTo>
                    <a:lnTo>
                      <a:pt x="1" y="11124"/>
                    </a:lnTo>
                    <a:cubicBezTo>
                      <a:pt x="1" y="12738"/>
                      <a:pt x="1313" y="14050"/>
                      <a:pt x="2927" y="14050"/>
                    </a:cubicBezTo>
                    <a:lnTo>
                      <a:pt x="17056" y="14050"/>
                    </a:lnTo>
                    <a:cubicBezTo>
                      <a:pt x="18669" y="14050"/>
                      <a:pt x="19982" y="12738"/>
                      <a:pt x="19982" y="11124"/>
                    </a:cubicBezTo>
                    <a:lnTo>
                      <a:pt x="19982" y="2929"/>
                    </a:lnTo>
                    <a:cubicBezTo>
                      <a:pt x="19982" y="1315"/>
                      <a:pt x="18669" y="1"/>
                      <a:pt x="17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74"/>
              <p:cNvSpPr/>
              <p:nvPr/>
            </p:nvSpPr>
            <p:spPr>
              <a:xfrm>
                <a:off x="3636206" y="2706945"/>
                <a:ext cx="122194" cy="146633"/>
              </a:xfrm>
              <a:custGeom>
                <a:avLst/>
                <a:gdLst/>
                <a:ahLst/>
                <a:cxnLst/>
                <a:rect l="l" t="t" r="r" b="b"/>
                <a:pathLst>
                  <a:path w="5855" h="7026" extrusionOk="0">
                    <a:moveTo>
                      <a:pt x="1172" y="1643"/>
                    </a:moveTo>
                    <a:lnTo>
                      <a:pt x="4165" y="3514"/>
                    </a:lnTo>
                    <a:lnTo>
                      <a:pt x="1172" y="5384"/>
                    </a:lnTo>
                    <a:lnTo>
                      <a:pt x="1172" y="1643"/>
                    </a:lnTo>
                    <a:close/>
                    <a:moveTo>
                      <a:pt x="586" y="0"/>
                    </a:moveTo>
                    <a:cubicBezTo>
                      <a:pt x="489" y="0"/>
                      <a:pt x="391" y="25"/>
                      <a:pt x="302" y="74"/>
                    </a:cubicBezTo>
                    <a:cubicBezTo>
                      <a:pt x="116" y="178"/>
                      <a:pt x="1" y="373"/>
                      <a:pt x="1" y="587"/>
                    </a:cubicBezTo>
                    <a:lnTo>
                      <a:pt x="1" y="6440"/>
                    </a:lnTo>
                    <a:cubicBezTo>
                      <a:pt x="1" y="6653"/>
                      <a:pt x="116" y="6849"/>
                      <a:pt x="302" y="6953"/>
                    </a:cubicBezTo>
                    <a:cubicBezTo>
                      <a:pt x="389" y="7001"/>
                      <a:pt x="487" y="7026"/>
                      <a:pt x="585" y="7026"/>
                    </a:cubicBezTo>
                    <a:cubicBezTo>
                      <a:pt x="693" y="7026"/>
                      <a:pt x="801" y="6997"/>
                      <a:pt x="896" y="6937"/>
                    </a:cubicBezTo>
                    <a:lnTo>
                      <a:pt x="5580" y="4010"/>
                    </a:lnTo>
                    <a:cubicBezTo>
                      <a:pt x="5750" y="3903"/>
                      <a:pt x="5854" y="3714"/>
                      <a:pt x="5854" y="3513"/>
                    </a:cubicBezTo>
                    <a:cubicBezTo>
                      <a:pt x="5854" y="3311"/>
                      <a:pt x="5750" y="3123"/>
                      <a:pt x="5580" y="3017"/>
                    </a:cubicBezTo>
                    <a:lnTo>
                      <a:pt x="896" y="90"/>
                    </a:lnTo>
                    <a:cubicBezTo>
                      <a:pt x="801" y="30"/>
                      <a:pt x="694" y="0"/>
                      <a:pt x="5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66" name="Google Shape;1466;p74"/>
          <p:cNvGrpSpPr/>
          <p:nvPr/>
        </p:nvGrpSpPr>
        <p:grpSpPr>
          <a:xfrm>
            <a:off x="7388625" y="2679825"/>
            <a:ext cx="657900" cy="657900"/>
            <a:chOff x="7388625" y="2679825"/>
            <a:chExt cx="657900" cy="657900"/>
          </a:xfrm>
        </p:grpSpPr>
        <p:sp>
          <p:nvSpPr>
            <p:cNvPr id="1457" name="Google Shape;1457;p74"/>
            <p:cNvSpPr/>
            <p:nvPr/>
          </p:nvSpPr>
          <p:spPr>
            <a:xfrm>
              <a:off x="738862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67" name="Google Shape;1467;p74"/>
            <p:cNvGrpSpPr/>
            <p:nvPr/>
          </p:nvGrpSpPr>
          <p:grpSpPr>
            <a:xfrm>
              <a:off x="7559508" y="2850724"/>
              <a:ext cx="316136" cy="316104"/>
              <a:chOff x="812101" y="2571761"/>
              <a:chExt cx="417066" cy="417024"/>
            </a:xfrm>
          </p:grpSpPr>
          <p:sp>
            <p:nvSpPr>
              <p:cNvPr id="1468" name="Google Shape;1468;p74"/>
              <p:cNvSpPr/>
              <p:nvPr/>
            </p:nvSpPr>
            <p:spPr>
              <a:xfrm>
                <a:off x="935084" y="2694744"/>
                <a:ext cx="171071" cy="171071"/>
              </a:xfrm>
              <a:custGeom>
                <a:avLst/>
                <a:gdLst/>
                <a:ahLst/>
                <a:cxnLst/>
                <a:rect l="l" t="t" r="r" b="b"/>
                <a:pathLst>
                  <a:path w="8197" h="8197" extrusionOk="0">
                    <a:moveTo>
                      <a:pt x="4099" y="1171"/>
                    </a:moveTo>
                    <a:cubicBezTo>
                      <a:pt x="5712" y="1171"/>
                      <a:pt x="7027" y="2484"/>
                      <a:pt x="7027" y="4097"/>
                    </a:cubicBezTo>
                    <a:cubicBezTo>
                      <a:pt x="7027" y="5712"/>
                      <a:pt x="5712" y="7025"/>
                      <a:pt x="4099" y="7025"/>
                    </a:cubicBezTo>
                    <a:cubicBezTo>
                      <a:pt x="2486" y="7025"/>
                      <a:pt x="1171" y="5712"/>
                      <a:pt x="1171" y="4097"/>
                    </a:cubicBezTo>
                    <a:cubicBezTo>
                      <a:pt x="1171" y="2484"/>
                      <a:pt x="2486" y="1171"/>
                      <a:pt x="4099" y="1171"/>
                    </a:cubicBezTo>
                    <a:close/>
                    <a:moveTo>
                      <a:pt x="4099" y="0"/>
                    </a:moveTo>
                    <a:cubicBezTo>
                      <a:pt x="1840" y="0"/>
                      <a:pt x="0" y="1838"/>
                      <a:pt x="0" y="4097"/>
                    </a:cubicBezTo>
                    <a:cubicBezTo>
                      <a:pt x="0" y="6358"/>
                      <a:pt x="1840" y="8196"/>
                      <a:pt x="4099" y="8196"/>
                    </a:cubicBezTo>
                    <a:cubicBezTo>
                      <a:pt x="6358" y="8196"/>
                      <a:pt x="8196" y="6358"/>
                      <a:pt x="8196" y="4097"/>
                    </a:cubicBezTo>
                    <a:cubicBezTo>
                      <a:pt x="8196" y="1838"/>
                      <a:pt x="6358" y="0"/>
                      <a:pt x="409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74"/>
              <p:cNvSpPr/>
              <p:nvPr/>
            </p:nvSpPr>
            <p:spPr>
              <a:xfrm>
                <a:off x="860977" y="2620616"/>
                <a:ext cx="319311" cy="319290"/>
              </a:xfrm>
              <a:custGeom>
                <a:avLst/>
                <a:gdLst/>
                <a:ahLst/>
                <a:cxnLst/>
                <a:rect l="l" t="t" r="r" b="b"/>
                <a:pathLst>
                  <a:path w="15300" h="15299" extrusionOk="0">
                    <a:moveTo>
                      <a:pt x="12333" y="1171"/>
                    </a:moveTo>
                    <a:cubicBezTo>
                      <a:pt x="13306" y="1171"/>
                      <a:pt x="14128" y="1994"/>
                      <a:pt x="14128" y="2967"/>
                    </a:cubicBezTo>
                    <a:lnTo>
                      <a:pt x="14128" y="12334"/>
                    </a:lnTo>
                    <a:cubicBezTo>
                      <a:pt x="14128" y="13307"/>
                      <a:pt x="13306" y="14129"/>
                      <a:pt x="12333" y="14129"/>
                    </a:cubicBezTo>
                    <a:lnTo>
                      <a:pt x="2968" y="14129"/>
                    </a:lnTo>
                    <a:cubicBezTo>
                      <a:pt x="1993" y="14129"/>
                      <a:pt x="1172" y="13307"/>
                      <a:pt x="1172" y="12334"/>
                    </a:cubicBezTo>
                    <a:lnTo>
                      <a:pt x="1172" y="2967"/>
                    </a:lnTo>
                    <a:cubicBezTo>
                      <a:pt x="1172" y="1994"/>
                      <a:pt x="1993" y="1171"/>
                      <a:pt x="2968" y="1171"/>
                    </a:cubicBezTo>
                    <a:close/>
                    <a:moveTo>
                      <a:pt x="2968" y="0"/>
                    </a:moveTo>
                    <a:cubicBezTo>
                      <a:pt x="1351" y="0"/>
                      <a:pt x="1" y="1346"/>
                      <a:pt x="1" y="2967"/>
                    </a:cubicBezTo>
                    <a:lnTo>
                      <a:pt x="1" y="12334"/>
                    </a:lnTo>
                    <a:cubicBezTo>
                      <a:pt x="1" y="13952"/>
                      <a:pt x="1349" y="15299"/>
                      <a:pt x="2968" y="15299"/>
                    </a:cubicBezTo>
                    <a:lnTo>
                      <a:pt x="12333" y="15299"/>
                    </a:lnTo>
                    <a:cubicBezTo>
                      <a:pt x="13953" y="15299"/>
                      <a:pt x="15299" y="13951"/>
                      <a:pt x="15299" y="12334"/>
                    </a:cubicBezTo>
                    <a:lnTo>
                      <a:pt x="15299" y="2967"/>
                    </a:lnTo>
                    <a:cubicBezTo>
                      <a:pt x="15299" y="1345"/>
                      <a:pt x="13948" y="0"/>
                      <a:pt x="123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74"/>
              <p:cNvSpPr/>
              <p:nvPr/>
            </p:nvSpPr>
            <p:spPr>
              <a:xfrm>
                <a:off x="812101" y="2571761"/>
                <a:ext cx="417066" cy="417024"/>
              </a:xfrm>
              <a:custGeom>
                <a:avLst/>
                <a:gdLst/>
                <a:ahLst/>
                <a:cxnLst/>
                <a:rect l="l" t="t" r="r" b="b"/>
                <a:pathLst>
                  <a:path w="19984" h="19982" extrusionOk="0">
                    <a:moveTo>
                      <a:pt x="17056" y="1172"/>
                    </a:moveTo>
                    <a:cubicBezTo>
                      <a:pt x="18025" y="1172"/>
                      <a:pt x="18812" y="1959"/>
                      <a:pt x="18812" y="2927"/>
                    </a:cubicBezTo>
                    <a:lnTo>
                      <a:pt x="18812" y="17056"/>
                    </a:lnTo>
                    <a:cubicBezTo>
                      <a:pt x="18812" y="18023"/>
                      <a:pt x="18025" y="18811"/>
                      <a:pt x="17056" y="18811"/>
                    </a:cubicBezTo>
                    <a:lnTo>
                      <a:pt x="2928" y="18811"/>
                    </a:lnTo>
                    <a:cubicBezTo>
                      <a:pt x="1961" y="18811"/>
                      <a:pt x="1172" y="18023"/>
                      <a:pt x="1172" y="17056"/>
                    </a:cubicBezTo>
                    <a:lnTo>
                      <a:pt x="1172" y="2927"/>
                    </a:lnTo>
                    <a:cubicBezTo>
                      <a:pt x="1172" y="1959"/>
                      <a:pt x="1961" y="1172"/>
                      <a:pt x="2928" y="1172"/>
                    </a:cubicBezTo>
                    <a:close/>
                    <a:moveTo>
                      <a:pt x="2928" y="1"/>
                    </a:moveTo>
                    <a:cubicBezTo>
                      <a:pt x="1313" y="1"/>
                      <a:pt x="1" y="1313"/>
                      <a:pt x="1" y="2927"/>
                    </a:cubicBezTo>
                    <a:lnTo>
                      <a:pt x="1" y="17056"/>
                    </a:lnTo>
                    <a:cubicBezTo>
                      <a:pt x="1" y="18669"/>
                      <a:pt x="1313" y="19982"/>
                      <a:pt x="2928" y="19982"/>
                    </a:cubicBezTo>
                    <a:lnTo>
                      <a:pt x="17056" y="19982"/>
                    </a:lnTo>
                    <a:cubicBezTo>
                      <a:pt x="18669" y="19982"/>
                      <a:pt x="19984" y="18669"/>
                      <a:pt x="19984" y="17056"/>
                    </a:cubicBezTo>
                    <a:lnTo>
                      <a:pt x="19984" y="2927"/>
                    </a:lnTo>
                    <a:cubicBezTo>
                      <a:pt x="19984" y="1313"/>
                      <a:pt x="18669" y="1"/>
                      <a:pt x="17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74"/>
              <p:cNvSpPr/>
              <p:nvPr/>
            </p:nvSpPr>
            <p:spPr>
              <a:xfrm>
                <a:off x="1081712" y="2670306"/>
                <a:ext cx="48878" cy="48898"/>
              </a:xfrm>
              <a:custGeom>
                <a:avLst/>
                <a:gdLst/>
                <a:ahLst/>
                <a:cxnLst/>
                <a:rect l="l" t="t" r="r" b="b"/>
                <a:pathLst>
                  <a:path w="2342" h="2343" extrusionOk="0">
                    <a:moveTo>
                      <a:pt x="1170" y="0"/>
                    </a:moveTo>
                    <a:cubicBezTo>
                      <a:pt x="524" y="0"/>
                      <a:pt x="1" y="526"/>
                      <a:pt x="1" y="1171"/>
                    </a:cubicBezTo>
                    <a:cubicBezTo>
                      <a:pt x="1" y="1817"/>
                      <a:pt x="524" y="2342"/>
                      <a:pt x="1170" y="2342"/>
                    </a:cubicBezTo>
                    <a:cubicBezTo>
                      <a:pt x="1816" y="2342"/>
                      <a:pt x="2341" y="1817"/>
                      <a:pt x="2341" y="1171"/>
                    </a:cubicBezTo>
                    <a:cubicBezTo>
                      <a:pt x="2341" y="526"/>
                      <a:pt x="1816" y="0"/>
                      <a:pt x="11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72" name="Google Shape;1472;p74"/>
          <p:cNvGrpSpPr/>
          <p:nvPr/>
        </p:nvGrpSpPr>
        <p:grpSpPr>
          <a:xfrm>
            <a:off x="7388625" y="1353600"/>
            <a:ext cx="657900" cy="657900"/>
            <a:chOff x="7388625" y="1353600"/>
            <a:chExt cx="657900" cy="657900"/>
          </a:xfrm>
        </p:grpSpPr>
        <p:sp>
          <p:nvSpPr>
            <p:cNvPr id="1456" name="Google Shape;1456;p74"/>
            <p:cNvSpPr/>
            <p:nvPr/>
          </p:nvSpPr>
          <p:spPr>
            <a:xfrm>
              <a:off x="738862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74"/>
            <p:cNvSpPr/>
            <p:nvPr/>
          </p:nvSpPr>
          <p:spPr>
            <a:xfrm>
              <a:off x="7559520" y="1553002"/>
              <a:ext cx="317681" cy="259084"/>
            </a:xfrm>
            <a:custGeom>
              <a:avLst/>
              <a:gdLst/>
              <a:ahLst/>
              <a:cxnLst/>
              <a:rect l="l" t="t" r="r" b="b"/>
              <a:pathLst>
                <a:path w="20081" h="16377" extrusionOk="0">
                  <a:moveTo>
                    <a:pt x="13632" y="1165"/>
                  </a:moveTo>
                  <a:cubicBezTo>
                    <a:pt x="14903" y="1165"/>
                    <a:pt x="15458" y="1658"/>
                    <a:pt x="15826" y="1984"/>
                  </a:cubicBezTo>
                  <a:cubicBezTo>
                    <a:pt x="16040" y="2173"/>
                    <a:pt x="16244" y="2353"/>
                    <a:pt x="16548" y="2353"/>
                  </a:cubicBezTo>
                  <a:cubicBezTo>
                    <a:pt x="16762" y="2353"/>
                    <a:pt x="17038" y="2293"/>
                    <a:pt x="17344" y="2196"/>
                  </a:cubicBezTo>
                  <a:lnTo>
                    <a:pt x="17344" y="2196"/>
                  </a:lnTo>
                  <a:cubicBezTo>
                    <a:pt x="17236" y="2288"/>
                    <a:pt x="17119" y="2376"/>
                    <a:pt x="16995" y="2461"/>
                  </a:cubicBezTo>
                  <a:cubicBezTo>
                    <a:pt x="16780" y="2612"/>
                    <a:pt x="16689" y="2889"/>
                    <a:pt x="16778" y="3137"/>
                  </a:cubicBezTo>
                  <a:cubicBezTo>
                    <a:pt x="16861" y="3373"/>
                    <a:pt x="17082" y="3528"/>
                    <a:pt x="17329" y="3528"/>
                  </a:cubicBezTo>
                  <a:cubicBezTo>
                    <a:pt x="17343" y="3528"/>
                    <a:pt x="17358" y="3527"/>
                    <a:pt x="17372" y="3526"/>
                  </a:cubicBezTo>
                  <a:cubicBezTo>
                    <a:pt x="17475" y="3519"/>
                    <a:pt x="17576" y="3508"/>
                    <a:pt x="17680" y="3494"/>
                  </a:cubicBezTo>
                  <a:lnTo>
                    <a:pt x="17680" y="3494"/>
                  </a:lnTo>
                  <a:cubicBezTo>
                    <a:pt x="17275" y="3802"/>
                    <a:pt x="16921" y="3990"/>
                    <a:pt x="16937" y="4786"/>
                  </a:cubicBezTo>
                  <a:cubicBezTo>
                    <a:pt x="16937" y="4826"/>
                    <a:pt x="16939" y="4881"/>
                    <a:pt x="16939" y="4971"/>
                  </a:cubicBezTo>
                  <a:cubicBezTo>
                    <a:pt x="16939" y="6510"/>
                    <a:pt x="16350" y="9097"/>
                    <a:pt x="14694" y="11320"/>
                  </a:cubicBezTo>
                  <a:cubicBezTo>
                    <a:pt x="13372" y="13093"/>
                    <a:pt x="10896" y="15207"/>
                    <a:pt x="6611" y="15207"/>
                  </a:cubicBezTo>
                  <a:cubicBezTo>
                    <a:pt x="5368" y="15207"/>
                    <a:pt x="4159" y="14996"/>
                    <a:pt x="3001" y="14582"/>
                  </a:cubicBezTo>
                  <a:cubicBezTo>
                    <a:pt x="4359" y="14345"/>
                    <a:pt x="5612" y="13799"/>
                    <a:pt x="6698" y="12960"/>
                  </a:cubicBezTo>
                  <a:cubicBezTo>
                    <a:pt x="6893" y="12812"/>
                    <a:pt x="6972" y="12557"/>
                    <a:pt x="6900" y="12323"/>
                  </a:cubicBezTo>
                  <a:cubicBezTo>
                    <a:pt x="6827" y="12090"/>
                    <a:pt x="6617" y="11925"/>
                    <a:pt x="6372" y="11913"/>
                  </a:cubicBezTo>
                  <a:cubicBezTo>
                    <a:pt x="5203" y="11849"/>
                    <a:pt x="4280" y="11209"/>
                    <a:pt x="3767" y="10448"/>
                  </a:cubicBezTo>
                  <a:cubicBezTo>
                    <a:pt x="3968" y="10434"/>
                    <a:pt x="4207" y="10404"/>
                    <a:pt x="4564" y="10340"/>
                  </a:cubicBezTo>
                  <a:cubicBezTo>
                    <a:pt x="4832" y="10294"/>
                    <a:pt x="5030" y="10071"/>
                    <a:pt x="5047" y="9801"/>
                  </a:cubicBezTo>
                  <a:cubicBezTo>
                    <a:pt x="5065" y="9532"/>
                    <a:pt x="4895" y="9286"/>
                    <a:pt x="4637" y="9205"/>
                  </a:cubicBezTo>
                  <a:cubicBezTo>
                    <a:pt x="3296" y="8787"/>
                    <a:pt x="2498" y="8025"/>
                    <a:pt x="2180" y="6838"/>
                  </a:cubicBezTo>
                  <a:lnTo>
                    <a:pt x="2180" y="6838"/>
                  </a:lnTo>
                  <a:cubicBezTo>
                    <a:pt x="2390" y="6891"/>
                    <a:pt x="2642" y="6933"/>
                    <a:pt x="3057" y="6986"/>
                  </a:cubicBezTo>
                  <a:cubicBezTo>
                    <a:pt x="3081" y="6989"/>
                    <a:pt x="3105" y="6991"/>
                    <a:pt x="3129" y="6991"/>
                  </a:cubicBezTo>
                  <a:cubicBezTo>
                    <a:pt x="3359" y="6991"/>
                    <a:pt x="3571" y="6854"/>
                    <a:pt x="3666" y="6640"/>
                  </a:cubicBezTo>
                  <a:cubicBezTo>
                    <a:pt x="3770" y="6403"/>
                    <a:pt x="3707" y="6125"/>
                    <a:pt x="3508" y="5957"/>
                  </a:cubicBezTo>
                  <a:cubicBezTo>
                    <a:pt x="2014" y="4697"/>
                    <a:pt x="1936" y="3409"/>
                    <a:pt x="2210" y="2373"/>
                  </a:cubicBezTo>
                  <a:lnTo>
                    <a:pt x="2210" y="2373"/>
                  </a:lnTo>
                  <a:cubicBezTo>
                    <a:pt x="4267" y="4464"/>
                    <a:pt x="6801" y="5670"/>
                    <a:pt x="9880" y="5882"/>
                  </a:cubicBezTo>
                  <a:cubicBezTo>
                    <a:pt x="9894" y="5883"/>
                    <a:pt x="9908" y="5884"/>
                    <a:pt x="9921" y="5884"/>
                  </a:cubicBezTo>
                  <a:cubicBezTo>
                    <a:pt x="10265" y="5884"/>
                    <a:pt x="10539" y="5586"/>
                    <a:pt x="10503" y="5239"/>
                  </a:cubicBezTo>
                  <a:cubicBezTo>
                    <a:pt x="10372" y="3940"/>
                    <a:pt x="10634" y="2919"/>
                    <a:pt x="11281" y="2203"/>
                  </a:cubicBezTo>
                  <a:cubicBezTo>
                    <a:pt x="11975" y="1437"/>
                    <a:pt x="12981" y="1165"/>
                    <a:pt x="13632" y="1165"/>
                  </a:cubicBezTo>
                  <a:close/>
                  <a:moveTo>
                    <a:pt x="13631" y="1"/>
                  </a:moveTo>
                  <a:cubicBezTo>
                    <a:pt x="12698" y="1"/>
                    <a:pt x="11363" y="368"/>
                    <a:pt x="10413" y="1418"/>
                  </a:cubicBezTo>
                  <a:cubicBezTo>
                    <a:pt x="9665" y="2245"/>
                    <a:pt x="9291" y="3332"/>
                    <a:pt x="9300" y="4649"/>
                  </a:cubicBezTo>
                  <a:cubicBezTo>
                    <a:pt x="6556" y="4315"/>
                    <a:pt x="4306" y="3079"/>
                    <a:pt x="2438" y="887"/>
                  </a:cubicBezTo>
                  <a:cubicBezTo>
                    <a:pt x="2327" y="756"/>
                    <a:pt x="2163" y="681"/>
                    <a:pt x="1993" y="681"/>
                  </a:cubicBezTo>
                  <a:cubicBezTo>
                    <a:pt x="1966" y="681"/>
                    <a:pt x="1938" y="683"/>
                    <a:pt x="1911" y="687"/>
                  </a:cubicBezTo>
                  <a:cubicBezTo>
                    <a:pt x="1713" y="715"/>
                    <a:pt x="1541" y="843"/>
                    <a:pt x="1460" y="1025"/>
                  </a:cubicBezTo>
                  <a:cubicBezTo>
                    <a:pt x="1207" y="1582"/>
                    <a:pt x="876" y="2444"/>
                    <a:pt x="922" y="3466"/>
                  </a:cubicBezTo>
                  <a:cubicBezTo>
                    <a:pt x="952" y="4138"/>
                    <a:pt x="1138" y="4773"/>
                    <a:pt x="1479" y="5368"/>
                  </a:cubicBezTo>
                  <a:cubicBezTo>
                    <a:pt x="1469" y="5367"/>
                    <a:pt x="1459" y="5367"/>
                    <a:pt x="1449" y="5367"/>
                  </a:cubicBezTo>
                  <a:cubicBezTo>
                    <a:pt x="1114" y="5367"/>
                    <a:pt x="843" y="5650"/>
                    <a:pt x="865" y="5990"/>
                  </a:cubicBezTo>
                  <a:cubicBezTo>
                    <a:pt x="963" y="7455"/>
                    <a:pt x="1501" y="8589"/>
                    <a:pt x="2470" y="9380"/>
                  </a:cubicBezTo>
                  <a:cubicBezTo>
                    <a:pt x="2284" y="9528"/>
                    <a:pt x="2208" y="9773"/>
                    <a:pt x="2274" y="9999"/>
                  </a:cubicBezTo>
                  <a:cubicBezTo>
                    <a:pt x="2578" y="11057"/>
                    <a:pt x="3469" y="12207"/>
                    <a:pt x="4833" y="12757"/>
                  </a:cubicBezTo>
                  <a:cubicBezTo>
                    <a:pt x="3802" y="13279"/>
                    <a:pt x="2644" y="13546"/>
                    <a:pt x="1412" y="13546"/>
                  </a:cubicBezTo>
                  <a:cubicBezTo>
                    <a:pt x="1173" y="13546"/>
                    <a:pt x="932" y="13536"/>
                    <a:pt x="689" y="13516"/>
                  </a:cubicBezTo>
                  <a:cubicBezTo>
                    <a:pt x="673" y="13515"/>
                    <a:pt x="658" y="13514"/>
                    <a:pt x="642" y="13514"/>
                  </a:cubicBezTo>
                  <a:cubicBezTo>
                    <a:pt x="390" y="13514"/>
                    <a:pt x="164" y="13676"/>
                    <a:pt x="84" y="13919"/>
                  </a:cubicBezTo>
                  <a:cubicBezTo>
                    <a:pt x="0" y="14177"/>
                    <a:pt x="105" y="14460"/>
                    <a:pt x="338" y="14600"/>
                  </a:cubicBezTo>
                  <a:cubicBezTo>
                    <a:pt x="2284" y="15778"/>
                    <a:pt x="4395" y="16376"/>
                    <a:pt x="6611" y="16376"/>
                  </a:cubicBezTo>
                  <a:cubicBezTo>
                    <a:pt x="11382" y="16376"/>
                    <a:pt x="14151" y="14008"/>
                    <a:pt x="15631" y="12019"/>
                  </a:cubicBezTo>
                  <a:cubicBezTo>
                    <a:pt x="17461" y="9567"/>
                    <a:pt x="18108" y="6689"/>
                    <a:pt x="18108" y="4971"/>
                  </a:cubicBezTo>
                  <a:cubicBezTo>
                    <a:pt x="18108" y="4747"/>
                    <a:pt x="18103" y="4701"/>
                    <a:pt x="18110" y="4637"/>
                  </a:cubicBezTo>
                  <a:cubicBezTo>
                    <a:pt x="18336" y="4435"/>
                    <a:pt x="18964" y="4133"/>
                    <a:pt x="19935" y="2718"/>
                  </a:cubicBezTo>
                  <a:cubicBezTo>
                    <a:pt x="20080" y="2505"/>
                    <a:pt x="20070" y="2221"/>
                    <a:pt x="19909" y="2019"/>
                  </a:cubicBezTo>
                  <a:cubicBezTo>
                    <a:pt x="19795" y="1879"/>
                    <a:pt x="19625" y="1801"/>
                    <a:pt x="19451" y="1801"/>
                  </a:cubicBezTo>
                  <a:cubicBezTo>
                    <a:pt x="19377" y="1801"/>
                    <a:pt x="19303" y="1815"/>
                    <a:pt x="19231" y="1844"/>
                  </a:cubicBezTo>
                  <a:cubicBezTo>
                    <a:pt x="19194" y="1860"/>
                    <a:pt x="19155" y="1874"/>
                    <a:pt x="19118" y="1890"/>
                  </a:cubicBezTo>
                  <a:cubicBezTo>
                    <a:pt x="19269" y="1630"/>
                    <a:pt x="19392" y="1356"/>
                    <a:pt x="19490" y="1062"/>
                  </a:cubicBezTo>
                  <a:cubicBezTo>
                    <a:pt x="19564" y="841"/>
                    <a:pt x="19498" y="598"/>
                    <a:pt x="19327" y="443"/>
                  </a:cubicBezTo>
                  <a:cubicBezTo>
                    <a:pt x="19217" y="344"/>
                    <a:pt x="19076" y="292"/>
                    <a:pt x="18934" y="292"/>
                  </a:cubicBezTo>
                  <a:cubicBezTo>
                    <a:pt x="18853" y="292"/>
                    <a:pt x="18771" y="309"/>
                    <a:pt x="18694" y="344"/>
                  </a:cubicBezTo>
                  <a:cubicBezTo>
                    <a:pt x="18690" y="345"/>
                    <a:pt x="18676" y="351"/>
                    <a:pt x="18651" y="363"/>
                  </a:cubicBezTo>
                  <a:cubicBezTo>
                    <a:pt x="17724" y="830"/>
                    <a:pt x="16999" y="1103"/>
                    <a:pt x="16670" y="1166"/>
                  </a:cubicBezTo>
                  <a:cubicBezTo>
                    <a:pt x="16647" y="1147"/>
                    <a:pt x="16624" y="1126"/>
                    <a:pt x="16603" y="1106"/>
                  </a:cubicBezTo>
                  <a:cubicBezTo>
                    <a:pt x="16194" y="745"/>
                    <a:pt x="15347" y="1"/>
                    <a:pt x="13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ounded Rectangle 5">
            <a:extLst>
              <a:ext uri="{FF2B5EF4-FFF2-40B4-BE49-F238E27FC236}">
                <a16:creationId xmlns:a16="http://schemas.microsoft.com/office/drawing/2014/main" id="{CC93E1D9-37ED-C943-B6EE-749D57112350}"/>
              </a:ext>
            </a:extLst>
          </p:cNvPr>
          <p:cNvSpPr/>
          <p:nvPr/>
        </p:nvSpPr>
        <p:spPr>
          <a:xfrm>
            <a:off x="2679300" y="3166828"/>
            <a:ext cx="4445400" cy="1316272"/>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449" name="Google Shape;1449;p74"/>
          <p:cNvSpPr txBox="1">
            <a:spLocks noGrp="1"/>
          </p:cNvSpPr>
          <p:nvPr>
            <p:ph type="ctrTitle"/>
          </p:nvPr>
        </p:nvSpPr>
        <p:spPr>
          <a:xfrm>
            <a:off x="2168505" y="2397379"/>
            <a:ext cx="4734707" cy="1271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8800" dirty="0" err="1">
                <a:latin typeface="Times New Roman" panose="02020603050405020304" pitchFamily="18" charset="0"/>
                <a:cs typeface="Times New Roman" panose="02020603050405020304" pitchFamily="18" charset="0"/>
              </a:rPr>
              <a:t>Củng</a:t>
            </a:r>
            <a:r>
              <a:rPr lang="en" sz="8800" dirty="0">
                <a:latin typeface="Times New Roman" panose="02020603050405020304" pitchFamily="18" charset="0"/>
                <a:cs typeface="Times New Roman" panose="02020603050405020304" pitchFamily="18" charset="0"/>
              </a:rPr>
              <a:t> </a:t>
            </a:r>
            <a:r>
              <a:rPr lang="en" sz="8800" dirty="0" err="1">
                <a:latin typeface="Times New Roman" panose="02020603050405020304" pitchFamily="18" charset="0"/>
                <a:cs typeface="Times New Roman" panose="02020603050405020304" pitchFamily="18" charset="0"/>
              </a:rPr>
              <a:t>cố</a:t>
            </a:r>
            <a:endParaRPr sz="8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018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49"/>
                                        </p:tgtEl>
                                        <p:attrNameLst>
                                          <p:attrName>style.visibility</p:attrName>
                                        </p:attrNameLst>
                                      </p:cBhvr>
                                      <p:to>
                                        <p:strVal val="visible"/>
                                      </p:to>
                                    </p:set>
                                    <p:animEffect transition="in" filter="barn(outVertical)">
                                      <p:cBhvr>
                                        <p:cTn id="7" dur="500"/>
                                        <p:tgtEl>
                                          <p:spTgt spid="1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ơ đồ tư duy Lịch sử 9 Bài 11">
            <a:extLst>
              <a:ext uri="{FF2B5EF4-FFF2-40B4-BE49-F238E27FC236}">
                <a16:creationId xmlns:a16="http://schemas.microsoft.com/office/drawing/2014/main" id="{01A28583-E0F1-7A4C-A777-16629002AC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7463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1448" name="Google Shape;1448;p74"/>
          <p:cNvSpPr/>
          <p:nvPr/>
        </p:nvSpPr>
        <p:spPr>
          <a:xfrm>
            <a:off x="3055250" y="540000"/>
            <a:ext cx="3033600" cy="28380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52" name="Google Shape;1452;p74"/>
          <p:cNvCxnSpPr>
            <a:stCxn id="1453" idx="4"/>
            <a:endCxn id="1454" idx="0"/>
          </p:cNvCxnSpPr>
          <p:nvPr/>
        </p:nvCxnSpPr>
        <p:spPr>
          <a:xfrm>
            <a:off x="1426425" y="2011500"/>
            <a:ext cx="0" cy="668400"/>
          </a:xfrm>
          <a:prstGeom prst="straightConnector1">
            <a:avLst/>
          </a:prstGeom>
          <a:noFill/>
          <a:ln w="19050" cap="rnd" cmpd="sng">
            <a:solidFill>
              <a:schemeClr val="accent3"/>
            </a:solidFill>
            <a:prstDash val="dashDot"/>
            <a:round/>
            <a:headEnd type="none" w="med" len="med"/>
            <a:tailEnd type="none" w="med" len="med"/>
          </a:ln>
        </p:spPr>
      </p:cxnSp>
      <p:cxnSp>
        <p:nvCxnSpPr>
          <p:cNvPr id="1455" name="Google Shape;1455;p74"/>
          <p:cNvCxnSpPr>
            <a:stCxn id="1456" idx="4"/>
            <a:endCxn id="1457" idx="0"/>
          </p:cNvCxnSpPr>
          <p:nvPr/>
        </p:nvCxnSpPr>
        <p:spPr>
          <a:xfrm>
            <a:off x="7717575" y="2011500"/>
            <a:ext cx="0" cy="668400"/>
          </a:xfrm>
          <a:prstGeom prst="straightConnector1">
            <a:avLst/>
          </a:prstGeom>
          <a:noFill/>
          <a:ln w="19050" cap="rnd" cmpd="sng">
            <a:solidFill>
              <a:schemeClr val="accent3"/>
            </a:solidFill>
            <a:prstDash val="dashDot"/>
            <a:round/>
            <a:headEnd type="none" w="med" len="med"/>
            <a:tailEnd type="none" w="med" len="med"/>
          </a:ln>
        </p:spPr>
      </p:cxnSp>
      <p:grpSp>
        <p:nvGrpSpPr>
          <p:cNvPr id="1458" name="Google Shape;1458;p74"/>
          <p:cNvGrpSpPr/>
          <p:nvPr/>
        </p:nvGrpSpPr>
        <p:grpSpPr>
          <a:xfrm>
            <a:off x="1097475" y="2679825"/>
            <a:ext cx="657900" cy="657900"/>
            <a:chOff x="1097475" y="2679825"/>
            <a:chExt cx="657900" cy="657900"/>
          </a:xfrm>
        </p:grpSpPr>
        <p:sp>
          <p:nvSpPr>
            <p:cNvPr id="1454" name="Google Shape;1454;p74"/>
            <p:cNvSpPr/>
            <p:nvPr/>
          </p:nvSpPr>
          <p:spPr>
            <a:xfrm>
              <a:off x="109747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59" name="Google Shape;1459;p74"/>
            <p:cNvGrpSpPr/>
            <p:nvPr/>
          </p:nvGrpSpPr>
          <p:grpSpPr>
            <a:xfrm>
              <a:off x="1268405" y="2840593"/>
              <a:ext cx="316104" cy="316104"/>
              <a:chOff x="5566722" y="2571753"/>
              <a:chExt cx="417024" cy="417024"/>
            </a:xfrm>
          </p:grpSpPr>
          <p:sp>
            <p:nvSpPr>
              <p:cNvPr id="1460" name="Google Shape;1460;p74"/>
              <p:cNvSpPr/>
              <p:nvPr/>
            </p:nvSpPr>
            <p:spPr>
              <a:xfrm>
                <a:off x="5566722" y="2571753"/>
                <a:ext cx="417024" cy="417024"/>
              </a:xfrm>
              <a:custGeom>
                <a:avLst/>
                <a:gdLst/>
                <a:ahLst/>
                <a:cxnLst/>
                <a:rect l="l" t="t" r="r" b="b"/>
                <a:pathLst>
                  <a:path w="19982" h="19982" extrusionOk="0">
                    <a:moveTo>
                      <a:pt x="9990" y="1171"/>
                    </a:moveTo>
                    <a:cubicBezTo>
                      <a:pt x="14855" y="1171"/>
                      <a:pt x="18810" y="5127"/>
                      <a:pt x="18810" y="9991"/>
                    </a:cubicBezTo>
                    <a:cubicBezTo>
                      <a:pt x="18810" y="14854"/>
                      <a:pt x="14855" y="18810"/>
                      <a:pt x="9990" y="18810"/>
                    </a:cubicBezTo>
                    <a:cubicBezTo>
                      <a:pt x="5127" y="18810"/>
                      <a:pt x="1170" y="14854"/>
                      <a:pt x="1170" y="9991"/>
                    </a:cubicBezTo>
                    <a:cubicBezTo>
                      <a:pt x="1170" y="5127"/>
                      <a:pt x="5127" y="1171"/>
                      <a:pt x="9990" y="1171"/>
                    </a:cubicBezTo>
                    <a:close/>
                    <a:moveTo>
                      <a:pt x="9990" y="0"/>
                    </a:moveTo>
                    <a:cubicBezTo>
                      <a:pt x="4488" y="0"/>
                      <a:pt x="0" y="4490"/>
                      <a:pt x="0" y="9990"/>
                    </a:cubicBezTo>
                    <a:cubicBezTo>
                      <a:pt x="0" y="15493"/>
                      <a:pt x="4490" y="19981"/>
                      <a:pt x="9990" y="19981"/>
                    </a:cubicBezTo>
                    <a:cubicBezTo>
                      <a:pt x="15492" y="19981"/>
                      <a:pt x="19981" y="15491"/>
                      <a:pt x="19981" y="9990"/>
                    </a:cubicBezTo>
                    <a:cubicBezTo>
                      <a:pt x="19981" y="4488"/>
                      <a:pt x="15492" y="0"/>
                      <a:pt x="99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74"/>
              <p:cNvSpPr/>
              <p:nvPr/>
            </p:nvSpPr>
            <p:spPr>
              <a:xfrm>
                <a:off x="5653037" y="2658069"/>
                <a:ext cx="207719" cy="243052"/>
              </a:xfrm>
              <a:custGeom>
                <a:avLst/>
                <a:gdLst/>
                <a:ahLst/>
                <a:cxnLst/>
                <a:rect l="l" t="t" r="r" b="b"/>
                <a:pathLst>
                  <a:path w="9953" h="11646" extrusionOk="0">
                    <a:moveTo>
                      <a:pt x="8782" y="1300"/>
                    </a:moveTo>
                    <a:lnTo>
                      <a:pt x="8782" y="2448"/>
                    </a:lnTo>
                    <a:lnTo>
                      <a:pt x="4099" y="3384"/>
                    </a:lnTo>
                    <a:lnTo>
                      <a:pt x="4099" y="2236"/>
                    </a:lnTo>
                    <a:lnTo>
                      <a:pt x="8782" y="1300"/>
                    </a:lnTo>
                    <a:close/>
                    <a:moveTo>
                      <a:pt x="8782" y="7304"/>
                    </a:moveTo>
                    <a:lnTo>
                      <a:pt x="8782" y="8447"/>
                    </a:lnTo>
                    <a:cubicBezTo>
                      <a:pt x="8782" y="8766"/>
                      <a:pt x="8591" y="9047"/>
                      <a:pt x="8295" y="9165"/>
                    </a:cubicBezTo>
                    <a:cubicBezTo>
                      <a:pt x="8163" y="9218"/>
                      <a:pt x="7987" y="9306"/>
                      <a:pt x="7782" y="9306"/>
                    </a:cubicBezTo>
                    <a:cubicBezTo>
                      <a:pt x="7653" y="9306"/>
                      <a:pt x="7513" y="9271"/>
                      <a:pt x="7365" y="9171"/>
                    </a:cubicBezTo>
                    <a:cubicBezTo>
                      <a:pt x="6850" y="8824"/>
                      <a:pt x="6937" y="8042"/>
                      <a:pt x="7512" y="7812"/>
                    </a:cubicBezTo>
                    <a:lnTo>
                      <a:pt x="8782" y="7304"/>
                    </a:lnTo>
                    <a:close/>
                    <a:moveTo>
                      <a:pt x="2928" y="8475"/>
                    </a:moveTo>
                    <a:lnTo>
                      <a:pt x="2928" y="9618"/>
                    </a:lnTo>
                    <a:cubicBezTo>
                      <a:pt x="2928" y="9937"/>
                      <a:pt x="2737" y="10218"/>
                      <a:pt x="2442" y="10336"/>
                    </a:cubicBezTo>
                    <a:cubicBezTo>
                      <a:pt x="2308" y="10389"/>
                      <a:pt x="2132" y="10476"/>
                      <a:pt x="1928" y="10476"/>
                    </a:cubicBezTo>
                    <a:cubicBezTo>
                      <a:pt x="1799" y="10476"/>
                      <a:pt x="1659" y="10442"/>
                      <a:pt x="1511" y="10342"/>
                    </a:cubicBezTo>
                    <a:cubicBezTo>
                      <a:pt x="996" y="9993"/>
                      <a:pt x="1083" y="9213"/>
                      <a:pt x="1658" y="8983"/>
                    </a:cubicBezTo>
                    <a:lnTo>
                      <a:pt x="2928" y="8475"/>
                    </a:lnTo>
                    <a:close/>
                    <a:moveTo>
                      <a:pt x="9369" y="1"/>
                    </a:moveTo>
                    <a:cubicBezTo>
                      <a:pt x="9330" y="1"/>
                      <a:pt x="9291" y="4"/>
                      <a:pt x="9252" y="12"/>
                    </a:cubicBezTo>
                    <a:lnTo>
                      <a:pt x="3399" y="1182"/>
                    </a:lnTo>
                    <a:cubicBezTo>
                      <a:pt x="3124" y="1237"/>
                      <a:pt x="2928" y="1477"/>
                      <a:pt x="2928" y="1757"/>
                    </a:cubicBezTo>
                    <a:lnTo>
                      <a:pt x="2928" y="7214"/>
                    </a:lnTo>
                    <a:lnTo>
                      <a:pt x="1223" y="7897"/>
                    </a:lnTo>
                    <a:cubicBezTo>
                      <a:pt x="480" y="8192"/>
                      <a:pt x="0" y="8902"/>
                      <a:pt x="0" y="9701"/>
                    </a:cubicBezTo>
                    <a:cubicBezTo>
                      <a:pt x="0" y="10782"/>
                      <a:pt x="880" y="11645"/>
                      <a:pt x="1944" y="11645"/>
                    </a:cubicBezTo>
                    <a:cubicBezTo>
                      <a:pt x="2362" y="11645"/>
                      <a:pt x="2624" y="11523"/>
                      <a:pt x="2877" y="11423"/>
                    </a:cubicBezTo>
                    <a:cubicBezTo>
                      <a:pt x="3618" y="11125"/>
                      <a:pt x="4099" y="10418"/>
                      <a:pt x="4099" y="9618"/>
                    </a:cubicBezTo>
                    <a:lnTo>
                      <a:pt x="4099" y="4578"/>
                    </a:lnTo>
                    <a:lnTo>
                      <a:pt x="8782" y="3641"/>
                    </a:lnTo>
                    <a:lnTo>
                      <a:pt x="8782" y="6043"/>
                    </a:lnTo>
                    <a:lnTo>
                      <a:pt x="7076" y="6726"/>
                    </a:lnTo>
                    <a:cubicBezTo>
                      <a:pt x="6335" y="7023"/>
                      <a:pt x="5854" y="7731"/>
                      <a:pt x="5854" y="8530"/>
                    </a:cubicBezTo>
                    <a:cubicBezTo>
                      <a:pt x="5854" y="9611"/>
                      <a:pt x="6733" y="10476"/>
                      <a:pt x="7798" y="10476"/>
                    </a:cubicBezTo>
                    <a:cubicBezTo>
                      <a:pt x="8216" y="10476"/>
                      <a:pt x="8477" y="10354"/>
                      <a:pt x="8730" y="10251"/>
                    </a:cubicBezTo>
                    <a:cubicBezTo>
                      <a:pt x="9473" y="9956"/>
                      <a:pt x="9953" y="9247"/>
                      <a:pt x="9953" y="8447"/>
                    </a:cubicBezTo>
                    <a:lnTo>
                      <a:pt x="9953" y="586"/>
                    </a:lnTo>
                    <a:cubicBezTo>
                      <a:pt x="9953" y="410"/>
                      <a:pt x="9873" y="244"/>
                      <a:pt x="9739" y="133"/>
                    </a:cubicBezTo>
                    <a:cubicBezTo>
                      <a:pt x="9633" y="47"/>
                      <a:pt x="9503" y="1"/>
                      <a:pt x="93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62" name="Google Shape;1462;p74"/>
          <p:cNvGrpSpPr/>
          <p:nvPr/>
        </p:nvGrpSpPr>
        <p:grpSpPr>
          <a:xfrm>
            <a:off x="1097475" y="1353600"/>
            <a:ext cx="657900" cy="657900"/>
            <a:chOff x="1097475" y="1353600"/>
            <a:chExt cx="657900" cy="657900"/>
          </a:xfrm>
        </p:grpSpPr>
        <p:sp>
          <p:nvSpPr>
            <p:cNvPr id="1453" name="Google Shape;1453;p74"/>
            <p:cNvSpPr/>
            <p:nvPr/>
          </p:nvSpPr>
          <p:spPr>
            <a:xfrm>
              <a:off x="109747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63" name="Google Shape;1463;p74"/>
            <p:cNvGrpSpPr/>
            <p:nvPr/>
          </p:nvGrpSpPr>
          <p:grpSpPr>
            <a:xfrm>
              <a:off x="1268376" y="1571405"/>
              <a:ext cx="316104" cy="222279"/>
              <a:chOff x="3476576" y="2633631"/>
              <a:chExt cx="417024" cy="293244"/>
            </a:xfrm>
          </p:grpSpPr>
          <p:sp>
            <p:nvSpPr>
              <p:cNvPr id="1464" name="Google Shape;1464;p74"/>
              <p:cNvSpPr/>
              <p:nvPr/>
            </p:nvSpPr>
            <p:spPr>
              <a:xfrm>
                <a:off x="3476576" y="2633631"/>
                <a:ext cx="417024" cy="293244"/>
              </a:xfrm>
              <a:custGeom>
                <a:avLst/>
                <a:gdLst/>
                <a:ahLst/>
                <a:cxnLst/>
                <a:rect l="l" t="t" r="r" b="b"/>
                <a:pathLst>
                  <a:path w="19982" h="14051" extrusionOk="0">
                    <a:moveTo>
                      <a:pt x="17056" y="1172"/>
                    </a:moveTo>
                    <a:cubicBezTo>
                      <a:pt x="18023" y="1172"/>
                      <a:pt x="18811" y="1961"/>
                      <a:pt x="18811" y="2929"/>
                    </a:cubicBezTo>
                    <a:lnTo>
                      <a:pt x="18811" y="11124"/>
                    </a:lnTo>
                    <a:cubicBezTo>
                      <a:pt x="18811" y="12092"/>
                      <a:pt x="18023" y="12881"/>
                      <a:pt x="17056" y="12881"/>
                    </a:cubicBezTo>
                    <a:lnTo>
                      <a:pt x="2927" y="12881"/>
                    </a:lnTo>
                    <a:cubicBezTo>
                      <a:pt x="1959" y="12881"/>
                      <a:pt x="1172" y="12092"/>
                      <a:pt x="1172" y="11124"/>
                    </a:cubicBezTo>
                    <a:lnTo>
                      <a:pt x="1172" y="2929"/>
                    </a:lnTo>
                    <a:cubicBezTo>
                      <a:pt x="1172" y="1961"/>
                      <a:pt x="1959" y="1172"/>
                      <a:pt x="2927" y="1172"/>
                    </a:cubicBezTo>
                    <a:close/>
                    <a:moveTo>
                      <a:pt x="2927" y="1"/>
                    </a:moveTo>
                    <a:cubicBezTo>
                      <a:pt x="1313" y="1"/>
                      <a:pt x="1" y="1315"/>
                      <a:pt x="1" y="2929"/>
                    </a:cubicBezTo>
                    <a:lnTo>
                      <a:pt x="1" y="11124"/>
                    </a:lnTo>
                    <a:cubicBezTo>
                      <a:pt x="1" y="12738"/>
                      <a:pt x="1313" y="14050"/>
                      <a:pt x="2927" y="14050"/>
                    </a:cubicBezTo>
                    <a:lnTo>
                      <a:pt x="17056" y="14050"/>
                    </a:lnTo>
                    <a:cubicBezTo>
                      <a:pt x="18669" y="14050"/>
                      <a:pt x="19982" y="12738"/>
                      <a:pt x="19982" y="11124"/>
                    </a:cubicBezTo>
                    <a:lnTo>
                      <a:pt x="19982" y="2929"/>
                    </a:lnTo>
                    <a:cubicBezTo>
                      <a:pt x="19982" y="1315"/>
                      <a:pt x="18669" y="1"/>
                      <a:pt x="17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74"/>
              <p:cNvSpPr/>
              <p:nvPr/>
            </p:nvSpPr>
            <p:spPr>
              <a:xfrm>
                <a:off x="3636206" y="2706945"/>
                <a:ext cx="122194" cy="146633"/>
              </a:xfrm>
              <a:custGeom>
                <a:avLst/>
                <a:gdLst/>
                <a:ahLst/>
                <a:cxnLst/>
                <a:rect l="l" t="t" r="r" b="b"/>
                <a:pathLst>
                  <a:path w="5855" h="7026" extrusionOk="0">
                    <a:moveTo>
                      <a:pt x="1172" y="1643"/>
                    </a:moveTo>
                    <a:lnTo>
                      <a:pt x="4165" y="3514"/>
                    </a:lnTo>
                    <a:lnTo>
                      <a:pt x="1172" y="5384"/>
                    </a:lnTo>
                    <a:lnTo>
                      <a:pt x="1172" y="1643"/>
                    </a:lnTo>
                    <a:close/>
                    <a:moveTo>
                      <a:pt x="586" y="0"/>
                    </a:moveTo>
                    <a:cubicBezTo>
                      <a:pt x="489" y="0"/>
                      <a:pt x="391" y="25"/>
                      <a:pt x="302" y="74"/>
                    </a:cubicBezTo>
                    <a:cubicBezTo>
                      <a:pt x="116" y="178"/>
                      <a:pt x="1" y="373"/>
                      <a:pt x="1" y="587"/>
                    </a:cubicBezTo>
                    <a:lnTo>
                      <a:pt x="1" y="6440"/>
                    </a:lnTo>
                    <a:cubicBezTo>
                      <a:pt x="1" y="6653"/>
                      <a:pt x="116" y="6849"/>
                      <a:pt x="302" y="6953"/>
                    </a:cubicBezTo>
                    <a:cubicBezTo>
                      <a:pt x="389" y="7001"/>
                      <a:pt x="487" y="7026"/>
                      <a:pt x="585" y="7026"/>
                    </a:cubicBezTo>
                    <a:cubicBezTo>
                      <a:pt x="693" y="7026"/>
                      <a:pt x="801" y="6997"/>
                      <a:pt x="896" y="6937"/>
                    </a:cubicBezTo>
                    <a:lnTo>
                      <a:pt x="5580" y="4010"/>
                    </a:lnTo>
                    <a:cubicBezTo>
                      <a:pt x="5750" y="3903"/>
                      <a:pt x="5854" y="3714"/>
                      <a:pt x="5854" y="3513"/>
                    </a:cubicBezTo>
                    <a:cubicBezTo>
                      <a:pt x="5854" y="3311"/>
                      <a:pt x="5750" y="3123"/>
                      <a:pt x="5580" y="3017"/>
                    </a:cubicBezTo>
                    <a:lnTo>
                      <a:pt x="896" y="90"/>
                    </a:lnTo>
                    <a:cubicBezTo>
                      <a:pt x="801" y="30"/>
                      <a:pt x="694" y="0"/>
                      <a:pt x="5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66" name="Google Shape;1466;p74"/>
          <p:cNvGrpSpPr/>
          <p:nvPr/>
        </p:nvGrpSpPr>
        <p:grpSpPr>
          <a:xfrm>
            <a:off x="7388625" y="2679825"/>
            <a:ext cx="657900" cy="657900"/>
            <a:chOff x="7388625" y="2679825"/>
            <a:chExt cx="657900" cy="657900"/>
          </a:xfrm>
        </p:grpSpPr>
        <p:sp>
          <p:nvSpPr>
            <p:cNvPr id="1457" name="Google Shape;1457;p74"/>
            <p:cNvSpPr/>
            <p:nvPr/>
          </p:nvSpPr>
          <p:spPr>
            <a:xfrm>
              <a:off x="738862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67" name="Google Shape;1467;p74"/>
            <p:cNvGrpSpPr/>
            <p:nvPr/>
          </p:nvGrpSpPr>
          <p:grpSpPr>
            <a:xfrm>
              <a:off x="7559508" y="2850724"/>
              <a:ext cx="316136" cy="316104"/>
              <a:chOff x="812101" y="2571761"/>
              <a:chExt cx="417066" cy="417024"/>
            </a:xfrm>
          </p:grpSpPr>
          <p:sp>
            <p:nvSpPr>
              <p:cNvPr id="1468" name="Google Shape;1468;p74"/>
              <p:cNvSpPr/>
              <p:nvPr/>
            </p:nvSpPr>
            <p:spPr>
              <a:xfrm>
                <a:off x="935084" y="2694744"/>
                <a:ext cx="171071" cy="171071"/>
              </a:xfrm>
              <a:custGeom>
                <a:avLst/>
                <a:gdLst/>
                <a:ahLst/>
                <a:cxnLst/>
                <a:rect l="l" t="t" r="r" b="b"/>
                <a:pathLst>
                  <a:path w="8197" h="8197" extrusionOk="0">
                    <a:moveTo>
                      <a:pt x="4099" y="1171"/>
                    </a:moveTo>
                    <a:cubicBezTo>
                      <a:pt x="5712" y="1171"/>
                      <a:pt x="7027" y="2484"/>
                      <a:pt x="7027" y="4097"/>
                    </a:cubicBezTo>
                    <a:cubicBezTo>
                      <a:pt x="7027" y="5712"/>
                      <a:pt x="5712" y="7025"/>
                      <a:pt x="4099" y="7025"/>
                    </a:cubicBezTo>
                    <a:cubicBezTo>
                      <a:pt x="2486" y="7025"/>
                      <a:pt x="1171" y="5712"/>
                      <a:pt x="1171" y="4097"/>
                    </a:cubicBezTo>
                    <a:cubicBezTo>
                      <a:pt x="1171" y="2484"/>
                      <a:pt x="2486" y="1171"/>
                      <a:pt x="4099" y="1171"/>
                    </a:cubicBezTo>
                    <a:close/>
                    <a:moveTo>
                      <a:pt x="4099" y="0"/>
                    </a:moveTo>
                    <a:cubicBezTo>
                      <a:pt x="1840" y="0"/>
                      <a:pt x="0" y="1838"/>
                      <a:pt x="0" y="4097"/>
                    </a:cubicBezTo>
                    <a:cubicBezTo>
                      <a:pt x="0" y="6358"/>
                      <a:pt x="1840" y="8196"/>
                      <a:pt x="4099" y="8196"/>
                    </a:cubicBezTo>
                    <a:cubicBezTo>
                      <a:pt x="6358" y="8196"/>
                      <a:pt x="8196" y="6358"/>
                      <a:pt x="8196" y="4097"/>
                    </a:cubicBezTo>
                    <a:cubicBezTo>
                      <a:pt x="8196" y="1838"/>
                      <a:pt x="6358" y="0"/>
                      <a:pt x="409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74"/>
              <p:cNvSpPr/>
              <p:nvPr/>
            </p:nvSpPr>
            <p:spPr>
              <a:xfrm>
                <a:off x="860977" y="2620616"/>
                <a:ext cx="319311" cy="319290"/>
              </a:xfrm>
              <a:custGeom>
                <a:avLst/>
                <a:gdLst/>
                <a:ahLst/>
                <a:cxnLst/>
                <a:rect l="l" t="t" r="r" b="b"/>
                <a:pathLst>
                  <a:path w="15300" h="15299" extrusionOk="0">
                    <a:moveTo>
                      <a:pt x="12333" y="1171"/>
                    </a:moveTo>
                    <a:cubicBezTo>
                      <a:pt x="13306" y="1171"/>
                      <a:pt x="14128" y="1994"/>
                      <a:pt x="14128" y="2967"/>
                    </a:cubicBezTo>
                    <a:lnTo>
                      <a:pt x="14128" y="12334"/>
                    </a:lnTo>
                    <a:cubicBezTo>
                      <a:pt x="14128" y="13307"/>
                      <a:pt x="13306" y="14129"/>
                      <a:pt x="12333" y="14129"/>
                    </a:cubicBezTo>
                    <a:lnTo>
                      <a:pt x="2968" y="14129"/>
                    </a:lnTo>
                    <a:cubicBezTo>
                      <a:pt x="1993" y="14129"/>
                      <a:pt x="1172" y="13307"/>
                      <a:pt x="1172" y="12334"/>
                    </a:cubicBezTo>
                    <a:lnTo>
                      <a:pt x="1172" y="2967"/>
                    </a:lnTo>
                    <a:cubicBezTo>
                      <a:pt x="1172" y="1994"/>
                      <a:pt x="1993" y="1171"/>
                      <a:pt x="2968" y="1171"/>
                    </a:cubicBezTo>
                    <a:close/>
                    <a:moveTo>
                      <a:pt x="2968" y="0"/>
                    </a:moveTo>
                    <a:cubicBezTo>
                      <a:pt x="1351" y="0"/>
                      <a:pt x="1" y="1346"/>
                      <a:pt x="1" y="2967"/>
                    </a:cubicBezTo>
                    <a:lnTo>
                      <a:pt x="1" y="12334"/>
                    </a:lnTo>
                    <a:cubicBezTo>
                      <a:pt x="1" y="13952"/>
                      <a:pt x="1349" y="15299"/>
                      <a:pt x="2968" y="15299"/>
                    </a:cubicBezTo>
                    <a:lnTo>
                      <a:pt x="12333" y="15299"/>
                    </a:lnTo>
                    <a:cubicBezTo>
                      <a:pt x="13953" y="15299"/>
                      <a:pt x="15299" y="13951"/>
                      <a:pt x="15299" y="12334"/>
                    </a:cubicBezTo>
                    <a:lnTo>
                      <a:pt x="15299" y="2967"/>
                    </a:lnTo>
                    <a:cubicBezTo>
                      <a:pt x="15299" y="1345"/>
                      <a:pt x="13948" y="0"/>
                      <a:pt x="123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74"/>
              <p:cNvSpPr/>
              <p:nvPr/>
            </p:nvSpPr>
            <p:spPr>
              <a:xfrm>
                <a:off x="812101" y="2571761"/>
                <a:ext cx="417066" cy="417024"/>
              </a:xfrm>
              <a:custGeom>
                <a:avLst/>
                <a:gdLst/>
                <a:ahLst/>
                <a:cxnLst/>
                <a:rect l="l" t="t" r="r" b="b"/>
                <a:pathLst>
                  <a:path w="19984" h="19982" extrusionOk="0">
                    <a:moveTo>
                      <a:pt x="17056" y="1172"/>
                    </a:moveTo>
                    <a:cubicBezTo>
                      <a:pt x="18025" y="1172"/>
                      <a:pt x="18812" y="1959"/>
                      <a:pt x="18812" y="2927"/>
                    </a:cubicBezTo>
                    <a:lnTo>
                      <a:pt x="18812" y="17056"/>
                    </a:lnTo>
                    <a:cubicBezTo>
                      <a:pt x="18812" y="18023"/>
                      <a:pt x="18025" y="18811"/>
                      <a:pt x="17056" y="18811"/>
                    </a:cubicBezTo>
                    <a:lnTo>
                      <a:pt x="2928" y="18811"/>
                    </a:lnTo>
                    <a:cubicBezTo>
                      <a:pt x="1961" y="18811"/>
                      <a:pt x="1172" y="18023"/>
                      <a:pt x="1172" y="17056"/>
                    </a:cubicBezTo>
                    <a:lnTo>
                      <a:pt x="1172" y="2927"/>
                    </a:lnTo>
                    <a:cubicBezTo>
                      <a:pt x="1172" y="1959"/>
                      <a:pt x="1961" y="1172"/>
                      <a:pt x="2928" y="1172"/>
                    </a:cubicBezTo>
                    <a:close/>
                    <a:moveTo>
                      <a:pt x="2928" y="1"/>
                    </a:moveTo>
                    <a:cubicBezTo>
                      <a:pt x="1313" y="1"/>
                      <a:pt x="1" y="1313"/>
                      <a:pt x="1" y="2927"/>
                    </a:cubicBezTo>
                    <a:lnTo>
                      <a:pt x="1" y="17056"/>
                    </a:lnTo>
                    <a:cubicBezTo>
                      <a:pt x="1" y="18669"/>
                      <a:pt x="1313" y="19982"/>
                      <a:pt x="2928" y="19982"/>
                    </a:cubicBezTo>
                    <a:lnTo>
                      <a:pt x="17056" y="19982"/>
                    </a:lnTo>
                    <a:cubicBezTo>
                      <a:pt x="18669" y="19982"/>
                      <a:pt x="19984" y="18669"/>
                      <a:pt x="19984" y="17056"/>
                    </a:cubicBezTo>
                    <a:lnTo>
                      <a:pt x="19984" y="2927"/>
                    </a:lnTo>
                    <a:cubicBezTo>
                      <a:pt x="19984" y="1313"/>
                      <a:pt x="18669" y="1"/>
                      <a:pt x="17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74"/>
              <p:cNvSpPr/>
              <p:nvPr/>
            </p:nvSpPr>
            <p:spPr>
              <a:xfrm>
                <a:off x="1081712" y="2670306"/>
                <a:ext cx="48878" cy="48898"/>
              </a:xfrm>
              <a:custGeom>
                <a:avLst/>
                <a:gdLst/>
                <a:ahLst/>
                <a:cxnLst/>
                <a:rect l="l" t="t" r="r" b="b"/>
                <a:pathLst>
                  <a:path w="2342" h="2343" extrusionOk="0">
                    <a:moveTo>
                      <a:pt x="1170" y="0"/>
                    </a:moveTo>
                    <a:cubicBezTo>
                      <a:pt x="524" y="0"/>
                      <a:pt x="1" y="526"/>
                      <a:pt x="1" y="1171"/>
                    </a:cubicBezTo>
                    <a:cubicBezTo>
                      <a:pt x="1" y="1817"/>
                      <a:pt x="524" y="2342"/>
                      <a:pt x="1170" y="2342"/>
                    </a:cubicBezTo>
                    <a:cubicBezTo>
                      <a:pt x="1816" y="2342"/>
                      <a:pt x="2341" y="1817"/>
                      <a:pt x="2341" y="1171"/>
                    </a:cubicBezTo>
                    <a:cubicBezTo>
                      <a:pt x="2341" y="526"/>
                      <a:pt x="1816" y="0"/>
                      <a:pt x="11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72" name="Google Shape;1472;p74"/>
          <p:cNvGrpSpPr/>
          <p:nvPr/>
        </p:nvGrpSpPr>
        <p:grpSpPr>
          <a:xfrm>
            <a:off x="7388625" y="1353600"/>
            <a:ext cx="657900" cy="657900"/>
            <a:chOff x="7388625" y="1353600"/>
            <a:chExt cx="657900" cy="657900"/>
          </a:xfrm>
        </p:grpSpPr>
        <p:sp>
          <p:nvSpPr>
            <p:cNvPr id="1456" name="Google Shape;1456;p74"/>
            <p:cNvSpPr/>
            <p:nvPr/>
          </p:nvSpPr>
          <p:spPr>
            <a:xfrm>
              <a:off x="738862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74"/>
            <p:cNvSpPr/>
            <p:nvPr/>
          </p:nvSpPr>
          <p:spPr>
            <a:xfrm>
              <a:off x="7559520" y="1553002"/>
              <a:ext cx="317681" cy="259084"/>
            </a:xfrm>
            <a:custGeom>
              <a:avLst/>
              <a:gdLst/>
              <a:ahLst/>
              <a:cxnLst/>
              <a:rect l="l" t="t" r="r" b="b"/>
              <a:pathLst>
                <a:path w="20081" h="16377" extrusionOk="0">
                  <a:moveTo>
                    <a:pt x="13632" y="1165"/>
                  </a:moveTo>
                  <a:cubicBezTo>
                    <a:pt x="14903" y="1165"/>
                    <a:pt x="15458" y="1658"/>
                    <a:pt x="15826" y="1984"/>
                  </a:cubicBezTo>
                  <a:cubicBezTo>
                    <a:pt x="16040" y="2173"/>
                    <a:pt x="16244" y="2353"/>
                    <a:pt x="16548" y="2353"/>
                  </a:cubicBezTo>
                  <a:cubicBezTo>
                    <a:pt x="16762" y="2353"/>
                    <a:pt x="17038" y="2293"/>
                    <a:pt x="17344" y="2196"/>
                  </a:cubicBezTo>
                  <a:lnTo>
                    <a:pt x="17344" y="2196"/>
                  </a:lnTo>
                  <a:cubicBezTo>
                    <a:pt x="17236" y="2288"/>
                    <a:pt x="17119" y="2376"/>
                    <a:pt x="16995" y="2461"/>
                  </a:cubicBezTo>
                  <a:cubicBezTo>
                    <a:pt x="16780" y="2612"/>
                    <a:pt x="16689" y="2889"/>
                    <a:pt x="16778" y="3137"/>
                  </a:cubicBezTo>
                  <a:cubicBezTo>
                    <a:pt x="16861" y="3373"/>
                    <a:pt x="17082" y="3528"/>
                    <a:pt x="17329" y="3528"/>
                  </a:cubicBezTo>
                  <a:cubicBezTo>
                    <a:pt x="17343" y="3528"/>
                    <a:pt x="17358" y="3527"/>
                    <a:pt x="17372" y="3526"/>
                  </a:cubicBezTo>
                  <a:cubicBezTo>
                    <a:pt x="17475" y="3519"/>
                    <a:pt x="17576" y="3508"/>
                    <a:pt x="17680" y="3494"/>
                  </a:cubicBezTo>
                  <a:lnTo>
                    <a:pt x="17680" y="3494"/>
                  </a:lnTo>
                  <a:cubicBezTo>
                    <a:pt x="17275" y="3802"/>
                    <a:pt x="16921" y="3990"/>
                    <a:pt x="16937" y="4786"/>
                  </a:cubicBezTo>
                  <a:cubicBezTo>
                    <a:pt x="16937" y="4826"/>
                    <a:pt x="16939" y="4881"/>
                    <a:pt x="16939" y="4971"/>
                  </a:cubicBezTo>
                  <a:cubicBezTo>
                    <a:pt x="16939" y="6510"/>
                    <a:pt x="16350" y="9097"/>
                    <a:pt x="14694" y="11320"/>
                  </a:cubicBezTo>
                  <a:cubicBezTo>
                    <a:pt x="13372" y="13093"/>
                    <a:pt x="10896" y="15207"/>
                    <a:pt x="6611" y="15207"/>
                  </a:cubicBezTo>
                  <a:cubicBezTo>
                    <a:pt x="5368" y="15207"/>
                    <a:pt x="4159" y="14996"/>
                    <a:pt x="3001" y="14582"/>
                  </a:cubicBezTo>
                  <a:cubicBezTo>
                    <a:pt x="4359" y="14345"/>
                    <a:pt x="5612" y="13799"/>
                    <a:pt x="6698" y="12960"/>
                  </a:cubicBezTo>
                  <a:cubicBezTo>
                    <a:pt x="6893" y="12812"/>
                    <a:pt x="6972" y="12557"/>
                    <a:pt x="6900" y="12323"/>
                  </a:cubicBezTo>
                  <a:cubicBezTo>
                    <a:pt x="6827" y="12090"/>
                    <a:pt x="6617" y="11925"/>
                    <a:pt x="6372" y="11913"/>
                  </a:cubicBezTo>
                  <a:cubicBezTo>
                    <a:pt x="5203" y="11849"/>
                    <a:pt x="4280" y="11209"/>
                    <a:pt x="3767" y="10448"/>
                  </a:cubicBezTo>
                  <a:cubicBezTo>
                    <a:pt x="3968" y="10434"/>
                    <a:pt x="4207" y="10404"/>
                    <a:pt x="4564" y="10340"/>
                  </a:cubicBezTo>
                  <a:cubicBezTo>
                    <a:pt x="4832" y="10294"/>
                    <a:pt x="5030" y="10071"/>
                    <a:pt x="5047" y="9801"/>
                  </a:cubicBezTo>
                  <a:cubicBezTo>
                    <a:pt x="5065" y="9532"/>
                    <a:pt x="4895" y="9286"/>
                    <a:pt x="4637" y="9205"/>
                  </a:cubicBezTo>
                  <a:cubicBezTo>
                    <a:pt x="3296" y="8787"/>
                    <a:pt x="2498" y="8025"/>
                    <a:pt x="2180" y="6838"/>
                  </a:cubicBezTo>
                  <a:lnTo>
                    <a:pt x="2180" y="6838"/>
                  </a:lnTo>
                  <a:cubicBezTo>
                    <a:pt x="2390" y="6891"/>
                    <a:pt x="2642" y="6933"/>
                    <a:pt x="3057" y="6986"/>
                  </a:cubicBezTo>
                  <a:cubicBezTo>
                    <a:pt x="3081" y="6989"/>
                    <a:pt x="3105" y="6991"/>
                    <a:pt x="3129" y="6991"/>
                  </a:cubicBezTo>
                  <a:cubicBezTo>
                    <a:pt x="3359" y="6991"/>
                    <a:pt x="3571" y="6854"/>
                    <a:pt x="3666" y="6640"/>
                  </a:cubicBezTo>
                  <a:cubicBezTo>
                    <a:pt x="3770" y="6403"/>
                    <a:pt x="3707" y="6125"/>
                    <a:pt x="3508" y="5957"/>
                  </a:cubicBezTo>
                  <a:cubicBezTo>
                    <a:pt x="2014" y="4697"/>
                    <a:pt x="1936" y="3409"/>
                    <a:pt x="2210" y="2373"/>
                  </a:cubicBezTo>
                  <a:lnTo>
                    <a:pt x="2210" y="2373"/>
                  </a:lnTo>
                  <a:cubicBezTo>
                    <a:pt x="4267" y="4464"/>
                    <a:pt x="6801" y="5670"/>
                    <a:pt x="9880" y="5882"/>
                  </a:cubicBezTo>
                  <a:cubicBezTo>
                    <a:pt x="9894" y="5883"/>
                    <a:pt x="9908" y="5884"/>
                    <a:pt x="9921" y="5884"/>
                  </a:cubicBezTo>
                  <a:cubicBezTo>
                    <a:pt x="10265" y="5884"/>
                    <a:pt x="10539" y="5586"/>
                    <a:pt x="10503" y="5239"/>
                  </a:cubicBezTo>
                  <a:cubicBezTo>
                    <a:pt x="10372" y="3940"/>
                    <a:pt x="10634" y="2919"/>
                    <a:pt x="11281" y="2203"/>
                  </a:cubicBezTo>
                  <a:cubicBezTo>
                    <a:pt x="11975" y="1437"/>
                    <a:pt x="12981" y="1165"/>
                    <a:pt x="13632" y="1165"/>
                  </a:cubicBezTo>
                  <a:close/>
                  <a:moveTo>
                    <a:pt x="13631" y="1"/>
                  </a:moveTo>
                  <a:cubicBezTo>
                    <a:pt x="12698" y="1"/>
                    <a:pt x="11363" y="368"/>
                    <a:pt x="10413" y="1418"/>
                  </a:cubicBezTo>
                  <a:cubicBezTo>
                    <a:pt x="9665" y="2245"/>
                    <a:pt x="9291" y="3332"/>
                    <a:pt x="9300" y="4649"/>
                  </a:cubicBezTo>
                  <a:cubicBezTo>
                    <a:pt x="6556" y="4315"/>
                    <a:pt x="4306" y="3079"/>
                    <a:pt x="2438" y="887"/>
                  </a:cubicBezTo>
                  <a:cubicBezTo>
                    <a:pt x="2327" y="756"/>
                    <a:pt x="2163" y="681"/>
                    <a:pt x="1993" y="681"/>
                  </a:cubicBezTo>
                  <a:cubicBezTo>
                    <a:pt x="1966" y="681"/>
                    <a:pt x="1938" y="683"/>
                    <a:pt x="1911" y="687"/>
                  </a:cubicBezTo>
                  <a:cubicBezTo>
                    <a:pt x="1713" y="715"/>
                    <a:pt x="1541" y="843"/>
                    <a:pt x="1460" y="1025"/>
                  </a:cubicBezTo>
                  <a:cubicBezTo>
                    <a:pt x="1207" y="1582"/>
                    <a:pt x="876" y="2444"/>
                    <a:pt x="922" y="3466"/>
                  </a:cubicBezTo>
                  <a:cubicBezTo>
                    <a:pt x="952" y="4138"/>
                    <a:pt x="1138" y="4773"/>
                    <a:pt x="1479" y="5368"/>
                  </a:cubicBezTo>
                  <a:cubicBezTo>
                    <a:pt x="1469" y="5367"/>
                    <a:pt x="1459" y="5367"/>
                    <a:pt x="1449" y="5367"/>
                  </a:cubicBezTo>
                  <a:cubicBezTo>
                    <a:pt x="1114" y="5367"/>
                    <a:pt x="843" y="5650"/>
                    <a:pt x="865" y="5990"/>
                  </a:cubicBezTo>
                  <a:cubicBezTo>
                    <a:pt x="963" y="7455"/>
                    <a:pt x="1501" y="8589"/>
                    <a:pt x="2470" y="9380"/>
                  </a:cubicBezTo>
                  <a:cubicBezTo>
                    <a:pt x="2284" y="9528"/>
                    <a:pt x="2208" y="9773"/>
                    <a:pt x="2274" y="9999"/>
                  </a:cubicBezTo>
                  <a:cubicBezTo>
                    <a:pt x="2578" y="11057"/>
                    <a:pt x="3469" y="12207"/>
                    <a:pt x="4833" y="12757"/>
                  </a:cubicBezTo>
                  <a:cubicBezTo>
                    <a:pt x="3802" y="13279"/>
                    <a:pt x="2644" y="13546"/>
                    <a:pt x="1412" y="13546"/>
                  </a:cubicBezTo>
                  <a:cubicBezTo>
                    <a:pt x="1173" y="13546"/>
                    <a:pt x="932" y="13536"/>
                    <a:pt x="689" y="13516"/>
                  </a:cubicBezTo>
                  <a:cubicBezTo>
                    <a:pt x="673" y="13515"/>
                    <a:pt x="658" y="13514"/>
                    <a:pt x="642" y="13514"/>
                  </a:cubicBezTo>
                  <a:cubicBezTo>
                    <a:pt x="390" y="13514"/>
                    <a:pt x="164" y="13676"/>
                    <a:pt x="84" y="13919"/>
                  </a:cubicBezTo>
                  <a:cubicBezTo>
                    <a:pt x="0" y="14177"/>
                    <a:pt x="105" y="14460"/>
                    <a:pt x="338" y="14600"/>
                  </a:cubicBezTo>
                  <a:cubicBezTo>
                    <a:pt x="2284" y="15778"/>
                    <a:pt x="4395" y="16376"/>
                    <a:pt x="6611" y="16376"/>
                  </a:cubicBezTo>
                  <a:cubicBezTo>
                    <a:pt x="11382" y="16376"/>
                    <a:pt x="14151" y="14008"/>
                    <a:pt x="15631" y="12019"/>
                  </a:cubicBezTo>
                  <a:cubicBezTo>
                    <a:pt x="17461" y="9567"/>
                    <a:pt x="18108" y="6689"/>
                    <a:pt x="18108" y="4971"/>
                  </a:cubicBezTo>
                  <a:cubicBezTo>
                    <a:pt x="18108" y="4747"/>
                    <a:pt x="18103" y="4701"/>
                    <a:pt x="18110" y="4637"/>
                  </a:cubicBezTo>
                  <a:cubicBezTo>
                    <a:pt x="18336" y="4435"/>
                    <a:pt x="18964" y="4133"/>
                    <a:pt x="19935" y="2718"/>
                  </a:cubicBezTo>
                  <a:cubicBezTo>
                    <a:pt x="20080" y="2505"/>
                    <a:pt x="20070" y="2221"/>
                    <a:pt x="19909" y="2019"/>
                  </a:cubicBezTo>
                  <a:cubicBezTo>
                    <a:pt x="19795" y="1879"/>
                    <a:pt x="19625" y="1801"/>
                    <a:pt x="19451" y="1801"/>
                  </a:cubicBezTo>
                  <a:cubicBezTo>
                    <a:pt x="19377" y="1801"/>
                    <a:pt x="19303" y="1815"/>
                    <a:pt x="19231" y="1844"/>
                  </a:cubicBezTo>
                  <a:cubicBezTo>
                    <a:pt x="19194" y="1860"/>
                    <a:pt x="19155" y="1874"/>
                    <a:pt x="19118" y="1890"/>
                  </a:cubicBezTo>
                  <a:cubicBezTo>
                    <a:pt x="19269" y="1630"/>
                    <a:pt x="19392" y="1356"/>
                    <a:pt x="19490" y="1062"/>
                  </a:cubicBezTo>
                  <a:cubicBezTo>
                    <a:pt x="19564" y="841"/>
                    <a:pt x="19498" y="598"/>
                    <a:pt x="19327" y="443"/>
                  </a:cubicBezTo>
                  <a:cubicBezTo>
                    <a:pt x="19217" y="344"/>
                    <a:pt x="19076" y="292"/>
                    <a:pt x="18934" y="292"/>
                  </a:cubicBezTo>
                  <a:cubicBezTo>
                    <a:pt x="18853" y="292"/>
                    <a:pt x="18771" y="309"/>
                    <a:pt x="18694" y="344"/>
                  </a:cubicBezTo>
                  <a:cubicBezTo>
                    <a:pt x="18690" y="345"/>
                    <a:pt x="18676" y="351"/>
                    <a:pt x="18651" y="363"/>
                  </a:cubicBezTo>
                  <a:cubicBezTo>
                    <a:pt x="17724" y="830"/>
                    <a:pt x="16999" y="1103"/>
                    <a:pt x="16670" y="1166"/>
                  </a:cubicBezTo>
                  <a:cubicBezTo>
                    <a:pt x="16647" y="1147"/>
                    <a:pt x="16624" y="1126"/>
                    <a:pt x="16603" y="1106"/>
                  </a:cubicBezTo>
                  <a:cubicBezTo>
                    <a:pt x="16194" y="745"/>
                    <a:pt x="15347" y="1"/>
                    <a:pt x="13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ounded Rectangle 5">
            <a:extLst>
              <a:ext uri="{FF2B5EF4-FFF2-40B4-BE49-F238E27FC236}">
                <a16:creationId xmlns:a16="http://schemas.microsoft.com/office/drawing/2014/main" id="{CC93E1D9-37ED-C943-B6EE-749D57112350}"/>
              </a:ext>
            </a:extLst>
          </p:cNvPr>
          <p:cNvSpPr/>
          <p:nvPr/>
        </p:nvSpPr>
        <p:spPr>
          <a:xfrm>
            <a:off x="2679300" y="3166828"/>
            <a:ext cx="4445400" cy="1316272"/>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449" name="Google Shape;1449;p74"/>
          <p:cNvSpPr txBox="1">
            <a:spLocks noGrp="1"/>
          </p:cNvSpPr>
          <p:nvPr>
            <p:ph type="ctrTitle"/>
          </p:nvPr>
        </p:nvSpPr>
        <p:spPr>
          <a:xfrm>
            <a:off x="2168505" y="2397379"/>
            <a:ext cx="4734707" cy="1271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err="1">
                <a:latin typeface="Times New Roman" panose="02020603050405020304" pitchFamily="18" charset="0"/>
                <a:cs typeface="Times New Roman" panose="02020603050405020304" pitchFamily="18" charset="0"/>
              </a:rPr>
              <a:t>Luyện</a:t>
            </a:r>
            <a:r>
              <a:rPr lang="en" dirty="0">
                <a:latin typeface="Times New Roman" panose="02020603050405020304" pitchFamily="18" charset="0"/>
                <a:cs typeface="Times New Roman" panose="02020603050405020304" pitchFamily="18" charset="0"/>
              </a:rPr>
              <a:t> </a:t>
            </a:r>
            <a:r>
              <a:rPr lang="en" dirty="0" err="1">
                <a:latin typeface="Times New Roman" panose="02020603050405020304" pitchFamily="18" charset="0"/>
                <a:cs typeface="Times New Roman" panose="02020603050405020304" pitchFamily="18" charset="0"/>
              </a:rPr>
              <a:t>tập</a:t>
            </a:r>
            <a:endParaRP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7553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49"/>
                                        </p:tgtEl>
                                        <p:attrNameLst>
                                          <p:attrName>style.visibility</p:attrName>
                                        </p:attrNameLst>
                                      </p:cBhvr>
                                      <p:to>
                                        <p:strVal val="visible"/>
                                      </p:to>
                                    </p:set>
                                    <p:animEffect transition="in" filter="barn(outVertical)">
                                      <p:cBhvr>
                                        <p:cTn id="7" dur="500"/>
                                        <p:tgtEl>
                                          <p:spTgt spid="1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E30F87-AC3B-464A-ACE1-7680D91165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786063" y="363109"/>
            <a:ext cx="6214813" cy="1205865"/>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vi-VN" sz="3200" b="1" dirty="0">
                <a:solidFill>
                  <a:schemeClr val="bg1"/>
                </a:solidFill>
                <a:latin typeface="Times New Roman" panose="02020603050405020304" pitchFamily="18" charset="0"/>
                <a:cs typeface="Times New Roman" panose="02020603050405020304" pitchFamily="18" charset="0"/>
              </a:rPr>
              <a:t>Hội nghị cấp cao ba cường quốc: Liên Xô, Mĩ, Anh họp tại đâu?</a:t>
            </a:r>
            <a:endParaRPr lang="en-US" sz="3200" b="1" kern="1200" dirty="0">
              <a:solidFill>
                <a:schemeClr val="bg1"/>
              </a:solidFill>
              <a:latin typeface="Times New Roman" panose="02020603050405020304" pitchFamily="18" charset="0"/>
              <a:cs typeface="Times New Roman" panose="02020603050405020304" pitchFamily="18" charset="0"/>
            </a:endParaRP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id="{A98ECE88-115D-4A1D-8452-F943FF1AC741}"/>
              </a:ext>
            </a:extLst>
          </p:cNvPr>
          <p:cNvSpPr/>
          <p:nvPr/>
        </p:nvSpPr>
        <p:spPr>
          <a:xfrm>
            <a:off x="296212"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A. </a:t>
            </a:r>
            <a:r>
              <a:rPr lang="en-US" sz="2800" dirty="0" err="1">
                <a:solidFill>
                  <a:srgbClr val="FF0000"/>
                </a:solidFill>
                <a:latin typeface="Times New Roman" panose="02020603050405020304" pitchFamily="18" charset="0"/>
                <a:cs typeface="Times New Roman" panose="02020603050405020304" pitchFamily="18" charset="0"/>
              </a:rPr>
              <a:t>Liên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Xô</a:t>
            </a:r>
            <a:r>
              <a:rPr lang="en-US" sz="2800" dirty="0">
                <a:solidFill>
                  <a:srgbClr val="FF0000"/>
                </a:solidFill>
                <a:latin typeface="Times New Roman" panose="02020603050405020304" pitchFamily="18" charset="0"/>
                <a:cs typeface="Times New Roman" panose="02020603050405020304" pitchFamily="18" charset="0"/>
              </a:rPr>
              <a:t>.</a:t>
            </a:r>
            <a:endParaRPr lang="en-US" sz="2800" kern="1200" dirty="0">
              <a:solidFill>
                <a:srgbClr val="FF0000"/>
              </a:solidFill>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FA2065B4-32D5-4275-B2C9-8B5FF2ACCB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B. </a:t>
            </a:r>
            <a:r>
              <a:rPr lang="en-US" sz="2800" dirty="0" err="1">
                <a:solidFill>
                  <a:srgbClr val="FF0000"/>
                </a:solidFill>
                <a:latin typeface="Times New Roman" panose="02020603050405020304" pitchFamily="18" charset="0"/>
                <a:cs typeface="Times New Roman" panose="02020603050405020304" pitchFamily="18" charset="0"/>
              </a:rPr>
              <a:t>Pháp</a:t>
            </a:r>
            <a:r>
              <a:rPr lang="en-US" sz="2800" dirty="0">
                <a:solidFill>
                  <a:srgbClr val="FF0000"/>
                </a:solidFill>
                <a:latin typeface="Times New Roman" panose="02020603050405020304" pitchFamily="18" charset="0"/>
                <a:cs typeface="Times New Roman" panose="02020603050405020304" pitchFamily="18" charset="0"/>
              </a:rPr>
              <a:t>.</a:t>
            </a:r>
            <a:endParaRPr lang="en-US" sz="2800" kern="1200" dirty="0">
              <a:solidFill>
                <a:srgbClr val="FF0000"/>
              </a:solidFill>
              <a:latin typeface="Times New Roman" panose="02020603050405020304" pitchFamily="18" charset="0"/>
              <a:cs typeface="Times New Roman" panose="02020603050405020304" pitchFamily="18" charset="0"/>
            </a:endParaRPr>
          </a:p>
        </p:txBody>
      </p:sp>
      <p:pic>
        <p:nvPicPr>
          <p:cNvPr id="22" name="Picture 21">
            <a:extLst>
              <a:ext uri="{FF2B5EF4-FFF2-40B4-BE49-F238E27FC236}">
                <a16:creationId xmlns:a16="http://schemas.microsoft.com/office/drawing/2014/main" id="{29116D89-5671-4377-A980-517B605BEC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id="{64E263D4-FF99-4115-A750-399C550760EE}"/>
              </a:ext>
            </a:extLst>
          </p:cNvPr>
          <p:cNvSpPr/>
          <p:nvPr/>
        </p:nvSpPr>
        <p:spPr>
          <a:xfrm>
            <a:off x="4544654"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C. </a:t>
            </a:r>
            <a:r>
              <a:rPr lang="en-US" sz="2800" dirty="0" err="1">
                <a:solidFill>
                  <a:srgbClr val="FF0000"/>
                </a:solidFill>
                <a:latin typeface="Times New Roman" panose="02020603050405020304" pitchFamily="18" charset="0"/>
                <a:cs typeface="Times New Roman" panose="02020603050405020304" pitchFamily="18" charset="0"/>
              </a:rPr>
              <a:t>Mĩ</a:t>
            </a:r>
            <a:endParaRPr lang="en-US" sz="2800" kern="1200" dirty="0">
              <a:solidFill>
                <a:srgbClr val="FF0000"/>
              </a:solidFill>
              <a:latin typeface="Times New Roman" panose="02020603050405020304" pitchFamily="18" charset="0"/>
              <a:cs typeface="Times New Roman" panose="02020603050405020304" pitchFamily="18" charset="0"/>
            </a:endParaRPr>
          </a:p>
        </p:txBody>
      </p:sp>
      <p:pic>
        <p:nvPicPr>
          <p:cNvPr id="24" name="Picture 23">
            <a:extLst>
              <a:ext uri="{FF2B5EF4-FFF2-40B4-BE49-F238E27FC236}">
                <a16:creationId xmlns:a16="http://schemas.microsoft.com/office/drawing/2014/main" id="{5D199BEE-8167-419B-B668-203E8A2CC0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id="{00BEFBB1-525B-415D-8E45-ADCB8FD217EA}"/>
              </a:ext>
            </a:extLst>
          </p:cNvPr>
          <p:cNvSpPr/>
          <p:nvPr/>
        </p:nvSpPr>
        <p:spPr>
          <a:xfrm>
            <a:off x="666887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D. </a:t>
            </a:r>
            <a:r>
              <a:rPr lang="en-US" sz="2800" dirty="0">
                <a:solidFill>
                  <a:srgbClr val="FF0000"/>
                </a:solidFill>
                <a:latin typeface="Times New Roman" panose="02020603050405020304" pitchFamily="18" charset="0"/>
                <a:cs typeface="Times New Roman" panose="02020603050405020304" pitchFamily="18" charset="0"/>
              </a:rPr>
              <a:t>Anh.</a:t>
            </a:r>
            <a:endParaRPr lang="en-US" sz="2800" kern="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5916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par>
                          <p:cTn id="45" fill="hold">
                            <p:stCondLst>
                              <p:cond delay="500"/>
                            </p:stCondLst>
                            <p:childTnLst>
                              <p:par>
                                <p:cTn id="46" presetID="1" presetClass="emph" presetSubtype="2" fill="hold" nodeType="afterEffect">
                                  <p:stCondLst>
                                    <p:cond delay="0"/>
                                  </p:stCondLst>
                                  <p:childTnLst>
                                    <p:animClr clrSpc="rgb" dir="cw">
                                      <p:cBhvr>
                                        <p:cTn id="47" dur="500" fill="hold"/>
                                        <p:tgtEl>
                                          <p:spTgt spid="19"/>
                                        </p:tgtEl>
                                        <p:attrNameLst>
                                          <p:attrName>fillcolor</p:attrName>
                                        </p:attrNameLst>
                                      </p:cBhvr>
                                      <p:to>
                                        <a:srgbClr val="00B0F0"/>
                                      </p:to>
                                    </p:animClr>
                                    <p:set>
                                      <p:cBhvr>
                                        <p:cTn id="48" dur="500" fill="hold"/>
                                        <p:tgtEl>
                                          <p:spTgt spid="19"/>
                                        </p:tgtEl>
                                        <p:attrNameLst>
                                          <p:attrName>fill.type</p:attrName>
                                        </p:attrNameLst>
                                      </p:cBhvr>
                                      <p:to>
                                        <p:strVal val="solid"/>
                                      </p:to>
                                    </p:set>
                                    <p:set>
                                      <p:cBhvr>
                                        <p:cTn id="49" dur="500" fill="hold"/>
                                        <p:tgtEl>
                                          <p:spTgt spid="19"/>
                                        </p:tgtEl>
                                        <p:attrNameLst>
                                          <p:attrName>fill.on</p:attrName>
                                        </p:attrNameLst>
                                      </p:cBhvr>
                                      <p:to>
                                        <p:strVal val="true"/>
                                      </p:to>
                                    </p:set>
                                  </p:childTnLst>
                                  <p:subTnLst>
                                    <p:audio>
                                      <p:cMediaNode>
                                        <p:cTn display="0" masterRel="sameClick">
                                          <p:stCondLst>
                                            <p:cond evt="begin" delay="0">
                                              <p:tn val="4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
                  </p:tgtEl>
                </p:cond>
              </p:nextCondLst>
            </p:seq>
            <p:seq concurrent="1" nextAc="seek">
              <p:cTn id="50" restart="whenNotActive" fill="hold" evtFilter="cancelBubble" nodeType="interactiveSeq">
                <p:stCondLst>
                  <p:cond evt="onClick" delay="0">
                    <p:tgtEl>
                      <p:spTgt spid="20"/>
                    </p:tgtEl>
                  </p:cond>
                </p:stCondLst>
                <p:endSync evt="end" delay="0">
                  <p:rtn val="all"/>
                </p:endSync>
                <p:childTnLst>
                  <p:par>
                    <p:cTn id="51" fill="hold">
                      <p:stCondLst>
                        <p:cond delay="0"/>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20"/>
                                        </p:tgtEl>
                                      </p:cBhvr>
                                    </p:animEffect>
                                    <p:animScale>
                                      <p:cBhvr>
                                        <p:cTn id="55" dur="250" autoRev="1" fill="hold"/>
                                        <p:tgtEl>
                                          <p:spTgt spid="20"/>
                                        </p:tgtEl>
                                      </p:cBhvr>
                                      <p:by x="105000" y="105000"/>
                                    </p:animScale>
                                  </p:childTnLst>
                                </p:cTn>
                              </p:par>
                            </p:childTnLst>
                          </p:cTn>
                        </p:par>
                        <p:par>
                          <p:cTn id="56" fill="hold">
                            <p:stCondLst>
                              <p:cond delay="500"/>
                            </p:stCondLst>
                            <p:childTnLst>
                              <p:par>
                                <p:cTn id="57" presetID="1" presetClass="emph" presetSubtype="2" fill="hold" nodeType="afterEffect">
                                  <p:stCondLst>
                                    <p:cond delay="0"/>
                                  </p:stCondLst>
                                  <p:childTnLst>
                                    <p:animClr clrSpc="rgb" dir="cw">
                                      <p:cBhvr>
                                        <p:cTn id="58" dur="500" fill="hold"/>
                                        <p:tgtEl>
                                          <p:spTgt spid="21"/>
                                        </p:tgtEl>
                                        <p:attrNameLst>
                                          <p:attrName>fillcolor</p:attrName>
                                        </p:attrNameLst>
                                      </p:cBhvr>
                                      <p:to>
                                        <a:srgbClr val="FFFF00"/>
                                      </p:to>
                                    </p:animClr>
                                    <p:set>
                                      <p:cBhvr>
                                        <p:cTn id="59" dur="500" fill="hold"/>
                                        <p:tgtEl>
                                          <p:spTgt spid="21"/>
                                        </p:tgtEl>
                                        <p:attrNameLst>
                                          <p:attrName>fill.type</p:attrName>
                                        </p:attrNameLst>
                                      </p:cBhvr>
                                      <p:to>
                                        <p:strVal val="solid"/>
                                      </p:to>
                                    </p:set>
                                    <p:set>
                                      <p:cBhvr>
                                        <p:cTn id="60" dur="500" fill="hold"/>
                                        <p:tgtEl>
                                          <p:spTgt spid="21"/>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0"/>
                  </p:tgtEl>
                </p:cond>
              </p:nextCondLst>
            </p:seq>
            <p:seq concurrent="1" nextAc="seek">
              <p:cTn id="61" restart="whenNotActive" fill="hold" evtFilter="cancelBubble" nodeType="interactiveSeq">
                <p:stCondLst>
                  <p:cond evt="onClick" delay="0">
                    <p:tgtEl>
                      <p:spTgt spid="2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2"/>
                                        </p:tgtEl>
                                      </p:cBhvr>
                                    </p:animEffect>
                                    <p:animScale>
                                      <p:cBhvr>
                                        <p:cTn id="66" dur="250" autoRev="1" fill="hold"/>
                                        <p:tgtEl>
                                          <p:spTgt spid="22"/>
                                        </p:tgtEl>
                                      </p:cBhvr>
                                      <p:by x="105000" y="105000"/>
                                    </p:animScale>
                                  </p:childTnLst>
                                </p:cTn>
                              </p:par>
                            </p:childTnLst>
                          </p:cTn>
                        </p:par>
                        <p:par>
                          <p:cTn id="67" fill="hold">
                            <p:stCondLst>
                              <p:cond delay="500"/>
                            </p:stCondLst>
                            <p:childTnLst>
                              <p:par>
                                <p:cTn id="68" presetID="1" presetClass="emph" presetSubtype="2" fill="hold" nodeType="afterEffect">
                                  <p:stCondLst>
                                    <p:cond delay="0"/>
                                  </p:stCondLst>
                                  <p:childTnLst>
                                    <p:animClr clrSpc="rgb" dir="cw">
                                      <p:cBhvr>
                                        <p:cTn id="69" dur="500" fill="hold"/>
                                        <p:tgtEl>
                                          <p:spTgt spid="23"/>
                                        </p:tgtEl>
                                        <p:attrNameLst>
                                          <p:attrName>fillcolor</p:attrName>
                                        </p:attrNameLst>
                                      </p:cBhvr>
                                      <p:to>
                                        <a:srgbClr val="FFFF00"/>
                                      </p:to>
                                    </p:animClr>
                                    <p:set>
                                      <p:cBhvr>
                                        <p:cTn id="70" dur="500" fill="hold"/>
                                        <p:tgtEl>
                                          <p:spTgt spid="23"/>
                                        </p:tgtEl>
                                        <p:attrNameLst>
                                          <p:attrName>fill.type</p:attrName>
                                        </p:attrNameLst>
                                      </p:cBhvr>
                                      <p:to>
                                        <p:strVal val="solid"/>
                                      </p:to>
                                    </p:set>
                                    <p:set>
                                      <p:cBhvr>
                                        <p:cTn id="71" dur="500" fill="hold"/>
                                        <p:tgtEl>
                                          <p:spTgt spid="23"/>
                                        </p:tgtEl>
                                        <p:attrNameLst>
                                          <p:attrName>fill.on</p:attrName>
                                        </p:attrNameLst>
                                      </p:cBhvr>
                                      <p:to>
                                        <p:strVal val="true"/>
                                      </p:to>
                                    </p:set>
                                  </p:childTnLst>
                                  <p:subTnLst>
                                    <p:audio>
                                      <p:cMediaNode>
                                        <p:cTn display="0" masterRel="sameClick">
                                          <p:stCondLst>
                                            <p:cond evt="begin" delay="0">
                                              <p:tn val="68"/>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2"/>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24"/>
                                        </p:tgtEl>
                                      </p:cBhvr>
                                    </p:animEffect>
                                    <p:animScale>
                                      <p:cBhvr>
                                        <p:cTn id="77" dur="250" autoRev="1" fill="hold"/>
                                        <p:tgtEl>
                                          <p:spTgt spid="24"/>
                                        </p:tgtEl>
                                      </p:cBhvr>
                                      <p:by x="105000" y="105000"/>
                                    </p:animScale>
                                  </p:childTnLst>
                                </p:cTn>
                              </p:par>
                            </p:childTnLst>
                          </p:cTn>
                        </p:par>
                        <p:par>
                          <p:cTn id="78" fill="hold">
                            <p:stCondLst>
                              <p:cond delay="500"/>
                            </p:stCondLst>
                            <p:childTnLst>
                              <p:par>
                                <p:cTn id="79" presetID="1" presetClass="emph" presetSubtype="2" fill="hold" nodeType="afterEffect">
                                  <p:stCondLst>
                                    <p:cond delay="0"/>
                                  </p:stCondLst>
                                  <p:childTnLst>
                                    <p:animClr clrSpc="rgb" dir="cw">
                                      <p:cBhvr>
                                        <p:cTn id="80" dur="500" fill="hold"/>
                                        <p:tgtEl>
                                          <p:spTgt spid="25"/>
                                        </p:tgtEl>
                                        <p:attrNameLst>
                                          <p:attrName>fillcolor</p:attrName>
                                        </p:attrNameLst>
                                      </p:cBhvr>
                                      <p:to>
                                        <a:srgbClr val="FFFF00"/>
                                      </p:to>
                                    </p:animClr>
                                    <p:set>
                                      <p:cBhvr>
                                        <p:cTn id="81" dur="500" fill="hold"/>
                                        <p:tgtEl>
                                          <p:spTgt spid="25"/>
                                        </p:tgtEl>
                                        <p:attrNameLst>
                                          <p:attrName>fill.type</p:attrName>
                                        </p:attrNameLst>
                                      </p:cBhvr>
                                      <p:to>
                                        <p:strVal val="solid"/>
                                      </p:to>
                                    </p:set>
                                    <p:set>
                                      <p:cBhvr>
                                        <p:cTn id="82" dur="500" fill="hold"/>
                                        <p:tgtEl>
                                          <p:spTgt spid="25"/>
                                        </p:tgtEl>
                                        <p:attrNameLst>
                                          <p:attrName>fill.on</p:attrName>
                                        </p:attrNameLst>
                                      </p:cBhvr>
                                      <p:to>
                                        <p:strVal val="true"/>
                                      </p:to>
                                    </p:set>
                                  </p:childTnLst>
                                  <p:subTnLst>
                                    <p:audio>
                                      <p:cMediaNode>
                                        <p:cTn display="0" masterRel="sameClick">
                                          <p:stCondLst>
                                            <p:cond evt="begin" delay="0">
                                              <p:tn val="79"/>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4"/>
                  </p:tgtEl>
                </p:cond>
              </p:nextCondLst>
            </p:seq>
          </p:childTnLst>
        </p:cTn>
      </p:par>
    </p:tnLst>
    <p:bldLst>
      <p:bldP spid="8" grpId="0" animBg="1"/>
      <p:bldP spid="19" grpId="0" animBg="1"/>
      <p:bldP spid="21" grpId="0" animBg="1"/>
      <p:bldP spid="23" grpId="0" animBg="1"/>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E30F87-AC3B-464A-ACE1-7680D91165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1120617" y="363109"/>
            <a:ext cx="5880259" cy="1205865"/>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200" b="1" dirty="0" err="1">
                <a:solidFill>
                  <a:schemeClr val="bg1"/>
                </a:solidFill>
                <a:latin typeface="Times New Roman" panose="02020603050405020304" pitchFamily="18" charset="0"/>
                <a:cs typeface="Times New Roman" panose="02020603050405020304" pitchFamily="18" charset="0"/>
              </a:rPr>
              <a:t>Nhân</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vật</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nào</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không</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có</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mặt</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tại</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hội</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nghị</a:t>
            </a:r>
            <a:r>
              <a:rPr lang="en-US" sz="3200" b="1" dirty="0">
                <a:solidFill>
                  <a:schemeClr val="bg1"/>
                </a:solidFill>
                <a:latin typeface="Times New Roman" panose="02020603050405020304" pitchFamily="18" charset="0"/>
                <a:cs typeface="Times New Roman" panose="02020603050405020304" pitchFamily="18" charset="0"/>
              </a:rPr>
              <a:t> I-an-ta?</a:t>
            </a:r>
            <a:endParaRPr lang="en-US" sz="3200" b="1" kern="1200" dirty="0">
              <a:solidFill>
                <a:schemeClr val="bg1"/>
              </a:solidFill>
              <a:latin typeface="Times New Roman" panose="02020603050405020304" pitchFamily="18" charset="0"/>
              <a:cs typeface="Times New Roman" panose="02020603050405020304" pitchFamily="18" charset="0"/>
            </a:endParaRP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id="{A98ECE88-115D-4A1D-8452-F943FF1AC741}"/>
              </a:ext>
            </a:extLst>
          </p:cNvPr>
          <p:cNvSpPr/>
          <p:nvPr/>
        </p:nvSpPr>
        <p:spPr>
          <a:xfrm>
            <a:off x="23473" y="4293048"/>
            <a:ext cx="2353373"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A. </a:t>
            </a:r>
            <a:r>
              <a:rPr lang="vi-VN" sz="2800" dirty="0">
                <a:solidFill>
                  <a:srgbClr val="FF0000"/>
                </a:solidFill>
                <a:latin typeface="Times New Roman" panose="02020603050405020304" pitchFamily="18" charset="0"/>
                <a:cs typeface="Times New Roman" panose="02020603050405020304" pitchFamily="18" charset="0"/>
              </a:rPr>
              <a:t>Ru-dơ-ven</a:t>
            </a:r>
            <a:endParaRPr lang="en-US" sz="2800" kern="1200" dirty="0">
              <a:solidFill>
                <a:srgbClr val="FF0000"/>
              </a:solidFill>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FA2065B4-32D5-4275-B2C9-8B5FF2ACCB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B. </a:t>
            </a:r>
            <a:r>
              <a:rPr lang="en-US" sz="2800" dirty="0" err="1">
                <a:solidFill>
                  <a:srgbClr val="FF0000"/>
                </a:solidFill>
                <a:latin typeface="Times New Roman" panose="02020603050405020304" pitchFamily="18" charset="0"/>
                <a:cs typeface="Times New Roman" panose="02020603050405020304" pitchFamily="18" charset="0"/>
              </a:rPr>
              <a:t>ĐờGôn</a:t>
            </a:r>
            <a:endParaRPr lang="en-US" sz="2800" kern="1200" dirty="0">
              <a:solidFill>
                <a:srgbClr val="FF0000"/>
              </a:solidFill>
              <a:latin typeface="Times New Roman" panose="02020603050405020304" pitchFamily="18" charset="0"/>
              <a:cs typeface="Times New Roman" panose="02020603050405020304" pitchFamily="18" charset="0"/>
            </a:endParaRPr>
          </a:p>
        </p:txBody>
      </p:sp>
      <p:pic>
        <p:nvPicPr>
          <p:cNvPr id="22" name="Picture 21">
            <a:extLst>
              <a:ext uri="{FF2B5EF4-FFF2-40B4-BE49-F238E27FC236}">
                <a16:creationId xmlns:a16="http://schemas.microsoft.com/office/drawing/2014/main" id="{29116D89-5671-4377-A980-517B605BEC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id="{64E263D4-FF99-4115-A750-399C550760EE}"/>
              </a:ext>
            </a:extLst>
          </p:cNvPr>
          <p:cNvSpPr/>
          <p:nvPr/>
        </p:nvSpPr>
        <p:spPr>
          <a:xfrm>
            <a:off x="4544654"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en-US" sz="2800" kern="1200" dirty="0">
                <a:solidFill>
                  <a:srgbClr val="FF0000"/>
                </a:solidFill>
                <a:latin typeface="Times New Roman" panose="02020603050405020304" pitchFamily="18" charset="0"/>
                <a:cs typeface="Times New Roman" panose="02020603050405020304" pitchFamily="18" charset="0"/>
              </a:rPr>
              <a:t>C. </a:t>
            </a:r>
            <a:r>
              <a:rPr lang="en-US" sz="2800" dirty="0" err="1">
                <a:solidFill>
                  <a:srgbClr val="FF0000"/>
                </a:solidFill>
                <a:latin typeface="Times New Roman" panose="02020603050405020304" pitchFamily="18" charset="0"/>
                <a:cs typeface="Times New Roman" panose="02020603050405020304" pitchFamily="18" charset="0"/>
              </a:rPr>
              <a:t>Xta-lin</a:t>
            </a:r>
            <a:endParaRPr lang="en-US" sz="2800" kern="1200" dirty="0">
              <a:solidFill>
                <a:srgbClr val="FF0000"/>
              </a:solidFill>
              <a:latin typeface="Times New Roman" panose="02020603050405020304" pitchFamily="18" charset="0"/>
              <a:cs typeface="Times New Roman" panose="02020603050405020304" pitchFamily="18" charset="0"/>
            </a:endParaRPr>
          </a:p>
        </p:txBody>
      </p:sp>
      <p:pic>
        <p:nvPicPr>
          <p:cNvPr id="24" name="Picture 23">
            <a:extLst>
              <a:ext uri="{FF2B5EF4-FFF2-40B4-BE49-F238E27FC236}">
                <a16:creationId xmlns:a16="http://schemas.microsoft.com/office/drawing/2014/main" id="{5D199BEE-8167-419B-B668-203E8A2CC0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id="{00BEFBB1-525B-415D-8E45-ADCB8FD217EA}"/>
              </a:ext>
            </a:extLst>
          </p:cNvPr>
          <p:cNvSpPr/>
          <p:nvPr/>
        </p:nvSpPr>
        <p:spPr>
          <a:xfrm>
            <a:off x="666887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en-US" sz="2800" kern="1200" dirty="0">
                <a:solidFill>
                  <a:srgbClr val="FF0000"/>
                </a:solidFill>
                <a:latin typeface="Times New Roman" panose="02020603050405020304" pitchFamily="18" charset="0"/>
                <a:cs typeface="Times New Roman" panose="02020603050405020304" pitchFamily="18" charset="0"/>
              </a:rPr>
              <a:t>D. </a:t>
            </a:r>
            <a:r>
              <a:rPr lang="en-US" sz="2800" dirty="0" err="1">
                <a:solidFill>
                  <a:srgbClr val="FF0000"/>
                </a:solidFill>
                <a:latin typeface="Times New Roman" panose="02020603050405020304" pitchFamily="18" charset="0"/>
                <a:cs typeface="Times New Roman" panose="02020603050405020304" pitchFamily="18" charset="0"/>
              </a:rPr>
              <a:t>Sớc</a:t>
            </a:r>
            <a:r>
              <a:rPr lang="en-US" sz="2800" dirty="0">
                <a:solidFill>
                  <a:srgbClr val="FF0000"/>
                </a:solidFill>
                <a:latin typeface="Times New Roman" panose="02020603050405020304" pitchFamily="18" charset="0"/>
                <a:cs typeface="Times New Roman" panose="02020603050405020304" pitchFamily="18" charset="0"/>
              </a:rPr>
              <a:t>-sin</a:t>
            </a:r>
            <a:endParaRPr lang="en-US" sz="2800" kern="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242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par>
                          <p:cTn id="45" fill="hold">
                            <p:stCondLst>
                              <p:cond delay="500"/>
                            </p:stCondLst>
                            <p:childTnLst>
                              <p:par>
                                <p:cTn id="46" presetID="1" presetClass="emph" presetSubtype="2" fill="hold" nodeType="afterEffect">
                                  <p:stCondLst>
                                    <p:cond delay="0"/>
                                  </p:stCondLst>
                                  <p:childTnLst>
                                    <p:animClr clrSpc="rgb" dir="cw">
                                      <p:cBhvr>
                                        <p:cTn id="47" dur="500" fill="hold"/>
                                        <p:tgtEl>
                                          <p:spTgt spid="19"/>
                                        </p:tgtEl>
                                        <p:attrNameLst>
                                          <p:attrName>fillcolor</p:attrName>
                                        </p:attrNameLst>
                                      </p:cBhvr>
                                      <p:to>
                                        <a:srgbClr val="FFFF00"/>
                                      </p:to>
                                    </p:animClr>
                                    <p:set>
                                      <p:cBhvr>
                                        <p:cTn id="48" dur="500" fill="hold"/>
                                        <p:tgtEl>
                                          <p:spTgt spid="19"/>
                                        </p:tgtEl>
                                        <p:attrNameLst>
                                          <p:attrName>fill.type</p:attrName>
                                        </p:attrNameLst>
                                      </p:cBhvr>
                                      <p:to>
                                        <p:strVal val="solid"/>
                                      </p:to>
                                    </p:set>
                                    <p:set>
                                      <p:cBhvr>
                                        <p:cTn id="49" dur="500" fill="hold"/>
                                        <p:tgtEl>
                                          <p:spTgt spid="19"/>
                                        </p:tgtEl>
                                        <p:attrNameLst>
                                          <p:attrName>fill.on</p:attrName>
                                        </p:attrNameLst>
                                      </p:cBhvr>
                                      <p:to>
                                        <p:strVal val="true"/>
                                      </p:to>
                                    </p:set>
                                  </p:childTnLst>
                                  <p:subTnLst>
                                    <p:audio>
                                      <p:cMediaNode>
                                        <p:cTn display="0" masterRel="sameClick">
                                          <p:stCondLst>
                                            <p:cond evt="begin" delay="0">
                                              <p:tn val="46"/>
                                            </p:cond>
                                          </p:stCondLst>
                                          <p:endCondLst>
                                            <p:cond evt="onStopAudio" delay="0">
                                              <p:tgtEl>
                                                <p:sldTgt/>
                                              </p:tgtEl>
                                            </p:cond>
                                          </p:endCondLst>
                                        </p:cTn>
                                        <p:tgtEl>
                                          <p:sndTgt r:embed="rId2" name="ohno.wav"/>
                                        </p:tgtEl>
                                      </p:cMediaNode>
                                    </p:audio>
                                  </p:subTnLst>
                                </p:cTn>
                              </p:par>
                            </p:childTnLst>
                          </p:cTn>
                        </p:par>
                      </p:childTnLst>
                    </p:cTn>
                  </p:par>
                </p:childTnLst>
              </p:cTn>
              <p:nextCondLst>
                <p:cond evt="onClick" delay="0">
                  <p:tgtEl>
                    <p:spTgt spid="5"/>
                  </p:tgtEl>
                </p:cond>
              </p:nextCondLst>
            </p:seq>
            <p:seq concurrent="1" nextAc="seek">
              <p:cTn id="50" restart="whenNotActive" fill="hold" evtFilter="cancelBubble" nodeType="interactiveSeq">
                <p:stCondLst>
                  <p:cond evt="onClick" delay="0">
                    <p:tgtEl>
                      <p:spTgt spid="20"/>
                    </p:tgtEl>
                  </p:cond>
                </p:stCondLst>
                <p:endSync evt="end" delay="0">
                  <p:rtn val="all"/>
                </p:endSync>
                <p:childTnLst>
                  <p:par>
                    <p:cTn id="51" fill="hold">
                      <p:stCondLst>
                        <p:cond delay="0"/>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20"/>
                                        </p:tgtEl>
                                      </p:cBhvr>
                                    </p:animEffect>
                                    <p:animScale>
                                      <p:cBhvr>
                                        <p:cTn id="55" dur="250" autoRev="1" fill="hold"/>
                                        <p:tgtEl>
                                          <p:spTgt spid="20"/>
                                        </p:tgtEl>
                                      </p:cBhvr>
                                      <p:by x="105000" y="105000"/>
                                    </p:animScale>
                                  </p:childTnLst>
                                </p:cTn>
                              </p:par>
                            </p:childTnLst>
                          </p:cTn>
                        </p:par>
                        <p:par>
                          <p:cTn id="56" fill="hold">
                            <p:stCondLst>
                              <p:cond delay="500"/>
                            </p:stCondLst>
                            <p:childTnLst>
                              <p:par>
                                <p:cTn id="57" presetID="1" presetClass="emph" presetSubtype="2" fill="hold" nodeType="afterEffect">
                                  <p:stCondLst>
                                    <p:cond delay="0"/>
                                  </p:stCondLst>
                                  <p:childTnLst>
                                    <p:animClr clrSpc="rgb" dir="cw">
                                      <p:cBhvr>
                                        <p:cTn id="58" dur="500" fill="hold"/>
                                        <p:tgtEl>
                                          <p:spTgt spid="21"/>
                                        </p:tgtEl>
                                        <p:attrNameLst>
                                          <p:attrName>fillcolor</p:attrName>
                                        </p:attrNameLst>
                                      </p:cBhvr>
                                      <p:to>
                                        <a:srgbClr val="00B0F0"/>
                                      </p:to>
                                    </p:animClr>
                                    <p:set>
                                      <p:cBhvr>
                                        <p:cTn id="59" dur="500" fill="hold"/>
                                        <p:tgtEl>
                                          <p:spTgt spid="21"/>
                                        </p:tgtEl>
                                        <p:attrNameLst>
                                          <p:attrName>fill.type</p:attrName>
                                        </p:attrNameLst>
                                      </p:cBhvr>
                                      <p:to>
                                        <p:strVal val="solid"/>
                                      </p:to>
                                    </p:set>
                                    <p:set>
                                      <p:cBhvr>
                                        <p:cTn id="60" dur="500" fill="hold"/>
                                        <p:tgtEl>
                                          <p:spTgt spid="21"/>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20"/>
                  </p:tgtEl>
                </p:cond>
              </p:nextCondLst>
            </p:seq>
            <p:seq concurrent="1" nextAc="seek">
              <p:cTn id="61" restart="whenNotActive" fill="hold" evtFilter="cancelBubble" nodeType="interactiveSeq">
                <p:stCondLst>
                  <p:cond evt="onClick" delay="0">
                    <p:tgtEl>
                      <p:spTgt spid="2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2"/>
                                        </p:tgtEl>
                                      </p:cBhvr>
                                    </p:animEffect>
                                    <p:animScale>
                                      <p:cBhvr>
                                        <p:cTn id="66" dur="250" autoRev="1" fill="hold"/>
                                        <p:tgtEl>
                                          <p:spTgt spid="22"/>
                                        </p:tgtEl>
                                      </p:cBhvr>
                                      <p:by x="105000" y="105000"/>
                                    </p:animScale>
                                  </p:childTnLst>
                                </p:cTn>
                              </p:par>
                            </p:childTnLst>
                          </p:cTn>
                        </p:par>
                        <p:par>
                          <p:cTn id="67" fill="hold">
                            <p:stCondLst>
                              <p:cond delay="500"/>
                            </p:stCondLst>
                            <p:childTnLst>
                              <p:par>
                                <p:cTn id="68" presetID="1" presetClass="emph" presetSubtype="2" fill="hold" nodeType="afterEffect">
                                  <p:stCondLst>
                                    <p:cond delay="0"/>
                                  </p:stCondLst>
                                  <p:childTnLst>
                                    <p:animClr clrSpc="rgb" dir="cw">
                                      <p:cBhvr>
                                        <p:cTn id="69" dur="500" fill="hold"/>
                                        <p:tgtEl>
                                          <p:spTgt spid="23"/>
                                        </p:tgtEl>
                                        <p:attrNameLst>
                                          <p:attrName>fillcolor</p:attrName>
                                        </p:attrNameLst>
                                      </p:cBhvr>
                                      <p:to>
                                        <a:srgbClr val="FFFF00"/>
                                      </p:to>
                                    </p:animClr>
                                    <p:set>
                                      <p:cBhvr>
                                        <p:cTn id="70" dur="500" fill="hold"/>
                                        <p:tgtEl>
                                          <p:spTgt spid="23"/>
                                        </p:tgtEl>
                                        <p:attrNameLst>
                                          <p:attrName>fill.type</p:attrName>
                                        </p:attrNameLst>
                                      </p:cBhvr>
                                      <p:to>
                                        <p:strVal val="solid"/>
                                      </p:to>
                                    </p:set>
                                    <p:set>
                                      <p:cBhvr>
                                        <p:cTn id="71" dur="500" fill="hold"/>
                                        <p:tgtEl>
                                          <p:spTgt spid="23"/>
                                        </p:tgtEl>
                                        <p:attrNameLst>
                                          <p:attrName>fill.on</p:attrName>
                                        </p:attrNameLst>
                                      </p:cBhvr>
                                      <p:to>
                                        <p:strVal val="true"/>
                                      </p:to>
                                    </p:set>
                                  </p:childTnLst>
                                  <p:subTnLst>
                                    <p:audio>
                                      <p:cMediaNode>
                                        <p:cTn display="0" masterRel="sameClick">
                                          <p:stCondLst>
                                            <p:cond evt="begin" delay="0">
                                              <p:tn val="68"/>
                                            </p:cond>
                                          </p:stCondLst>
                                          <p:endCondLst>
                                            <p:cond evt="onStopAudio" delay="0">
                                              <p:tgtEl>
                                                <p:sldTgt/>
                                              </p:tgtEl>
                                            </p:cond>
                                          </p:endCondLst>
                                        </p:cTn>
                                        <p:tgtEl>
                                          <p:sndTgt r:embed="rId2" name="ohno.wav"/>
                                        </p:tgtEl>
                                      </p:cMediaNode>
                                    </p:audio>
                                  </p:subTnLst>
                                </p:cTn>
                              </p:par>
                            </p:childTnLst>
                          </p:cTn>
                        </p:par>
                      </p:childTnLst>
                    </p:cTn>
                  </p:par>
                </p:childTnLst>
              </p:cTn>
              <p:nextCondLst>
                <p:cond evt="onClick" delay="0">
                  <p:tgtEl>
                    <p:spTgt spid="22"/>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24"/>
                                        </p:tgtEl>
                                      </p:cBhvr>
                                    </p:animEffect>
                                    <p:animScale>
                                      <p:cBhvr>
                                        <p:cTn id="77" dur="250" autoRev="1" fill="hold"/>
                                        <p:tgtEl>
                                          <p:spTgt spid="24"/>
                                        </p:tgtEl>
                                      </p:cBhvr>
                                      <p:by x="105000" y="105000"/>
                                    </p:animScale>
                                  </p:childTnLst>
                                </p:cTn>
                              </p:par>
                            </p:childTnLst>
                          </p:cTn>
                        </p:par>
                        <p:par>
                          <p:cTn id="78" fill="hold">
                            <p:stCondLst>
                              <p:cond delay="500"/>
                            </p:stCondLst>
                            <p:childTnLst>
                              <p:par>
                                <p:cTn id="79" presetID="1" presetClass="emph" presetSubtype="2" fill="hold" nodeType="afterEffect">
                                  <p:stCondLst>
                                    <p:cond delay="0"/>
                                  </p:stCondLst>
                                  <p:childTnLst>
                                    <p:animClr clrSpc="rgb" dir="cw">
                                      <p:cBhvr>
                                        <p:cTn id="80" dur="500" fill="hold"/>
                                        <p:tgtEl>
                                          <p:spTgt spid="25"/>
                                        </p:tgtEl>
                                        <p:attrNameLst>
                                          <p:attrName>fillcolor</p:attrName>
                                        </p:attrNameLst>
                                      </p:cBhvr>
                                      <p:to>
                                        <a:srgbClr val="FFFF00"/>
                                      </p:to>
                                    </p:animClr>
                                    <p:set>
                                      <p:cBhvr>
                                        <p:cTn id="81" dur="500" fill="hold"/>
                                        <p:tgtEl>
                                          <p:spTgt spid="25"/>
                                        </p:tgtEl>
                                        <p:attrNameLst>
                                          <p:attrName>fill.type</p:attrName>
                                        </p:attrNameLst>
                                      </p:cBhvr>
                                      <p:to>
                                        <p:strVal val="solid"/>
                                      </p:to>
                                    </p:set>
                                    <p:set>
                                      <p:cBhvr>
                                        <p:cTn id="82" dur="500" fill="hold"/>
                                        <p:tgtEl>
                                          <p:spTgt spid="25"/>
                                        </p:tgtEl>
                                        <p:attrNameLst>
                                          <p:attrName>fill.on</p:attrName>
                                        </p:attrNameLst>
                                      </p:cBhvr>
                                      <p:to>
                                        <p:strVal val="true"/>
                                      </p:to>
                                    </p:set>
                                  </p:childTnLst>
                                  <p:subTnLst>
                                    <p:audio>
                                      <p:cMediaNode>
                                        <p:cTn display="0" masterRel="sameClick">
                                          <p:stCondLst>
                                            <p:cond evt="begin" delay="0">
                                              <p:tn val="79"/>
                                            </p:cond>
                                          </p:stCondLst>
                                          <p:endCondLst>
                                            <p:cond evt="onStopAudio" delay="0">
                                              <p:tgtEl>
                                                <p:sldTgt/>
                                              </p:tgtEl>
                                            </p:cond>
                                          </p:endCondLst>
                                        </p:cTn>
                                        <p:tgtEl>
                                          <p:sndTgt r:embed="rId2" name="ohno.wav"/>
                                        </p:tgtEl>
                                      </p:cMediaNode>
                                    </p:audio>
                                  </p:subTnLst>
                                </p:cTn>
                              </p:par>
                            </p:childTnLst>
                          </p:cTn>
                        </p:par>
                      </p:childTnLst>
                    </p:cTn>
                  </p:par>
                </p:childTnLst>
              </p:cTn>
              <p:nextCondLst>
                <p:cond evt="onClick" delay="0">
                  <p:tgtEl>
                    <p:spTgt spid="24"/>
                  </p:tgtEl>
                </p:cond>
              </p:nextCondLst>
            </p:seq>
          </p:childTnLst>
        </p:cTn>
      </p:par>
    </p:tnLst>
    <p:bldLst>
      <p:bldP spid="8" grpId="0" animBg="1"/>
      <p:bldP spid="19" grpId="0" animBg="1"/>
      <p:bldP spid="21" grpId="0" animBg="1"/>
      <p:bldP spid="23" grpId="0" animBg="1"/>
      <p:bldP spid="2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E30F87-AC3B-464A-ACE1-7680D91165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1120617" y="363109"/>
            <a:ext cx="5880259" cy="1205865"/>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en-US" sz="3200" b="1" dirty="0" err="1">
                <a:solidFill>
                  <a:schemeClr val="bg1"/>
                </a:solidFill>
                <a:latin typeface="Times New Roman" panose="02020603050405020304" pitchFamily="18" charset="0"/>
                <a:cs typeface="Times New Roman" panose="02020603050405020304" pitchFamily="18" charset="0"/>
              </a:rPr>
              <a:t>Việt</a:t>
            </a:r>
            <a:r>
              <a:rPr lang="en-US" sz="3200" b="1" dirty="0">
                <a:solidFill>
                  <a:schemeClr val="bg1"/>
                </a:solidFill>
                <a:latin typeface="Times New Roman" panose="02020603050405020304" pitchFamily="18" charset="0"/>
                <a:cs typeface="Times New Roman" panose="02020603050405020304" pitchFamily="18" charset="0"/>
              </a:rPr>
              <a:t> Nam </a:t>
            </a:r>
            <a:r>
              <a:rPr lang="en-US" sz="3200" b="1" dirty="0" err="1">
                <a:solidFill>
                  <a:schemeClr val="bg1"/>
                </a:solidFill>
                <a:latin typeface="Times New Roman" panose="02020603050405020304" pitchFamily="18" charset="0"/>
                <a:cs typeface="Times New Roman" panose="02020603050405020304" pitchFamily="18" charset="0"/>
              </a:rPr>
              <a:t>gia</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nhập</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tổ</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chức</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Liên</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Hợp</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Quốc</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vào</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thời</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gian</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nào</a:t>
            </a:r>
            <a:r>
              <a:rPr lang="en-US" sz="3200" b="1" dirty="0">
                <a:solidFill>
                  <a:schemeClr val="bg1"/>
                </a:solidFill>
                <a:latin typeface="Times New Roman" panose="02020603050405020304" pitchFamily="18" charset="0"/>
                <a:cs typeface="Times New Roman" panose="02020603050405020304" pitchFamily="18" charset="0"/>
              </a:rPr>
              <a:t>?</a:t>
            </a:r>
            <a:endParaRPr lang="en-US" sz="3200" b="1" kern="1200" dirty="0">
              <a:solidFill>
                <a:schemeClr val="bg1"/>
              </a:solidFill>
              <a:latin typeface="Times New Roman" panose="02020603050405020304" pitchFamily="18" charset="0"/>
              <a:cs typeface="Times New Roman" panose="02020603050405020304" pitchFamily="18" charset="0"/>
            </a:endParaRP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id="{A98ECE88-115D-4A1D-8452-F943FF1AC741}"/>
              </a:ext>
            </a:extLst>
          </p:cNvPr>
          <p:cNvSpPr/>
          <p:nvPr/>
        </p:nvSpPr>
        <p:spPr>
          <a:xfrm>
            <a:off x="296212"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en-US" sz="3200" b="1" kern="1200" dirty="0">
                <a:solidFill>
                  <a:srgbClr val="FF0000"/>
                </a:solidFill>
                <a:latin typeface="Times New Roman" panose="02020603050405020304" pitchFamily="18" charset="0"/>
                <a:cs typeface="Times New Roman" panose="02020603050405020304" pitchFamily="18" charset="0"/>
              </a:rPr>
              <a:t>A. </a:t>
            </a:r>
            <a:r>
              <a:rPr lang="en-VN" sz="3200" b="1" dirty="0">
                <a:solidFill>
                  <a:srgbClr val="FF0000"/>
                </a:solidFill>
                <a:latin typeface="Times New Roman" panose="02020603050405020304" pitchFamily="18" charset="0"/>
                <a:cs typeface="Times New Roman" panose="02020603050405020304" pitchFamily="18" charset="0"/>
              </a:rPr>
              <a:t>8/1977</a:t>
            </a:r>
            <a:endParaRPr lang="en-US" sz="3200" b="1" kern="1200" dirty="0">
              <a:solidFill>
                <a:srgbClr val="FF0000"/>
              </a:solidFill>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FA2065B4-32D5-4275-B2C9-8B5FF2ACCB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en-US" sz="3200" b="1" kern="1200" dirty="0">
                <a:solidFill>
                  <a:srgbClr val="FF0000"/>
                </a:solidFill>
                <a:latin typeface="Times New Roman" panose="02020603050405020304" pitchFamily="18" charset="0"/>
                <a:cs typeface="Times New Roman" panose="02020603050405020304" pitchFamily="18" charset="0"/>
              </a:rPr>
              <a:t>B. </a:t>
            </a:r>
            <a:r>
              <a:rPr lang="en-VN" sz="3200" b="1" dirty="0">
                <a:solidFill>
                  <a:srgbClr val="FF0000"/>
                </a:solidFill>
                <a:latin typeface="Times New Roman" panose="02020603050405020304" pitchFamily="18" charset="0"/>
                <a:cs typeface="Times New Roman" panose="02020603050405020304" pitchFamily="18" charset="0"/>
              </a:rPr>
              <a:t>1/1987</a:t>
            </a:r>
            <a:endParaRPr lang="en-US" sz="3200" b="1" kern="1200" dirty="0">
              <a:solidFill>
                <a:srgbClr val="FF0000"/>
              </a:solidFill>
              <a:latin typeface="Times New Roman" panose="02020603050405020304" pitchFamily="18" charset="0"/>
              <a:cs typeface="Times New Roman" panose="02020603050405020304" pitchFamily="18" charset="0"/>
            </a:endParaRPr>
          </a:p>
        </p:txBody>
      </p:sp>
      <p:pic>
        <p:nvPicPr>
          <p:cNvPr id="22" name="Picture 21">
            <a:extLst>
              <a:ext uri="{FF2B5EF4-FFF2-40B4-BE49-F238E27FC236}">
                <a16:creationId xmlns:a16="http://schemas.microsoft.com/office/drawing/2014/main" id="{29116D89-5671-4377-A980-517B605BEC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id="{64E263D4-FF99-4115-A750-399C550760EE}"/>
              </a:ext>
            </a:extLst>
          </p:cNvPr>
          <p:cNvSpPr/>
          <p:nvPr/>
        </p:nvSpPr>
        <p:spPr>
          <a:xfrm>
            <a:off x="4544654"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3200" b="1" kern="1200" dirty="0">
                <a:solidFill>
                  <a:srgbClr val="FF0000"/>
                </a:solidFill>
                <a:latin typeface="Times New Roman" panose="02020603050405020304" pitchFamily="18" charset="0"/>
                <a:cs typeface="Times New Roman" panose="02020603050405020304" pitchFamily="18" charset="0"/>
              </a:rPr>
              <a:t>C. </a:t>
            </a:r>
            <a:r>
              <a:rPr lang="en-VN" sz="3200" b="1" dirty="0">
                <a:solidFill>
                  <a:srgbClr val="FF0000"/>
                </a:solidFill>
                <a:latin typeface="Times New Roman" panose="02020603050405020304" pitchFamily="18" charset="0"/>
                <a:cs typeface="Times New Roman" panose="02020603050405020304" pitchFamily="18" charset="0"/>
              </a:rPr>
              <a:t>11/1987</a:t>
            </a:r>
            <a:endParaRPr lang="en-US" sz="3200" b="1" kern="1200" dirty="0">
              <a:solidFill>
                <a:srgbClr val="FF0000"/>
              </a:solidFill>
              <a:latin typeface="Times New Roman" panose="02020603050405020304" pitchFamily="18" charset="0"/>
              <a:cs typeface="Times New Roman" panose="02020603050405020304" pitchFamily="18" charset="0"/>
            </a:endParaRPr>
          </a:p>
        </p:txBody>
      </p:sp>
      <p:pic>
        <p:nvPicPr>
          <p:cNvPr id="24" name="Picture 23">
            <a:extLst>
              <a:ext uri="{FF2B5EF4-FFF2-40B4-BE49-F238E27FC236}">
                <a16:creationId xmlns:a16="http://schemas.microsoft.com/office/drawing/2014/main" id="{5D199BEE-8167-419B-B668-203E8A2CC0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id="{00BEFBB1-525B-415D-8E45-ADCB8FD217EA}"/>
              </a:ext>
            </a:extLst>
          </p:cNvPr>
          <p:cNvSpPr/>
          <p:nvPr/>
        </p:nvSpPr>
        <p:spPr>
          <a:xfrm>
            <a:off x="666887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3200" b="1" kern="1200" dirty="0">
                <a:solidFill>
                  <a:srgbClr val="FF0000"/>
                </a:solidFill>
                <a:latin typeface="Times New Roman" panose="02020603050405020304" pitchFamily="18" charset="0"/>
                <a:cs typeface="Times New Roman" panose="02020603050405020304" pitchFamily="18" charset="0"/>
              </a:rPr>
              <a:t>D. </a:t>
            </a:r>
            <a:r>
              <a:rPr lang="en-VN" sz="3200" b="1" dirty="0">
                <a:solidFill>
                  <a:srgbClr val="FF0000"/>
                </a:solidFill>
                <a:latin typeface="Times New Roman" panose="02020603050405020304" pitchFamily="18" charset="0"/>
                <a:cs typeface="Times New Roman" panose="02020603050405020304" pitchFamily="18" charset="0"/>
              </a:rPr>
              <a:t>9/1977</a:t>
            </a:r>
            <a:endParaRPr lang="en-US" sz="3200" b="1" kern="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9359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par>
                          <p:cTn id="45" fill="hold">
                            <p:stCondLst>
                              <p:cond delay="500"/>
                            </p:stCondLst>
                            <p:childTnLst>
                              <p:par>
                                <p:cTn id="46" presetID="1" presetClass="emph" presetSubtype="2" fill="hold" nodeType="afterEffect">
                                  <p:stCondLst>
                                    <p:cond delay="0"/>
                                  </p:stCondLst>
                                  <p:childTnLst>
                                    <p:animClr clrSpc="rgb" dir="cw">
                                      <p:cBhvr>
                                        <p:cTn id="47" dur="500" fill="hold"/>
                                        <p:tgtEl>
                                          <p:spTgt spid="19"/>
                                        </p:tgtEl>
                                        <p:attrNameLst>
                                          <p:attrName>fillcolor</p:attrName>
                                        </p:attrNameLst>
                                      </p:cBhvr>
                                      <p:to>
                                        <a:srgbClr val="FFFF00"/>
                                      </p:to>
                                    </p:animClr>
                                    <p:set>
                                      <p:cBhvr>
                                        <p:cTn id="48" dur="500" fill="hold"/>
                                        <p:tgtEl>
                                          <p:spTgt spid="19"/>
                                        </p:tgtEl>
                                        <p:attrNameLst>
                                          <p:attrName>fill.type</p:attrName>
                                        </p:attrNameLst>
                                      </p:cBhvr>
                                      <p:to>
                                        <p:strVal val="solid"/>
                                      </p:to>
                                    </p:set>
                                    <p:set>
                                      <p:cBhvr>
                                        <p:cTn id="49" dur="500" fill="hold"/>
                                        <p:tgtEl>
                                          <p:spTgt spid="19"/>
                                        </p:tgtEl>
                                        <p:attrNameLst>
                                          <p:attrName>fill.on</p:attrName>
                                        </p:attrNameLst>
                                      </p:cBhvr>
                                      <p:to>
                                        <p:strVal val="true"/>
                                      </p:to>
                                    </p:set>
                                  </p:childTnLst>
                                  <p:subTnLst>
                                    <p:audio>
                                      <p:cMediaNode>
                                        <p:cTn display="0" masterRel="sameClick">
                                          <p:stCondLst>
                                            <p:cond evt="begin" delay="0">
                                              <p:tn val="46"/>
                                            </p:cond>
                                          </p:stCondLst>
                                          <p:endCondLst>
                                            <p:cond evt="onStopAudio" delay="0">
                                              <p:tgtEl>
                                                <p:sldTgt/>
                                              </p:tgtEl>
                                            </p:cond>
                                          </p:endCondLst>
                                        </p:cTn>
                                        <p:tgtEl>
                                          <p:sndTgt r:embed="rId2" name="ohno.wav"/>
                                        </p:tgtEl>
                                      </p:cMediaNode>
                                    </p:audio>
                                  </p:subTnLst>
                                </p:cTn>
                              </p:par>
                            </p:childTnLst>
                          </p:cTn>
                        </p:par>
                      </p:childTnLst>
                    </p:cTn>
                  </p:par>
                </p:childTnLst>
              </p:cTn>
              <p:nextCondLst>
                <p:cond evt="onClick" delay="0">
                  <p:tgtEl>
                    <p:spTgt spid="5"/>
                  </p:tgtEl>
                </p:cond>
              </p:nextCondLst>
            </p:seq>
            <p:seq concurrent="1" nextAc="seek">
              <p:cTn id="50" restart="whenNotActive" fill="hold" evtFilter="cancelBubble" nodeType="interactiveSeq">
                <p:stCondLst>
                  <p:cond evt="onClick" delay="0">
                    <p:tgtEl>
                      <p:spTgt spid="20"/>
                    </p:tgtEl>
                  </p:cond>
                </p:stCondLst>
                <p:endSync evt="end" delay="0">
                  <p:rtn val="all"/>
                </p:endSync>
                <p:childTnLst>
                  <p:par>
                    <p:cTn id="51" fill="hold">
                      <p:stCondLst>
                        <p:cond delay="0"/>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20"/>
                                        </p:tgtEl>
                                      </p:cBhvr>
                                    </p:animEffect>
                                    <p:animScale>
                                      <p:cBhvr>
                                        <p:cTn id="55" dur="250" autoRev="1" fill="hold"/>
                                        <p:tgtEl>
                                          <p:spTgt spid="20"/>
                                        </p:tgtEl>
                                      </p:cBhvr>
                                      <p:by x="105000" y="105000"/>
                                    </p:animScale>
                                  </p:childTnLst>
                                </p:cTn>
                              </p:par>
                            </p:childTnLst>
                          </p:cTn>
                        </p:par>
                        <p:par>
                          <p:cTn id="56" fill="hold">
                            <p:stCondLst>
                              <p:cond delay="500"/>
                            </p:stCondLst>
                            <p:childTnLst>
                              <p:par>
                                <p:cTn id="57" presetID="1" presetClass="emph" presetSubtype="2" fill="hold" nodeType="afterEffect">
                                  <p:stCondLst>
                                    <p:cond delay="0"/>
                                  </p:stCondLst>
                                  <p:childTnLst>
                                    <p:animClr clrSpc="rgb" dir="cw">
                                      <p:cBhvr>
                                        <p:cTn id="58" dur="500" fill="hold"/>
                                        <p:tgtEl>
                                          <p:spTgt spid="21"/>
                                        </p:tgtEl>
                                        <p:attrNameLst>
                                          <p:attrName>fillcolor</p:attrName>
                                        </p:attrNameLst>
                                      </p:cBhvr>
                                      <p:to>
                                        <a:srgbClr val="FFFF00"/>
                                      </p:to>
                                    </p:animClr>
                                    <p:set>
                                      <p:cBhvr>
                                        <p:cTn id="59" dur="500" fill="hold"/>
                                        <p:tgtEl>
                                          <p:spTgt spid="21"/>
                                        </p:tgtEl>
                                        <p:attrNameLst>
                                          <p:attrName>fill.type</p:attrName>
                                        </p:attrNameLst>
                                      </p:cBhvr>
                                      <p:to>
                                        <p:strVal val="solid"/>
                                      </p:to>
                                    </p:set>
                                    <p:set>
                                      <p:cBhvr>
                                        <p:cTn id="60" dur="500" fill="hold"/>
                                        <p:tgtEl>
                                          <p:spTgt spid="21"/>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2" name="ohno.wav"/>
                                        </p:tgtEl>
                                      </p:cMediaNode>
                                    </p:audio>
                                  </p:subTnLst>
                                </p:cTn>
                              </p:par>
                            </p:childTnLst>
                          </p:cTn>
                        </p:par>
                      </p:childTnLst>
                    </p:cTn>
                  </p:par>
                </p:childTnLst>
              </p:cTn>
              <p:nextCondLst>
                <p:cond evt="onClick" delay="0">
                  <p:tgtEl>
                    <p:spTgt spid="20"/>
                  </p:tgtEl>
                </p:cond>
              </p:nextCondLst>
            </p:seq>
            <p:seq concurrent="1" nextAc="seek">
              <p:cTn id="61" restart="whenNotActive" fill="hold" evtFilter="cancelBubble" nodeType="interactiveSeq">
                <p:stCondLst>
                  <p:cond evt="onClick" delay="0">
                    <p:tgtEl>
                      <p:spTgt spid="2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2"/>
                                        </p:tgtEl>
                                      </p:cBhvr>
                                    </p:animEffect>
                                    <p:animScale>
                                      <p:cBhvr>
                                        <p:cTn id="66" dur="250" autoRev="1" fill="hold"/>
                                        <p:tgtEl>
                                          <p:spTgt spid="22"/>
                                        </p:tgtEl>
                                      </p:cBhvr>
                                      <p:by x="105000" y="105000"/>
                                    </p:animScale>
                                  </p:childTnLst>
                                </p:cTn>
                              </p:par>
                            </p:childTnLst>
                          </p:cTn>
                        </p:par>
                        <p:par>
                          <p:cTn id="67" fill="hold">
                            <p:stCondLst>
                              <p:cond delay="500"/>
                            </p:stCondLst>
                            <p:childTnLst>
                              <p:par>
                                <p:cTn id="68" presetID="1" presetClass="emph" presetSubtype="2" fill="hold" nodeType="afterEffect">
                                  <p:stCondLst>
                                    <p:cond delay="0"/>
                                  </p:stCondLst>
                                  <p:childTnLst>
                                    <p:animClr clrSpc="rgb" dir="cw">
                                      <p:cBhvr>
                                        <p:cTn id="69" dur="500" fill="hold"/>
                                        <p:tgtEl>
                                          <p:spTgt spid="23"/>
                                        </p:tgtEl>
                                        <p:attrNameLst>
                                          <p:attrName>fillcolor</p:attrName>
                                        </p:attrNameLst>
                                      </p:cBhvr>
                                      <p:to>
                                        <a:srgbClr val="FFFF00"/>
                                      </p:to>
                                    </p:animClr>
                                    <p:set>
                                      <p:cBhvr>
                                        <p:cTn id="70" dur="500" fill="hold"/>
                                        <p:tgtEl>
                                          <p:spTgt spid="23"/>
                                        </p:tgtEl>
                                        <p:attrNameLst>
                                          <p:attrName>fill.type</p:attrName>
                                        </p:attrNameLst>
                                      </p:cBhvr>
                                      <p:to>
                                        <p:strVal val="solid"/>
                                      </p:to>
                                    </p:set>
                                    <p:set>
                                      <p:cBhvr>
                                        <p:cTn id="71" dur="500" fill="hold"/>
                                        <p:tgtEl>
                                          <p:spTgt spid="23"/>
                                        </p:tgtEl>
                                        <p:attrNameLst>
                                          <p:attrName>fill.on</p:attrName>
                                        </p:attrNameLst>
                                      </p:cBhvr>
                                      <p:to>
                                        <p:strVal val="true"/>
                                      </p:to>
                                    </p:set>
                                  </p:childTnLst>
                                  <p:subTnLst>
                                    <p:audio>
                                      <p:cMediaNode>
                                        <p:cTn display="0" masterRel="sameClick">
                                          <p:stCondLst>
                                            <p:cond evt="begin" delay="0">
                                              <p:tn val="68"/>
                                            </p:cond>
                                          </p:stCondLst>
                                          <p:endCondLst>
                                            <p:cond evt="onStopAudio" delay="0">
                                              <p:tgtEl>
                                                <p:sldTgt/>
                                              </p:tgtEl>
                                            </p:cond>
                                          </p:endCondLst>
                                        </p:cTn>
                                        <p:tgtEl>
                                          <p:sndTgt r:embed="rId2" name="ohno.wav"/>
                                        </p:tgtEl>
                                      </p:cMediaNode>
                                    </p:audio>
                                  </p:subTnLst>
                                </p:cTn>
                              </p:par>
                            </p:childTnLst>
                          </p:cTn>
                        </p:par>
                      </p:childTnLst>
                    </p:cTn>
                  </p:par>
                </p:childTnLst>
              </p:cTn>
              <p:nextCondLst>
                <p:cond evt="onClick" delay="0">
                  <p:tgtEl>
                    <p:spTgt spid="22"/>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24"/>
                                        </p:tgtEl>
                                      </p:cBhvr>
                                    </p:animEffect>
                                    <p:animScale>
                                      <p:cBhvr>
                                        <p:cTn id="77" dur="250" autoRev="1" fill="hold"/>
                                        <p:tgtEl>
                                          <p:spTgt spid="24"/>
                                        </p:tgtEl>
                                      </p:cBhvr>
                                      <p:by x="105000" y="105000"/>
                                    </p:animScale>
                                  </p:childTnLst>
                                </p:cTn>
                              </p:par>
                            </p:childTnLst>
                          </p:cTn>
                        </p:par>
                        <p:par>
                          <p:cTn id="78" fill="hold">
                            <p:stCondLst>
                              <p:cond delay="500"/>
                            </p:stCondLst>
                            <p:childTnLst>
                              <p:par>
                                <p:cTn id="79" presetID="1" presetClass="emph" presetSubtype="2" fill="hold" nodeType="afterEffect">
                                  <p:stCondLst>
                                    <p:cond delay="0"/>
                                  </p:stCondLst>
                                  <p:childTnLst>
                                    <p:animClr clrSpc="rgb" dir="cw">
                                      <p:cBhvr>
                                        <p:cTn id="80" dur="500" fill="hold"/>
                                        <p:tgtEl>
                                          <p:spTgt spid="25"/>
                                        </p:tgtEl>
                                        <p:attrNameLst>
                                          <p:attrName>fillcolor</p:attrName>
                                        </p:attrNameLst>
                                      </p:cBhvr>
                                      <p:to>
                                        <a:srgbClr val="00B0F0"/>
                                      </p:to>
                                    </p:animClr>
                                    <p:set>
                                      <p:cBhvr>
                                        <p:cTn id="81" dur="500" fill="hold"/>
                                        <p:tgtEl>
                                          <p:spTgt spid="25"/>
                                        </p:tgtEl>
                                        <p:attrNameLst>
                                          <p:attrName>fill.type</p:attrName>
                                        </p:attrNameLst>
                                      </p:cBhvr>
                                      <p:to>
                                        <p:strVal val="solid"/>
                                      </p:to>
                                    </p:set>
                                    <p:set>
                                      <p:cBhvr>
                                        <p:cTn id="82" dur="500" fill="hold"/>
                                        <p:tgtEl>
                                          <p:spTgt spid="25"/>
                                        </p:tgtEl>
                                        <p:attrNameLst>
                                          <p:attrName>fill.on</p:attrName>
                                        </p:attrNameLst>
                                      </p:cBhvr>
                                      <p:to>
                                        <p:strVal val="true"/>
                                      </p:to>
                                    </p:set>
                                  </p:childTnLst>
                                  <p:subTnLst>
                                    <p:audio>
                                      <p:cMediaNode>
                                        <p:cTn display="0" masterRel="sameClick">
                                          <p:stCondLst>
                                            <p:cond evt="begin" delay="0">
                                              <p:tn val="79"/>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24"/>
                  </p:tgtEl>
                </p:cond>
              </p:nextCondLst>
            </p:seq>
          </p:childTnLst>
        </p:cTn>
      </p:par>
    </p:tnLst>
    <p:bldLst>
      <p:bldP spid="8" grpId="0" animBg="1"/>
      <p:bldP spid="19" grpId="0" animBg="1"/>
      <p:bldP spid="21" grpId="0" animBg="1"/>
      <p:bldP spid="23" grpId="0" animBg="1"/>
      <p:bldP spid="2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E30F87-AC3B-464A-ACE1-7680D91165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786063" y="363109"/>
            <a:ext cx="6214813" cy="1513817"/>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pPr>
            <a:r>
              <a:rPr lang="vi-VN" sz="3200" b="1" dirty="0">
                <a:solidFill>
                  <a:prstClr val="white"/>
                </a:solidFill>
                <a:latin typeface="Times New Roman" panose="02020603050405020304" pitchFamily="18" charset="0"/>
                <a:cs typeface="Times New Roman" panose="02020603050405020304" pitchFamily="18" charset="0"/>
              </a:rPr>
              <a:t>Mĩ và Liên Xô chính thức tuyên bố chấm dứt "chiến tranh lạnh" vào năm nào?</a:t>
            </a:r>
            <a:endPar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id="{A98ECE88-115D-4A1D-8452-F943FF1AC741}"/>
              </a:ext>
            </a:extLst>
          </p:cNvPr>
          <p:cNvSpPr/>
          <p:nvPr/>
        </p:nvSpPr>
        <p:spPr>
          <a:xfrm>
            <a:off x="296212"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685800">
              <a:buClrTx/>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A. </a:t>
            </a:r>
            <a:r>
              <a:rPr lang="en-VN" sz="3200" b="1" dirty="0">
                <a:solidFill>
                  <a:srgbClr val="FF0000"/>
                </a:solidFill>
                <a:latin typeface="Times New Roman" panose="02020603050405020304" pitchFamily="18" charset="0"/>
                <a:cs typeface="Times New Roman" panose="02020603050405020304" pitchFamily="18" charset="0"/>
              </a:rPr>
              <a:t>1989</a:t>
            </a:r>
            <a:r>
              <a:rPr kumimoji="0" lang="en-US" sz="32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a:t>
            </a:r>
            <a:endPar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pic>
        <p:nvPicPr>
          <p:cNvPr id="20" name="Picture 19">
            <a:extLst>
              <a:ext uri="{FF2B5EF4-FFF2-40B4-BE49-F238E27FC236}">
                <a16:creationId xmlns:a16="http://schemas.microsoft.com/office/drawing/2014/main" id="{FA2065B4-32D5-4275-B2C9-8B5FF2ACCB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685800">
              <a:buClrTx/>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B. </a:t>
            </a:r>
            <a:r>
              <a:rPr lang="en-VN" sz="3200" b="1" dirty="0">
                <a:solidFill>
                  <a:srgbClr val="FF0000"/>
                </a:solidFill>
                <a:latin typeface="Times New Roman" panose="02020603050405020304" pitchFamily="18" charset="0"/>
                <a:cs typeface="Times New Roman" panose="02020603050405020304" pitchFamily="18" charset="0"/>
              </a:rPr>
              <a:t>1990.</a:t>
            </a:r>
            <a:r>
              <a:rPr kumimoji="0" lang="en-US" sz="32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a:t>
            </a:r>
            <a:endPar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pic>
        <p:nvPicPr>
          <p:cNvPr id="22" name="Picture 21">
            <a:extLst>
              <a:ext uri="{FF2B5EF4-FFF2-40B4-BE49-F238E27FC236}">
                <a16:creationId xmlns:a16="http://schemas.microsoft.com/office/drawing/2014/main" id="{29116D89-5671-4377-A980-517B605BEC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id="{64E263D4-FF99-4115-A750-399C550760EE}"/>
              </a:ext>
            </a:extLst>
          </p:cNvPr>
          <p:cNvSpPr/>
          <p:nvPr/>
        </p:nvSpPr>
        <p:spPr>
          <a:xfrm>
            <a:off x="4544654"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685800">
              <a:buClrTx/>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C. </a:t>
            </a:r>
            <a:r>
              <a:rPr lang="en-VN" sz="3200" b="1" dirty="0">
                <a:solidFill>
                  <a:srgbClr val="FF0000"/>
                </a:solidFill>
                <a:latin typeface="Times New Roman" panose="02020603050405020304" pitchFamily="18" charset="0"/>
                <a:cs typeface="Times New Roman" panose="02020603050405020304" pitchFamily="18" charset="0"/>
              </a:rPr>
              <a:t>1991</a:t>
            </a:r>
            <a:endPar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pic>
        <p:nvPicPr>
          <p:cNvPr id="24" name="Picture 23">
            <a:extLst>
              <a:ext uri="{FF2B5EF4-FFF2-40B4-BE49-F238E27FC236}">
                <a16:creationId xmlns:a16="http://schemas.microsoft.com/office/drawing/2014/main" id="{5D199BEE-8167-419B-B668-203E8A2CC0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id="{00BEFBB1-525B-415D-8E45-ADCB8FD217EA}"/>
              </a:ext>
            </a:extLst>
          </p:cNvPr>
          <p:cNvSpPr/>
          <p:nvPr/>
        </p:nvSpPr>
        <p:spPr>
          <a:xfrm>
            <a:off x="666887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685800">
              <a:buClrTx/>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D. </a:t>
            </a:r>
            <a:r>
              <a:rPr lang="en-VN" sz="3200" b="1" dirty="0">
                <a:solidFill>
                  <a:srgbClr val="FF0000"/>
                </a:solidFill>
                <a:latin typeface="Times New Roman" panose="02020603050405020304" pitchFamily="18" charset="0"/>
                <a:cs typeface="Times New Roman" panose="02020603050405020304" pitchFamily="18" charset="0"/>
              </a:rPr>
              <a:t>1992</a:t>
            </a:r>
            <a:endPar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60095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par>
                          <p:cTn id="45" fill="hold">
                            <p:stCondLst>
                              <p:cond delay="500"/>
                            </p:stCondLst>
                            <p:childTnLst>
                              <p:par>
                                <p:cTn id="46" presetID="1" presetClass="emph" presetSubtype="2" fill="hold" nodeType="afterEffect">
                                  <p:stCondLst>
                                    <p:cond delay="0"/>
                                  </p:stCondLst>
                                  <p:childTnLst>
                                    <p:animClr clrSpc="rgb" dir="cw">
                                      <p:cBhvr>
                                        <p:cTn id="47" dur="500" fill="hold"/>
                                        <p:tgtEl>
                                          <p:spTgt spid="19"/>
                                        </p:tgtEl>
                                        <p:attrNameLst>
                                          <p:attrName>fillcolor</p:attrName>
                                        </p:attrNameLst>
                                      </p:cBhvr>
                                      <p:to>
                                        <a:srgbClr val="00B0F0"/>
                                      </p:to>
                                    </p:animClr>
                                    <p:set>
                                      <p:cBhvr>
                                        <p:cTn id="48" dur="500" fill="hold"/>
                                        <p:tgtEl>
                                          <p:spTgt spid="19"/>
                                        </p:tgtEl>
                                        <p:attrNameLst>
                                          <p:attrName>fill.type</p:attrName>
                                        </p:attrNameLst>
                                      </p:cBhvr>
                                      <p:to>
                                        <p:strVal val="solid"/>
                                      </p:to>
                                    </p:set>
                                    <p:set>
                                      <p:cBhvr>
                                        <p:cTn id="49" dur="500" fill="hold"/>
                                        <p:tgtEl>
                                          <p:spTgt spid="19"/>
                                        </p:tgtEl>
                                        <p:attrNameLst>
                                          <p:attrName>fill.on</p:attrName>
                                        </p:attrNameLst>
                                      </p:cBhvr>
                                      <p:to>
                                        <p:strVal val="true"/>
                                      </p:to>
                                    </p:set>
                                  </p:childTnLst>
                                  <p:subTnLst>
                                    <p:audio>
                                      <p:cMediaNode>
                                        <p:cTn display="0" masterRel="sameClick">
                                          <p:stCondLst>
                                            <p:cond evt="begin" delay="0">
                                              <p:tn val="4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
                  </p:tgtEl>
                </p:cond>
              </p:nextCondLst>
            </p:seq>
            <p:seq concurrent="1" nextAc="seek">
              <p:cTn id="50" restart="whenNotActive" fill="hold" evtFilter="cancelBubble" nodeType="interactiveSeq">
                <p:stCondLst>
                  <p:cond evt="onClick" delay="0">
                    <p:tgtEl>
                      <p:spTgt spid="20"/>
                    </p:tgtEl>
                  </p:cond>
                </p:stCondLst>
                <p:endSync evt="end" delay="0">
                  <p:rtn val="all"/>
                </p:endSync>
                <p:childTnLst>
                  <p:par>
                    <p:cTn id="51" fill="hold">
                      <p:stCondLst>
                        <p:cond delay="0"/>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20"/>
                                        </p:tgtEl>
                                      </p:cBhvr>
                                    </p:animEffect>
                                    <p:animScale>
                                      <p:cBhvr>
                                        <p:cTn id="55" dur="250" autoRev="1" fill="hold"/>
                                        <p:tgtEl>
                                          <p:spTgt spid="20"/>
                                        </p:tgtEl>
                                      </p:cBhvr>
                                      <p:by x="105000" y="105000"/>
                                    </p:animScale>
                                  </p:childTnLst>
                                </p:cTn>
                              </p:par>
                            </p:childTnLst>
                          </p:cTn>
                        </p:par>
                        <p:par>
                          <p:cTn id="56" fill="hold">
                            <p:stCondLst>
                              <p:cond delay="500"/>
                            </p:stCondLst>
                            <p:childTnLst>
                              <p:par>
                                <p:cTn id="57" presetID="1" presetClass="emph" presetSubtype="2" fill="hold" nodeType="afterEffect">
                                  <p:stCondLst>
                                    <p:cond delay="0"/>
                                  </p:stCondLst>
                                  <p:childTnLst>
                                    <p:animClr clrSpc="rgb" dir="cw">
                                      <p:cBhvr>
                                        <p:cTn id="58" dur="500" fill="hold"/>
                                        <p:tgtEl>
                                          <p:spTgt spid="21"/>
                                        </p:tgtEl>
                                        <p:attrNameLst>
                                          <p:attrName>fillcolor</p:attrName>
                                        </p:attrNameLst>
                                      </p:cBhvr>
                                      <p:to>
                                        <a:srgbClr val="FFFF00"/>
                                      </p:to>
                                    </p:animClr>
                                    <p:set>
                                      <p:cBhvr>
                                        <p:cTn id="59" dur="500" fill="hold"/>
                                        <p:tgtEl>
                                          <p:spTgt spid="21"/>
                                        </p:tgtEl>
                                        <p:attrNameLst>
                                          <p:attrName>fill.type</p:attrName>
                                        </p:attrNameLst>
                                      </p:cBhvr>
                                      <p:to>
                                        <p:strVal val="solid"/>
                                      </p:to>
                                    </p:set>
                                    <p:set>
                                      <p:cBhvr>
                                        <p:cTn id="60" dur="500" fill="hold"/>
                                        <p:tgtEl>
                                          <p:spTgt spid="21"/>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0"/>
                  </p:tgtEl>
                </p:cond>
              </p:nextCondLst>
            </p:seq>
            <p:seq concurrent="1" nextAc="seek">
              <p:cTn id="61" restart="whenNotActive" fill="hold" evtFilter="cancelBubble" nodeType="interactiveSeq">
                <p:stCondLst>
                  <p:cond evt="onClick" delay="0">
                    <p:tgtEl>
                      <p:spTgt spid="2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2"/>
                                        </p:tgtEl>
                                      </p:cBhvr>
                                    </p:animEffect>
                                    <p:animScale>
                                      <p:cBhvr>
                                        <p:cTn id="66" dur="250" autoRev="1" fill="hold"/>
                                        <p:tgtEl>
                                          <p:spTgt spid="22"/>
                                        </p:tgtEl>
                                      </p:cBhvr>
                                      <p:by x="105000" y="105000"/>
                                    </p:animScale>
                                  </p:childTnLst>
                                </p:cTn>
                              </p:par>
                            </p:childTnLst>
                          </p:cTn>
                        </p:par>
                        <p:par>
                          <p:cTn id="67" fill="hold">
                            <p:stCondLst>
                              <p:cond delay="500"/>
                            </p:stCondLst>
                            <p:childTnLst>
                              <p:par>
                                <p:cTn id="68" presetID="1" presetClass="emph" presetSubtype="2" fill="hold" nodeType="afterEffect">
                                  <p:stCondLst>
                                    <p:cond delay="0"/>
                                  </p:stCondLst>
                                  <p:childTnLst>
                                    <p:animClr clrSpc="rgb" dir="cw">
                                      <p:cBhvr>
                                        <p:cTn id="69" dur="500" fill="hold"/>
                                        <p:tgtEl>
                                          <p:spTgt spid="23"/>
                                        </p:tgtEl>
                                        <p:attrNameLst>
                                          <p:attrName>fillcolor</p:attrName>
                                        </p:attrNameLst>
                                      </p:cBhvr>
                                      <p:to>
                                        <a:srgbClr val="FFFF00"/>
                                      </p:to>
                                    </p:animClr>
                                    <p:set>
                                      <p:cBhvr>
                                        <p:cTn id="70" dur="500" fill="hold"/>
                                        <p:tgtEl>
                                          <p:spTgt spid="23"/>
                                        </p:tgtEl>
                                        <p:attrNameLst>
                                          <p:attrName>fill.type</p:attrName>
                                        </p:attrNameLst>
                                      </p:cBhvr>
                                      <p:to>
                                        <p:strVal val="solid"/>
                                      </p:to>
                                    </p:set>
                                    <p:set>
                                      <p:cBhvr>
                                        <p:cTn id="71" dur="500" fill="hold"/>
                                        <p:tgtEl>
                                          <p:spTgt spid="23"/>
                                        </p:tgtEl>
                                        <p:attrNameLst>
                                          <p:attrName>fill.on</p:attrName>
                                        </p:attrNameLst>
                                      </p:cBhvr>
                                      <p:to>
                                        <p:strVal val="true"/>
                                      </p:to>
                                    </p:set>
                                  </p:childTnLst>
                                  <p:subTnLst>
                                    <p:audio>
                                      <p:cMediaNode>
                                        <p:cTn display="0" masterRel="sameClick">
                                          <p:stCondLst>
                                            <p:cond evt="begin" delay="0">
                                              <p:tn val="68"/>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2"/>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24"/>
                                        </p:tgtEl>
                                      </p:cBhvr>
                                    </p:animEffect>
                                    <p:animScale>
                                      <p:cBhvr>
                                        <p:cTn id="77" dur="250" autoRev="1" fill="hold"/>
                                        <p:tgtEl>
                                          <p:spTgt spid="24"/>
                                        </p:tgtEl>
                                      </p:cBhvr>
                                      <p:by x="105000" y="105000"/>
                                    </p:animScale>
                                  </p:childTnLst>
                                </p:cTn>
                              </p:par>
                            </p:childTnLst>
                          </p:cTn>
                        </p:par>
                        <p:par>
                          <p:cTn id="78" fill="hold">
                            <p:stCondLst>
                              <p:cond delay="500"/>
                            </p:stCondLst>
                            <p:childTnLst>
                              <p:par>
                                <p:cTn id="79" presetID="1" presetClass="emph" presetSubtype="2" fill="hold" nodeType="afterEffect">
                                  <p:stCondLst>
                                    <p:cond delay="0"/>
                                  </p:stCondLst>
                                  <p:childTnLst>
                                    <p:animClr clrSpc="rgb" dir="cw">
                                      <p:cBhvr>
                                        <p:cTn id="80" dur="500" fill="hold"/>
                                        <p:tgtEl>
                                          <p:spTgt spid="25"/>
                                        </p:tgtEl>
                                        <p:attrNameLst>
                                          <p:attrName>fillcolor</p:attrName>
                                        </p:attrNameLst>
                                      </p:cBhvr>
                                      <p:to>
                                        <a:srgbClr val="FFFF00"/>
                                      </p:to>
                                    </p:animClr>
                                    <p:set>
                                      <p:cBhvr>
                                        <p:cTn id="81" dur="500" fill="hold"/>
                                        <p:tgtEl>
                                          <p:spTgt spid="25"/>
                                        </p:tgtEl>
                                        <p:attrNameLst>
                                          <p:attrName>fill.type</p:attrName>
                                        </p:attrNameLst>
                                      </p:cBhvr>
                                      <p:to>
                                        <p:strVal val="solid"/>
                                      </p:to>
                                    </p:set>
                                    <p:set>
                                      <p:cBhvr>
                                        <p:cTn id="82" dur="500" fill="hold"/>
                                        <p:tgtEl>
                                          <p:spTgt spid="25"/>
                                        </p:tgtEl>
                                        <p:attrNameLst>
                                          <p:attrName>fill.on</p:attrName>
                                        </p:attrNameLst>
                                      </p:cBhvr>
                                      <p:to>
                                        <p:strVal val="true"/>
                                      </p:to>
                                    </p:set>
                                  </p:childTnLst>
                                  <p:subTnLst>
                                    <p:audio>
                                      <p:cMediaNode>
                                        <p:cTn display="0" masterRel="sameClick">
                                          <p:stCondLst>
                                            <p:cond evt="begin" delay="0">
                                              <p:tn val="79"/>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4"/>
                  </p:tgtEl>
                </p:cond>
              </p:nextCondLst>
            </p:seq>
          </p:childTnLst>
        </p:cTn>
      </p:par>
    </p:tnLst>
    <p:bldLst>
      <p:bldP spid="8" grpId="0" animBg="1"/>
      <p:bldP spid="19" grpId="0" animBg="1"/>
      <p:bldP spid="21" grpId="0" animBg="1"/>
      <p:bldP spid="23" grpId="0" animBg="1"/>
      <p:bldP spid="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E30F87-AC3B-464A-ACE1-7680D91165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786063" y="363109"/>
            <a:ext cx="6214813" cy="2045067"/>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vi-VN" sz="2800" b="1" dirty="0">
                <a:solidFill>
                  <a:schemeClr val="bg1"/>
                </a:solidFill>
                <a:latin typeface="Times New Roman" panose="02020603050405020304" pitchFamily="18" charset="0"/>
                <a:cs typeface="Times New Roman" panose="02020603050405020304" pitchFamily="18" charset="0"/>
              </a:rPr>
              <a:t> Theo quy định của Hội nghị I-an-ta, quân đội nước nào sẽ chiếm đóng các vùng Đông Đức, Đông Âu, Đông Bắc Triều Tiên sau Chiến tranh thế giới thứ hai?</a:t>
            </a:r>
            <a:endParaRPr lang="en-US" sz="2800" b="1" kern="1200" dirty="0">
              <a:solidFill>
                <a:schemeClr val="bg1"/>
              </a:solidFill>
              <a:latin typeface="Times New Roman" panose="02020603050405020304" pitchFamily="18" charset="0"/>
              <a:cs typeface="Times New Roman" panose="02020603050405020304" pitchFamily="18" charset="0"/>
            </a:endParaRP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id="{A98ECE88-115D-4A1D-8452-F943FF1AC741}"/>
              </a:ext>
            </a:extLst>
          </p:cNvPr>
          <p:cNvSpPr/>
          <p:nvPr/>
        </p:nvSpPr>
        <p:spPr>
          <a:xfrm>
            <a:off x="296212"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A. </a:t>
            </a:r>
            <a:r>
              <a:rPr lang="en-US" sz="2800" dirty="0" err="1">
                <a:solidFill>
                  <a:srgbClr val="FF0000"/>
                </a:solidFill>
                <a:latin typeface="Times New Roman" panose="02020603050405020304" pitchFamily="18" charset="0"/>
                <a:cs typeface="Times New Roman" panose="02020603050405020304" pitchFamily="18" charset="0"/>
              </a:rPr>
              <a:t>Liên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Xô</a:t>
            </a:r>
            <a:r>
              <a:rPr lang="en-US" sz="2800" dirty="0">
                <a:solidFill>
                  <a:srgbClr val="FF0000"/>
                </a:solidFill>
                <a:latin typeface="Times New Roman" panose="02020603050405020304" pitchFamily="18" charset="0"/>
                <a:cs typeface="Times New Roman" panose="02020603050405020304" pitchFamily="18" charset="0"/>
              </a:rPr>
              <a:t>.</a:t>
            </a:r>
            <a:endParaRPr lang="en-US" sz="2800" kern="1200" dirty="0">
              <a:solidFill>
                <a:srgbClr val="FF0000"/>
              </a:solidFill>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FA2065B4-32D5-4275-B2C9-8B5FF2ACCB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id="{88E5E567-B90E-4275-AC51-C8D58F3AA2A7}"/>
              </a:ext>
            </a:extLst>
          </p:cNvPr>
          <p:cNvSpPr/>
          <p:nvPr/>
        </p:nvSpPr>
        <p:spPr>
          <a:xfrm>
            <a:off x="2420433"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B. </a:t>
            </a:r>
            <a:r>
              <a:rPr lang="en-US" sz="2800" dirty="0" err="1">
                <a:solidFill>
                  <a:srgbClr val="FF0000"/>
                </a:solidFill>
                <a:latin typeface="Times New Roman" panose="02020603050405020304" pitchFamily="18" charset="0"/>
                <a:cs typeface="Times New Roman" panose="02020603050405020304" pitchFamily="18" charset="0"/>
              </a:rPr>
              <a:t>Pháp</a:t>
            </a:r>
            <a:r>
              <a:rPr lang="en-US" sz="2800" dirty="0">
                <a:solidFill>
                  <a:srgbClr val="FF0000"/>
                </a:solidFill>
                <a:latin typeface="Times New Roman" panose="02020603050405020304" pitchFamily="18" charset="0"/>
                <a:cs typeface="Times New Roman" panose="02020603050405020304" pitchFamily="18" charset="0"/>
              </a:rPr>
              <a:t>.</a:t>
            </a:r>
            <a:endParaRPr lang="en-US" sz="2800" kern="1200" dirty="0">
              <a:solidFill>
                <a:srgbClr val="FF0000"/>
              </a:solidFill>
              <a:latin typeface="Times New Roman" panose="02020603050405020304" pitchFamily="18" charset="0"/>
              <a:cs typeface="Times New Roman" panose="02020603050405020304" pitchFamily="18" charset="0"/>
            </a:endParaRPr>
          </a:p>
        </p:txBody>
      </p:sp>
      <p:pic>
        <p:nvPicPr>
          <p:cNvPr id="22" name="Picture 21">
            <a:extLst>
              <a:ext uri="{FF2B5EF4-FFF2-40B4-BE49-F238E27FC236}">
                <a16:creationId xmlns:a16="http://schemas.microsoft.com/office/drawing/2014/main" id="{29116D89-5671-4377-A980-517B605BEC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4595" y="2109548"/>
            <a:ext cx="2200752" cy="2200752"/>
          </a:xfrm>
          <a:prstGeom prst="rect">
            <a:avLst/>
          </a:prstGeom>
        </p:spPr>
      </p:pic>
      <p:sp>
        <p:nvSpPr>
          <p:cNvPr id="23" name="Rectangle: Rounded Corners 22">
            <a:extLst>
              <a:ext uri="{FF2B5EF4-FFF2-40B4-BE49-F238E27FC236}">
                <a16:creationId xmlns:a16="http://schemas.microsoft.com/office/drawing/2014/main" id="{64E263D4-FF99-4115-A750-399C550760EE}"/>
              </a:ext>
            </a:extLst>
          </p:cNvPr>
          <p:cNvSpPr/>
          <p:nvPr/>
        </p:nvSpPr>
        <p:spPr>
          <a:xfrm>
            <a:off x="4544654"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C. </a:t>
            </a:r>
            <a:r>
              <a:rPr lang="en-US" sz="2800" dirty="0" err="1">
                <a:solidFill>
                  <a:srgbClr val="FF0000"/>
                </a:solidFill>
                <a:latin typeface="Times New Roman" panose="02020603050405020304" pitchFamily="18" charset="0"/>
                <a:cs typeface="Times New Roman" panose="02020603050405020304" pitchFamily="18" charset="0"/>
              </a:rPr>
              <a:t>Mĩ</a:t>
            </a:r>
            <a:endParaRPr lang="en-US" sz="2800" kern="1200" dirty="0">
              <a:solidFill>
                <a:srgbClr val="FF0000"/>
              </a:solidFill>
              <a:latin typeface="Times New Roman" panose="02020603050405020304" pitchFamily="18" charset="0"/>
              <a:cs typeface="Times New Roman" panose="02020603050405020304" pitchFamily="18" charset="0"/>
            </a:endParaRPr>
          </a:p>
        </p:txBody>
      </p:sp>
      <p:pic>
        <p:nvPicPr>
          <p:cNvPr id="24" name="Picture 23">
            <a:extLst>
              <a:ext uri="{FF2B5EF4-FFF2-40B4-BE49-F238E27FC236}">
                <a16:creationId xmlns:a16="http://schemas.microsoft.com/office/drawing/2014/main" id="{5D199BEE-8167-419B-B668-203E8A2CC0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a:extLst>
              <a:ext uri="{FF2B5EF4-FFF2-40B4-BE49-F238E27FC236}">
                <a16:creationId xmlns:a16="http://schemas.microsoft.com/office/drawing/2014/main" id="{00BEFBB1-525B-415D-8E45-ADCB8FD217EA}"/>
              </a:ext>
            </a:extLst>
          </p:cNvPr>
          <p:cNvSpPr/>
          <p:nvPr/>
        </p:nvSpPr>
        <p:spPr>
          <a:xfrm>
            <a:off x="666887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FF0000"/>
                </a:solidFill>
                <a:latin typeface="Times New Roman" panose="02020603050405020304" pitchFamily="18" charset="0"/>
                <a:cs typeface="Times New Roman" panose="02020603050405020304" pitchFamily="18" charset="0"/>
              </a:rPr>
              <a:t>D. </a:t>
            </a:r>
            <a:r>
              <a:rPr lang="en-US" sz="2800" dirty="0">
                <a:solidFill>
                  <a:srgbClr val="FF0000"/>
                </a:solidFill>
                <a:latin typeface="Times New Roman" panose="02020603050405020304" pitchFamily="18" charset="0"/>
                <a:cs typeface="Times New Roman" panose="02020603050405020304" pitchFamily="18" charset="0"/>
              </a:rPr>
              <a:t>Anh.</a:t>
            </a:r>
            <a:endParaRPr lang="en-US" sz="2800" kern="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1726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par>
                          <p:cTn id="45" fill="hold">
                            <p:stCondLst>
                              <p:cond delay="500"/>
                            </p:stCondLst>
                            <p:childTnLst>
                              <p:par>
                                <p:cTn id="46" presetID="1" presetClass="emph" presetSubtype="2" fill="hold" nodeType="afterEffect">
                                  <p:stCondLst>
                                    <p:cond delay="0"/>
                                  </p:stCondLst>
                                  <p:childTnLst>
                                    <p:animClr clrSpc="rgb" dir="cw">
                                      <p:cBhvr>
                                        <p:cTn id="47" dur="500" fill="hold"/>
                                        <p:tgtEl>
                                          <p:spTgt spid="19"/>
                                        </p:tgtEl>
                                        <p:attrNameLst>
                                          <p:attrName>fillcolor</p:attrName>
                                        </p:attrNameLst>
                                      </p:cBhvr>
                                      <p:to>
                                        <a:srgbClr val="00B0F0"/>
                                      </p:to>
                                    </p:animClr>
                                    <p:set>
                                      <p:cBhvr>
                                        <p:cTn id="48" dur="500" fill="hold"/>
                                        <p:tgtEl>
                                          <p:spTgt spid="19"/>
                                        </p:tgtEl>
                                        <p:attrNameLst>
                                          <p:attrName>fill.type</p:attrName>
                                        </p:attrNameLst>
                                      </p:cBhvr>
                                      <p:to>
                                        <p:strVal val="solid"/>
                                      </p:to>
                                    </p:set>
                                    <p:set>
                                      <p:cBhvr>
                                        <p:cTn id="49" dur="500" fill="hold"/>
                                        <p:tgtEl>
                                          <p:spTgt spid="19"/>
                                        </p:tgtEl>
                                        <p:attrNameLst>
                                          <p:attrName>fill.on</p:attrName>
                                        </p:attrNameLst>
                                      </p:cBhvr>
                                      <p:to>
                                        <p:strVal val="true"/>
                                      </p:to>
                                    </p:set>
                                  </p:childTnLst>
                                  <p:subTnLst>
                                    <p:audio>
                                      <p:cMediaNode>
                                        <p:cTn display="0" masterRel="sameClick">
                                          <p:stCondLst>
                                            <p:cond evt="begin" delay="0">
                                              <p:tn val="4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
                  </p:tgtEl>
                </p:cond>
              </p:nextCondLst>
            </p:seq>
            <p:seq concurrent="1" nextAc="seek">
              <p:cTn id="50" restart="whenNotActive" fill="hold" evtFilter="cancelBubble" nodeType="interactiveSeq">
                <p:stCondLst>
                  <p:cond evt="onClick" delay="0">
                    <p:tgtEl>
                      <p:spTgt spid="20"/>
                    </p:tgtEl>
                  </p:cond>
                </p:stCondLst>
                <p:endSync evt="end" delay="0">
                  <p:rtn val="all"/>
                </p:endSync>
                <p:childTnLst>
                  <p:par>
                    <p:cTn id="51" fill="hold">
                      <p:stCondLst>
                        <p:cond delay="0"/>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20"/>
                                        </p:tgtEl>
                                      </p:cBhvr>
                                    </p:animEffect>
                                    <p:animScale>
                                      <p:cBhvr>
                                        <p:cTn id="55" dur="250" autoRev="1" fill="hold"/>
                                        <p:tgtEl>
                                          <p:spTgt spid="20"/>
                                        </p:tgtEl>
                                      </p:cBhvr>
                                      <p:by x="105000" y="105000"/>
                                    </p:animScale>
                                  </p:childTnLst>
                                </p:cTn>
                              </p:par>
                            </p:childTnLst>
                          </p:cTn>
                        </p:par>
                        <p:par>
                          <p:cTn id="56" fill="hold">
                            <p:stCondLst>
                              <p:cond delay="500"/>
                            </p:stCondLst>
                            <p:childTnLst>
                              <p:par>
                                <p:cTn id="57" presetID="1" presetClass="emph" presetSubtype="2" fill="hold" nodeType="afterEffect">
                                  <p:stCondLst>
                                    <p:cond delay="0"/>
                                  </p:stCondLst>
                                  <p:childTnLst>
                                    <p:animClr clrSpc="rgb" dir="cw">
                                      <p:cBhvr>
                                        <p:cTn id="58" dur="500" fill="hold"/>
                                        <p:tgtEl>
                                          <p:spTgt spid="21"/>
                                        </p:tgtEl>
                                        <p:attrNameLst>
                                          <p:attrName>fillcolor</p:attrName>
                                        </p:attrNameLst>
                                      </p:cBhvr>
                                      <p:to>
                                        <a:srgbClr val="FFFF00"/>
                                      </p:to>
                                    </p:animClr>
                                    <p:set>
                                      <p:cBhvr>
                                        <p:cTn id="59" dur="500" fill="hold"/>
                                        <p:tgtEl>
                                          <p:spTgt spid="21"/>
                                        </p:tgtEl>
                                        <p:attrNameLst>
                                          <p:attrName>fill.type</p:attrName>
                                        </p:attrNameLst>
                                      </p:cBhvr>
                                      <p:to>
                                        <p:strVal val="solid"/>
                                      </p:to>
                                    </p:set>
                                    <p:set>
                                      <p:cBhvr>
                                        <p:cTn id="60" dur="500" fill="hold"/>
                                        <p:tgtEl>
                                          <p:spTgt spid="21"/>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0"/>
                  </p:tgtEl>
                </p:cond>
              </p:nextCondLst>
            </p:seq>
            <p:seq concurrent="1" nextAc="seek">
              <p:cTn id="61" restart="whenNotActive" fill="hold" evtFilter="cancelBubble" nodeType="interactiveSeq">
                <p:stCondLst>
                  <p:cond evt="onClick" delay="0">
                    <p:tgtEl>
                      <p:spTgt spid="2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2"/>
                                        </p:tgtEl>
                                      </p:cBhvr>
                                    </p:animEffect>
                                    <p:animScale>
                                      <p:cBhvr>
                                        <p:cTn id="66" dur="250" autoRev="1" fill="hold"/>
                                        <p:tgtEl>
                                          <p:spTgt spid="22"/>
                                        </p:tgtEl>
                                      </p:cBhvr>
                                      <p:by x="105000" y="105000"/>
                                    </p:animScale>
                                  </p:childTnLst>
                                </p:cTn>
                              </p:par>
                            </p:childTnLst>
                          </p:cTn>
                        </p:par>
                        <p:par>
                          <p:cTn id="67" fill="hold">
                            <p:stCondLst>
                              <p:cond delay="500"/>
                            </p:stCondLst>
                            <p:childTnLst>
                              <p:par>
                                <p:cTn id="68" presetID="1" presetClass="emph" presetSubtype="2" fill="hold" nodeType="afterEffect">
                                  <p:stCondLst>
                                    <p:cond delay="0"/>
                                  </p:stCondLst>
                                  <p:childTnLst>
                                    <p:animClr clrSpc="rgb" dir="cw">
                                      <p:cBhvr>
                                        <p:cTn id="69" dur="500" fill="hold"/>
                                        <p:tgtEl>
                                          <p:spTgt spid="23"/>
                                        </p:tgtEl>
                                        <p:attrNameLst>
                                          <p:attrName>fillcolor</p:attrName>
                                        </p:attrNameLst>
                                      </p:cBhvr>
                                      <p:to>
                                        <a:srgbClr val="FFFF00"/>
                                      </p:to>
                                    </p:animClr>
                                    <p:set>
                                      <p:cBhvr>
                                        <p:cTn id="70" dur="500" fill="hold"/>
                                        <p:tgtEl>
                                          <p:spTgt spid="23"/>
                                        </p:tgtEl>
                                        <p:attrNameLst>
                                          <p:attrName>fill.type</p:attrName>
                                        </p:attrNameLst>
                                      </p:cBhvr>
                                      <p:to>
                                        <p:strVal val="solid"/>
                                      </p:to>
                                    </p:set>
                                    <p:set>
                                      <p:cBhvr>
                                        <p:cTn id="71" dur="500" fill="hold"/>
                                        <p:tgtEl>
                                          <p:spTgt spid="23"/>
                                        </p:tgtEl>
                                        <p:attrNameLst>
                                          <p:attrName>fill.on</p:attrName>
                                        </p:attrNameLst>
                                      </p:cBhvr>
                                      <p:to>
                                        <p:strVal val="true"/>
                                      </p:to>
                                    </p:set>
                                  </p:childTnLst>
                                  <p:subTnLst>
                                    <p:audio>
                                      <p:cMediaNode>
                                        <p:cTn display="0" masterRel="sameClick">
                                          <p:stCondLst>
                                            <p:cond evt="begin" delay="0">
                                              <p:tn val="68"/>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2"/>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24"/>
                                        </p:tgtEl>
                                      </p:cBhvr>
                                    </p:animEffect>
                                    <p:animScale>
                                      <p:cBhvr>
                                        <p:cTn id="77" dur="250" autoRev="1" fill="hold"/>
                                        <p:tgtEl>
                                          <p:spTgt spid="24"/>
                                        </p:tgtEl>
                                      </p:cBhvr>
                                      <p:by x="105000" y="105000"/>
                                    </p:animScale>
                                  </p:childTnLst>
                                </p:cTn>
                              </p:par>
                            </p:childTnLst>
                          </p:cTn>
                        </p:par>
                        <p:par>
                          <p:cTn id="78" fill="hold">
                            <p:stCondLst>
                              <p:cond delay="500"/>
                            </p:stCondLst>
                            <p:childTnLst>
                              <p:par>
                                <p:cTn id="79" presetID="1" presetClass="emph" presetSubtype="2" fill="hold" nodeType="afterEffect">
                                  <p:stCondLst>
                                    <p:cond delay="0"/>
                                  </p:stCondLst>
                                  <p:childTnLst>
                                    <p:animClr clrSpc="rgb" dir="cw">
                                      <p:cBhvr>
                                        <p:cTn id="80" dur="500" fill="hold"/>
                                        <p:tgtEl>
                                          <p:spTgt spid="25"/>
                                        </p:tgtEl>
                                        <p:attrNameLst>
                                          <p:attrName>fillcolor</p:attrName>
                                        </p:attrNameLst>
                                      </p:cBhvr>
                                      <p:to>
                                        <a:srgbClr val="FFFF00"/>
                                      </p:to>
                                    </p:animClr>
                                    <p:set>
                                      <p:cBhvr>
                                        <p:cTn id="81" dur="500" fill="hold"/>
                                        <p:tgtEl>
                                          <p:spTgt spid="25"/>
                                        </p:tgtEl>
                                        <p:attrNameLst>
                                          <p:attrName>fill.type</p:attrName>
                                        </p:attrNameLst>
                                      </p:cBhvr>
                                      <p:to>
                                        <p:strVal val="solid"/>
                                      </p:to>
                                    </p:set>
                                    <p:set>
                                      <p:cBhvr>
                                        <p:cTn id="82" dur="500" fill="hold"/>
                                        <p:tgtEl>
                                          <p:spTgt spid="25"/>
                                        </p:tgtEl>
                                        <p:attrNameLst>
                                          <p:attrName>fill.on</p:attrName>
                                        </p:attrNameLst>
                                      </p:cBhvr>
                                      <p:to>
                                        <p:strVal val="true"/>
                                      </p:to>
                                    </p:set>
                                  </p:childTnLst>
                                  <p:subTnLst>
                                    <p:audio>
                                      <p:cMediaNode>
                                        <p:cTn display="0" masterRel="sameClick">
                                          <p:stCondLst>
                                            <p:cond evt="begin" delay="0">
                                              <p:tn val="79"/>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4"/>
                  </p:tgtEl>
                </p:cond>
              </p:nextCondLst>
            </p:seq>
          </p:childTnLst>
        </p:cTn>
      </p:par>
    </p:tnLst>
    <p:bldLst>
      <p:bldP spid="8" grpId="0" animBg="1"/>
      <p:bldP spid="19" grpId="0" animBg="1"/>
      <p:bldP spid="21" grpId="0" animBg="1"/>
      <p:bldP spid="23" grpId="0" animBg="1"/>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p39"/>
          <p:cNvSpPr/>
          <p:nvPr/>
        </p:nvSpPr>
        <p:spPr>
          <a:xfrm>
            <a:off x="3055200" y="92622"/>
            <a:ext cx="3033600" cy="35343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itle 2">
            <a:extLst>
              <a:ext uri="{FF2B5EF4-FFF2-40B4-BE49-F238E27FC236}">
                <a16:creationId xmlns:a16="http://schemas.microsoft.com/office/drawing/2014/main" id="{68C31133-932F-ED45-A046-5F8F705F02C9}"/>
              </a:ext>
            </a:extLst>
          </p:cNvPr>
          <p:cNvSpPr>
            <a:spLocks noGrp="1"/>
          </p:cNvSpPr>
          <p:nvPr>
            <p:ph type="ctrTitle"/>
          </p:nvPr>
        </p:nvSpPr>
        <p:spPr>
          <a:xfrm>
            <a:off x="1541917" y="1860357"/>
            <a:ext cx="6623514" cy="2183369"/>
          </a:xfrm>
        </p:spPr>
        <p:txBody>
          <a:bodyPr/>
          <a:lstStyle/>
          <a:p>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Trật</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tự</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thế</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giới</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mới</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sau</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chiến</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tranh</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thế</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giới</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thứ</a:t>
            </a:r>
            <a:r>
              <a:rPr lang="en-US" sz="5400" dirty="0">
                <a:latin typeface="Times New Roman" panose="02020603050405020304" pitchFamily="18" charset="0"/>
                <a:ea typeface="Brush Script MT" panose="03060802040406070304" pitchFamily="66" charset="-122"/>
                <a:cs typeface="Times New Roman" panose="02020603050405020304" pitchFamily="18" charset="0"/>
              </a:rPr>
              <a:t> </a:t>
            </a:r>
            <a:r>
              <a:rPr lang="en-US" sz="5400" dirty="0" err="1">
                <a:latin typeface="Times New Roman" panose="02020603050405020304" pitchFamily="18" charset="0"/>
                <a:ea typeface="Brush Script MT" panose="03060802040406070304" pitchFamily="66" charset="-122"/>
                <a:cs typeface="Times New Roman" panose="02020603050405020304" pitchFamily="18" charset="0"/>
              </a:rPr>
              <a:t>hai</a:t>
            </a:r>
            <a:endParaRPr lang="en-VN" sz="5400"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89D919EE-F2F2-F240-BBC6-3D1A3BB812BB}"/>
              </a:ext>
            </a:extLst>
          </p:cNvPr>
          <p:cNvSpPr txBox="1"/>
          <p:nvPr/>
        </p:nvSpPr>
        <p:spPr>
          <a:xfrm>
            <a:off x="3643460" y="989814"/>
            <a:ext cx="1857080" cy="584775"/>
          </a:xfrm>
          <a:prstGeom prst="rect">
            <a:avLst/>
          </a:prstGeom>
          <a:noFill/>
        </p:spPr>
        <p:txBody>
          <a:bodyPr wrap="square" rtlCol="0">
            <a:spAutoFit/>
          </a:bodyPr>
          <a:lstStyle/>
          <a:p>
            <a:pPr algn="ctr"/>
            <a:r>
              <a:rPr lang="en-VN" sz="3200" b="1" dirty="0">
                <a:latin typeface="Times New Roman" panose="02020603050405020304" pitchFamily="18" charset="0"/>
                <a:cs typeface="Times New Roman" panose="02020603050405020304" pitchFamily="18" charset="0"/>
              </a:rPr>
              <a:t>Bài 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125" autoRev="1" fill="hold">
                                          <p:stCondLst>
                                            <p:cond delay="0"/>
                                          </p:stCondLst>
                                        </p:cTn>
                                        <p:tgtEl>
                                          <p:spTgt spid="3"/>
                                        </p:tgtEl>
                                        <p:attrNameLst>
                                          <p:attrName>ppt_w</p:attrName>
                                        </p:attrNameLst>
                                      </p:cBhvr>
                                    </p:anim>
                                    <p:anim by="(#ppt_w*0.50)" calcmode="lin" valueType="num">
                                      <p:cBhvr>
                                        <p:cTn id="8" dur="125" decel="50000" autoRev="1" fill="hold">
                                          <p:stCondLst>
                                            <p:cond delay="0"/>
                                          </p:stCondLst>
                                        </p:cTn>
                                        <p:tgtEl>
                                          <p:spTgt spid="3"/>
                                        </p:tgtEl>
                                        <p:attrNameLst>
                                          <p:attrName>ppt_x</p:attrName>
                                        </p:attrNameLst>
                                      </p:cBhvr>
                                    </p:anim>
                                    <p:anim from="(-#ppt_h/2)" to="(#ppt_y)" calcmode="lin" valueType="num">
                                      <p:cBhvr>
                                        <p:cTn id="9" dur="250" fill="hold">
                                          <p:stCondLst>
                                            <p:cond delay="0"/>
                                          </p:stCondLst>
                                        </p:cTn>
                                        <p:tgtEl>
                                          <p:spTgt spid="3"/>
                                        </p:tgtEl>
                                        <p:attrNameLst>
                                          <p:attrName>ppt_y</p:attrName>
                                        </p:attrNameLst>
                                      </p:cBhvr>
                                    </p:anim>
                                    <p:animRot by="21600000">
                                      <p:cBhvr>
                                        <p:cTn id="10" dur="250" fill="hold">
                                          <p:stCondLst>
                                            <p:cond delay="0"/>
                                          </p:stCondLst>
                                        </p:cTn>
                                        <p:tgtEl>
                                          <p:spTgt spid="3"/>
                                        </p:tgtEl>
                                        <p:attrNameLst>
                                          <p:attrName>r</p:attrName>
                                        </p:attrNameLst>
                                      </p:cBhvr>
                                    </p:animRot>
                                  </p:childTnLst>
                                </p:cTn>
                              </p:par>
                            </p:childTnLst>
                          </p:cTn>
                        </p:par>
                        <p:par>
                          <p:cTn id="11" fill="hold">
                            <p:stCondLst>
                              <p:cond delay="1275"/>
                            </p:stCondLst>
                            <p:childTnLst>
                              <p:par>
                                <p:cTn id="12" presetID="32" presetClass="emph" presetSubtype="0" repeatCount="5000" fill="hold" grpId="1" nodeType="afterEffect">
                                  <p:stCondLst>
                                    <p:cond delay="0"/>
                                  </p:stCondLst>
                                  <p:iterate type="lt">
                                    <p:tmPct val="0"/>
                                  </p:iterate>
                                  <p:childTnLst>
                                    <p:animRot by="120000">
                                      <p:cBhvr>
                                        <p:cTn id="13" dur="100" fill="hold">
                                          <p:stCondLst>
                                            <p:cond delay="0"/>
                                          </p:stCondLst>
                                        </p:cTn>
                                        <p:tgtEl>
                                          <p:spTgt spid="3"/>
                                        </p:tgtEl>
                                        <p:attrNameLst>
                                          <p:attrName>r</p:attrName>
                                        </p:attrNameLst>
                                      </p:cBhvr>
                                    </p:animRot>
                                    <p:animRot by="-240000">
                                      <p:cBhvr>
                                        <p:cTn id="14" dur="200" fill="hold">
                                          <p:stCondLst>
                                            <p:cond delay="200"/>
                                          </p:stCondLst>
                                        </p:cTn>
                                        <p:tgtEl>
                                          <p:spTgt spid="3"/>
                                        </p:tgtEl>
                                        <p:attrNameLst>
                                          <p:attrName>r</p:attrName>
                                        </p:attrNameLst>
                                      </p:cBhvr>
                                    </p:animRot>
                                    <p:animRot by="240000">
                                      <p:cBhvr>
                                        <p:cTn id="15" dur="200" fill="hold">
                                          <p:stCondLst>
                                            <p:cond delay="400"/>
                                          </p:stCondLst>
                                        </p:cTn>
                                        <p:tgtEl>
                                          <p:spTgt spid="3"/>
                                        </p:tgtEl>
                                        <p:attrNameLst>
                                          <p:attrName>r</p:attrName>
                                        </p:attrNameLst>
                                      </p:cBhvr>
                                    </p:animRot>
                                    <p:animRot by="-240000">
                                      <p:cBhvr>
                                        <p:cTn id="16" dur="200" fill="hold">
                                          <p:stCondLst>
                                            <p:cond delay="600"/>
                                          </p:stCondLst>
                                        </p:cTn>
                                        <p:tgtEl>
                                          <p:spTgt spid="3"/>
                                        </p:tgtEl>
                                        <p:attrNameLst>
                                          <p:attrName>r</p:attrName>
                                        </p:attrNameLst>
                                      </p:cBhvr>
                                    </p:animRot>
                                    <p:animRot by="120000">
                                      <p:cBhvr>
                                        <p:cTn id="17"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1448" name="Google Shape;1448;p74"/>
          <p:cNvSpPr/>
          <p:nvPr/>
        </p:nvSpPr>
        <p:spPr>
          <a:xfrm>
            <a:off x="3055250" y="540000"/>
            <a:ext cx="3033600" cy="28380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52" name="Google Shape;1452;p74"/>
          <p:cNvCxnSpPr>
            <a:stCxn id="1453" idx="4"/>
            <a:endCxn id="1454" idx="0"/>
          </p:cNvCxnSpPr>
          <p:nvPr/>
        </p:nvCxnSpPr>
        <p:spPr>
          <a:xfrm>
            <a:off x="1426425" y="2011500"/>
            <a:ext cx="0" cy="668400"/>
          </a:xfrm>
          <a:prstGeom prst="straightConnector1">
            <a:avLst/>
          </a:prstGeom>
          <a:noFill/>
          <a:ln w="19050" cap="rnd" cmpd="sng">
            <a:solidFill>
              <a:schemeClr val="accent3"/>
            </a:solidFill>
            <a:prstDash val="dashDot"/>
            <a:round/>
            <a:headEnd type="none" w="med" len="med"/>
            <a:tailEnd type="none" w="med" len="med"/>
          </a:ln>
        </p:spPr>
      </p:cxnSp>
      <p:cxnSp>
        <p:nvCxnSpPr>
          <p:cNvPr id="1455" name="Google Shape;1455;p74"/>
          <p:cNvCxnSpPr>
            <a:stCxn id="1456" idx="4"/>
            <a:endCxn id="1457" idx="0"/>
          </p:cNvCxnSpPr>
          <p:nvPr/>
        </p:nvCxnSpPr>
        <p:spPr>
          <a:xfrm>
            <a:off x="7717575" y="2011500"/>
            <a:ext cx="0" cy="668400"/>
          </a:xfrm>
          <a:prstGeom prst="straightConnector1">
            <a:avLst/>
          </a:prstGeom>
          <a:noFill/>
          <a:ln w="19050" cap="rnd" cmpd="sng">
            <a:solidFill>
              <a:schemeClr val="accent3"/>
            </a:solidFill>
            <a:prstDash val="dashDot"/>
            <a:round/>
            <a:headEnd type="none" w="med" len="med"/>
            <a:tailEnd type="none" w="med" len="med"/>
          </a:ln>
        </p:spPr>
      </p:cxnSp>
      <p:grpSp>
        <p:nvGrpSpPr>
          <p:cNvPr id="1458" name="Google Shape;1458;p74"/>
          <p:cNvGrpSpPr/>
          <p:nvPr/>
        </p:nvGrpSpPr>
        <p:grpSpPr>
          <a:xfrm>
            <a:off x="1097475" y="2679825"/>
            <a:ext cx="657900" cy="657900"/>
            <a:chOff x="1097475" y="2679825"/>
            <a:chExt cx="657900" cy="657900"/>
          </a:xfrm>
        </p:grpSpPr>
        <p:sp>
          <p:nvSpPr>
            <p:cNvPr id="1454" name="Google Shape;1454;p74"/>
            <p:cNvSpPr/>
            <p:nvPr/>
          </p:nvSpPr>
          <p:spPr>
            <a:xfrm>
              <a:off x="109747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59" name="Google Shape;1459;p74"/>
            <p:cNvGrpSpPr/>
            <p:nvPr/>
          </p:nvGrpSpPr>
          <p:grpSpPr>
            <a:xfrm>
              <a:off x="1268405" y="2840593"/>
              <a:ext cx="316104" cy="316104"/>
              <a:chOff x="5566722" y="2571753"/>
              <a:chExt cx="417024" cy="417024"/>
            </a:xfrm>
          </p:grpSpPr>
          <p:sp>
            <p:nvSpPr>
              <p:cNvPr id="1460" name="Google Shape;1460;p74"/>
              <p:cNvSpPr/>
              <p:nvPr/>
            </p:nvSpPr>
            <p:spPr>
              <a:xfrm>
                <a:off x="5566722" y="2571753"/>
                <a:ext cx="417024" cy="417024"/>
              </a:xfrm>
              <a:custGeom>
                <a:avLst/>
                <a:gdLst/>
                <a:ahLst/>
                <a:cxnLst/>
                <a:rect l="l" t="t" r="r" b="b"/>
                <a:pathLst>
                  <a:path w="19982" h="19982" extrusionOk="0">
                    <a:moveTo>
                      <a:pt x="9990" y="1171"/>
                    </a:moveTo>
                    <a:cubicBezTo>
                      <a:pt x="14855" y="1171"/>
                      <a:pt x="18810" y="5127"/>
                      <a:pt x="18810" y="9991"/>
                    </a:cubicBezTo>
                    <a:cubicBezTo>
                      <a:pt x="18810" y="14854"/>
                      <a:pt x="14855" y="18810"/>
                      <a:pt x="9990" y="18810"/>
                    </a:cubicBezTo>
                    <a:cubicBezTo>
                      <a:pt x="5127" y="18810"/>
                      <a:pt x="1170" y="14854"/>
                      <a:pt x="1170" y="9991"/>
                    </a:cubicBezTo>
                    <a:cubicBezTo>
                      <a:pt x="1170" y="5127"/>
                      <a:pt x="5127" y="1171"/>
                      <a:pt x="9990" y="1171"/>
                    </a:cubicBezTo>
                    <a:close/>
                    <a:moveTo>
                      <a:pt x="9990" y="0"/>
                    </a:moveTo>
                    <a:cubicBezTo>
                      <a:pt x="4488" y="0"/>
                      <a:pt x="0" y="4490"/>
                      <a:pt x="0" y="9990"/>
                    </a:cubicBezTo>
                    <a:cubicBezTo>
                      <a:pt x="0" y="15493"/>
                      <a:pt x="4490" y="19981"/>
                      <a:pt x="9990" y="19981"/>
                    </a:cubicBezTo>
                    <a:cubicBezTo>
                      <a:pt x="15492" y="19981"/>
                      <a:pt x="19981" y="15491"/>
                      <a:pt x="19981" y="9990"/>
                    </a:cubicBezTo>
                    <a:cubicBezTo>
                      <a:pt x="19981" y="4488"/>
                      <a:pt x="15492" y="0"/>
                      <a:pt x="99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74"/>
              <p:cNvSpPr/>
              <p:nvPr/>
            </p:nvSpPr>
            <p:spPr>
              <a:xfrm>
                <a:off x="5653037" y="2658069"/>
                <a:ext cx="207719" cy="243052"/>
              </a:xfrm>
              <a:custGeom>
                <a:avLst/>
                <a:gdLst/>
                <a:ahLst/>
                <a:cxnLst/>
                <a:rect l="l" t="t" r="r" b="b"/>
                <a:pathLst>
                  <a:path w="9953" h="11646" extrusionOk="0">
                    <a:moveTo>
                      <a:pt x="8782" y="1300"/>
                    </a:moveTo>
                    <a:lnTo>
                      <a:pt x="8782" y="2448"/>
                    </a:lnTo>
                    <a:lnTo>
                      <a:pt x="4099" y="3384"/>
                    </a:lnTo>
                    <a:lnTo>
                      <a:pt x="4099" y="2236"/>
                    </a:lnTo>
                    <a:lnTo>
                      <a:pt x="8782" y="1300"/>
                    </a:lnTo>
                    <a:close/>
                    <a:moveTo>
                      <a:pt x="8782" y="7304"/>
                    </a:moveTo>
                    <a:lnTo>
                      <a:pt x="8782" y="8447"/>
                    </a:lnTo>
                    <a:cubicBezTo>
                      <a:pt x="8782" y="8766"/>
                      <a:pt x="8591" y="9047"/>
                      <a:pt x="8295" y="9165"/>
                    </a:cubicBezTo>
                    <a:cubicBezTo>
                      <a:pt x="8163" y="9218"/>
                      <a:pt x="7987" y="9306"/>
                      <a:pt x="7782" y="9306"/>
                    </a:cubicBezTo>
                    <a:cubicBezTo>
                      <a:pt x="7653" y="9306"/>
                      <a:pt x="7513" y="9271"/>
                      <a:pt x="7365" y="9171"/>
                    </a:cubicBezTo>
                    <a:cubicBezTo>
                      <a:pt x="6850" y="8824"/>
                      <a:pt x="6937" y="8042"/>
                      <a:pt x="7512" y="7812"/>
                    </a:cubicBezTo>
                    <a:lnTo>
                      <a:pt x="8782" y="7304"/>
                    </a:lnTo>
                    <a:close/>
                    <a:moveTo>
                      <a:pt x="2928" y="8475"/>
                    </a:moveTo>
                    <a:lnTo>
                      <a:pt x="2928" y="9618"/>
                    </a:lnTo>
                    <a:cubicBezTo>
                      <a:pt x="2928" y="9937"/>
                      <a:pt x="2737" y="10218"/>
                      <a:pt x="2442" y="10336"/>
                    </a:cubicBezTo>
                    <a:cubicBezTo>
                      <a:pt x="2308" y="10389"/>
                      <a:pt x="2132" y="10476"/>
                      <a:pt x="1928" y="10476"/>
                    </a:cubicBezTo>
                    <a:cubicBezTo>
                      <a:pt x="1799" y="10476"/>
                      <a:pt x="1659" y="10442"/>
                      <a:pt x="1511" y="10342"/>
                    </a:cubicBezTo>
                    <a:cubicBezTo>
                      <a:pt x="996" y="9993"/>
                      <a:pt x="1083" y="9213"/>
                      <a:pt x="1658" y="8983"/>
                    </a:cubicBezTo>
                    <a:lnTo>
                      <a:pt x="2928" y="8475"/>
                    </a:lnTo>
                    <a:close/>
                    <a:moveTo>
                      <a:pt x="9369" y="1"/>
                    </a:moveTo>
                    <a:cubicBezTo>
                      <a:pt x="9330" y="1"/>
                      <a:pt x="9291" y="4"/>
                      <a:pt x="9252" y="12"/>
                    </a:cubicBezTo>
                    <a:lnTo>
                      <a:pt x="3399" y="1182"/>
                    </a:lnTo>
                    <a:cubicBezTo>
                      <a:pt x="3124" y="1237"/>
                      <a:pt x="2928" y="1477"/>
                      <a:pt x="2928" y="1757"/>
                    </a:cubicBezTo>
                    <a:lnTo>
                      <a:pt x="2928" y="7214"/>
                    </a:lnTo>
                    <a:lnTo>
                      <a:pt x="1223" y="7897"/>
                    </a:lnTo>
                    <a:cubicBezTo>
                      <a:pt x="480" y="8192"/>
                      <a:pt x="0" y="8902"/>
                      <a:pt x="0" y="9701"/>
                    </a:cubicBezTo>
                    <a:cubicBezTo>
                      <a:pt x="0" y="10782"/>
                      <a:pt x="880" y="11645"/>
                      <a:pt x="1944" y="11645"/>
                    </a:cubicBezTo>
                    <a:cubicBezTo>
                      <a:pt x="2362" y="11645"/>
                      <a:pt x="2624" y="11523"/>
                      <a:pt x="2877" y="11423"/>
                    </a:cubicBezTo>
                    <a:cubicBezTo>
                      <a:pt x="3618" y="11125"/>
                      <a:pt x="4099" y="10418"/>
                      <a:pt x="4099" y="9618"/>
                    </a:cubicBezTo>
                    <a:lnTo>
                      <a:pt x="4099" y="4578"/>
                    </a:lnTo>
                    <a:lnTo>
                      <a:pt x="8782" y="3641"/>
                    </a:lnTo>
                    <a:lnTo>
                      <a:pt x="8782" y="6043"/>
                    </a:lnTo>
                    <a:lnTo>
                      <a:pt x="7076" y="6726"/>
                    </a:lnTo>
                    <a:cubicBezTo>
                      <a:pt x="6335" y="7023"/>
                      <a:pt x="5854" y="7731"/>
                      <a:pt x="5854" y="8530"/>
                    </a:cubicBezTo>
                    <a:cubicBezTo>
                      <a:pt x="5854" y="9611"/>
                      <a:pt x="6733" y="10476"/>
                      <a:pt x="7798" y="10476"/>
                    </a:cubicBezTo>
                    <a:cubicBezTo>
                      <a:pt x="8216" y="10476"/>
                      <a:pt x="8477" y="10354"/>
                      <a:pt x="8730" y="10251"/>
                    </a:cubicBezTo>
                    <a:cubicBezTo>
                      <a:pt x="9473" y="9956"/>
                      <a:pt x="9953" y="9247"/>
                      <a:pt x="9953" y="8447"/>
                    </a:cubicBezTo>
                    <a:lnTo>
                      <a:pt x="9953" y="586"/>
                    </a:lnTo>
                    <a:cubicBezTo>
                      <a:pt x="9953" y="410"/>
                      <a:pt x="9873" y="244"/>
                      <a:pt x="9739" y="133"/>
                    </a:cubicBezTo>
                    <a:cubicBezTo>
                      <a:pt x="9633" y="47"/>
                      <a:pt x="9503" y="1"/>
                      <a:pt x="93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62" name="Google Shape;1462;p74"/>
          <p:cNvGrpSpPr/>
          <p:nvPr/>
        </p:nvGrpSpPr>
        <p:grpSpPr>
          <a:xfrm>
            <a:off x="1097475" y="1353600"/>
            <a:ext cx="657900" cy="657900"/>
            <a:chOff x="1097475" y="1353600"/>
            <a:chExt cx="657900" cy="657900"/>
          </a:xfrm>
        </p:grpSpPr>
        <p:sp>
          <p:nvSpPr>
            <p:cNvPr id="1453" name="Google Shape;1453;p74"/>
            <p:cNvSpPr/>
            <p:nvPr/>
          </p:nvSpPr>
          <p:spPr>
            <a:xfrm>
              <a:off x="109747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63" name="Google Shape;1463;p74"/>
            <p:cNvGrpSpPr/>
            <p:nvPr/>
          </p:nvGrpSpPr>
          <p:grpSpPr>
            <a:xfrm>
              <a:off x="1268376" y="1571405"/>
              <a:ext cx="316104" cy="222279"/>
              <a:chOff x="3476576" y="2633631"/>
              <a:chExt cx="417024" cy="293244"/>
            </a:xfrm>
          </p:grpSpPr>
          <p:sp>
            <p:nvSpPr>
              <p:cNvPr id="1464" name="Google Shape;1464;p74"/>
              <p:cNvSpPr/>
              <p:nvPr/>
            </p:nvSpPr>
            <p:spPr>
              <a:xfrm>
                <a:off x="3476576" y="2633631"/>
                <a:ext cx="417024" cy="293244"/>
              </a:xfrm>
              <a:custGeom>
                <a:avLst/>
                <a:gdLst/>
                <a:ahLst/>
                <a:cxnLst/>
                <a:rect l="l" t="t" r="r" b="b"/>
                <a:pathLst>
                  <a:path w="19982" h="14051" extrusionOk="0">
                    <a:moveTo>
                      <a:pt x="17056" y="1172"/>
                    </a:moveTo>
                    <a:cubicBezTo>
                      <a:pt x="18023" y="1172"/>
                      <a:pt x="18811" y="1961"/>
                      <a:pt x="18811" y="2929"/>
                    </a:cubicBezTo>
                    <a:lnTo>
                      <a:pt x="18811" y="11124"/>
                    </a:lnTo>
                    <a:cubicBezTo>
                      <a:pt x="18811" y="12092"/>
                      <a:pt x="18023" y="12881"/>
                      <a:pt x="17056" y="12881"/>
                    </a:cubicBezTo>
                    <a:lnTo>
                      <a:pt x="2927" y="12881"/>
                    </a:lnTo>
                    <a:cubicBezTo>
                      <a:pt x="1959" y="12881"/>
                      <a:pt x="1172" y="12092"/>
                      <a:pt x="1172" y="11124"/>
                    </a:cubicBezTo>
                    <a:lnTo>
                      <a:pt x="1172" y="2929"/>
                    </a:lnTo>
                    <a:cubicBezTo>
                      <a:pt x="1172" y="1961"/>
                      <a:pt x="1959" y="1172"/>
                      <a:pt x="2927" y="1172"/>
                    </a:cubicBezTo>
                    <a:close/>
                    <a:moveTo>
                      <a:pt x="2927" y="1"/>
                    </a:moveTo>
                    <a:cubicBezTo>
                      <a:pt x="1313" y="1"/>
                      <a:pt x="1" y="1315"/>
                      <a:pt x="1" y="2929"/>
                    </a:cubicBezTo>
                    <a:lnTo>
                      <a:pt x="1" y="11124"/>
                    </a:lnTo>
                    <a:cubicBezTo>
                      <a:pt x="1" y="12738"/>
                      <a:pt x="1313" y="14050"/>
                      <a:pt x="2927" y="14050"/>
                    </a:cubicBezTo>
                    <a:lnTo>
                      <a:pt x="17056" y="14050"/>
                    </a:lnTo>
                    <a:cubicBezTo>
                      <a:pt x="18669" y="14050"/>
                      <a:pt x="19982" y="12738"/>
                      <a:pt x="19982" y="11124"/>
                    </a:cubicBezTo>
                    <a:lnTo>
                      <a:pt x="19982" y="2929"/>
                    </a:lnTo>
                    <a:cubicBezTo>
                      <a:pt x="19982" y="1315"/>
                      <a:pt x="18669" y="1"/>
                      <a:pt x="17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74"/>
              <p:cNvSpPr/>
              <p:nvPr/>
            </p:nvSpPr>
            <p:spPr>
              <a:xfrm>
                <a:off x="3636206" y="2706945"/>
                <a:ext cx="122194" cy="146633"/>
              </a:xfrm>
              <a:custGeom>
                <a:avLst/>
                <a:gdLst/>
                <a:ahLst/>
                <a:cxnLst/>
                <a:rect l="l" t="t" r="r" b="b"/>
                <a:pathLst>
                  <a:path w="5855" h="7026" extrusionOk="0">
                    <a:moveTo>
                      <a:pt x="1172" y="1643"/>
                    </a:moveTo>
                    <a:lnTo>
                      <a:pt x="4165" y="3514"/>
                    </a:lnTo>
                    <a:lnTo>
                      <a:pt x="1172" y="5384"/>
                    </a:lnTo>
                    <a:lnTo>
                      <a:pt x="1172" y="1643"/>
                    </a:lnTo>
                    <a:close/>
                    <a:moveTo>
                      <a:pt x="586" y="0"/>
                    </a:moveTo>
                    <a:cubicBezTo>
                      <a:pt x="489" y="0"/>
                      <a:pt x="391" y="25"/>
                      <a:pt x="302" y="74"/>
                    </a:cubicBezTo>
                    <a:cubicBezTo>
                      <a:pt x="116" y="178"/>
                      <a:pt x="1" y="373"/>
                      <a:pt x="1" y="587"/>
                    </a:cubicBezTo>
                    <a:lnTo>
                      <a:pt x="1" y="6440"/>
                    </a:lnTo>
                    <a:cubicBezTo>
                      <a:pt x="1" y="6653"/>
                      <a:pt x="116" y="6849"/>
                      <a:pt x="302" y="6953"/>
                    </a:cubicBezTo>
                    <a:cubicBezTo>
                      <a:pt x="389" y="7001"/>
                      <a:pt x="487" y="7026"/>
                      <a:pt x="585" y="7026"/>
                    </a:cubicBezTo>
                    <a:cubicBezTo>
                      <a:pt x="693" y="7026"/>
                      <a:pt x="801" y="6997"/>
                      <a:pt x="896" y="6937"/>
                    </a:cubicBezTo>
                    <a:lnTo>
                      <a:pt x="5580" y="4010"/>
                    </a:lnTo>
                    <a:cubicBezTo>
                      <a:pt x="5750" y="3903"/>
                      <a:pt x="5854" y="3714"/>
                      <a:pt x="5854" y="3513"/>
                    </a:cubicBezTo>
                    <a:cubicBezTo>
                      <a:pt x="5854" y="3311"/>
                      <a:pt x="5750" y="3123"/>
                      <a:pt x="5580" y="3017"/>
                    </a:cubicBezTo>
                    <a:lnTo>
                      <a:pt x="896" y="90"/>
                    </a:lnTo>
                    <a:cubicBezTo>
                      <a:pt x="801" y="30"/>
                      <a:pt x="694" y="0"/>
                      <a:pt x="5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66" name="Google Shape;1466;p74"/>
          <p:cNvGrpSpPr/>
          <p:nvPr/>
        </p:nvGrpSpPr>
        <p:grpSpPr>
          <a:xfrm>
            <a:off x="7388625" y="2679825"/>
            <a:ext cx="657900" cy="657900"/>
            <a:chOff x="7388625" y="2679825"/>
            <a:chExt cx="657900" cy="657900"/>
          </a:xfrm>
        </p:grpSpPr>
        <p:sp>
          <p:nvSpPr>
            <p:cNvPr id="1457" name="Google Shape;1457;p74"/>
            <p:cNvSpPr/>
            <p:nvPr/>
          </p:nvSpPr>
          <p:spPr>
            <a:xfrm>
              <a:off x="738862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67" name="Google Shape;1467;p74"/>
            <p:cNvGrpSpPr/>
            <p:nvPr/>
          </p:nvGrpSpPr>
          <p:grpSpPr>
            <a:xfrm>
              <a:off x="7559508" y="2850724"/>
              <a:ext cx="316136" cy="316104"/>
              <a:chOff x="812101" y="2571761"/>
              <a:chExt cx="417066" cy="417024"/>
            </a:xfrm>
          </p:grpSpPr>
          <p:sp>
            <p:nvSpPr>
              <p:cNvPr id="1468" name="Google Shape;1468;p74"/>
              <p:cNvSpPr/>
              <p:nvPr/>
            </p:nvSpPr>
            <p:spPr>
              <a:xfrm>
                <a:off x="935084" y="2694744"/>
                <a:ext cx="171071" cy="171071"/>
              </a:xfrm>
              <a:custGeom>
                <a:avLst/>
                <a:gdLst/>
                <a:ahLst/>
                <a:cxnLst/>
                <a:rect l="l" t="t" r="r" b="b"/>
                <a:pathLst>
                  <a:path w="8197" h="8197" extrusionOk="0">
                    <a:moveTo>
                      <a:pt x="4099" y="1171"/>
                    </a:moveTo>
                    <a:cubicBezTo>
                      <a:pt x="5712" y="1171"/>
                      <a:pt x="7027" y="2484"/>
                      <a:pt x="7027" y="4097"/>
                    </a:cubicBezTo>
                    <a:cubicBezTo>
                      <a:pt x="7027" y="5712"/>
                      <a:pt x="5712" y="7025"/>
                      <a:pt x="4099" y="7025"/>
                    </a:cubicBezTo>
                    <a:cubicBezTo>
                      <a:pt x="2486" y="7025"/>
                      <a:pt x="1171" y="5712"/>
                      <a:pt x="1171" y="4097"/>
                    </a:cubicBezTo>
                    <a:cubicBezTo>
                      <a:pt x="1171" y="2484"/>
                      <a:pt x="2486" y="1171"/>
                      <a:pt x="4099" y="1171"/>
                    </a:cubicBezTo>
                    <a:close/>
                    <a:moveTo>
                      <a:pt x="4099" y="0"/>
                    </a:moveTo>
                    <a:cubicBezTo>
                      <a:pt x="1840" y="0"/>
                      <a:pt x="0" y="1838"/>
                      <a:pt x="0" y="4097"/>
                    </a:cubicBezTo>
                    <a:cubicBezTo>
                      <a:pt x="0" y="6358"/>
                      <a:pt x="1840" y="8196"/>
                      <a:pt x="4099" y="8196"/>
                    </a:cubicBezTo>
                    <a:cubicBezTo>
                      <a:pt x="6358" y="8196"/>
                      <a:pt x="8196" y="6358"/>
                      <a:pt x="8196" y="4097"/>
                    </a:cubicBezTo>
                    <a:cubicBezTo>
                      <a:pt x="8196" y="1838"/>
                      <a:pt x="6358" y="0"/>
                      <a:pt x="409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74"/>
              <p:cNvSpPr/>
              <p:nvPr/>
            </p:nvSpPr>
            <p:spPr>
              <a:xfrm>
                <a:off x="860977" y="2620616"/>
                <a:ext cx="319311" cy="319290"/>
              </a:xfrm>
              <a:custGeom>
                <a:avLst/>
                <a:gdLst/>
                <a:ahLst/>
                <a:cxnLst/>
                <a:rect l="l" t="t" r="r" b="b"/>
                <a:pathLst>
                  <a:path w="15300" h="15299" extrusionOk="0">
                    <a:moveTo>
                      <a:pt x="12333" y="1171"/>
                    </a:moveTo>
                    <a:cubicBezTo>
                      <a:pt x="13306" y="1171"/>
                      <a:pt x="14128" y="1994"/>
                      <a:pt x="14128" y="2967"/>
                    </a:cubicBezTo>
                    <a:lnTo>
                      <a:pt x="14128" y="12334"/>
                    </a:lnTo>
                    <a:cubicBezTo>
                      <a:pt x="14128" y="13307"/>
                      <a:pt x="13306" y="14129"/>
                      <a:pt x="12333" y="14129"/>
                    </a:cubicBezTo>
                    <a:lnTo>
                      <a:pt x="2968" y="14129"/>
                    </a:lnTo>
                    <a:cubicBezTo>
                      <a:pt x="1993" y="14129"/>
                      <a:pt x="1172" y="13307"/>
                      <a:pt x="1172" y="12334"/>
                    </a:cubicBezTo>
                    <a:lnTo>
                      <a:pt x="1172" y="2967"/>
                    </a:lnTo>
                    <a:cubicBezTo>
                      <a:pt x="1172" y="1994"/>
                      <a:pt x="1993" y="1171"/>
                      <a:pt x="2968" y="1171"/>
                    </a:cubicBezTo>
                    <a:close/>
                    <a:moveTo>
                      <a:pt x="2968" y="0"/>
                    </a:moveTo>
                    <a:cubicBezTo>
                      <a:pt x="1351" y="0"/>
                      <a:pt x="1" y="1346"/>
                      <a:pt x="1" y="2967"/>
                    </a:cubicBezTo>
                    <a:lnTo>
                      <a:pt x="1" y="12334"/>
                    </a:lnTo>
                    <a:cubicBezTo>
                      <a:pt x="1" y="13952"/>
                      <a:pt x="1349" y="15299"/>
                      <a:pt x="2968" y="15299"/>
                    </a:cubicBezTo>
                    <a:lnTo>
                      <a:pt x="12333" y="15299"/>
                    </a:lnTo>
                    <a:cubicBezTo>
                      <a:pt x="13953" y="15299"/>
                      <a:pt x="15299" y="13951"/>
                      <a:pt x="15299" y="12334"/>
                    </a:cubicBezTo>
                    <a:lnTo>
                      <a:pt x="15299" y="2967"/>
                    </a:lnTo>
                    <a:cubicBezTo>
                      <a:pt x="15299" y="1345"/>
                      <a:pt x="13948" y="0"/>
                      <a:pt x="123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74"/>
              <p:cNvSpPr/>
              <p:nvPr/>
            </p:nvSpPr>
            <p:spPr>
              <a:xfrm>
                <a:off x="812101" y="2571761"/>
                <a:ext cx="417066" cy="417024"/>
              </a:xfrm>
              <a:custGeom>
                <a:avLst/>
                <a:gdLst/>
                <a:ahLst/>
                <a:cxnLst/>
                <a:rect l="l" t="t" r="r" b="b"/>
                <a:pathLst>
                  <a:path w="19984" h="19982" extrusionOk="0">
                    <a:moveTo>
                      <a:pt x="17056" y="1172"/>
                    </a:moveTo>
                    <a:cubicBezTo>
                      <a:pt x="18025" y="1172"/>
                      <a:pt x="18812" y="1959"/>
                      <a:pt x="18812" y="2927"/>
                    </a:cubicBezTo>
                    <a:lnTo>
                      <a:pt x="18812" y="17056"/>
                    </a:lnTo>
                    <a:cubicBezTo>
                      <a:pt x="18812" y="18023"/>
                      <a:pt x="18025" y="18811"/>
                      <a:pt x="17056" y="18811"/>
                    </a:cubicBezTo>
                    <a:lnTo>
                      <a:pt x="2928" y="18811"/>
                    </a:lnTo>
                    <a:cubicBezTo>
                      <a:pt x="1961" y="18811"/>
                      <a:pt x="1172" y="18023"/>
                      <a:pt x="1172" y="17056"/>
                    </a:cubicBezTo>
                    <a:lnTo>
                      <a:pt x="1172" y="2927"/>
                    </a:lnTo>
                    <a:cubicBezTo>
                      <a:pt x="1172" y="1959"/>
                      <a:pt x="1961" y="1172"/>
                      <a:pt x="2928" y="1172"/>
                    </a:cubicBezTo>
                    <a:close/>
                    <a:moveTo>
                      <a:pt x="2928" y="1"/>
                    </a:moveTo>
                    <a:cubicBezTo>
                      <a:pt x="1313" y="1"/>
                      <a:pt x="1" y="1313"/>
                      <a:pt x="1" y="2927"/>
                    </a:cubicBezTo>
                    <a:lnTo>
                      <a:pt x="1" y="17056"/>
                    </a:lnTo>
                    <a:cubicBezTo>
                      <a:pt x="1" y="18669"/>
                      <a:pt x="1313" y="19982"/>
                      <a:pt x="2928" y="19982"/>
                    </a:cubicBezTo>
                    <a:lnTo>
                      <a:pt x="17056" y="19982"/>
                    </a:lnTo>
                    <a:cubicBezTo>
                      <a:pt x="18669" y="19982"/>
                      <a:pt x="19984" y="18669"/>
                      <a:pt x="19984" y="17056"/>
                    </a:cubicBezTo>
                    <a:lnTo>
                      <a:pt x="19984" y="2927"/>
                    </a:lnTo>
                    <a:cubicBezTo>
                      <a:pt x="19984" y="1313"/>
                      <a:pt x="18669" y="1"/>
                      <a:pt x="170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74"/>
              <p:cNvSpPr/>
              <p:nvPr/>
            </p:nvSpPr>
            <p:spPr>
              <a:xfrm>
                <a:off x="1081712" y="2670306"/>
                <a:ext cx="48878" cy="48898"/>
              </a:xfrm>
              <a:custGeom>
                <a:avLst/>
                <a:gdLst/>
                <a:ahLst/>
                <a:cxnLst/>
                <a:rect l="l" t="t" r="r" b="b"/>
                <a:pathLst>
                  <a:path w="2342" h="2343" extrusionOk="0">
                    <a:moveTo>
                      <a:pt x="1170" y="0"/>
                    </a:moveTo>
                    <a:cubicBezTo>
                      <a:pt x="524" y="0"/>
                      <a:pt x="1" y="526"/>
                      <a:pt x="1" y="1171"/>
                    </a:cubicBezTo>
                    <a:cubicBezTo>
                      <a:pt x="1" y="1817"/>
                      <a:pt x="524" y="2342"/>
                      <a:pt x="1170" y="2342"/>
                    </a:cubicBezTo>
                    <a:cubicBezTo>
                      <a:pt x="1816" y="2342"/>
                      <a:pt x="2341" y="1817"/>
                      <a:pt x="2341" y="1171"/>
                    </a:cubicBezTo>
                    <a:cubicBezTo>
                      <a:pt x="2341" y="526"/>
                      <a:pt x="1816" y="0"/>
                      <a:pt x="11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72" name="Google Shape;1472;p74"/>
          <p:cNvGrpSpPr/>
          <p:nvPr/>
        </p:nvGrpSpPr>
        <p:grpSpPr>
          <a:xfrm>
            <a:off x="7388625" y="1353600"/>
            <a:ext cx="657900" cy="657900"/>
            <a:chOff x="7388625" y="1353600"/>
            <a:chExt cx="657900" cy="657900"/>
          </a:xfrm>
        </p:grpSpPr>
        <p:sp>
          <p:nvSpPr>
            <p:cNvPr id="1456" name="Google Shape;1456;p74"/>
            <p:cNvSpPr/>
            <p:nvPr/>
          </p:nvSpPr>
          <p:spPr>
            <a:xfrm>
              <a:off x="738862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74"/>
            <p:cNvSpPr/>
            <p:nvPr/>
          </p:nvSpPr>
          <p:spPr>
            <a:xfrm>
              <a:off x="7559520" y="1553002"/>
              <a:ext cx="317681" cy="259084"/>
            </a:xfrm>
            <a:custGeom>
              <a:avLst/>
              <a:gdLst/>
              <a:ahLst/>
              <a:cxnLst/>
              <a:rect l="l" t="t" r="r" b="b"/>
              <a:pathLst>
                <a:path w="20081" h="16377" extrusionOk="0">
                  <a:moveTo>
                    <a:pt x="13632" y="1165"/>
                  </a:moveTo>
                  <a:cubicBezTo>
                    <a:pt x="14903" y="1165"/>
                    <a:pt x="15458" y="1658"/>
                    <a:pt x="15826" y="1984"/>
                  </a:cubicBezTo>
                  <a:cubicBezTo>
                    <a:pt x="16040" y="2173"/>
                    <a:pt x="16244" y="2353"/>
                    <a:pt x="16548" y="2353"/>
                  </a:cubicBezTo>
                  <a:cubicBezTo>
                    <a:pt x="16762" y="2353"/>
                    <a:pt x="17038" y="2293"/>
                    <a:pt x="17344" y="2196"/>
                  </a:cubicBezTo>
                  <a:lnTo>
                    <a:pt x="17344" y="2196"/>
                  </a:lnTo>
                  <a:cubicBezTo>
                    <a:pt x="17236" y="2288"/>
                    <a:pt x="17119" y="2376"/>
                    <a:pt x="16995" y="2461"/>
                  </a:cubicBezTo>
                  <a:cubicBezTo>
                    <a:pt x="16780" y="2612"/>
                    <a:pt x="16689" y="2889"/>
                    <a:pt x="16778" y="3137"/>
                  </a:cubicBezTo>
                  <a:cubicBezTo>
                    <a:pt x="16861" y="3373"/>
                    <a:pt x="17082" y="3528"/>
                    <a:pt x="17329" y="3528"/>
                  </a:cubicBezTo>
                  <a:cubicBezTo>
                    <a:pt x="17343" y="3528"/>
                    <a:pt x="17358" y="3527"/>
                    <a:pt x="17372" y="3526"/>
                  </a:cubicBezTo>
                  <a:cubicBezTo>
                    <a:pt x="17475" y="3519"/>
                    <a:pt x="17576" y="3508"/>
                    <a:pt x="17680" y="3494"/>
                  </a:cubicBezTo>
                  <a:lnTo>
                    <a:pt x="17680" y="3494"/>
                  </a:lnTo>
                  <a:cubicBezTo>
                    <a:pt x="17275" y="3802"/>
                    <a:pt x="16921" y="3990"/>
                    <a:pt x="16937" y="4786"/>
                  </a:cubicBezTo>
                  <a:cubicBezTo>
                    <a:pt x="16937" y="4826"/>
                    <a:pt x="16939" y="4881"/>
                    <a:pt x="16939" y="4971"/>
                  </a:cubicBezTo>
                  <a:cubicBezTo>
                    <a:pt x="16939" y="6510"/>
                    <a:pt x="16350" y="9097"/>
                    <a:pt x="14694" y="11320"/>
                  </a:cubicBezTo>
                  <a:cubicBezTo>
                    <a:pt x="13372" y="13093"/>
                    <a:pt x="10896" y="15207"/>
                    <a:pt x="6611" y="15207"/>
                  </a:cubicBezTo>
                  <a:cubicBezTo>
                    <a:pt x="5368" y="15207"/>
                    <a:pt x="4159" y="14996"/>
                    <a:pt x="3001" y="14582"/>
                  </a:cubicBezTo>
                  <a:cubicBezTo>
                    <a:pt x="4359" y="14345"/>
                    <a:pt x="5612" y="13799"/>
                    <a:pt x="6698" y="12960"/>
                  </a:cubicBezTo>
                  <a:cubicBezTo>
                    <a:pt x="6893" y="12812"/>
                    <a:pt x="6972" y="12557"/>
                    <a:pt x="6900" y="12323"/>
                  </a:cubicBezTo>
                  <a:cubicBezTo>
                    <a:pt x="6827" y="12090"/>
                    <a:pt x="6617" y="11925"/>
                    <a:pt x="6372" y="11913"/>
                  </a:cubicBezTo>
                  <a:cubicBezTo>
                    <a:pt x="5203" y="11849"/>
                    <a:pt x="4280" y="11209"/>
                    <a:pt x="3767" y="10448"/>
                  </a:cubicBezTo>
                  <a:cubicBezTo>
                    <a:pt x="3968" y="10434"/>
                    <a:pt x="4207" y="10404"/>
                    <a:pt x="4564" y="10340"/>
                  </a:cubicBezTo>
                  <a:cubicBezTo>
                    <a:pt x="4832" y="10294"/>
                    <a:pt x="5030" y="10071"/>
                    <a:pt x="5047" y="9801"/>
                  </a:cubicBezTo>
                  <a:cubicBezTo>
                    <a:pt x="5065" y="9532"/>
                    <a:pt x="4895" y="9286"/>
                    <a:pt x="4637" y="9205"/>
                  </a:cubicBezTo>
                  <a:cubicBezTo>
                    <a:pt x="3296" y="8787"/>
                    <a:pt x="2498" y="8025"/>
                    <a:pt x="2180" y="6838"/>
                  </a:cubicBezTo>
                  <a:lnTo>
                    <a:pt x="2180" y="6838"/>
                  </a:lnTo>
                  <a:cubicBezTo>
                    <a:pt x="2390" y="6891"/>
                    <a:pt x="2642" y="6933"/>
                    <a:pt x="3057" y="6986"/>
                  </a:cubicBezTo>
                  <a:cubicBezTo>
                    <a:pt x="3081" y="6989"/>
                    <a:pt x="3105" y="6991"/>
                    <a:pt x="3129" y="6991"/>
                  </a:cubicBezTo>
                  <a:cubicBezTo>
                    <a:pt x="3359" y="6991"/>
                    <a:pt x="3571" y="6854"/>
                    <a:pt x="3666" y="6640"/>
                  </a:cubicBezTo>
                  <a:cubicBezTo>
                    <a:pt x="3770" y="6403"/>
                    <a:pt x="3707" y="6125"/>
                    <a:pt x="3508" y="5957"/>
                  </a:cubicBezTo>
                  <a:cubicBezTo>
                    <a:pt x="2014" y="4697"/>
                    <a:pt x="1936" y="3409"/>
                    <a:pt x="2210" y="2373"/>
                  </a:cubicBezTo>
                  <a:lnTo>
                    <a:pt x="2210" y="2373"/>
                  </a:lnTo>
                  <a:cubicBezTo>
                    <a:pt x="4267" y="4464"/>
                    <a:pt x="6801" y="5670"/>
                    <a:pt x="9880" y="5882"/>
                  </a:cubicBezTo>
                  <a:cubicBezTo>
                    <a:pt x="9894" y="5883"/>
                    <a:pt x="9908" y="5884"/>
                    <a:pt x="9921" y="5884"/>
                  </a:cubicBezTo>
                  <a:cubicBezTo>
                    <a:pt x="10265" y="5884"/>
                    <a:pt x="10539" y="5586"/>
                    <a:pt x="10503" y="5239"/>
                  </a:cubicBezTo>
                  <a:cubicBezTo>
                    <a:pt x="10372" y="3940"/>
                    <a:pt x="10634" y="2919"/>
                    <a:pt x="11281" y="2203"/>
                  </a:cubicBezTo>
                  <a:cubicBezTo>
                    <a:pt x="11975" y="1437"/>
                    <a:pt x="12981" y="1165"/>
                    <a:pt x="13632" y="1165"/>
                  </a:cubicBezTo>
                  <a:close/>
                  <a:moveTo>
                    <a:pt x="13631" y="1"/>
                  </a:moveTo>
                  <a:cubicBezTo>
                    <a:pt x="12698" y="1"/>
                    <a:pt x="11363" y="368"/>
                    <a:pt x="10413" y="1418"/>
                  </a:cubicBezTo>
                  <a:cubicBezTo>
                    <a:pt x="9665" y="2245"/>
                    <a:pt x="9291" y="3332"/>
                    <a:pt x="9300" y="4649"/>
                  </a:cubicBezTo>
                  <a:cubicBezTo>
                    <a:pt x="6556" y="4315"/>
                    <a:pt x="4306" y="3079"/>
                    <a:pt x="2438" y="887"/>
                  </a:cubicBezTo>
                  <a:cubicBezTo>
                    <a:pt x="2327" y="756"/>
                    <a:pt x="2163" y="681"/>
                    <a:pt x="1993" y="681"/>
                  </a:cubicBezTo>
                  <a:cubicBezTo>
                    <a:pt x="1966" y="681"/>
                    <a:pt x="1938" y="683"/>
                    <a:pt x="1911" y="687"/>
                  </a:cubicBezTo>
                  <a:cubicBezTo>
                    <a:pt x="1713" y="715"/>
                    <a:pt x="1541" y="843"/>
                    <a:pt x="1460" y="1025"/>
                  </a:cubicBezTo>
                  <a:cubicBezTo>
                    <a:pt x="1207" y="1582"/>
                    <a:pt x="876" y="2444"/>
                    <a:pt x="922" y="3466"/>
                  </a:cubicBezTo>
                  <a:cubicBezTo>
                    <a:pt x="952" y="4138"/>
                    <a:pt x="1138" y="4773"/>
                    <a:pt x="1479" y="5368"/>
                  </a:cubicBezTo>
                  <a:cubicBezTo>
                    <a:pt x="1469" y="5367"/>
                    <a:pt x="1459" y="5367"/>
                    <a:pt x="1449" y="5367"/>
                  </a:cubicBezTo>
                  <a:cubicBezTo>
                    <a:pt x="1114" y="5367"/>
                    <a:pt x="843" y="5650"/>
                    <a:pt x="865" y="5990"/>
                  </a:cubicBezTo>
                  <a:cubicBezTo>
                    <a:pt x="963" y="7455"/>
                    <a:pt x="1501" y="8589"/>
                    <a:pt x="2470" y="9380"/>
                  </a:cubicBezTo>
                  <a:cubicBezTo>
                    <a:pt x="2284" y="9528"/>
                    <a:pt x="2208" y="9773"/>
                    <a:pt x="2274" y="9999"/>
                  </a:cubicBezTo>
                  <a:cubicBezTo>
                    <a:pt x="2578" y="11057"/>
                    <a:pt x="3469" y="12207"/>
                    <a:pt x="4833" y="12757"/>
                  </a:cubicBezTo>
                  <a:cubicBezTo>
                    <a:pt x="3802" y="13279"/>
                    <a:pt x="2644" y="13546"/>
                    <a:pt x="1412" y="13546"/>
                  </a:cubicBezTo>
                  <a:cubicBezTo>
                    <a:pt x="1173" y="13546"/>
                    <a:pt x="932" y="13536"/>
                    <a:pt x="689" y="13516"/>
                  </a:cubicBezTo>
                  <a:cubicBezTo>
                    <a:pt x="673" y="13515"/>
                    <a:pt x="658" y="13514"/>
                    <a:pt x="642" y="13514"/>
                  </a:cubicBezTo>
                  <a:cubicBezTo>
                    <a:pt x="390" y="13514"/>
                    <a:pt x="164" y="13676"/>
                    <a:pt x="84" y="13919"/>
                  </a:cubicBezTo>
                  <a:cubicBezTo>
                    <a:pt x="0" y="14177"/>
                    <a:pt x="105" y="14460"/>
                    <a:pt x="338" y="14600"/>
                  </a:cubicBezTo>
                  <a:cubicBezTo>
                    <a:pt x="2284" y="15778"/>
                    <a:pt x="4395" y="16376"/>
                    <a:pt x="6611" y="16376"/>
                  </a:cubicBezTo>
                  <a:cubicBezTo>
                    <a:pt x="11382" y="16376"/>
                    <a:pt x="14151" y="14008"/>
                    <a:pt x="15631" y="12019"/>
                  </a:cubicBezTo>
                  <a:cubicBezTo>
                    <a:pt x="17461" y="9567"/>
                    <a:pt x="18108" y="6689"/>
                    <a:pt x="18108" y="4971"/>
                  </a:cubicBezTo>
                  <a:cubicBezTo>
                    <a:pt x="18108" y="4747"/>
                    <a:pt x="18103" y="4701"/>
                    <a:pt x="18110" y="4637"/>
                  </a:cubicBezTo>
                  <a:cubicBezTo>
                    <a:pt x="18336" y="4435"/>
                    <a:pt x="18964" y="4133"/>
                    <a:pt x="19935" y="2718"/>
                  </a:cubicBezTo>
                  <a:cubicBezTo>
                    <a:pt x="20080" y="2505"/>
                    <a:pt x="20070" y="2221"/>
                    <a:pt x="19909" y="2019"/>
                  </a:cubicBezTo>
                  <a:cubicBezTo>
                    <a:pt x="19795" y="1879"/>
                    <a:pt x="19625" y="1801"/>
                    <a:pt x="19451" y="1801"/>
                  </a:cubicBezTo>
                  <a:cubicBezTo>
                    <a:pt x="19377" y="1801"/>
                    <a:pt x="19303" y="1815"/>
                    <a:pt x="19231" y="1844"/>
                  </a:cubicBezTo>
                  <a:cubicBezTo>
                    <a:pt x="19194" y="1860"/>
                    <a:pt x="19155" y="1874"/>
                    <a:pt x="19118" y="1890"/>
                  </a:cubicBezTo>
                  <a:cubicBezTo>
                    <a:pt x="19269" y="1630"/>
                    <a:pt x="19392" y="1356"/>
                    <a:pt x="19490" y="1062"/>
                  </a:cubicBezTo>
                  <a:cubicBezTo>
                    <a:pt x="19564" y="841"/>
                    <a:pt x="19498" y="598"/>
                    <a:pt x="19327" y="443"/>
                  </a:cubicBezTo>
                  <a:cubicBezTo>
                    <a:pt x="19217" y="344"/>
                    <a:pt x="19076" y="292"/>
                    <a:pt x="18934" y="292"/>
                  </a:cubicBezTo>
                  <a:cubicBezTo>
                    <a:pt x="18853" y="292"/>
                    <a:pt x="18771" y="309"/>
                    <a:pt x="18694" y="344"/>
                  </a:cubicBezTo>
                  <a:cubicBezTo>
                    <a:pt x="18690" y="345"/>
                    <a:pt x="18676" y="351"/>
                    <a:pt x="18651" y="363"/>
                  </a:cubicBezTo>
                  <a:cubicBezTo>
                    <a:pt x="17724" y="830"/>
                    <a:pt x="16999" y="1103"/>
                    <a:pt x="16670" y="1166"/>
                  </a:cubicBezTo>
                  <a:cubicBezTo>
                    <a:pt x="16647" y="1147"/>
                    <a:pt x="16624" y="1126"/>
                    <a:pt x="16603" y="1106"/>
                  </a:cubicBezTo>
                  <a:cubicBezTo>
                    <a:pt x="16194" y="745"/>
                    <a:pt x="15347" y="1"/>
                    <a:pt x="136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ounded Rectangle 5">
            <a:extLst>
              <a:ext uri="{FF2B5EF4-FFF2-40B4-BE49-F238E27FC236}">
                <a16:creationId xmlns:a16="http://schemas.microsoft.com/office/drawing/2014/main" id="{CC93E1D9-37ED-C943-B6EE-749D57112350}"/>
              </a:ext>
            </a:extLst>
          </p:cNvPr>
          <p:cNvSpPr/>
          <p:nvPr/>
        </p:nvSpPr>
        <p:spPr>
          <a:xfrm>
            <a:off x="2679300" y="3166828"/>
            <a:ext cx="4445400" cy="1316272"/>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4" name="TextBox 3">
            <a:extLst>
              <a:ext uri="{FF2B5EF4-FFF2-40B4-BE49-F238E27FC236}">
                <a16:creationId xmlns:a16="http://schemas.microsoft.com/office/drawing/2014/main" id="{47C8C2FA-62A7-924E-9604-545666BB43BF}"/>
              </a:ext>
            </a:extLst>
          </p:cNvPr>
          <p:cNvSpPr txBox="1"/>
          <p:nvPr/>
        </p:nvSpPr>
        <p:spPr>
          <a:xfrm>
            <a:off x="3766938" y="1227311"/>
            <a:ext cx="1981200" cy="584775"/>
          </a:xfrm>
          <a:prstGeom prst="rect">
            <a:avLst/>
          </a:prstGeom>
          <a:noFill/>
        </p:spPr>
        <p:txBody>
          <a:bodyPr wrap="square" rtlCol="0">
            <a:spAutoFit/>
          </a:bodyPr>
          <a:lstStyle/>
          <a:p>
            <a:r>
              <a:rPr lang="en-VN" sz="3200" b="1" dirty="0">
                <a:solidFill>
                  <a:srgbClr val="C00000"/>
                </a:solidFill>
                <a:latin typeface="Times New Roman" panose="02020603050405020304" pitchFamily="18" charset="0"/>
                <a:cs typeface="Times New Roman" panose="02020603050405020304" pitchFamily="18" charset="0"/>
              </a:rPr>
              <a:t>DẶN DÒ</a:t>
            </a:r>
          </a:p>
        </p:txBody>
      </p:sp>
      <p:sp>
        <p:nvSpPr>
          <p:cNvPr id="5" name="TextBox 4">
            <a:extLst>
              <a:ext uri="{FF2B5EF4-FFF2-40B4-BE49-F238E27FC236}">
                <a16:creationId xmlns:a16="http://schemas.microsoft.com/office/drawing/2014/main" id="{E5E4CF38-CA14-8043-BE9D-9B44C7ED0E7C}"/>
              </a:ext>
            </a:extLst>
          </p:cNvPr>
          <p:cNvSpPr txBox="1"/>
          <p:nvPr/>
        </p:nvSpPr>
        <p:spPr>
          <a:xfrm>
            <a:off x="2325401" y="2465844"/>
            <a:ext cx="4584700" cy="2677656"/>
          </a:xfrm>
          <a:prstGeom prst="rect">
            <a:avLst/>
          </a:prstGeom>
          <a:noFill/>
        </p:spPr>
        <p:txBody>
          <a:bodyPr wrap="square" rtlCol="0">
            <a:spAutoFit/>
          </a:bodyPr>
          <a:lstStyle/>
          <a:p>
            <a:pPr algn="just"/>
            <a:r>
              <a:rPr lang="en-VN" sz="2800" dirty="0">
                <a:latin typeface="Times New Roman" panose="02020603050405020304" pitchFamily="18" charset="0"/>
                <a:cs typeface="Times New Roman" panose="02020603050405020304" pitchFamily="18" charset="0"/>
              </a:rPr>
              <a:t>Các em về nhà học bài cũ và chuẩn bị bài mới bài 12: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mạng</a:t>
            </a:r>
            <a:r>
              <a:rPr lang="en-US" sz="2800" dirty="0">
                <a:latin typeface="Times New Roman" panose="02020603050405020304" pitchFamily="18" charset="0"/>
                <a:cs typeface="Times New Roman" panose="02020603050405020304" pitchFamily="18" charset="0"/>
              </a:rPr>
              <a:t> khoa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thuật</a:t>
            </a:r>
            <a:endParaRPr lang="en-US" sz="2800" dirty="0">
              <a:latin typeface="Times New Roman" panose="02020603050405020304" pitchFamily="18" charset="0"/>
              <a:cs typeface="Times New Roman" panose="02020603050405020304" pitchFamily="18" charset="0"/>
            </a:endParaRPr>
          </a:p>
          <a:p>
            <a:pPr algn="just"/>
            <a:endParaRPr lang="en-VN"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CE6A232-5B6C-C042-8ABF-38EC1EAE6C2E}"/>
              </a:ext>
            </a:extLst>
          </p:cNvPr>
          <p:cNvSpPr txBox="1"/>
          <p:nvPr/>
        </p:nvSpPr>
        <p:spPr>
          <a:xfrm>
            <a:off x="3406368" y="1215976"/>
            <a:ext cx="5118100" cy="1754326"/>
          </a:xfrm>
          <a:prstGeom prst="rect">
            <a:avLst/>
          </a:prstGeom>
          <a:noFill/>
        </p:spPr>
        <p:txBody>
          <a:bodyPr wrap="square" rtlCol="0">
            <a:spAutoFit/>
          </a:bodyPr>
          <a:lstStyle/>
          <a:p>
            <a:pPr algn="just"/>
            <a:r>
              <a:rPr lang="en-VN" sz="3600" dirty="0">
                <a:latin typeface="Times New Roman" panose="02020603050405020304" pitchFamily="18" charset="0"/>
                <a:cs typeface="Times New Roman" panose="02020603050405020304" pitchFamily="18" charset="0"/>
              </a:rPr>
              <a:t> Cảm ơn quý thầy, cô và các em đã lắng nghe bài giảng ngày hôm nay.</a:t>
            </a:r>
          </a:p>
        </p:txBody>
      </p:sp>
      <p:sp>
        <p:nvSpPr>
          <p:cNvPr id="5" name="Rectangle 4">
            <a:extLst>
              <a:ext uri="{FF2B5EF4-FFF2-40B4-BE49-F238E27FC236}">
                <a16:creationId xmlns:a16="http://schemas.microsoft.com/office/drawing/2014/main" id="{57A1B227-9686-C545-98B7-376CF557F7B8}"/>
              </a:ext>
            </a:extLst>
          </p:cNvPr>
          <p:cNvSpPr/>
          <p:nvPr/>
        </p:nvSpPr>
        <p:spPr>
          <a:xfrm>
            <a:off x="2779757" y="296962"/>
            <a:ext cx="6364243" cy="523220"/>
          </a:xfrm>
          <a:prstGeom prst="rect">
            <a:avLst/>
          </a:prstGeom>
        </p:spPr>
        <p:txBody>
          <a:bodyPr wrap="none">
            <a:spAutoFit/>
          </a:bodyPr>
          <a:lstStyle/>
          <a:p>
            <a:r>
              <a:rPr lang="en-VN" sz="2800" b="1" dirty="0">
                <a:solidFill>
                  <a:srgbClr val="0070C0"/>
                </a:solidFill>
                <a:latin typeface="Times New Roman" panose="02020603050405020304" pitchFamily="18" charset="0"/>
                <a:cs typeface="Times New Roman" panose="02020603050405020304" pitchFamily="18" charset="0"/>
              </a:rPr>
              <a:t>TIẾT HỌC HÔM NAY LÀ KẾT THÚC</a:t>
            </a:r>
            <a:endParaRPr lang="en-VN" sz="1100" b="1" dirty="0">
              <a:solidFill>
                <a:srgbClr val="0070C0"/>
              </a:solidFill>
            </a:endParaRPr>
          </a:p>
        </p:txBody>
      </p:sp>
    </p:spTree>
    <p:extLst>
      <p:ext uri="{BB962C8B-B14F-4D97-AF65-F5344CB8AC3E}">
        <p14:creationId xmlns:p14="http://schemas.microsoft.com/office/powerpoint/2010/main" val="49274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89" name="Google Shape;789;p42"/>
          <p:cNvSpPr/>
          <p:nvPr/>
        </p:nvSpPr>
        <p:spPr>
          <a:xfrm>
            <a:off x="1493812" y="1024984"/>
            <a:ext cx="625200" cy="7284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42"/>
          <p:cNvSpPr/>
          <p:nvPr/>
        </p:nvSpPr>
        <p:spPr>
          <a:xfrm>
            <a:off x="1493812" y="2085722"/>
            <a:ext cx="625200" cy="7284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2"/>
          <p:cNvSpPr/>
          <p:nvPr/>
        </p:nvSpPr>
        <p:spPr>
          <a:xfrm>
            <a:off x="1569239" y="3176538"/>
            <a:ext cx="625200" cy="7284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2"/>
          <p:cNvSpPr/>
          <p:nvPr/>
        </p:nvSpPr>
        <p:spPr>
          <a:xfrm>
            <a:off x="1569239" y="4415100"/>
            <a:ext cx="625200" cy="7284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42"/>
          <p:cNvSpPr/>
          <p:nvPr/>
        </p:nvSpPr>
        <p:spPr>
          <a:xfrm>
            <a:off x="1632558" y="1130018"/>
            <a:ext cx="391175" cy="369250"/>
          </a:xfrm>
          <a:prstGeom prst="rect">
            <a:avLst/>
          </a:prstGeom>
        </p:spPr>
        <p:txBody>
          <a:bodyPr>
            <a:prstTxWarp prst="textPlain">
              <a:avLst/>
            </a:prstTxWarp>
          </a:bodyPr>
          <a:lstStyle/>
          <a:p>
            <a:pPr lvl="0" algn="ctr"/>
            <a:r>
              <a:rPr lang="vi-VN" sz="900" b="1" i="0" dirty="0">
                <a:ln w="19050" cap="flat" cmpd="sng">
                  <a:solidFill>
                    <a:schemeClr val="lt2"/>
                  </a:solidFill>
                  <a:prstDash val="solid"/>
                  <a:round/>
                  <a:headEnd type="none" w="sm" len="sm"/>
                  <a:tailEnd type="none" w="sm" len="sm"/>
                </a:ln>
                <a:solidFill>
                  <a:schemeClr val="accent2"/>
                </a:solidFill>
                <a:latin typeface="Times New Roman" panose="02020603050405020304" pitchFamily="18" charset="0"/>
                <a:cs typeface="Times New Roman" panose="02020603050405020304" pitchFamily="18" charset="0"/>
              </a:rPr>
              <a:t>I</a:t>
            </a:r>
          </a:p>
        </p:txBody>
      </p:sp>
      <p:sp>
        <p:nvSpPr>
          <p:cNvPr id="796" name="Google Shape;796;p42"/>
          <p:cNvSpPr/>
          <p:nvPr/>
        </p:nvSpPr>
        <p:spPr>
          <a:xfrm>
            <a:off x="1569239" y="2298124"/>
            <a:ext cx="474345" cy="382960"/>
          </a:xfrm>
          <a:prstGeom prst="rect">
            <a:avLst/>
          </a:prstGeom>
        </p:spPr>
        <p:txBody>
          <a:bodyPr>
            <a:prstTxWarp prst="textPlain">
              <a:avLst/>
            </a:prstTxWarp>
          </a:bodyPr>
          <a:lstStyle/>
          <a:p>
            <a:pPr lvl="0" algn="ctr"/>
            <a:r>
              <a:rPr lang="vi-VN" b="1" i="0" dirty="0">
                <a:ln w="19050" cap="flat" cmpd="sng">
                  <a:solidFill>
                    <a:schemeClr val="lt2"/>
                  </a:solidFill>
                  <a:prstDash val="solid"/>
                  <a:round/>
                  <a:headEnd type="none" w="sm" len="sm"/>
                  <a:tailEnd type="none" w="sm" len="sm"/>
                </a:ln>
                <a:solidFill>
                  <a:schemeClr val="accent2"/>
                </a:solidFill>
                <a:latin typeface="Times New Roman" panose="02020603050405020304" pitchFamily="18" charset="0"/>
                <a:cs typeface="Times New Roman" panose="02020603050405020304" pitchFamily="18" charset="0"/>
              </a:rPr>
              <a:t>II</a:t>
            </a:r>
            <a:endParaRPr b="1" i="0" dirty="0">
              <a:ln w="19050" cap="flat" cmpd="sng">
                <a:solidFill>
                  <a:schemeClr val="lt2"/>
                </a:solidFill>
                <a:prstDash val="solid"/>
                <a:round/>
                <a:headEnd type="none" w="sm" len="sm"/>
                <a:tailEnd type="none" w="sm" len="sm"/>
              </a:ln>
              <a:solidFill>
                <a:schemeClr val="accent2"/>
              </a:solidFill>
              <a:latin typeface="Times New Roman" panose="02020603050405020304" pitchFamily="18" charset="0"/>
              <a:cs typeface="Times New Roman" panose="02020603050405020304" pitchFamily="18" charset="0"/>
            </a:endParaRPr>
          </a:p>
        </p:txBody>
      </p:sp>
      <p:sp>
        <p:nvSpPr>
          <p:cNvPr id="797" name="Google Shape;797;p42"/>
          <p:cNvSpPr/>
          <p:nvPr/>
        </p:nvSpPr>
        <p:spPr>
          <a:xfrm>
            <a:off x="1646951" y="3388940"/>
            <a:ext cx="469775" cy="382960"/>
          </a:xfrm>
          <a:prstGeom prst="rect">
            <a:avLst/>
          </a:prstGeom>
        </p:spPr>
        <p:txBody>
          <a:bodyPr>
            <a:prstTxWarp prst="textPlain">
              <a:avLst/>
            </a:prstTxWarp>
          </a:bodyPr>
          <a:lstStyle/>
          <a:p>
            <a:pPr lvl="0" algn="ctr"/>
            <a:r>
              <a:rPr lang="vi-VN" b="1" dirty="0">
                <a:ln w="19050" cap="flat" cmpd="sng">
                  <a:solidFill>
                    <a:schemeClr val="lt2"/>
                  </a:solidFill>
                  <a:prstDash val="solid"/>
                  <a:round/>
                  <a:headEnd type="none" w="sm" len="sm"/>
                  <a:tailEnd type="none" w="sm" len="sm"/>
                </a:ln>
                <a:solidFill>
                  <a:schemeClr val="accent2"/>
                </a:solidFill>
                <a:latin typeface="Times New Roman" panose="02020603050405020304" pitchFamily="18" charset="0"/>
                <a:cs typeface="Times New Roman" panose="02020603050405020304" pitchFamily="18" charset="0"/>
              </a:rPr>
              <a:t>III</a:t>
            </a:r>
          </a:p>
        </p:txBody>
      </p:sp>
      <p:sp>
        <p:nvSpPr>
          <p:cNvPr id="798" name="Google Shape;798;p42"/>
          <p:cNvSpPr/>
          <p:nvPr/>
        </p:nvSpPr>
        <p:spPr>
          <a:xfrm>
            <a:off x="1634384" y="4653327"/>
            <a:ext cx="494909" cy="369250"/>
          </a:xfrm>
          <a:prstGeom prst="rect">
            <a:avLst/>
          </a:prstGeom>
        </p:spPr>
        <p:txBody>
          <a:bodyPr>
            <a:prstTxWarp prst="textPlain">
              <a:avLst/>
            </a:prstTxWarp>
          </a:bodyPr>
          <a:lstStyle/>
          <a:p>
            <a:pPr lvl="0" algn="ctr"/>
            <a:r>
              <a:rPr lang="vi-VN" b="1" i="0" dirty="0">
                <a:ln w="19050" cap="flat" cmpd="sng">
                  <a:solidFill>
                    <a:schemeClr val="lt2"/>
                  </a:solidFill>
                  <a:prstDash val="solid"/>
                  <a:round/>
                  <a:headEnd type="none" w="sm" len="sm"/>
                  <a:tailEnd type="none" w="sm" len="sm"/>
                </a:ln>
                <a:solidFill>
                  <a:schemeClr val="accent2"/>
                </a:solidFill>
                <a:latin typeface="Times New Roman" panose="02020603050405020304" pitchFamily="18" charset="0"/>
                <a:cs typeface="Times New Roman" panose="02020603050405020304" pitchFamily="18" charset="0"/>
              </a:rPr>
              <a:t>IV</a:t>
            </a:r>
            <a:endParaRPr b="1" i="0" dirty="0">
              <a:ln w="19050" cap="flat" cmpd="sng">
                <a:solidFill>
                  <a:schemeClr val="lt2"/>
                </a:solidFill>
                <a:prstDash val="solid"/>
                <a:round/>
                <a:headEnd type="none" w="sm" len="sm"/>
                <a:tailEnd type="none" w="sm" len="sm"/>
              </a:ln>
              <a:solidFill>
                <a:schemeClr val="accent2"/>
              </a:solidFill>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9E4AC5B2-7101-5644-B87F-D4AF23D4FB31}"/>
              </a:ext>
            </a:extLst>
          </p:cNvPr>
          <p:cNvSpPr/>
          <p:nvPr/>
        </p:nvSpPr>
        <p:spPr>
          <a:xfrm>
            <a:off x="2436465" y="1130018"/>
            <a:ext cx="5254965" cy="523220"/>
          </a:xfrm>
          <a:prstGeom prst="rect">
            <a:avLst/>
          </a:prstGeom>
        </p:spPr>
        <p:txBody>
          <a:bodyPr wrap="none">
            <a:spAutoFit/>
          </a:bodyPr>
          <a:lstStyle/>
          <a:p>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mới</a:t>
            </a:r>
            <a:r>
              <a:rPr lang="en-US" sz="2800" dirty="0">
                <a:latin typeface="Times New Roman" panose="02020603050405020304" pitchFamily="18" charset="0"/>
                <a:cs typeface="Times New Roman" panose="02020603050405020304" pitchFamily="18" charset="0"/>
              </a:rPr>
              <a:t>.</a:t>
            </a:r>
            <a:endParaRPr lang="en-VN" sz="2800" dirty="0">
              <a:latin typeface="Times New Roman" panose="02020603050405020304" pitchFamily="18" charset="0"/>
              <a:cs typeface="Times New Roman" panose="02020603050405020304" pitchFamily="18" charset="0"/>
            </a:endParaRPr>
          </a:p>
        </p:txBody>
      </p:sp>
      <p:sp>
        <p:nvSpPr>
          <p:cNvPr id="61" name="Google Shape;317;p40">
            <a:extLst>
              <a:ext uri="{FF2B5EF4-FFF2-40B4-BE49-F238E27FC236}">
                <a16:creationId xmlns:a16="http://schemas.microsoft.com/office/drawing/2014/main" id="{7DC2AE4C-1FF6-9C40-B70E-556A00963F91}"/>
              </a:ext>
            </a:extLst>
          </p:cNvPr>
          <p:cNvSpPr txBox="1">
            <a:spLocks/>
          </p:cNvSpPr>
          <p:nvPr/>
        </p:nvSpPr>
        <p:spPr>
          <a:xfrm>
            <a:off x="2436465" y="2085722"/>
            <a:ext cx="4175775" cy="527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Cinzel"/>
              <a:buNone/>
              <a:defRPr sz="2000" b="0" i="0" u="none" strike="noStrike" cap="none">
                <a:solidFill>
                  <a:schemeClr val="dk1"/>
                </a:solidFill>
                <a:latin typeface="Cinzel"/>
                <a:ea typeface="Cinzel"/>
                <a:cs typeface="Cinzel"/>
                <a:sym typeface="Cinze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spcBef>
                <a:spcPct val="50000"/>
              </a:spcBef>
            </a:pPr>
            <a:r>
              <a:rPr lang="en-US" altLang="en-VN" sz="2800" dirty="0" err="1">
                <a:latin typeface="Times New Roman" panose="02020603050405020304" pitchFamily="18" charset="0"/>
              </a:rPr>
              <a:t>Sự</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thành</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lập</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liên</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hiệp</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quốc</a:t>
            </a:r>
            <a:r>
              <a:rPr lang="en-US" altLang="en-VN" sz="2800" dirty="0">
                <a:latin typeface="Times New Roman" panose="02020603050405020304" pitchFamily="18" charset="0"/>
              </a:rPr>
              <a:t>.</a:t>
            </a:r>
          </a:p>
        </p:txBody>
      </p:sp>
      <p:sp>
        <p:nvSpPr>
          <p:cNvPr id="62" name="Google Shape;320;p40">
            <a:extLst>
              <a:ext uri="{FF2B5EF4-FFF2-40B4-BE49-F238E27FC236}">
                <a16:creationId xmlns:a16="http://schemas.microsoft.com/office/drawing/2014/main" id="{4370D2BC-1FDF-F947-B9B7-E2E662BFC02E}"/>
              </a:ext>
            </a:extLst>
          </p:cNvPr>
          <p:cNvSpPr txBox="1">
            <a:spLocks/>
          </p:cNvSpPr>
          <p:nvPr/>
        </p:nvSpPr>
        <p:spPr>
          <a:xfrm>
            <a:off x="2547914" y="3176538"/>
            <a:ext cx="3325800" cy="527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Cinzel"/>
              <a:buNone/>
              <a:defRPr sz="2000" b="0" i="0" u="none" strike="noStrike" cap="none">
                <a:solidFill>
                  <a:schemeClr val="dk1"/>
                </a:solidFill>
                <a:latin typeface="Cinzel"/>
                <a:ea typeface="Cinzel"/>
                <a:cs typeface="Cinzel"/>
                <a:sym typeface="Cinze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spcBef>
                <a:spcPct val="50000"/>
              </a:spcBef>
            </a:pPr>
            <a:r>
              <a:rPr lang="en-US" altLang="en-VN" sz="2800" dirty="0">
                <a:latin typeface="Times New Roman" panose="02020603050405020304" pitchFamily="18" charset="0"/>
              </a:rPr>
              <a:t>“</a:t>
            </a:r>
            <a:r>
              <a:rPr lang="en-US" altLang="en-VN" sz="2800" dirty="0" err="1">
                <a:latin typeface="Times New Roman" panose="02020603050405020304" pitchFamily="18" charset="0"/>
              </a:rPr>
              <a:t>Chiến</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tranh</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lạnh</a:t>
            </a:r>
            <a:r>
              <a:rPr lang="en-US" altLang="en-VN" sz="2800" dirty="0">
                <a:latin typeface="Times New Roman" panose="02020603050405020304" pitchFamily="18" charset="0"/>
              </a:rPr>
              <a:t>”.</a:t>
            </a:r>
          </a:p>
        </p:txBody>
      </p:sp>
      <p:sp>
        <p:nvSpPr>
          <p:cNvPr id="63" name="Google Shape;323;p40">
            <a:extLst>
              <a:ext uri="{FF2B5EF4-FFF2-40B4-BE49-F238E27FC236}">
                <a16:creationId xmlns:a16="http://schemas.microsoft.com/office/drawing/2014/main" id="{842EC069-C787-C842-AB55-109F40EFEFE5}"/>
              </a:ext>
            </a:extLst>
          </p:cNvPr>
          <p:cNvSpPr txBox="1">
            <a:spLocks/>
          </p:cNvSpPr>
          <p:nvPr/>
        </p:nvSpPr>
        <p:spPr>
          <a:xfrm>
            <a:off x="2436465" y="4364027"/>
            <a:ext cx="4899195" cy="77947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Cinzel"/>
              <a:buNone/>
              <a:defRPr sz="2000" b="0" i="0" u="none" strike="noStrike" cap="none">
                <a:solidFill>
                  <a:schemeClr val="dk1"/>
                </a:solidFill>
                <a:latin typeface="Cinzel"/>
                <a:ea typeface="Cinzel"/>
                <a:cs typeface="Cinzel"/>
                <a:sym typeface="Cinze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806248"/>
              </a:buClr>
              <a:buSzPts val="2400"/>
              <a:buFont typeface="Cinzel"/>
              <a:buNone/>
              <a:tabLst/>
              <a:defRPr/>
            </a:pPr>
            <a:r>
              <a:rPr kumimoji="0" lang="en-US" altLang="en-VN" sz="2800" i="0" u="none" strike="noStrike" kern="0" cap="none" spc="0" normalizeH="0" baseline="0" noProof="0" dirty="0" err="1">
                <a:ln>
                  <a:noFill/>
                </a:ln>
                <a:solidFill>
                  <a:schemeClr val="tx1"/>
                </a:solidFill>
                <a:effectLst/>
                <a:uLnTx/>
                <a:uFillTx/>
                <a:latin typeface="Times New Roman" panose="02020603050405020304" pitchFamily="18" charset="0"/>
                <a:sym typeface="Cinzel"/>
              </a:rPr>
              <a:t>Thế</a:t>
            </a:r>
            <a:r>
              <a:rPr kumimoji="0" lang="en-US" altLang="en-VN" sz="2800" i="0" u="none" strike="noStrike" kern="0" cap="none" spc="0" normalizeH="0" baseline="0" noProof="0" dirty="0">
                <a:ln>
                  <a:noFill/>
                </a:ln>
                <a:solidFill>
                  <a:schemeClr val="tx1"/>
                </a:solidFill>
                <a:effectLst/>
                <a:uLnTx/>
                <a:uFillTx/>
                <a:latin typeface="Times New Roman" panose="02020603050405020304" pitchFamily="18" charset="0"/>
                <a:sym typeface="Cinzel"/>
              </a:rPr>
              <a:t> </a:t>
            </a:r>
            <a:r>
              <a:rPr kumimoji="0" lang="en-US" altLang="en-VN" sz="2800" i="0" u="none" strike="noStrike" kern="0" cap="none" spc="0" normalizeH="0" baseline="0" noProof="0" dirty="0" err="1">
                <a:ln>
                  <a:noFill/>
                </a:ln>
                <a:solidFill>
                  <a:schemeClr val="tx1"/>
                </a:solidFill>
                <a:effectLst/>
                <a:uLnTx/>
                <a:uFillTx/>
                <a:latin typeface="Times New Roman" panose="02020603050405020304" pitchFamily="18" charset="0"/>
                <a:sym typeface="Cinzel"/>
              </a:rPr>
              <a:t>giới</a:t>
            </a:r>
            <a:r>
              <a:rPr kumimoji="0" lang="en-US" altLang="en-VN" sz="2800" i="0" u="none" strike="noStrike" kern="0" cap="none" spc="0" normalizeH="0" baseline="0" noProof="0" dirty="0">
                <a:ln>
                  <a:noFill/>
                </a:ln>
                <a:solidFill>
                  <a:schemeClr val="tx1"/>
                </a:solidFill>
                <a:effectLst/>
                <a:uLnTx/>
                <a:uFillTx/>
                <a:latin typeface="Times New Roman" panose="02020603050405020304" pitchFamily="18" charset="0"/>
                <a:sym typeface="Cinzel"/>
              </a:rPr>
              <a:t> </a:t>
            </a:r>
            <a:r>
              <a:rPr kumimoji="0" lang="en-US" altLang="en-VN" sz="2800" i="0" u="none" strike="noStrike" kern="0" cap="none" spc="0" normalizeH="0" baseline="0" noProof="0" dirty="0" err="1">
                <a:ln>
                  <a:noFill/>
                </a:ln>
                <a:solidFill>
                  <a:schemeClr val="tx1"/>
                </a:solidFill>
                <a:effectLst/>
                <a:uLnTx/>
                <a:uFillTx/>
                <a:latin typeface="Times New Roman" panose="02020603050405020304" pitchFamily="18" charset="0"/>
                <a:sym typeface="Cinzel"/>
              </a:rPr>
              <a:t>sau</a:t>
            </a:r>
            <a:r>
              <a:rPr kumimoji="0" lang="en-US" altLang="en-VN" sz="2800" i="0" u="none" strike="noStrike" kern="0" cap="none" spc="0" normalizeH="0" baseline="0" noProof="0" dirty="0">
                <a:ln>
                  <a:noFill/>
                </a:ln>
                <a:solidFill>
                  <a:schemeClr val="tx1"/>
                </a:solidFill>
                <a:effectLst/>
                <a:uLnTx/>
                <a:uFillTx/>
                <a:latin typeface="Times New Roman" panose="02020603050405020304" pitchFamily="18" charset="0"/>
                <a:sym typeface="Cinzel"/>
              </a:rPr>
              <a:t> “</a:t>
            </a:r>
            <a:r>
              <a:rPr kumimoji="0" lang="en-US" altLang="en-VN" sz="2800" i="0" u="none" strike="noStrike" kern="0" cap="none" spc="0" normalizeH="0" baseline="0" noProof="0" dirty="0" err="1">
                <a:ln>
                  <a:noFill/>
                </a:ln>
                <a:solidFill>
                  <a:schemeClr val="tx1"/>
                </a:solidFill>
                <a:effectLst/>
                <a:uLnTx/>
                <a:uFillTx/>
                <a:latin typeface="Times New Roman" panose="02020603050405020304" pitchFamily="18" charset="0"/>
                <a:sym typeface="Cinzel"/>
              </a:rPr>
              <a:t>chiến</a:t>
            </a:r>
            <a:r>
              <a:rPr kumimoji="0" lang="en-US" altLang="en-VN" sz="2800" i="0" u="none" strike="noStrike" kern="0" cap="none" spc="0" normalizeH="0" baseline="0" noProof="0" dirty="0">
                <a:ln>
                  <a:noFill/>
                </a:ln>
                <a:solidFill>
                  <a:schemeClr val="tx1"/>
                </a:solidFill>
                <a:effectLst/>
                <a:uLnTx/>
                <a:uFillTx/>
                <a:latin typeface="Times New Roman" panose="02020603050405020304" pitchFamily="18" charset="0"/>
                <a:sym typeface="Cinzel"/>
              </a:rPr>
              <a:t> </a:t>
            </a:r>
            <a:r>
              <a:rPr kumimoji="0" lang="en-US" altLang="en-VN" sz="2800" i="0" u="none" strike="noStrike" kern="0" cap="none" spc="0" normalizeH="0" baseline="0" noProof="0" dirty="0" err="1">
                <a:ln>
                  <a:noFill/>
                </a:ln>
                <a:solidFill>
                  <a:schemeClr val="tx1"/>
                </a:solidFill>
                <a:effectLst/>
                <a:uLnTx/>
                <a:uFillTx/>
                <a:latin typeface="Times New Roman" panose="02020603050405020304" pitchFamily="18" charset="0"/>
                <a:sym typeface="Cinzel"/>
              </a:rPr>
              <a:t>tranh</a:t>
            </a:r>
            <a:r>
              <a:rPr kumimoji="0" lang="en-US" altLang="en-VN" sz="2800" i="0" u="none" strike="noStrike" kern="0" cap="none" spc="0" normalizeH="0" baseline="0" noProof="0" dirty="0">
                <a:ln>
                  <a:noFill/>
                </a:ln>
                <a:solidFill>
                  <a:schemeClr val="tx1"/>
                </a:solidFill>
                <a:effectLst/>
                <a:uLnTx/>
                <a:uFillTx/>
                <a:latin typeface="Times New Roman" panose="02020603050405020304" pitchFamily="18" charset="0"/>
                <a:sym typeface="Cinzel"/>
              </a:rPr>
              <a:t> </a:t>
            </a:r>
            <a:r>
              <a:rPr kumimoji="0" lang="en-US" altLang="en-VN" sz="2800" i="0" u="none" strike="noStrike" kern="0" cap="none" spc="0" normalizeH="0" baseline="0" noProof="0" dirty="0" err="1">
                <a:ln>
                  <a:noFill/>
                </a:ln>
                <a:solidFill>
                  <a:schemeClr val="tx1"/>
                </a:solidFill>
                <a:effectLst/>
                <a:uLnTx/>
                <a:uFillTx/>
                <a:latin typeface="Times New Roman" panose="02020603050405020304" pitchFamily="18" charset="0"/>
                <a:sym typeface="Cinzel"/>
              </a:rPr>
              <a:t>lạnh</a:t>
            </a:r>
            <a:r>
              <a:rPr kumimoji="0" lang="en-US" altLang="en-VN" sz="2800" i="0" u="none" strike="noStrike" kern="0" cap="none" spc="0" normalizeH="0" baseline="0" noProof="0" dirty="0">
                <a:ln>
                  <a:noFill/>
                </a:ln>
                <a:solidFill>
                  <a:schemeClr val="tx1"/>
                </a:solidFill>
                <a:effectLst/>
                <a:uLnTx/>
                <a:uFillTx/>
                <a:latin typeface="Times New Roman" panose="02020603050405020304" pitchFamily="18" charset="0"/>
                <a:sym typeface="Cinzel"/>
              </a:rPr>
              <a:t>”.</a:t>
            </a:r>
            <a:endParaRPr kumimoji="0" lang="en-US" sz="2800" i="0" u="none" strike="noStrike" kern="0" cap="none" spc="0" normalizeH="0" baseline="0" noProof="0" dirty="0">
              <a:ln>
                <a:noFill/>
              </a:ln>
              <a:solidFill>
                <a:schemeClr val="tx1"/>
              </a:solidFill>
              <a:effectLst/>
              <a:uLnTx/>
              <a:uFillTx/>
              <a:latin typeface="Cinzel"/>
              <a:sym typeface="Cinzel"/>
            </a:endParaRPr>
          </a:p>
        </p:txBody>
      </p:sp>
      <p:sp>
        <p:nvSpPr>
          <p:cNvPr id="2" name="Rectangle 1">
            <a:extLst>
              <a:ext uri="{FF2B5EF4-FFF2-40B4-BE49-F238E27FC236}">
                <a16:creationId xmlns:a16="http://schemas.microsoft.com/office/drawing/2014/main" id="{986A8EF1-86F3-C748-906A-5C2CD7B0E839}"/>
              </a:ext>
            </a:extLst>
          </p:cNvPr>
          <p:cNvSpPr/>
          <p:nvPr/>
        </p:nvSpPr>
        <p:spPr>
          <a:xfrm>
            <a:off x="2750828" y="-26542"/>
            <a:ext cx="3642344" cy="1107996"/>
          </a:xfrm>
          <a:prstGeom prst="rect">
            <a:avLst/>
          </a:prstGeom>
          <a:noFill/>
        </p:spPr>
        <p:txBody>
          <a:bodyPr wrap="none" lIns="91440" tIns="45720" rIns="91440" bIns="45720">
            <a:spAutoFit/>
          </a:bodyPr>
          <a:lstStyle/>
          <a:p>
            <a:pPr algn="ctr"/>
            <a:r>
              <a:rPr lang="en-US" sz="6600" b="1" cap="none" spc="0" dirty="0" err="1">
                <a:ln w="0"/>
                <a:solidFill>
                  <a:srgbClr val="FFC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Nội</a:t>
            </a:r>
            <a:r>
              <a:rPr lang="en-US" sz="6600" b="1" cap="none" spc="0" dirty="0">
                <a:ln w="0"/>
                <a:solidFill>
                  <a:srgbClr val="FFC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Dung</a:t>
            </a: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789"/>
                                            </p:tgtEl>
                                            <p:attrNameLst>
                                              <p:attrName>style.visibility</p:attrName>
                                            </p:attrNameLst>
                                          </p:cBhvr>
                                          <p:to>
                                            <p:strVal val="visible"/>
                                          </p:to>
                                        </p:set>
                                        <p:anim calcmode="lin" valueType="num" p14:bounceEnd="50000">
                                          <p:cBhvr additive="base">
                                            <p:cTn id="7" dur="500" fill="hold"/>
                                            <p:tgtEl>
                                              <p:spTgt spid="789"/>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789"/>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790"/>
                                            </p:tgtEl>
                                            <p:attrNameLst>
                                              <p:attrName>style.visibility</p:attrName>
                                            </p:attrNameLst>
                                          </p:cBhvr>
                                          <p:to>
                                            <p:strVal val="visible"/>
                                          </p:to>
                                        </p:set>
                                        <p:anim calcmode="lin" valueType="num" p14:bounceEnd="50000">
                                          <p:cBhvr additive="base">
                                            <p:cTn id="11" dur="500" fill="hold"/>
                                            <p:tgtEl>
                                              <p:spTgt spid="79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790"/>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50000">
                                      <p:stCondLst>
                                        <p:cond delay="0"/>
                                      </p:stCondLst>
                                      <p:childTnLst>
                                        <p:set>
                                          <p:cBhvr>
                                            <p:cTn id="14" dur="1" fill="hold">
                                              <p:stCondLst>
                                                <p:cond delay="0"/>
                                              </p:stCondLst>
                                            </p:cTn>
                                            <p:tgtEl>
                                              <p:spTgt spid="791"/>
                                            </p:tgtEl>
                                            <p:attrNameLst>
                                              <p:attrName>style.visibility</p:attrName>
                                            </p:attrNameLst>
                                          </p:cBhvr>
                                          <p:to>
                                            <p:strVal val="visible"/>
                                          </p:to>
                                        </p:set>
                                        <p:anim calcmode="lin" valueType="num" p14:bounceEnd="50000">
                                          <p:cBhvr additive="base">
                                            <p:cTn id="15" dur="500" fill="hold"/>
                                            <p:tgtEl>
                                              <p:spTgt spid="791"/>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791"/>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792"/>
                                            </p:tgtEl>
                                            <p:attrNameLst>
                                              <p:attrName>style.visibility</p:attrName>
                                            </p:attrNameLst>
                                          </p:cBhvr>
                                          <p:to>
                                            <p:strVal val="visible"/>
                                          </p:to>
                                        </p:set>
                                        <p:anim calcmode="lin" valueType="num" p14:bounceEnd="50000">
                                          <p:cBhvr additive="base">
                                            <p:cTn id="19" dur="500" fill="hold"/>
                                            <p:tgtEl>
                                              <p:spTgt spid="792"/>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79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14:presetBounceEnd="50000">
                                      <p:stCondLst>
                                        <p:cond delay="0"/>
                                      </p:stCondLst>
                                      <p:childTnLst>
                                        <p:set>
                                          <p:cBhvr>
                                            <p:cTn id="22" dur="1" fill="hold">
                                              <p:stCondLst>
                                                <p:cond delay="0"/>
                                              </p:stCondLst>
                                            </p:cTn>
                                            <p:tgtEl>
                                              <p:spTgt spid="795"/>
                                            </p:tgtEl>
                                            <p:attrNameLst>
                                              <p:attrName>style.visibility</p:attrName>
                                            </p:attrNameLst>
                                          </p:cBhvr>
                                          <p:to>
                                            <p:strVal val="visible"/>
                                          </p:to>
                                        </p:set>
                                        <p:anim calcmode="lin" valueType="num" p14:bounceEnd="50000">
                                          <p:cBhvr additive="base">
                                            <p:cTn id="23" dur="500" fill="hold"/>
                                            <p:tgtEl>
                                              <p:spTgt spid="795"/>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795"/>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14:presetBounceEnd="50000">
                                      <p:stCondLst>
                                        <p:cond delay="0"/>
                                      </p:stCondLst>
                                      <p:childTnLst>
                                        <p:set>
                                          <p:cBhvr>
                                            <p:cTn id="26" dur="1" fill="hold">
                                              <p:stCondLst>
                                                <p:cond delay="0"/>
                                              </p:stCondLst>
                                            </p:cTn>
                                            <p:tgtEl>
                                              <p:spTgt spid="796"/>
                                            </p:tgtEl>
                                            <p:attrNameLst>
                                              <p:attrName>style.visibility</p:attrName>
                                            </p:attrNameLst>
                                          </p:cBhvr>
                                          <p:to>
                                            <p:strVal val="visible"/>
                                          </p:to>
                                        </p:set>
                                        <p:anim calcmode="lin" valueType="num" p14:bounceEnd="50000">
                                          <p:cBhvr additive="base">
                                            <p:cTn id="27" dur="500" fill="hold"/>
                                            <p:tgtEl>
                                              <p:spTgt spid="796"/>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796"/>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14:presetBounceEnd="50000">
                                      <p:stCondLst>
                                        <p:cond delay="0"/>
                                      </p:stCondLst>
                                      <p:childTnLst>
                                        <p:set>
                                          <p:cBhvr>
                                            <p:cTn id="30" dur="1" fill="hold">
                                              <p:stCondLst>
                                                <p:cond delay="0"/>
                                              </p:stCondLst>
                                            </p:cTn>
                                            <p:tgtEl>
                                              <p:spTgt spid="797"/>
                                            </p:tgtEl>
                                            <p:attrNameLst>
                                              <p:attrName>style.visibility</p:attrName>
                                            </p:attrNameLst>
                                          </p:cBhvr>
                                          <p:to>
                                            <p:strVal val="visible"/>
                                          </p:to>
                                        </p:set>
                                        <p:anim calcmode="lin" valueType="num" p14:bounceEnd="50000">
                                          <p:cBhvr additive="base">
                                            <p:cTn id="31" dur="500" fill="hold"/>
                                            <p:tgtEl>
                                              <p:spTgt spid="797"/>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797"/>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14:presetBounceEnd="50000">
                                      <p:stCondLst>
                                        <p:cond delay="0"/>
                                      </p:stCondLst>
                                      <p:childTnLst>
                                        <p:set>
                                          <p:cBhvr>
                                            <p:cTn id="34" dur="1" fill="hold">
                                              <p:stCondLst>
                                                <p:cond delay="0"/>
                                              </p:stCondLst>
                                            </p:cTn>
                                            <p:tgtEl>
                                              <p:spTgt spid="798"/>
                                            </p:tgtEl>
                                            <p:attrNameLst>
                                              <p:attrName>style.visibility</p:attrName>
                                            </p:attrNameLst>
                                          </p:cBhvr>
                                          <p:to>
                                            <p:strVal val="visible"/>
                                          </p:to>
                                        </p:set>
                                        <p:anim calcmode="lin" valueType="num" p14:bounceEnd="50000">
                                          <p:cBhvr additive="base">
                                            <p:cTn id="35" dur="500" fill="hold"/>
                                            <p:tgtEl>
                                              <p:spTgt spid="798"/>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798"/>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14:presetBounceEnd="50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0000">
                                          <p:cBhvr additive="base">
                                            <p:cTn id="3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40" dur="500" fill="hold"/>
                                            <p:tgtEl>
                                              <p:spTgt spid="13"/>
                                            </p:tgtEl>
                                            <p:attrNameLst>
                                              <p:attrName>ppt_y</p:attrName>
                                            </p:attrNameLst>
                                          </p:cBhvr>
                                          <p:tavLst>
                                            <p:tav tm="0">
                                              <p:val>
                                                <p:strVal val="0-#ppt_h/2"/>
                                              </p:val>
                                            </p:tav>
                                            <p:tav tm="100000">
                                              <p:val>
                                                <p:strVal val="#ppt_y"/>
                                              </p:val>
                                            </p:tav>
                                          </p:tavLst>
                                        </p:anim>
                                      </p:childTnLst>
                                    </p:cTn>
                                  </p:par>
                                  <p:par>
                                    <p:cTn id="41" presetID="2" presetClass="entr" presetSubtype="9" fill="hold" grpId="0" nodeType="withEffect" p14:presetBounceEnd="50000">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14:bounceEnd="50000">
                                          <p:cBhvr additive="base">
                                            <p:cTn id="43" dur="500" fill="hold"/>
                                            <p:tgtEl>
                                              <p:spTgt spid="61"/>
                                            </p:tgtEl>
                                            <p:attrNameLst>
                                              <p:attrName>ppt_x</p:attrName>
                                            </p:attrNameLst>
                                          </p:cBhvr>
                                          <p:tavLst>
                                            <p:tav tm="0">
                                              <p:val>
                                                <p:strVal val="0-#ppt_w/2"/>
                                              </p:val>
                                            </p:tav>
                                            <p:tav tm="100000">
                                              <p:val>
                                                <p:strVal val="#ppt_x"/>
                                              </p:val>
                                            </p:tav>
                                          </p:tavLst>
                                        </p:anim>
                                        <p:anim calcmode="lin" valueType="num" p14:bounceEnd="50000">
                                          <p:cBhvr additive="base">
                                            <p:cTn id="44" dur="500" fill="hold"/>
                                            <p:tgtEl>
                                              <p:spTgt spid="61"/>
                                            </p:tgtEl>
                                            <p:attrNameLst>
                                              <p:attrName>ppt_y</p:attrName>
                                            </p:attrNameLst>
                                          </p:cBhvr>
                                          <p:tavLst>
                                            <p:tav tm="0">
                                              <p:val>
                                                <p:strVal val="0-#ppt_h/2"/>
                                              </p:val>
                                            </p:tav>
                                            <p:tav tm="100000">
                                              <p:val>
                                                <p:strVal val="#ppt_y"/>
                                              </p:val>
                                            </p:tav>
                                          </p:tavLst>
                                        </p:anim>
                                      </p:childTnLst>
                                    </p:cTn>
                                  </p:par>
                                  <p:par>
                                    <p:cTn id="45" presetID="2" presetClass="entr" presetSubtype="9" fill="hold" grpId="0" nodeType="withEffect" p14:presetBounceEnd="50000">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14:bounceEnd="50000">
                                          <p:cBhvr additive="base">
                                            <p:cTn id="47" dur="500" fill="hold"/>
                                            <p:tgtEl>
                                              <p:spTgt spid="62"/>
                                            </p:tgtEl>
                                            <p:attrNameLst>
                                              <p:attrName>ppt_x</p:attrName>
                                            </p:attrNameLst>
                                          </p:cBhvr>
                                          <p:tavLst>
                                            <p:tav tm="0">
                                              <p:val>
                                                <p:strVal val="0-#ppt_w/2"/>
                                              </p:val>
                                            </p:tav>
                                            <p:tav tm="100000">
                                              <p:val>
                                                <p:strVal val="#ppt_x"/>
                                              </p:val>
                                            </p:tav>
                                          </p:tavLst>
                                        </p:anim>
                                        <p:anim calcmode="lin" valueType="num" p14:bounceEnd="50000">
                                          <p:cBhvr additive="base">
                                            <p:cTn id="48" dur="500" fill="hold"/>
                                            <p:tgtEl>
                                              <p:spTgt spid="62"/>
                                            </p:tgtEl>
                                            <p:attrNameLst>
                                              <p:attrName>ppt_y</p:attrName>
                                            </p:attrNameLst>
                                          </p:cBhvr>
                                          <p:tavLst>
                                            <p:tav tm="0">
                                              <p:val>
                                                <p:strVal val="0-#ppt_h/2"/>
                                              </p:val>
                                            </p:tav>
                                            <p:tav tm="100000">
                                              <p:val>
                                                <p:strVal val="#ppt_y"/>
                                              </p:val>
                                            </p:tav>
                                          </p:tavLst>
                                        </p:anim>
                                      </p:childTnLst>
                                    </p:cTn>
                                  </p:par>
                                  <p:par>
                                    <p:cTn id="49" presetID="2" presetClass="entr" presetSubtype="9" fill="hold" grpId="0" nodeType="withEffect" p14:presetBounceEnd="50000">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14:bounceEnd="50000">
                                          <p:cBhvr additive="base">
                                            <p:cTn id="51" dur="50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52" dur="500" fill="hold"/>
                                            <p:tgtEl>
                                              <p:spTgt spid="63"/>
                                            </p:tgtEl>
                                            <p:attrNameLst>
                                              <p:attrName>ppt_y</p:attrName>
                                            </p:attrNameLst>
                                          </p:cBhvr>
                                          <p:tavLst>
                                            <p:tav tm="0">
                                              <p:val>
                                                <p:strVal val="0-#ppt_h/2"/>
                                              </p:val>
                                            </p:tav>
                                            <p:tav tm="100000">
                                              <p:val>
                                                <p:strVal val="#ppt_y"/>
                                              </p:val>
                                            </p:tav>
                                          </p:tavLst>
                                        </p:anim>
                                      </p:childTnLst>
                                    </p:cTn>
                                  </p:par>
                                  <p:par>
                                    <p:cTn id="53" presetID="2" presetClass="entr" presetSubtype="9" fill="hold" grpId="0" nodeType="withEffect" p14:presetBounceEnd="50000">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14:bounceEnd="50000">
                                          <p:cBhvr additive="base">
                                            <p:cTn id="55"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5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 grpId="0" animBg="1"/>
          <p:bldP spid="790" grpId="0" animBg="1"/>
          <p:bldP spid="791" grpId="0" animBg="1"/>
          <p:bldP spid="792" grpId="0" animBg="1"/>
          <p:bldP spid="795" grpId="0"/>
          <p:bldP spid="796" grpId="0"/>
          <p:bldP spid="797" grpId="0"/>
          <p:bldP spid="798" grpId="0"/>
          <p:bldP spid="13" grpId="0"/>
          <p:bldP spid="61" grpId="0"/>
          <p:bldP spid="62" grpId="0"/>
          <p:bldP spid="63"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89"/>
                                            </p:tgtEl>
                                            <p:attrNameLst>
                                              <p:attrName>style.visibility</p:attrName>
                                            </p:attrNameLst>
                                          </p:cBhvr>
                                          <p:to>
                                            <p:strVal val="visible"/>
                                          </p:to>
                                        </p:set>
                                        <p:anim calcmode="lin" valueType="num">
                                          <p:cBhvr additive="base">
                                            <p:cTn id="7" dur="500" fill="hold"/>
                                            <p:tgtEl>
                                              <p:spTgt spid="789"/>
                                            </p:tgtEl>
                                            <p:attrNameLst>
                                              <p:attrName>ppt_x</p:attrName>
                                            </p:attrNameLst>
                                          </p:cBhvr>
                                          <p:tavLst>
                                            <p:tav tm="0">
                                              <p:val>
                                                <p:strVal val="0-#ppt_w/2"/>
                                              </p:val>
                                            </p:tav>
                                            <p:tav tm="100000">
                                              <p:val>
                                                <p:strVal val="#ppt_x"/>
                                              </p:val>
                                            </p:tav>
                                          </p:tavLst>
                                        </p:anim>
                                        <p:anim calcmode="lin" valueType="num">
                                          <p:cBhvr additive="base">
                                            <p:cTn id="8" dur="500" fill="hold"/>
                                            <p:tgtEl>
                                              <p:spTgt spid="789"/>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790"/>
                                            </p:tgtEl>
                                            <p:attrNameLst>
                                              <p:attrName>style.visibility</p:attrName>
                                            </p:attrNameLst>
                                          </p:cBhvr>
                                          <p:to>
                                            <p:strVal val="visible"/>
                                          </p:to>
                                        </p:set>
                                        <p:anim calcmode="lin" valueType="num">
                                          <p:cBhvr additive="base">
                                            <p:cTn id="11" dur="500" fill="hold"/>
                                            <p:tgtEl>
                                              <p:spTgt spid="790"/>
                                            </p:tgtEl>
                                            <p:attrNameLst>
                                              <p:attrName>ppt_x</p:attrName>
                                            </p:attrNameLst>
                                          </p:cBhvr>
                                          <p:tavLst>
                                            <p:tav tm="0">
                                              <p:val>
                                                <p:strVal val="0-#ppt_w/2"/>
                                              </p:val>
                                            </p:tav>
                                            <p:tav tm="100000">
                                              <p:val>
                                                <p:strVal val="#ppt_x"/>
                                              </p:val>
                                            </p:tav>
                                          </p:tavLst>
                                        </p:anim>
                                        <p:anim calcmode="lin" valueType="num">
                                          <p:cBhvr additive="base">
                                            <p:cTn id="12" dur="500" fill="hold"/>
                                            <p:tgtEl>
                                              <p:spTgt spid="790"/>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791"/>
                                            </p:tgtEl>
                                            <p:attrNameLst>
                                              <p:attrName>style.visibility</p:attrName>
                                            </p:attrNameLst>
                                          </p:cBhvr>
                                          <p:to>
                                            <p:strVal val="visible"/>
                                          </p:to>
                                        </p:set>
                                        <p:anim calcmode="lin" valueType="num">
                                          <p:cBhvr additive="base">
                                            <p:cTn id="15" dur="500" fill="hold"/>
                                            <p:tgtEl>
                                              <p:spTgt spid="791"/>
                                            </p:tgtEl>
                                            <p:attrNameLst>
                                              <p:attrName>ppt_x</p:attrName>
                                            </p:attrNameLst>
                                          </p:cBhvr>
                                          <p:tavLst>
                                            <p:tav tm="0">
                                              <p:val>
                                                <p:strVal val="0-#ppt_w/2"/>
                                              </p:val>
                                            </p:tav>
                                            <p:tav tm="100000">
                                              <p:val>
                                                <p:strVal val="#ppt_x"/>
                                              </p:val>
                                            </p:tav>
                                          </p:tavLst>
                                        </p:anim>
                                        <p:anim calcmode="lin" valueType="num">
                                          <p:cBhvr additive="base">
                                            <p:cTn id="16" dur="500" fill="hold"/>
                                            <p:tgtEl>
                                              <p:spTgt spid="791"/>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792"/>
                                            </p:tgtEl>
                                            <p:attrNameLst>
                                              <p:attrName>style.visibility</p:attrName>
                                            </p:attrNameLst>
                                          </p:cBhvr>
                                          <p:to>
                                            <p:strVal val="visible"/>
                                          </p:to>
                                        </p:set>
                                        <p:anim calcmode="lin" valueType="num">
                                          <p:cBhvr additive="base">
                                            <p:cTn id="19" dur="500" fill="hold"/>
                                            <p:tgtEl>
                                              <p:spTgt spid="792"/>
                                            </p:tgtEl>
                                            <p:attrNameLst>
                                              <p:attrName>ppt_x</p:attrName>
                                            </p:attrNameLst>
                                          </p:cBhvr>
                                          <p:tavLst>
                                            <p:tav tm="0">
                                              <p:val>
                                                <p:strVal val="0-#ppt_w/2"/>
                                              </p:val>
                                            </p:tav>
                                            <p:tav tm="100000">
                                              <p:val>
                                                <p:strVal val="#ppt_x"/>
                                              </p:val>
                                            </p:tav>
                                          </p:tavLst>
                                        </p:anim>
                                        <p:anim calcmode="lin" valueType="num">
                                          <p:cBhvr additive="base">
                                            <p:cTn id="20" dur="500" fill="hold"/>
                                            <p:tgtEl>
                                              <p:spTgt spid="79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795"/>
                                            </p:tgtEl>
                                            <p:attrNameLst>
                                              <p:attrName>style.visibility</p:attrName>
                                            </p:attrNameLst>
                                          </p:cBhvr>
                                          <p:to>
                                            <p:strVal val="visible"/>
                                          </p:to>
                                        </p:set>
                                        <p:anim calcmode="lin" valueType="num">
                                          <p:cBhvr additive="base">
                                            <p:cTn id="23" dur="500" fill="hold"/>
                                            <p:tgtEl>
                                              <p:spTgt spid="795"/>
                                            </p:tgtEl>
                                            <p:attrNameLst>
                                              <p:attrName>ppt_x</p:attrName>
                                            </p:attrNameLst>
                                          </p:cBhvr>
                                          <p:tavLst>
                                            <p:tav tm="0">
                                              <p:val>
                                                <p:strVal val="0-#ppt_w/2"/>
                                              </p:val>
                                            </p:tav>
                                            <p:tav tm="100000">
                                              <p:val>
                                                <p:strVal val="#ppt_x"/>
                                              </p:val>
                                            </p:tav>
                                          </p:tavLst>
                                        </p:anim>
                                        <p:anim calcmode="lin" valueType="num">
                                          <p:cBhvr additive="base">
                                            <p:cTn id="24" dur="500" fill="hold"/>
                                            <p:tgtEl>
                                              <p:spTgt spid="795"/>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0"/>
                                      </p:stCondLst>
                                      <p:childTnLst>
                                        <p:set>
                                          <p:cBhvr>
                                            <p:cTn id="26" dur="1" fill="hold">
                                              <p:stCondLst>
                                                <p:cond delay="0"/>
                                              </p:stCondLst>
                                            </p:cTn>
                                            <p:tgtEl>
                                              <p:spTgt spid="796"/>
                                            </p:tgtEl>
                                            <p:attrNameLst>
                                              <p:attrName>style.visibility</p:attrName>
                                            </p:attrNameLst>
                                          </p:cBhvr>
                                          <p:to>
                                            <p:strVal val="visible"/>
                                          </p:to>
                                        </p:set>
                                        <p:anim calcmode="lin" valueType="num">
                                          <p:cBhvr additive="base">
                                            <p:cTn id="27" dur="500" fill="hold"/>
                                            <p:tgtEl>
                                              <p:spTgt spid="796"/>
                                            </p:tgtEl>
                                            <p:attrNameLst>
                                              <p:attrName>ppt_x</p:attrName>
                                            </p:attrNameLst>
                                          </p:cBhvr>
                                          <p:tavLst>
                                            <p:tav tm="0">
                                              <p:val>
                                                <p:strVal val="0-#ppt_w/2"/>
                                              </p:val>
                                            </p:tav>
                                            <p:tav tm="100000">
                                              <p:val>
                                                <p:strVal val="#ppt_x"/>
                                              </p:val>
                                            </p:tav>
                                          </p:tavLst>
                                        </p:anim>
                                        <p:anim calcmode="lin" valueType="num">
                                          <p:cBhvr additive="base">
                                            <p:cTn id="28" dur="500" fill="hold"/>
                                            <p:tgtEl>
                                              <p:spTgt spid="796"/>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797"/>
                                            </p:tgtEl>
                                            <p:attrNameLst>
                                              <p:attrName>style.visibility</p:attrName>
                                            </p:attrNameLst>
                                          </p:cBhvr>
                                          <p:to>
                                            <p:strVal val="visible"/>
                                          </p:to>
                                        </p:set>
                                        <p:anim calcmode="lin" valueType="num">
                                          <p:cBhvr additive="base">
                                            <p:cTn id="31" dur="500" fill="hold"/>
                                            <p:tgtEl>
                                              <p:spTgt spid="797"/>
                                            </p:tgtEl>
                                            <p:attrNameLst>
                                              <p:attrName>ppt_x</p:attrName>
                                            </p:attrNameLst>
                                          </p:cBhvr>
                                          <p:tavLst>
                                            <p:tav tm="0">
                                              <p:val>
                                                <p:strVal val="0-#ppt_w/2"/>
                                              </p:val>
                                            </p:tav>
                                            <p:tav tm="100000">
                                              <p:val>
                                                <p:strVal val="#ppt_x"/>
                                              </p:val>
                                            </p:tav>
                                          </p:tavLst>
                                        </p:anim>
                                        <p:anim calcmode="lin" valueType="num">
                                          <p:cBhvr additive="base">
                                            <p:cTn id="32" dur="500" fill="hold"/>
                                            <p:tgtEl>
                                              <p:spTgt spid="797"/>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0"/>
                                      </p:stCondLst>
                                      <p:childTnLst>
                                        <p:set>
                                          <p:cBhvr>
                                            <p:cTn id="34" dur="1" fill="hold">
                                              <p:stCondLst>
                                                <p:cond delay="0"/>
                                              </p:stCondLst>
                                            </p:cTn>
                                            <p:tgtEl>
                                              <p:spTgt spid="798"/>
                                            </p:tgtEl>
                                            <p:attrNameLst>
                                              <p:attrName>style.visibility</p:attrName>
                                            </p:attrNameLst>
                                          </p:cBhvr>
                                          <p:to>
                                            <p:strVal val="visible"/>
                                          </p:to>
                                        </p:set>
                                        <p:anim calcmode="lin" valueType="num">
                                          <p:cBhvr additive="base">
                                            <p:cTn id="35" dur="500" fill="hold"/>
                                            <p:tgtEl>
                                              <p:spTgt spid="798"/>
                                            </p:tgtEl>
                                            <p:attrNameLst>
                                              <p:attrName>ppt_x</p:attrName>
                                            </p:attrNameLst>
                                          </p:cBhvr>
                                          <p:tavLst>
                                            <p:tav tm="0">
                                              <p:val>
                                                <p:strVal val="0-#ppt_w/2"/>
                                              </p:val>
                                            </p:tav>
                                            <p:tav tm="100000">
                                              <p:val>
                                                <p:strVal val="#ppt_x"/>
                                              </p:val>
                                            </p:tav>
                                          </p:tavLst>
                                        </p:anim>
                                        <p:anim calcmode="lin" valueType="num">
                                          <p:cBhvr additive="base">
                                            <p:cTn id="36" dur="500" fill="hold"/>
                                            <p:tgtEl>
                                              <p:spTgt spid="798"/>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0-#ppt_h/2"/>
                                              </p:val>
                                            </p:tav>
                                            <p:tav tm="100000">
                                              <p:val>
                                                <p:strVal val="#ppt_y"/>
                                              </p:val>
                                            </p:tav>
                                          </p:tavLst>
                                        </p:anim>
                                      </p:childTnLst>
                                    </p:cTn>
                                  </p:par>
                                  <p:par>
                                    <p:cTn id="41" presetID="2" presetClass="entr" presetSubtype="9" fill="hold" grpId="0"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0-#ppt_w/2"/>
                                              </p:val>
                                            </p:tav>
                                            <p:tav tm="100000">
                                              <p:val>
                                                <p:strVal val="#ppt_x"/>
                                              </p:val>
                                            </p:tav>
                                          </p:tavLst>
                                        </p:anim>
                                        <p:anim calcmode="lin" valueType="num">
                                          <p:cBhvr additive="base">
                                            <p:cTn id="44" dur="500" fill="hold"/>
                                            <p:tgtEl>
                                              <p:spTgt spid="61"/>
                                            </p:tgtEl>
                                            <p:attrNameLst>
                                              <p:attrName>ppt_y</p:attrName>
                                            </p:attrNameLst>
                                          </p:cBhvr>
                                          <p:tavLst>
                                            <p:tav tm="0">
                                              <p:val>
                                                <p:strVal val="0-#ppt_h/2"/>
                                              </p:val>
                                            </p:tav>
                                            <p:tav tm="100000">
                                              <p:val>
                                                <p:strVal val="#ppt_y"/>
                                              </p:val>
                                            </p:tav>
                                          </p:tavLst>
                                        </p:anim>
                                      </p:childTnLst>
                                    </p:cTn>
                                  </p:par>
                                  <p:par>
                                    <p:cTn id="45" presetID="2" presetClass="entr" presetSubtype="9"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500" fill="hold"/>
                                            <p:tgtEl>
                                              <p:spTgt spid="62"/>
                                            </p:tgtEl>
                                            <p:attrNameLst>
                                              <p:attrName>ppt_x</p:attrName>
                                            </p:attrNameLst>
                                          </p:cBhvr>
                                          <p:tavLst>
                                            <p:tav tm="0">
                                              <p:val>
                                                <p:strVal val="0-#ppt_w/2"/>
                                              </p:val>
                                            </p:tav>
                                            <p:tav tm="100000">
                                              <p:val>
                                                <p:strVal val="#ppt_x"/>
                                              </p:val>
                                            </p:tav>
                                          </p:tavLst>
                                        </p:anim>
                                        <p:anim calcmode="lin" valueType="num">
                                          <p:cBhvr additive="base">
                                            <p:cTn id="48" dur="500" fill="hold"/>
                                            <p:tgtEl>
                                              <p:spTgt spid="62"/>
                                            </p:tgtEl>
                                            <p:attrNameLst>
                                              <p:attrName>ppt_y</p:attrName>
                                            </p:attrNameLst>
                                          </p:cBhvr>
                                          <p:tavLst>
                                            <p:tav tm="0">
                                              <p:val>
                                                <p:strVal val="0-#ppt_h/2"/>
                                              </p:val>
                                            </p:tav>
                                            <p:tav tm="100000">
                                              <p:val>
                                                <p:strVal val="#ppt_y"/>
                                              </p:val>
                                            </p:tav>
                                          </p:tavLst>
                                        </p:anim>
                                      </p:childTnLst>
                                    </p:cTn>
                                  </p:par>
                                  <p:par>
                                    <p:cTn id="49" presetID="2" presetClass="entr" presetSubtype="9"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additive="base">
                                            <p:cTn id="51" dur="500" fill="hold"/>
                                            <p:tgtEl>
                                              <p:spTgt spid="63"/>
                                            </p:tgtEl>
                                            <p:attrNameLst>
                                              <p:attrName>ppt_x</p:attrName>
                                            </p:attrNameLst>
                                          </p:cBhvr>
                                          <p:tavLst>
                                            <p:tav tm="0">
                                              <p:val>
                                                <p:strVal val="0-#ppt_w/2"/>
                                              </p:val>
                                            </p:tav>
                                            <p:tav tm="100000">
                                              <p:val>
                                                <p:strVal val="#ppt_x"/>
                                              </p:val>
                                            </p:tav>
                                          </p:tavLst>
                                        </p:anim>
                                        <p:anim calcmode="lin" valueType="num">
                                          <p:cBhvr additive="base">
                                            <p:cTn id="52" dur="500" fill="hold"/>
                                            <p:tgtEl>
                                              <p:spTgt spid="63"/>
                                            </p:tgtEl>
                                            <p:attrNameLst>
                                              <p:attrName>ppt_y</p:attrName>
                                            </p:attrNameLst>
                                          </p:cBhvr>
                                          <p:tavLst>
                                            <p:tav tm="0">
                                              <p:val>
                                                <p:strVal val="0-#ppt_h/2"/>
                                              </p:val>
                                            </p:tav>
                                            <p:tav tm="100000">
                                              <p:val>
                                                <p:strVal val="#ppt_y"/>
                                              </p:val>
                                            </p:tav>
                                          </p:tavLst>
                                        </p:anim>
                                      </p:childTnLst>
                                    </p:cTn>
                                  </p:par>
                                  <p:par>
                                    <p:cTn id="53" presetID="2" presetClass="entr" presetSubtype="9" fill="hold" grpId="0" nodeType="with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 grpId="0" animBg="1"/>
          <p:bldP spid="790" grpId="0" animBg="1"/>
          <p:bldP spid="791" grpId="0" animBg="1"/>
          <p:bldP spid="792" grpId="0" animBg="1"/>
          <p:bldP spid="795" grpId="0"/>
          <p:bldP spid="796" grpId="0"/>
          <p:bldP spid="797" grpId="0"/>
          <p:bldP spid="798" grpId="0"/>
          <p:bldP spid="13" grpId="0"/>
          <p:bldP spid="61" grpId="0"/>
          <p:bldP spid="62" grpId="0"/>
          <p:bldP spid="63" grpId="0"/>
          <p:bldP spid="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0"/>
        <p:cNvGrpSpPr/>
        <p:nvPr/>
      </p:nvGrpSpPr>
      <p:grpSpPr>
        <a:xfrm>
          <a:off x="0" y="0"/>
          <a:ext cx="0" cy="0"/>
          <a:chOff x="0" y="0"/>
          <a:chExt cx="0" cy="0"/>
        </a:xfrm>
      </p:grpSpPr>
      <p:sp>
        <p:nvSpPr>
          <p:cNvPr id="811" name="Google Shape;811;p43"/>
          <p:cNvSpPr/>
          <p:nvPr/>
        </p:nvSpPr>
        <p:spPr>
          <a:xfrm>
            <a:off x="-1" y="449702"/>
            <a:ext cx="3845379" cy="3477979"/>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43"/>
          <p:cNvSpPr txBox="1">
            <a:spLocks noGrp="1"/>
          </p:cNvSpPr>
          <p:nvPr>
            <p:ph type="title"/>
          </p:nvPr>
        </p:nvSpPr>
        <p:spPr>
          <a:xfrm>
            <a:off x="4194403" y="1451831"/>
            <a:ext cx="4949597" cy="1537750"/>
          </a:xfrm>
          <a:prstGeom prst="rect">
            <a:avLst/>
          </a:prstGeom>
        </p:spPr>
        <p:txBody>
          <a:bodyPr spcFirstLastPara="1" wrap="square" lIns="91425" tIns="91425" rIns="91425" bIns="91425" anchor="ctr" anchorCtr="0">
            <a:noAutofit/>
          </a:bodyPr>
          <a:lstStyle/>
          <a:p>
            <a:pPr lvl="0">
              <a:buClr>
                <a:srgbClr val="000000"/>
              </a:buClr>
              <a:buSzTx/>
            </a:pPr>
            <a:r>
              <a:rPr lang="en-US" sz="4400" dirty="0">
                <a:solidFill>
                  <a:srgbClr val="000000"/>
                </a:solidFill>
                <a:latin typeface="Times New Roman" panose="02020603050405020304" pitchFamily="18" charset="0"/>
                <a:cs typeface="Times New Roman" panose="02020603050405020304" pitchFamily="18" charset="0"/>
                <a:sym typeface="Arial"/>
              </a:rPr>
              <a:t> I. </a:t>
            </a:r>
            <a:r>
              <a:rPr lang="en-US" sz="4400" dirty="0" err="1">
                <a:solidFill>
                  <a:srgbClr val="000000"/>
                </a:solidFill>
                <a:latin typeface="Times New Roman" panose="02020603050405020304" pitchFamily="18" charset="0"/>
                <a:cs typeface="Times New Roman" panose="02020603050405020304" pitchFamily="18" charset="0"/>
                <a:sym typeface="Arial"/>
              </a:rPr>
              <a:t>Sự</a:t>
            </a:r>
            <a:r>
              <a:rPr lang="en-US" sz="4400" dirty="0">
                <a:solidFill>
                  <a:srgbClr val="000000"/>
                </a:solidFill>
                <a:latin typeface="Times New Roman" panose="02020603050405020304" pitchFamily="18" charset="0"/>
                <a:cs typeface="Times New Roman" panose="02020603050405020304" pitchFamily="18" charset="0"/>
                <a:sym typeface="Arial"/>
              </a:rPr>
              <a:t> </a:t>
            </a:r>
            <a:r>
              <a:rPr lang="en-US" sz="4400" dirty="0" err="1">
                <a:solidFill>
                  <a:srgbClr val="000000"/>
                </a:solidFill>
                <a:latin typeface="Times New Roman" panose="02020603050405020304" pitchFamily="18" charset="0"/>
                <a:cs typeface="Times New Roman" panose="02020603050405020304" pitchFamily="18" charset="0"/>
                <a:sym typeface="Arial"/>
              </a:rPr>
              <a:t>hình</a:t>
            </a:r>
            <a:r>
              <a:rPr lang="en-US" sz="4400" dirty="0">
                <a:solidFill>
                  <a:srgbClr val="000000"/>
                </a:solidFill>
                <a:latin typeface="Times New Roman" panose="02020603050405020304" pitchFamily="18" charset="0"/>
                <a:cs typeface="Times New Roman" panose="02020603050405020304" pitchFamily="18" charset="0"/>
                <a:sym typeface="Arial"/>
              </a:rPr>
              <a:t> </a:t>
            </a:r>
            <a:r>
              <a:rPr lang="en-US" sz="4400" dirty="0" err="1">
                <a:solidFill>
                  <a:srgbClr val="000000"/>
                </a:solidFill>
                <a:latin typeface="Times New Roman" panose="02020603050405020304" pitchFamily="18" charset="0"/>
                <a:cs typeface="Times New Roman" panose="02020603050405020304" pitchFamily="18" charset="0"/>
                <a:sym typeface="Arial"/>
              </a:rPr>
              <a:t>thành</a:t>
            </a:r>
            <a:r>
              <a:rPr lang="en-US" sz="4400" dirty="0">
                <a:solidFill>
                  <a:srgbClr val="000000"/>
                </a:solidFill>
                <a:latin typeface="Times New Roman" panose="02020603050405020304" pitchFamily="18" charset="0"/>
                <a:cs typeface="Times New Roman" panose="02020603050405020304" pitchFamily="18" charset="0"/>
                <a:sym typeface="Arial"/>
              </a:rPr>
              <a:t> </a:t>
            </a:r>
            <a:r>
              <a:rPr lang="en-US" sz="4400" dirty="0" err="1">
                <a:solidFill>
                  <a:srgbClr val="000000"/>
                </a:solidFill>
                <a:latin typeface="Times New Roman" panose="02020603050405020304" pitchFamily="18" charset="0"/>
                <a:cs typeface="Times New Roman" panose="02020603050405020304" pitchFamily="18" charset="0"/>
                <a:sym typeface="Arial"/>
              </a:rPr>
              <a:t>trật</a:t>
            </a:r>
            <a:r>
              <a:rPr lang="en-US" sz="4400" dirty="0">
                <a:solidFill>
                  <a:srgbClr val="000000"/>
                </a:solidFill>
                <a:latin typeface="Times New Roman" panose="02020603050405020304" pitchFamily="18" charset="0"/>
                <a:cs typeface="Times New Roman" panose="02020603050405020304" pitchFamily="18" charset="0"/>
                <a:sym typeface="Arial"/>
              </a:rPr>
              <a:t> </a:t>
            </a:r>
            <a:r>
              <a:rPr lang="en-US" sz="4400" dirty="0" err="1">
                <a:solidFill>
                  <a:srgbClr val="000000"/>
                </a:solidFill>
                <a:latin typeface="Times New Roman" panose="02020603050405020304" pitchFamily="18" charset="0"/>
                <a:cs typeface="Times New Roman" panose="02020603050405020304" pitchFamily="18" charset="0"/>
                <a:sym typeface="Arial"/>
              </a:rPr>
              <a:t>tự</a:t>
            </a:r>
            <a:r>
              <a:rPr lang="en-US" sz="4400" dirty="0">
                <a:solidFill>
                  <a:srgbClr val="000000"/>
                </a:solidFill>
                <a:latin typeface="Times New Roman" panose="02020603050405020304" pitchFamily="18" charset="0"/>
                <a:cs typeface="Times New Roman" panose="02020603050405020304" pitchFamily="18" charset="0"/>
                <a:sym typeface="Arial"/>
              </a:rPr>
              <a:t> </a:t>
            </a:r>
            <a:r>
              <a:rPr lang="en-US" sz="4400" dirty="0" err="1">
                <a:solidFill>
                  <a:srgbClr val="000000"/>
                </a:solidFill>
                <a:latin typeface="Times New Roman" panose="02020603050405020304" pitchFamily="18" charset="0"/>
                <a:cs typeface="Times New Roman" panose="02020603050405020304" pitchFamily="18" charset="0"/>
                <a:sym typeface="Arial"/>
              </a:rPr>
              <a:t>thế</a:t>
            </a:r>
            <a:r>
              <a:rPr lang="en-US" sz="4400" dirty="0">
                <a:solidFill>
                  <a:srgbClr val="000000"/>
                </a:solidFill>
                <a:latin typeface="Times New Roman" panose="02020603050405020304" pitchFamily="18" charset="0"/>
                <a:cs typeface="Times New Roman" panose="02020603050405020304" pitchFamily="18" charset="0"/>
                <a:sym typeface="Arial"/>
              </a:rPr>
              <a:t> </a:t>
            </a:r>
            <a:r>
              <a:rPr lang="en-US" sz="4400" dirty="0" err="1">
                <a:solidFill>
                  <a:srgbClr val="000000"/>
                </a:solidFill>
                <a:latin typeface="Times New Roman" panose="02020603050405020304" pitchFamily="18" charset="0"/>
                <a:cs typeface="Times New Roman" panose="02020603050405020304" pitchFamily="18" charset="0"/>
                <a:sym typeface="Arial"/>
              </a:rPr>
              <a:t>giới</a:t>
            </a:r>
            <a:r>
              <a:rPr lang="en-US" sz="4400" dirty="0">
                <a:solidFill>
                  <a:srgbClr val="000000"/>
                </a:solidFill>
                <a:latin typeface="Times New Roman" panose="02020603050405020304" pitchFamily="18" charset="0"/>
                <a:cs typeface="Times New Roman" panose="02020603050405020304" pitchFamily="18" charset="0"/>
                <a:sym typeface="Arial"/>
              </a:rPr>
              <a:t> </a:t>
            </a:r>
            <a:r>
              <a:rPr lang="en-US" sz="4400" dirty="0" err="1">
                <a:solidFill>
                  <a:srgbClr val="000000"/>
                </a:solidFill>
                <a:latin typeface="Times New Roman" panose="02020603050405020304" pitchFamily="18" charset="0"/>
                <a:cs typeface="Times New Roman" panose="02020603050405020304" pitchFamily="18" charset="0"/>
                <a:sym typeface="Arial"/>
              </a:rPr>
              <a:t>mới</a:t>
            </a:r>
            <a:r>
              <a:rPr lang="en-US" sz="4400" dirty="0">
                <a:solidFill>
                  <a:srgbClr val="000000"/>
                </a:solidFill>
                <a:latin typeface="Times New Roman" panose="02020603050405020304" pitchFamily="18" charset="0"/>
                <a:cs typeface="Times New Roman" panose="02020603050405020304" pitchFamily="18" charset="0"/>
                <a:sym typeface="Arial"/>
              </a:rPr>
              <a:t>.</a:t>
            </a:r>
            <a:endParaRPr lang="en-VN" sz="4400" dirty="0">
              <a:solidFill>
                <a:srgbClr val="000000"/>
              </a:solidFill>
              <a:latin typeface="Times New Roman" panose="02020603050405020304" pitchFamily="18" charset="0"/>
              <a:cs typeface="Times New Roman" panose="02020603050405020304" pitchFamily="18" charset="0"/>
              <a:sym typeface="Arial"/>
            </a:endParaRPr>
          </a:p>
        </p:txBody>
      </p:sp>
      <p:cxnSp>
        <p:nvCxnSpPr>
          <p:cNvPr id="815" name="Google Shape;815;p43"/>
          <p:cNvCxnSpPr>
            <a:cxnSpLocks/>
          </p:cNvCxnSpPr>
          <p:nvPr/>
        </p:nvCxnSpPr>
        <p:spPr>
          <a:xfrm>
            <a:off x="5819528" y="2922794"/>
            <a:ext cx="1109949" cy="0"/>
          </a:xfrm>
          <a:prstGeom prst="straightConnector1">
            <a:avLst/>
          </a:prstGeom>
          <a:noFill/>
          <a:ln w="19050" cap="rnd" cmpd="sng">
            <a:solidFill>
              <a:schemeClr val="accent3"/>
            </a:solidFill>
            <a:prstDash val="dashDot"/>
            <a:round/>
            <a:headEnd type="none" w="med" len="med"/>
            <a:tailEnd type="none" w="med" len="med"/>
          </a:ln>
        </p:spPr>
      </p:cxnSp>
      <p:pic>
        <p:nvPicPr>
          <p:cNvPr id="1028" name="Picture 4">
            <a:extLst>
              <a:ext uri="{FF2B5EF4-FFF2-40B4-BE49-F238E27FC236}">
                <a16:creationId xmlns:a16="http://schemas.microsoft.com/office/drawing/2014/main" id="{1A75A786-D720-BD45-963C-D38DCF3B887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1792"/>
          <a:stretch/>
        </p:blipFill>
        <p:spPr bwMode="auto">
          <a:xfrm>
            <a:off x="187779" y="1331885"/>
            <a:ext cx="3562349" cy="2019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12"/>
                                            </p:tgtEl>
                                            <p:attrNameLst>
                                              <p:attrName>style.visibility</p:attrName>
                                            </p:attrNameLst>
                                          </p:cBhvr>
                                          <p:to>
                                            <p:strVal val="visible"/>
                                          </p:to>
                                        </p:set>
                                        <p:anim calcmode="lin" valueType="num" p14:bounceEnd="50000">
                                          <p:cBhvr additive="base">
                                            <p:cTn id="7" dur="500" fill="hold"/>
                                            <p:tgtEl>
                                              <p:spTgt spid="81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12"/>
                                            </p:tgtEl>
                                            <p:attrNameLst>
                                              <p:attrName>style.visibility</p:attrName>
                                            </p:attrNameLst>
                                          </p:cBhvr>
                                          <p:to>
                                            <p:strVal val="visible"/>
                                          </p:to>
                                        </p:set>
                                        <p:anim calcmode="lin" valueType="num">
                                          <p:cBhvr additive="base">
                                            <p:cTn id="7" dur="500" fill="hold"/>
                                            <p:tgtEl>
                                              <p:spTgt spid="812"/>
                                            </p:tgtEl>
                                            <p:attrNameLst>
                                              <p:attrName>ppt_x</p:attrName>
                                            </p:attrNameLst>
                                          </p:cBhvr>
                                          <p:tavLst>
                                            <p:tav tm="0">
                                              <p:val>
                                                <p:strVal val="#ppt_x"/>
                                              </p:val>
                                            </p:tav>
                                            <p:tav tm="100000">
                                              <p:val>
                                                <p:strVal val="#ppt_x"/>
                                              </p:val>
                                            </p:tav>
                                          </p:tavLst>
                                        </p:anim>
                                        <p:anim calcmode="lin" valueType="num">
                                          <p:cBhvr additive="base">
                                            <p:cTn id="8" dur="500" fill="hold"/>
                                            <p:tgtEl>
                                              <p:spTgt spid="8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8"/>
        <p:cNvGrpSpPr/>
        <p:nvPr/>
      </p:nvGrpSpPr>
      <p:grpSpPr>
        <a:xfrm>
          <a:off x="0" y="0"/>
          <a:ext cx="0" cy="0"/>
          <a:chOff x="0" y="0"/>
          <a:chExt cx="0" cy="0"/>
        </a:xfrm>
      </p:grpSpPr>
      <p:sp>
        <p:nvSpPr>
          <p:cNvPr id="10" name="Rectangle 9">
            <a:extLst>
              <a:ext uri="{FF2B5EF4-FFF2-40B4-BE49-F238E27FC236}">
                <a16:creationId xmlns:a16="http://schemas.microsoft.com/office/drawing/2014/main" id="{4BCECF4A-3670-F54E-A956-C0C68AC024B1}"/>
              </a:ext>
            </a:extLst>
          </p:cNvPr>
          <p:cNvSpPr/>
          <p:nvPr/>
        </p:nvSpPr>
        <p:spPr>
          <a:xfrm>
            <a:off x="81643" y="8164"/>
            <a:ext cx="7635424" cy="646331"/>
          </a:xfrm>
          <a:prstGeom prst="rect">
            <a:avLst/>
          </a:prstGeom>
        </p:spPr>
        <p:txBody>
          <a:bodyPr wrap="none">
            <a:spAutoFit/>
          </a:bodyPr>
          <a:lstStyle/>
          <a:p>
            <a:r>
              <a:rPr lang="en-US" sz="3600" b="1" dirty="0">
                <a:latin typeface="Times New Roman" panose="02020603050405020304" pitchFamily="18" charset="0"/>
                <a:cs typeface="Times New Roman" panose="02020603050405020304" pitchFamily="18" charset="0"/>
              </a:rPr>
              <a:t> I. </a:t>
            </a:r>
            <a:r>
              <a:rPr lang="en-US" sz="3600" b="1" dirty="0" err="1">
                <a:latin typeface="Times New Roman" panose="02020603050405020304" pitchFamily="18" charset="0"/>
                <a:cs typeface="Times New Roman" panose="02020603050405020304" pitchFamily="18" charset="0"/>
              </a:rPr>
              <a:t>Sự</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hình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thành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trật</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tự</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thế</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giới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mới</a:t>
            </a:r>
            <a:r>
              <a:rPr lang="en-US" sz="3600" b="1" dirty="0">
                <a:latin typeface="Times New Roman" panose="02020603050405020304" pitchFamily="18" charset="0"/>
                <a:cs typeface="Times New Roman" panose="02020603050405020304" pitchFamily="18" charset="0"/>
              </a:rPr>
              <a:t> .</a:t>
            </a:r>
            <a:endParaRPr lang="en-VN" sz="3600" b="1" dirty="0">
              <a:latin typeface="Times New Roman" panose="02020603050405020304" pitchFamily="18" charset="0"/>
              <a:cs typeface="Times New Roman" panose="02020603050405020304" pitchFamily="18" charset="0"/>
            </a:endParaRPr>
          </a:p>
        </p:txBody>
      </p:sp>
      <p:sp>
        <p:nvSpPr>
          <p:cNvPr id="7" name="Rounded Rectangle 6">
            <a:extLst>
              <a:ext uri="{FF2B5EF4-FFF2-40B4-BE49-F238E27FC236}">
                <a16:creationId xmlns:a16="http://schemas.microsoft.com/office/drawing/2014/main" id="{C861D2E7-4821-564B-AA1D-78B810FB20BA}"/>
              </a:ext>
            </a:extLst>
          </p:cNvPr>
          <p:cNvSpPr/>
          <p:nvPr/>
        </p:nvSpPr>
        <p:spPr>
          <a:xfrm>
            <a:off x="800100" y="938893"/>
            <a:ext cx="1012371" cy="465364"/>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6" name="Rectangle 5">
            <a:extLst>
              <a:ext uri="{FF2B5EF4-FFF2-40B4-BE49-F238E27FC236}">
                <a16:creationId xmlns:a16="http://schemas.microsoft.com/office/drawing/2014/main" id="{9BA4A039-BA13-C546-8EAD-D4114DC1BD4E}"/>
              </a:ext>
            </a:extLst>
          </p:cNvPr>
          <p:cNvSpPr/>
          <p:nvPr/>
        </p:nvSpPr>
        <p:spPr>
          <a:xfrm>
            <a:off x="0" y="614696"/>
            <a:ext cx="3249608" cy="584775"/>
          </a:xfrm>
          <a:prstGeom prst="rect">
            <a:avLst/>
          </a:prstGeom>
        </p:spPr>
        <p:txBody>
          <a:bodyPr wrap="none">
            <a:spAutoFit/>
          </a:bodyPr>
          <a:lstStyle/>
          <a:p>
            <a:r>
              <a:rPr lang="en-US" altLang="en-VN" sz="3200" b="1" kern="1200" dirty="0">
                <a:solidFill>
                  <a:srgbClr val="FF0000"/>
                </a:solidFill>
                <a:latin typeface="Times New Roman" panose="02020603050405020304" pitchFamily="18" charset="0"/>
                <a:ea typeface="+mn-ea"/>
                <a:cs typeface="+mn-cs"/>
              </a:rPr>
              <a:t>1. </a:t>
            </a:r>
            <a:r>
              <a:rPr lang="en-US" altLang="en-VN" sz="3200" b="1" kern="1200" dirty="0" err="1">
                <a:solidFill>
                  <a:srgbClr val="FF0000"/>
                </a:solidFill>
                <a:latin typeface="Times New Roman" panose="02020603050405020304" pitchFamily="18" charset="0"/>
                <a:ea typeface="+mn-ea"/>
                <a:cs typeface="+mn-cs"/>
              </a:rPr>
              <a:t>Hội</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nghi</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Ianta</a:t>
            </a:r>
            <a:r>
              <a:rPr lang="en-US" altLang="en-VN" sz="3200" b="1" kern="1200" dirty="0">
                <a:solidFill>
                  <a:srgbClr val="FF0000"/>
                </a:solidFill>
                <a:latin typeface="Times New Roman" panose="02020603050405020304" pitchFamily="18" charset="0"/>
                <a:ea typeface="+mn-ea"/>
                <a:cs typeface="+mn-cs"/>
              </a:rPr>
              <a:t>.</a:t>
            </a:r>
            <a:endParaRPr lang="en-VN" sz="1800" b="1" dirty="0">
              <a:solidFill>
                <a:srgbClr val="FF0000"/>
              </a:solidFill>
            </a:endParaRPr>
          </a:p>
        </p:txBody>
      </p:sp>
      <p:sp>
        <p:nvSpPr>
          <p:cNvPr id="8" name="Rectangle 7">
            <a:extLst>
              <a:ext uri="{FF2B5EF4-FFF2-40B4-BE49-F238E27FC236}">
                <a16:creationId xmlns:a16="http://schemas.microsoft.com/office/drawing/2014/main" id="{90D09C74-8C14-7A46-8327-8531A8B1DF8F}"/>
              </a:ext>
            </a:extLst>
          </p:cNvPr>
          <p:cNvSpPr/>
          <p:nvPr/>
        </p:nvSpPr>
        <p:spPr>
          <a:xfrm>
            <a:off x="-38806" y="1298682"/>
            <a:ext cx="7160935" cy="523220"/>
          </a:xfrm>
          <a:prstGeom prst="rect">
            <a:avLst/>
          </a:prstGeom>
        </p:spPr>
        <p:txBody>
          <a:bodyPr wrap="none">
            <a:spAutoFit/>
          </a:bodyPr>
          <a:lstStyle/>
          <a:p>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Chiến</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tranh</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thế</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giới</a:t>
            </a:r>
            <a:r>
              <a:rPr lang="en-US" altLang="en-VN" sz="2800" kern="1200" dirty="0">
                <a:latin typeface="Times New Roman" panose="02020603050405020304" pitchFamily="18" charset="0"/>
                <a:ea typeface="+mn-ea"/>
                <a:cs typeface="+mn-cs"/>
              </a:rPr>
              <a:t> 2 </a:t>
            </a:r>
            <a:r>
              <a:rPr lang="en-US" altLang="en-VN" sz="2800" kern="1200" dirty="0" err="1">
                <a:latin typeface="Times New Roman" panose="02020603050405020304" pitchFamily="18" charset="0"/>
                <a:ea typeface="+mn-ea"/>
                <a:cs typeface="+mn-cs"/>
              </a:rPr>
              <a:t>bước</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vào</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giai</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đoạn</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cuối</a:t>
            </a:r>
            <a:r>
              <a:rPr lang="en-US" altLang="en-VN" sz="2800" kern="1200" dirty="0">
                <a:latin typeface="Times New Roman" panose="02020603050405020304" pitchFamily="18" charset="0"/>
                <a:ea typeface="+mn-ea"/>
                <a:cs typeface="+mn-cs"/>
              </a:rPr>
              <a:t>.</a:t>
            </a:r>
            <a:endParaRPr lang="en-VN" sz="1600" dirty="0"/>
          </a:p>
        </p:txBody>
      </p:sp>
      <p:sp>
        <p:nvSpPr>
          <p:cNvPr id="9" name="Rectangle 8">
            <a:extLst>
              <a:ext uri="{FF2B5EF4-FFF2-40B4-BE49-F238E27FC236}">
                <a16:creationId xmlns:a16="http://schemas.microsoft.com/office/drawing/2014/main" id="{0D1EA21B-8BFE-F647-92B0-C2AD513DF83C}"/>
              </a:ext>
            </a:extLst>
          </p:cNvPr>
          <p:cNvSpPr/>
          <p:nvPr/>
        </p:nvSpPr>
        <p:spPr>
          <a:xfrm>
            <a:off x="-38806" y="1883457"/>
            <a:ext cx="7071166" cy="954107"/>
          </a:xfrm>
          <a:prstGeom prst="rect">
            <a:avLst/>
          </a:prstGeom>
        </p:spPr>
        <p:txBody>
          <a:bodyPr wrap="square">
            <a:spAutoFit/>
          </a:bodyPr>
          <a:lstStyle/>
          <a:p>
            <a:pPr lvl="0" algn="just" fontAlgn="base">
              <a:spcBef>
                <a:spcPct val="0"/>
              </a:spcBef>
              <a:spcAft>
                <a:spcPct val="0"/>
              </a:spcAft>
              <a:buClrTx/>
            </a:pPr>
            <a:r>
              <a:rPr lang="en-US" altLang="en-VN" sz="2800" kern="1200" dirty="0">
                <a:latin typeface="Times New Roman" panose="02020603050405020304" pitchFamily="18" charset="0"/>
                <a:ea typeface="+mn-ea"/>
                <a:cs typeface="+mn-cs"/>
              </a:rPr>
              <a:t>- </a:t>
            </a:r>
            <a:r>
              <a:rPr lang="en-US" altLang="en-VN" sz="2800" kern="1200" dirty="0" err="1">
                <a:solidFill>
                  <a:srgbClr val="FF0066"/>
                </a:solidFill>
                <a:latin typeface="Times New Roman" panose="02020603050405020304" pitchFamily="18" charset="0"/>
                <a:ea typeface="+mn-ea"/>
                <a:cs typeface="+mn-cs"/>
              </a:rPr>
              <a:t>Từ</a:t>
            </a:r>
            <a:r>
              <a:rPr lang="en-US" altLang="en-VN" sz="2800" kern="1200" dirty="0">
                <a:solidFill>
                  <a:srgbClr val="FF0066"/>
                </a:solidFill>
                <a:latin typeface="Times New Roman" panose="02020603050405020304" pitchFamily="18" charset="0"/>
                <a:ea typeface="+mn-ea"/>
                <a:cs typeface="+mn-cs"/>
              </a:rPr>
              <a:t> 4 - 11/2/1945</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Hội</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nghị</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Ianta</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được</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triệu</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tập</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gồm</a:t>
            </a:r>
            <a:r>
              <a:rPr lang="en-US" altLang="en-VN" sz="2800" kern="1200" dirty="0">
                <a:latin typeface="Times New Roman" panose="02020603050405020304" pitchFamily="18" charset="0"/>
                <a:ea typeface="+mn-ea"/>
                <a:cs typeface="+mn-cs"/>
              </a:rPr>
              <a:t> 3 </a:t>
            </a:r>
            <a:r>
              <a:rPr lang="en-US" altLang="en-VN" sz="2800" kern="1200" dirty="0" err="1">
                <a:latin typeface="Times New Roman" panose="02020603050405020304" pitchFamily="18" charset="0"/>
                <a:ea typeface="+mn-ea"/>
                <a:cs typeface="+mn-cs"/>
              </a:rPr>
              <a:t>nguyên</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thủ</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quốc</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gia</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Liên</a:t>
            </a:r>
            <a:r>
              <a:rPr lang="en-US" altLang="en-VN" sz="2800" kern="1200" dirty="0">
                <a:latin typeface="Times New Roman" panose="02020603050405020304" pitchFamily="18" charset="0"/>
                <a:ea typeface="+mn-ea"/>
                <a:cs typeface="+mn-cs"/>
              </a:rPr>
              <a:t> </a:t>
            </a:r>
            <a:r>
              <a:rPr lang="en-US" altLang="en-VN" sz="2800" kern="1200" dirty="0" err="1">
                <a:latin typeface="Times New Roman" panose="02020603050405020304" pitchFamily="18" charset="0"/>
                <a:ea typeface="+mn-ea"/>
                <a:cs typeface="+mn-cs"/>
              </a:rPr>
              <a:t>Xô</a:t>
            </a:r>
            <a:r>
              <a:rPr lang="en-US" altLang="en-VN" sz="2800" kern="1200" dirty="0">
                <a:latin typeface="Times New Roman" panose="02020603050405020304" pitchFamily="18" charset="0"/>
                <a:ea typeface="+mn-ea"/>
                <a:cs typeface="+mn-cs"/>
              </a:rPr>
              <a:t>, Anh, </a:t>
            </a:r>
            <a:r>
              <a:rPr lang="en-US" altLang="en-VN" sz="2800" kern="1200" dirty="0" err="1">
                <a:latin typeface="Times New Roman" panose="02020603050405020304" pitchFamily="18" charset="0"/>
                <a:ea typeface="+mn-ea"/>
                <a:cs typeface="+mn-cs"/>
              </a:rPr>
              <a:t>Mĩ</a:t>
            </a:r>
            <a:r>
              <a:rPr lang="en-US" altLang="en-VN" sz="2800" kern="1200" dirty="0">
                <a:latin typeface="Times New Roman" panose="02020603050405020304" pitchFamily="18" charset="0"/>
                <a:ea typeface="+mn-ea"/>
                <a:cs typeface="+mn-cs"/>
              </a:rPr>
              <a:t>.</a:t>
            </a:r>
          </a:p>
        </p:txBody>
      </p:sp>
      <p:grpSp>
        <p:nvGrpSpPr>
          <p:cNvPr id="5" name="Group 4">
            <a:extLst>
              <a:ext uri="{FF2B5EF4-FFF2-40B4-BE49-F238E27FC236}">
                <a16:creationId xmlns:a16="http://schemas.microsoft.com/office/drawing/2014/main" id="{78D7C101-D3B0-B54F-AC87-419AF0277025}"/>
              </a:ext>
            </a:extLst>
          </p:cNvPr>
          <p:cNvGrpSpPr/>
          <p:nvPr/>
        </p:nvGrpSpPr>
        <p:grpSpPr>
          <a:xfrm>
            <a:off x="4036668" y="744257"/>
            <a:ext cx="3596939" cy="1433834"/>
            <a:chOff x="2578606" y="1536192"/>
            <a:chExt cx="3200399" cy="1433834"/>
          </a:xfrm>
        </p:grpSpPr>
        <p:sp>
          <p:nvSpPr>
            <p:cNvPr id="4" name="Rounded Rectangular Callout 3">
              <a:extLst>
                <a:ext uri="{FF2B5EF4-FFF2-40B4-BE49-F238E27FC236}">
                  <a16:creationId xmlns:a16="http://schemas.microsoft.com/office/drawing/2014/main" id="{215A6A1C-BCF8-AF46-9122-D551AFA54F73}"/>
                </a:ext>
              </a:extLst>
            </p:cNvPr>
            <p:cNvSpPr/>
            <p:nvPr/>
          </p:nvSpPr>
          <p:spPr>
            <a:xfrm>
              <a:off x="2624327" y="1536192"/>
              <a:ext cx="3108959" cy="1433834"/>
            </a:xfrm>
            <a:prstGeom prst="wedgeRoundRectCallout">
              <a:avLst>
                <a:gd name="adj1" fmla="val 21929"/>
                <a:gd name="adj2" fmla="val 50424"/>
                <a:gd name="adj3" fmla="val 16667"/>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2" name="Rectangle 1">
              <a:extLst>
                <a:ext uri="{FF2B5EF4-FFF2-40B4-BE49-F238E27FC236}">
                  <a16:creationId xmlns:a16="http://schemas.microsoft.com/office/drawing/2014/main" id="{CEA5A455-87BF-7547-9EAE-8E939BA60186}"/>
                </a:ext>
              </a:extLst>
            </p:cNvPr>
            <p:cNvSpPr/>
            <p:nvPr/>
          </p:nvSpPr>
          <p:spPr>
            <a:xfrm>
              <a:off x="2578606" y="1536192"/>
              <a:ext cx="3200399" cy="1384995"/>
            </a:xfrm>
            <a:prstGeom prst="rect">
              <a:avLst/>
            </a:prstGeom>
          </p:spPr>
          <p:txBody>
            <a:bodyPr wrap="square">
              <a:spAutoFit/>
            </a:bodyPr>
            <a:lstStyle/>
            <a:p>
              <a:pPr algn="ctr"/>
              <a:r>
                <a:rPr lang="vi-VN" sz="2800" dirty="0">
                  <a:latin typeface="Times New Roman" panose="02020603050405020304" pitchFamily="18" charset="0"/>
                  <a:cs typeface="Times New Roman" panose="02020603050405020304" pitchFamily="18" charset="0"/>
                </a:rPr>
                <a:t>Hội nghị Ianta được triệu tập trong hoàn cảnh nào?</a:t>
              </a:r>
              <a:endParaRPr lang="en-VN" sz="2800" dirty="0">
                <a:latin typeface="Times New Roman" panose="02020603050405020304" pitchFamily="18" charset="0"/>
                <a:cs typeface="Times New Roman" panose="02020603050405020304" pitchFamily="18" charset="0"/>
              </a:endParaRPr>
            </a:p>
          </p:txBody>
        </p:sp>
      </p:grpSp>
      <p:pic>
        <p:nvPicPr>
          <p:cNvPr id="2052" name="Picture 4" descr="Call of Duty: WWII - Đánh Giá Game - Vietgame.asia">
            <a:extLst>
              <a:ext uri="{FF2B5EF4-FFF2-40B4-BE49-F238E27FC236}">
                <a16:creationId xmlns:a16="http://schemas.microsoft.com/office/drawing/2014/main" id="{7762C3BE-A355-1A45-A7C9-E046B6D85F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931" b="4757"/>
          <a:stretch/>
        </p:blipFill>
        <p:spPr bwMode="auto">
          <a:xfrm>
            <a:off x="49624" y="1843658"/>
            <a:ext cx="7289800" cy="3286560"/>
          </a:xfrm>
          <a:prstGeom prst="round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50712988-19AF-C145-9E2E-D7A7D613D2A6}"/>
              </a:ext>
            </a:extLst>
          </p:cNvPr>
          <p:cNvGrpSpPr/>
          <p:nvPr/>
        </p:nvGrpSpPr>
        <p:grpSpPr>
          <a:xfrm>
            <a:off x="4036667" y="727291"/>
            <a:ext cx="3596939" cy="1433834"/>
            <a:chOff x="2578606" y="1536192"/>
            <a:chExt cx="3200399" cy="1433834"/>
          </a:xfrm>
        </p:grpSpPr>
        <p:sp>
          <p:nvSpPr>
            <p:cNvPr id="13" name="Rounded Rectangular Callout 12">
              <a:extLst>
                <a:ext uri="{FF2B5EF4-FFF2-40B4-BE49-F238E27FC236}">
                  <a16:creationId xmlns:a16="http://schemas.microsoft.com/office/drawing/2014/main" id="{780371E0-E9FE-6240-A371-BFEC127CE0C1}"/>
                </a:ext>
              </a:extLst>
            </p:cNvPr>
            <p:cNvSpPr/>
            <p:nvPr/>
          </p:nvSpPr>
          <p:spPr>
            <a:xfrm>
              <a:off x="2624327" y="1536192"/>
              <a:ext cx="3108959" cy="1433834"/>
            </a:xfrm>
            <a:prstGeom prst="wedgeRoundRectCallout">
              <a:avLst>
                <a:gd name="adj1" fmla="val 21929"/>
                <a:gd name="adj2" fmla="val 50424"/>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4" name="Rectangle 13">
              <a:extLst>
                <a:ext uri="{FF2B5EF4-FFF2-40B4-BE49-F238E27FC236}">
                  <a16:creationId xmlns:a16="http://schemas.microsoft.com/office/drawing/2014/main" id="{5A51E34F-E9E7-CA46-A0F3-9A3296B2830B}"/>
                </a:ext>
              </a:extLst>
            </p:cNvPr>
            <p:cNvSpPr/>
            <p:nvPr/>
          </p:nvSpPr>
          <p:spPr>
            <a:xfrm>
              <a:off x="2578606" y="1536192"/>
              <a:ext cx="3200399" cy="1384995"/>
            </a:xfrm>
            <a:prstGeom prst="rect">
              <a:avLst/>
            </a:prstGeom>
          </p:spPr>
          <p:txBody>
            <a:bodyPr wrap="square">
              <a:spAutoFit/>
            </a:bodyPr>
            <a:lstStyle/>
            <a:p>
              <a:pPr algn="ctr"/>
              <a:r>
                <a:rPr lang="vi-VN" sz="2800" dirty="0">
                  <a:latin typeface="Times New Roman" panose="02020603050405020304" pitchFamily="18" charset="0"/>
                  <a:cs typeface="Times New Roman" panose="02020603050405020304" pitchFamily="18" charset="0"/>
                </a:rPr>
                <a:t>Em hãy cho biết thời gian và địa điểm của hội nghị?</a:t>
              </a:r>
              <a:endParaRPr lang="en-VN" sz="2800" dirty="0">
                <a:latin typeface="Times New Roman" panose="02020603050405020304" pitchFamily="18" charset="0"/>
                <a:cs typeface="Times New Roman" panose="02020603050405020304" pitchFamily="18" charset="0"/>
              </a:endParaRPr>
            </a:p>
          </p:txBody>
        </p:sp>
      </p:grpSp>
      <p:pic>
        <p:nvPicPr>
          <p:cNvPr id="2050" name="Picture 2" descr="Cartoon Teacher PNG Picture | PNG All">
            <a:extLst>
              <a:ext uri="{FF2B5EF4-FFF2-40B4-BE49-F238E27FC236}">
                <a16:creationId xmlns:a16="http://schemas.microsoft.com/office/drawing/2014/main" id="{DE9C04C7-C4A5-AA4C-88C8-DE991667D3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0665" y="1532994"/>
            <a:ext cx="2865599" cy="373924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Thỏa hiệp Yalta: Có thật Roosevelt, Churchill &amp;#39;bán rẻ Đông Âu&amp;#39;? - BBC News  Tiếng Việt">
            <a:extLst>
              <a:ext uri="{FF2B5EF4-FFF2-40B4-BE49-F238E27FC236}">
                <a16:creationId xmlns:a16="http://schemas.microsoft.com/office/drawing/2014/main" id="{8DEA676A-525E-524C-941E-B4B02C93B16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0695" r="2222"/>
          <a:stretch/>
        </p:blipFill>
        <p:spPr bwMode="auto">
          <a:xfrm>
            <a:off x="22990" y="2773439"/>
            <a:ext cx="6947574" cy="2325572"/>
          </a:xfrm>
          <a:prstGeom prst="roundRect">
            <a:avLst>
              <a:gd name="adj" fmla="val 26050"/>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wipe(down)">
                                          <p:cBhvr>
                                            <p:cTn id="16" dur="500"/>
                                            <p:tgtEl>
                                              <p:spTgt spid="2050"/>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xit" presetSubtype="10" fill="hold" nodeType="clickEffect">
                                      <p:stCondLst>
                                        <p:cond delay="0"/>
                                      </p:stCondLst>
                                      <p:childTnLst>
                                        <p:animEffect transition="out" filter="checkerboard(across)">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2" presetClass="entr" presetSubtype="2" accel="50000" fill="hold" grpId="0" nodeType="withEffect" p14:presetBounceEnd="5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50000">
                                          <p:cBhvr additive="base">
                                            <p:cTn id="28"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 presetClass="entr" presetSubtype="1" fill="hold" nodeType="afterEffect" p14:presetBounceEnd="50000">
                                      <p:stCondLst>
                                        <p:cond delay="0"/>
                                      </p:stCondLst>
                                      <p:childTnLst>
                                        <p:set>
                                          <p:cBhvr>
                                            <p:cTn id="32" dur="1" fill="hold">
                                              <p:stCondLst>
                                                <p:cond delay="0"/>
                                              </p:stCondLst>
                                            </p:cTn>
                                            <p:tgtEl>
                                              <p:spTgt spid="2052"/>
                                            </p:tgtEl>
                                            <p:attrNameLst>
                                              <p:attrName>style.visibility</p:attrName>
                                            </p:attrNameLst>
                                          </p:cBhvr>
                                          <p:to>
                                            <p:strVal val="visible"/>
                                          </p:to>
                                        </p:set>
                                        <p:anim calcmode="lin" valueType="num" p14:bounceEnd="50000">
                                          <p:cBhvr additive="base">
                                            <p:cTn id="33"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05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 presetClass="exit" presetSubtype="10" fill="hold" nodeType="clickEffect">
                                      <p:stCondLst>
                                        <p:cond delay="0"/>
                                      </p:stCondLst>
                                      <p:childTnLst>
                                        <p:animEffect transition="out" filter="checkerboard(across)">
                                          <p:cBhvr>
                                            <p:cTn id="38" dur="500"/>
                                            <p:tgtEl>
                                              <p:spTgt spid="2052"/>
                                            </p:tgtEl>
                                          </p:cBhvr>
                                        </p:animEffect>
                                        <p:set>
                                          <p:cBhvr>
                                            <p:cTn id="39" dur="1" fill="hold">
                                              <p:stCondLst>
                                                <p:cond delay="499"/>
                                              </p:stCondLst>
                                            </p:cTn>
                                            <p:tgtEl>
                                              <p:spTgt spid="2052"/>
                                            </p:tgtEl>
                                            <p:attrNameLst>
                                              <p:attrName>style.visibility</p:attrName>
                                            </p:attrNameLst>
                                          </p:cBhvr>
                                          <p:to>
                                            <p:strVal val="hidden"/>
                                          </p:to>
                                        </p:set>
                                      </p:childTnLst>
                                    </p:cTn>
                                  </p:par>
                                  <p:par>
                                    <p:cTn id="40" presetID="22" presetClass="entr" presetSubtype="2"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xit" presetSubtype="10" fill="hold" nodeType="clickEffect">
                                      <p:stCondLst>
                                        <p:cond delay="0"/>
                                      </p:stCondLst>
                                      <p:childTnLst>
                                        <p:animEffect transition="out" filter="checkerboard(across)">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2" presetClass="entr" presetSubtype="2" accel="50000" fill="hold" grpId="0" nodeType="withEffect" p14:presetBounceEnd="50000">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14:bounceEnd="50000">
                                          <p:cBhvr additive="base">
                                            <p:cTn id="50"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51" dur="500" fill="hold"/>
                                            <p:tgtEl>
                                              <p:spTgt spid="9"/>
                                            </p:tgtEl>
                                            <p:attrNameLst>
                                              <p:attrName>ppt_y</p:attrName>
                                            </p:attrNameLst>
                                          </p:cBhvr>
                                          <p:tavLst>
                                            <p:tav tm="0">
                                              <p:val>
                                                <p:strVal val="#ppt_y"/>
                                              </p:val>
                                            </p:tav>
                                            <p:tav tm="100000">
                                              <p:val>
                                                <p:strVal val="#ppt_y"/>
                                              </p:val>
                                            </p:tav>
                                          </p:tavLst>
                                        </p:anim>
                                      </p:childTnLst>
                                    </p:cTn>
                                  </p:par>
                                  <p:par>
                                    <p:cTn id="52" presetID="2" presetClass="entr" presetSubtype="1" fill="hold" nodeType="withEffect" p14:presetBounceEnd="50000">
                                      <p:stCondLst>
                                        <p:cond delay="0"/>
                                      </p:stCondLst>
                                      <p:childTnLst>
                                        <p:set>
                                          <p:cBhvr>
                                            <p:cTn id="53" dur="1" fill="hold">
                                              <p:stCondLst>
                                                <p:cond delay="0"/>
                                              </p:stCondLst>
                                            </p:cTn>
                                            <p:tgtEl>
                                              <p:spTgt spid="2054"/>
                                            </p:tgtEl>
                                            <p:attrNameLst>
                                              <p:attrName>style.visibility</p:attrName>
                                            </p:attrNameLst>
                                          </p:cBhvr>
                                          <p:to>
                                            <p:strVal val="visible"/>
                                          </p:to>
                                        </p:set>
                                        <p:anim calcmode="lin" valueType="num" p14:bounceEnd="50000">
                                          <p:cBhvr additive="base">
                                            <p:cTn id="54" dur="500" fill="hold"/>
                                            <p:tgtEl>
                                              <p:spTgt spid="2054"/>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20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wipe(down)">
                                          <p:cBhvr>
                                            <p:cTn id="16" dur="500"/>
                                            <p:tgtEl>
                                              <p:spTgt spid="2050"/>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xit" presetSubtype="10" fill="hold" nodeType="clickEffect">
                                      <p:stCondLst>
                                        <p:cond delay="0"/>
                                      </p:stCondLst>
                                      <p:childTnLst>
                                        <p:animEffect transition="out" filter="checkerboard(across)">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2" presetClass="entr" presetSubtype="2" accel="5000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 presetClass="entr" presetSubtype="1" fill="hold" nodeType="afterEffect">
                                      <p:stCondLst>
                                        <p:cond delay="0"/>
                                      </p:stCondLst>
                                      <p:childTnLst>
                                        <p:set>
                                          <p:cBhvr>
                                            <p:cTn id="32" dur="1" fill="hold">
                                              <p:stCondLst>
                                                <p:cond delay="0"/>
                                              </p:stCondLst>
                                            </p:cTn>
                                            <p:tgtEl>
                                              <p:spTgt spid="2052"/>
                                            </p:tgtEl>
                                            <p:attrNameLst>
                                              <p:attrName>style.visibility</p:attrName>
                                            </p:attrNameLst>
                                          </p:cBhvr>
                                          <p:to>
                                            <p:strVal val="visible"/>
                                          </p:to>
                                        </p:set>
                                        <p:anim calcmode="lin" valueType="num">
                                          <p:cBhvr additive="base">
                                            <p:cTn id="33" dur="500" fill="hold"/>
                                            <p:tgtEl>
                                              <p:spTgt spid="2052"/>
                                            </p:tgtEl>
                                            <p:attrNameLst>
                                              <p:attrName>ppt_x</p:attrName>
                                            </p:attrNameLst>
                                          </p:cBhvr>
                                          <p:tavLst>
                                            <p:tav tm="0">
                                              <p:val>
                                                <p:strVal val="#ppt_x"/>
                                              </p:val>
                                            </p:tav>
                                            <p:tav tm="100000">
                                              <p:val>
                                                <p:strVal val="#ppt_x"/>
                                              </p:val>
                                            </p:tav>
                                          </p:tavLst>
                                        </p:anim>
                                        <p:anim calcmode="lin" valueType="num">
                                          <p:cBhvr additive="base">
                                            <p:cTn id="34" dur="500" fill="hold"/>
                                            <p:tgtEl>
                                              <p:spTgt spid="205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 presetClass="exit" presetSubtype="10" fill="hold" nodeType="clickEffect">
                                      <p:stCondLst>
                                        <p:cond delay="0"/>
                                      </p:stCondLst>
                                      <p:childTnLst>
                                        <p:animEffect transition="out" filter="checkerboard(across)">
                                          <p:cBhvr>
                                            <p:cTn id="38" dur="500"/>
                                            <p:tgtEl>
                                              <p:spTgt spid="2052"/>
                                            </p:tgtEl>
                                          </p:cBhvr>
                                        </p:animEffect>
                                        <p:set>
                                          <p:cBhvr>
                                            <p:cTn id="39" dur="1" fill="hold">
                                              <p:stCondLst>
                                                <p:cond delay="499"/>
                                              </p:stCondLst>
                                            </p:cTn>
                                            <p:tgtEl>
                                              <p:spTgt spid="2052"/>
                                            </p:tgtEl>
                                            <p:attrNameLst>
                                              <p:attrName>style.visibility</p:attrName>
                                            </p:attrNameLst>
                                          </p:cBhvr>
                                          <p:to>
                                            <p:strVal val="hidden"/>
                                          </p:to>
                                        </p:set>
                                      </p:childTnLst>
                                    </p:cTn>
                                  </p:par>
                                  <p:par>
                                    <p:cTn id="40" presetID="22" presetClass="entr" presetSubtype="2"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xit" presetSubtype="10" fill="hold" nodeType="clickEffect">
                                      <p:stCondLst>
                                        <p:cond delay="0"/>
                                      </p:stCondLst>
                                      <p:childTnLst>
                                        <p:animEffect transition="out" filter="checkerboard(across)">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2" presetClass="entr" presetSubtype="2" accel="5000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1+#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par>
                                    <p:cTn id="52" presetID="2" presetClass="entr" presetSubtype="1" fill="hold" nodeType="withEffect">
                                      <p:stCondLst>
                                        <p:cond delay="0"/>
                                      </p:stCondLst>
                                      <p:childTnLst>
                                        <p:set>
                                          <p:cBhvr>
                                            <p:cTn id="53" dur="1" fill="hold">
                                              <p:stCondLst>
                                                <p:cond delay="0"/>
                                              </p:stCondLst>
                                            </p:cTn>
                                            <p:tgtEl>
                                              <p:spTgt spid="2054"/>
                                            </p:tgtEl>
                                            <p:attrNameLst>
                                              <p:attrName>style.visibility</p:attrName>
                                            </p:attrNameLst>
                                          </p:cBhvr>
                                          <p:to>
                                            <p:strVal val="visible"/>
                                          </p:to>
                                        </p:set>
                                        <p:anim calcmode="lin" valueType="num">
                                          <p:cBhvr additive="base">
                                            <p:cTn id="54" dur="500" fill="hold"/>
                                            <p:tgtEl>
                                              <p:spTgt spid="2054"/>
                                            </p:tgtEl>
                                            <p:attrNameLst>
                                              <p:attrName>ppt_x</p:attrName>
                                            </p:attrNameLst>
                                          </p:cBhvr>
                                          <p:tavLst>
                                            <p:tav tm="0">
                                              <p:val>
                                                <p:strVal val="#ppt_x"/>
                                              </p:val>
                                            </p:tav>
                                            <p:tav tm="100000">
                                              <p:val>
                                                <p:strVal val="#ppt_x"/>
                                              </p:val>
                                            </p:tav>
                                          </p:tavLst>
                                        </p:anim>
                                        <p:anim calcmode="lin" valueType="num">
                                          <p:cBhvr additive="base">
                                            <p:cTn id="55" dur="500" fill="hold"/>
                                            <p:tgtEl>
                                              <p:spTgt spid="20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8" grpId="0"/>
          <p:bldP spid="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DEC5C48-B00B-B943-8BCA-511E6374FB95}"/>
              </a:ext>
            </a:extLst>
          </p:cNvPr>
          <p:cNvGrpSpPr/>
          <p:nvPr/>
        </p:nvGrpSpPr>
        <p:grpSpPr>
          <a:xfrm>
            <a:off x="0" y="0"/>
            <a:ext cx="9144000" cy="5143500"/>
            <a:chOff x="0" y="0"/>
            <a:chExt cx="9144000" cy="5143500"/>
          </a:xfrm>
        </p:grpSpPr>
        <p:pic>
          <p:nvPicPr>
            <p:cNvPr id="3076" name="Picture 4" descr="vị trí">
              <a:extLst>
                <a:ext uri="{FF2B5EF4-FFF2-40B4-BE49-F238E27FC236}">
                  <a16:creationId xmlns:a16="http://schemas.microsoft.com/office/drawing/2014/main" id="{AF6904E8-AF8A-C147-82AA-AF7E258DDE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Physical Location Map of Yalta">
              <a:extLst>
                <a:ext uri="{FF2B5EF4-FFF2-40B4-BE49-F238E27FC236}">
                  <a16:creationId xmlns:a16="http://schemas.microsoft.com/office/drawing/2014/main" id="{2579C603-2546-2243-9986-B630814823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94100" cy="2235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C49F1197-F149-314B-BF3C-625C7CDDE9BF}"/>
              </a:ext>
            </a:extLst>
          </p:cNvPr>
          <p:cNvGrpSpPr/>
          <p:nvPr/>
        </p:nvGrpSpPr>
        <p:grpSpPr>
          <a:xfrm>
            <a:off x="0" y="0"/>
            <a:ext cx="9144000" cy="5143500"/>
            <a:chOff x="0" y="0"/>
            <a:chExt cx="9144000" cy="5143500"/>
          </a:xfrm>
        </p:grpSpPr>
        <p:pic>
          <p:nvPicPr>
            <p:cNvPr id="3084" name="Picture 12" descr="ban-dao-crimea-1d">
              <a:extLst>
                <a:ext uri="{FF2B5EF4-FFF2-40B4-BE49-F238E27FC236}">
                  <a16:creationId xmlns:a16="http://schemas.microsoft.com/office/drawing/2014/main" id="{19B74F30-ABC5-2C4E-9814-33222842CC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B2363A6-09A6-D940-A384-AEB9B41B97EA}"/>
                </a:ext>
              </a:extLst>
            </p:cNvPr>
            <p:cNvSpPr/>
            <p:nvPr/>
          </p:nvSpPr>
          <p:spPr>
            <a:xfrm>
              <a:off x="0" y="0"/>
              <a:ext cx="4394200" cy="954107"/>
            </a:xfrm>
            <a:prstGeom prst="rect">
              <a:avLst/>
            </a:prstGeom>
            <a:solidFill>
              <a:srgbClr val="7BA7C2"/>
            </a:solidFill>
          </p:spPr>
          <p:txBody>
            <a:bodyPr wrap="square">
              <a:spAutoFit/>
            </a:bodyPr>
            <a:lstStyle/>
            <a:p>
              <a:pPr algn="ctr"/>
              <a:r>
                <a:rPr lang="vi-VN" sz="2800" dirty="0">
                  <a:solidFill>
                    <a:srgbClr val="333333"/>
                  </a:solidFill>
                  <a:latin typeface="Times New Roman" panose="02020603050405020304" pitchFamily="18" charset="0"/>
                  <a:cs typeface="Times New Roman" panose="02020603050405020304" pitchFamily="18" charset="0"/>
                </a:rPr>
                <a:t>Lâu đài Livadia, nơi diễn ra Hội nghị Yalta tháng 2-1945.</a:t>
              </a:r>
              <a:endParaRPr lang="en-VN" sz="2800" dirty="0">
                <a:latin typeface="Times New Roman" panose="02020603050405020304" pitchFamily="18" charset="0"/>
                <a:cs typeface="Times New Roman" panose="02020603050405020304" pitchFamily="18" charset="0"/>
              </a:endParaRPr>
            </a:p>
          </p:txBody>
        </p:sp>
      </p:grpSp>
      <p:grpSp>
        <p:nvGrpSpPr>
          <p:cNvPr id="9" name="Group 8">
            <a:extLst>
              <a:ext uri="{FF2B5EF4-FFF2-40B4-BE49-F238E27FC236}">
                <a16:creationId xmlns:a16="http://schemas.microsoft.com/office/drawing/2014/main" id="{40EA19F4-8F9F-734B-82D3-BE20383C6713}"/>
              </a:ext>
            </a:extLst>
          </p:cNvPr>
          <p:cNvGrpSpPr/>
          <p:nvPr/>
        </p:nvGrpSpPr>
        <p:grpSpPr>
          <a:xfrm>
            <a:off x="0" y="0"/>
            <a:ext cx="9144000" cy="5143500"/>
            <a:chOff x="0" y="0"/>
            <a:chExt cx="9144000" cy="5143500"/>
          </a:xfrm>
        </p:grpSpPr>
        <p:pic>
          <p:nvPicPr>
            <p:cNvPr id="3088" name="Picture 16" descr="Thỏa hiệp Yalta: Có thật Roosevelt, Churchill &amp;#39;bán rẻ Đông Âu&amp;#39;? - BBC News  Tiếng Việt">
              <a:extLst>
                <a:ext uri="{FF2B5EF4-FFF2-40B4-BE49-F238E27FC236}">
                  <a16:creationId xmlns:a16="http://schemas.microsoft.com/office/drawing/2014/main" id="{2D25B29B-73C1-3C4F-BE30-1119F5607E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777A222-C66C-2248-82E4-978A20E0249F}"/>
                </a:ext>
              </a:extLst>
            </p:cNvPr>
            <p:cNvSpPr txBox="1"/>
            <p:nvPr/>
          </p:nvSpPr>
          <p:spPr>
            <a:xfrm>
              <a:off x="5101389" y="4620280"/>
              <a:ext cx="4042611" cy="523220"/>
            </a:xfrm>
            <a:prstGeom prst="rect">
              <a:avLst/>
            </a:prstGeom>
            <a:solidFill>
              <a:srgbClr val="838383"/>
            </a:solidFill>
          </p:spPr>
          <p:txBody>
            <a:bodyPr wrap="square" rtlCol="0">
              <a:spAutoFit/>
            </a:bodyPr>
            <a:lstStyle/>
            <a:p>
              <a:r>
                <a:rPr lang="en-VN" sz="2800" dirty="0">
                  <a:solidFill>
                    <a:schemeClr val="bg1"/>
                  </a:solidFill>
                  <a:latin typeface="Times New Roman" panose="02020603050405020304" pitchFamily="18" charset="0"/>
                  <a:cs typeface="Times New Roman" panose="02020603050405020304" pitchFamily="18" charset="0"/>
                </a:rPr>
                <a:t>Hội nghị chuẩn bị diển ra</a:t>
              </a:r>
            </a:p>
          </p:txBody>
        </p:sp>
      </p:grpSp>
      <p:grpSp>
        <p:nvGrpSpPr>
          <p:cNvPr id="5" name="Group 4">
            <a:extLst>
              <a:ext uri="{FF2B5EF4-FFF2-40B4-BE49-F238E27FC236}">
                <a16:creationId xmlns:a16="http://schemas.microsoft.com/office/drawing/2014/main" id="{4D21029C-728C-294D-B172-2B49984D2365}"/>
              </a:ext>
            </a:extLst>
          </p:cNvPr>
          <p:cNvGrpSpPr/>
          <p:nvPr/>
        </p:nvGrpSpPr>
        <p:grpSpPr>
          <a:xfrm>
            <a:off x="0" y="-123110"/>
            <a:ext cx="9144000" cy="5266610"/>
            <a:chOff x="0" y="0"/>
            <a:chExt cx="9144000" cy="5266610"/>
          </a:xfrm>
        </p:grpSpPr>
        <p:pic>
          <p:nvPicPr>
            <p:cNvPr id="3080" name="Picture 8" descr="Thỏa hiệp Yalta: Có thật Roosevelt, Churchill &amp;#39;bán rẻ Đông Âu&amp;#39;? - BBC News  Tiếng Việt">
              <a:extLst>
                <a:ext uri="{FF2B5EF4-FFF2-40B4-BE49-F238E27FC236}">
                  <a16:creationId xmlns:a16="http://schemas.microsoft.com/office/drawing/2014/main" id="{7F432E57-51F9-BA48-8A6E-FED14BCBFEA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68A44B83-F987-DE42-B88F-E35E45165162}"/>
                </a:ext>
              </a:extLst>
            </p:cNvPr>
            <p:cNvSpPr/>
            <p:nvPr/>
          </p:nvSpPr>
          <p:spPr>
            <a:xfrm>
              <a:off x="0" y="4312503"/>
              <a:ext cx="9144000" cy="954107"/>
            </a:xfrm>
            <a:prstGeom prst="rect">
              <a:avLst/>
            </a:prstGeom>
            <a:solidFill>
              <a:srgbClr val="3D4244"/>
            </a:solidFill>
          </p:spPr>
          <p:txBody>
            <a:bodyPr wrap="square">
              <a:spAutoFit/>
            </a:bodyPr>
            <a:lstStyle/>
            <a:p>
              <a:pPr algn="ctr"/>
              <a:r>
                <a:rPr lang="en-US" sz="2800" dirty="0" err="1">
                  <a:solidFill>
                    <a:schemeClr val="bg1"/>
                  </a:solidFill>
                  <a:latin typeface="Times New Roman" panose="02020603050405020304" pitchFamily="18" charset="0"/>
                  <a:cs typeface="Times New Roman" panose="02020603050405020304" pitchFamily="18" charset="0"/>
                </a:rPr>
                <a:t>Từ</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trái</a:t>
              </a:r>
              <a:r>
                <a:rPr lang="en-US" sz="2800" dirty="0">
                  <a:solidFill>
                    <a:schemeClr val="bg1"/>
                  </a:solidFill>
                  <a:latin typeface="Times New Roman" panose="02020603050405020304" pitchFamily="18" charset="0"/>
                  <a:cs typeface="Times New Roman" panose="02020603050405020304" pitchFamily="18" charset="0"/>
                </a:rPr>
                <a:t> sang </a:t>
              </a:r>
              <a:r>
                <a:rPr lang="en-US" sz="2800" dirty="0" err="1">
                  <a:solidFill>
                    <a:schemeClr val="bg1"/>
                  </a:solidFill>
                  <a:latin typeface="Times New Roman" panose="02020603050405020304" pitchFamily="18" charset="0"/>
                  <a:cs typeface="Times New Roman" panose="02020603050405020304" pitchFamily="18" charset="0"/>
                </a:rPr>
                <a:t>phải</a:t>
              </a:r>
              <a:r>
                <a:rPr lang="en-US" sz="2800" dirty="0">
                  <a:solidFill>
                    <a:schemeClr val="bg1"/>
                  </a:solidFill>
                  <a:latin typeface="Times New Roman" panose="02020603050405020304" pitchFamily="18" charset="0"/>
                  <a:cs typeface="Times New Roman" panose="02020603050405020304" pitchFamily="18" charset="0"/>
                </a:rPr>
                <a:t>: Winston Churchill, Franklin D. Roosevelt </a:t>
              </a:r>
              <a:r>
                <a:rPr lang="en-US" sz="2800" dirty="0" err="1">
                  <a:solidFill>
                    <a:schemeClr val="bg1"/>
                  </a:solidFill>
                  <a:latin typeface="Times New Roman" panose="02020603050405020304" pitchFamily="18" charset="0"/>
                  <a:cs typeface="Times New Roman" panose="02020603050405020304" pitchFamily="18" charset="0"/>
                </a:rPr>
                <a:t>và</a:t>
              </a:r>
              <a:r>
                <a:rPr lang="en-US" sz="2800" dirty="0">
                  <a:solidFill>
                    <a:schemeClr val="bg1"/>
                  </a:solidFill>
                  <a:latin typeface="Times New Roman" panose="02020603050405020304" pitchFamily="18" charset="0"/>
                  <a:cs typeface="Times New Roman" panose="02020603050405020304" pitchFamily="18" charset="0"/>
                </a:rPr>
                <a:t> Joseph Stalin </a:t>
              </a:r>
              <a:r>
                <a:rPr lang="en-US" sz="2800" dirty="0" err="1">
                  <a:solidFill>
                    <a:schemeClr val="bg1"/>
                  </a:solidFill>
                  <a:latin typeface="Times New Roman" panose="02020603050405020304" pitchFamily="18" charset="0"/>
                  <a:cs typeface="Times New Roman" panose="02020603050405020304" pitchFamily="18" charset="0"/>
                </a:rPr>
                <a:t>tại</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Hội</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nghị</a:t>
              </a:r>
              <a:r>
                <a:rPr lang="en-US" sz="2800" dirty="0">
                  <a:solidFill>
                    <a:schemeClr val="bg1"/>
                  </a:solidFill>
                  <a:latin typeface="Times New Roman" panose="02020603050405020304" pitchFamily="18" charset="0"/>
                  <a:cs typeface="Times New Roman" panose="02020603050405020304" pitchFamily="18" charset="0"/>
                </a:rPr>
                <a:t> Yalta.</a:t>
              </a:r>
              <a:endParaRPr lang="en-VN"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79318100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14:presetBounceEnd="50000">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14:bounceEnd="50000">
                                          <p:cBhvr additive="base">
                                            <p:cTn id="13"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nodeType="clickEffect" p14:presetBounceEnd="50000">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14:bounceEnd="50000">
                                          <p:cBhvr additive="base">
                                            <p:cTn id="24"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5"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68"/>
        <p:cNvGrpSpPr/>
        <p:nvPr/>
      </p:nvGrpSpPr>
      <p:grpSpPr>
        <a:xfrm>
          <a:off x="0" y="0"/>
          <a:ext cx="0" cy="0"/>
          <a:chOff x="0" y="0"/>
          <a:chExt cx="0" cy="0"/>
        </a:xfrm>
      </p:grpSpPr>
      <p:sp>
        <p:nvSpPr>
          <p:cNvPr id="10" name="Rectangle 9">
            <a:extLst>
              <a:ext uri="{FF2B5EF4-FFF2-40B4-BE49-F238E27FC236}">
                <a16:creationId xmlns:a16="http://schemas.microsoft.com/office/drawing/2014/main" id="{4BCECF4A-3670-F54E-A956-C0C68AC024B1}"/>
              </a:ext>
            </a:extLst>
          </p:cNvPr>
          <p:cNvSpPr/>
          <p:nvPr/>
        </p:nvSpPr>
        <p:spPr>
          <a:xfrm>
            <a:off x="81643" y="8164"/>
            <a:ext cx="7635424" cy="646331"/>
          </a:xfrm>
          <a:prstGeom prst="rect">
            <a:avLst/>
          </a:prstGeom>
        </p:spPr>
        <p:txBody>
          <a:bodyPr wrap="none">
            <a:spAutoFit/>
          </a:bodyPr>
          <a:lstStyle/>
          <a:p>
            <a:r>
              <a:rPr lang="en-US" sz="3600" b="1" dirty="0">
                <a:latin typeface="Times New Roman" panose="02020603050405020304" pitchFamily="18" charset="0"/>
                <a:cs typeface="Times New Roman" panose="02020603050405020304" pitchFamily="18" charset="0"/>
              </a:rPr>
              <a:t> I. </a:t>
            </a:r>
            <a:r>
              <a:rPr lang="en-US" sz="3600" b="1" dirty="0" err="1">
                <a:latin typeface="Times New Roman" panose="02020603050405020304" pitchFamily="18" charset="0"/>
                <a:cs typeface="Times New Roman" panose="02020603050405020304" pitchFamily="18" charset="0"/>
              </a:rPr>
              <a:t>Sự</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hình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thành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trật</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tự</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thế</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giới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mới</a:t>
            </a:r>
            <a:r>
              <a:rPr lang="en-US" sz="3600" b="1" dirty="0">
                <a:latin typeface="Times New Roman" panose="02020603050405020304" pitchFamily="18" charset="0"/>
                <a:cs typeface="Times New Roman" panose="02020603050405020304" pitchFamily="18" charset="0"/>
              </a:rPr>
              <a:t> .</a:t>
            </a:r>
            <a:endParaRPr lang="en-VN" sz="3600" b="1" dirty="0">
              <a:latin typeface="Times New Roman" panose="02020603050405020304" pitchFamily="18" charset="0"/>
              <a:cs typeface="Times New Roman" panose="02020603050405020304" pitchFamily="18" charset="0"/>
            </a:endParaRPr>
          </a:p>
        </p:txBody>
      </p:sp>
      <p:sp>
        <p:nvSpPr>
          <p:cNvPr id="7" name="Rounded Rectangle 6">
            <a:extLst>
              <a:ext uri="{FF2B5EF4-FFF2-40B4-BE49-F238E27FC236}">
                <a16:creationId xmlns:a16="http://schemas.microsoft.com/office/drawing/2014/main" id="{C861D2E7-4821-564B-AA1D-78B810FB20BA}"/>
              </a:ext>
            </a:extLst>
          </p:cNvPr>
          <p:cNvSpPr/>
          <p:nvPr/>
        </p:nvSpPr>
        <p:spPr>
          <a:xfrm>
            <a:off x="800100" y="938893"/>
            <a:ext cx="1012371" cy="465364"/>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6" name="Rectangle 5">
            <a:extLst>
              <a:ext uri="{FF2B5EF4-FFF2-40B4-BE49-F238E27FC236}">
                <a16:creationId xmlns:a16="http://schemas.microsoft.com/office/drawing/2014/main" id="{9BA4A039-BA13-C546-8EAD-D4114DC1BD4E}"/>
              </a:ext>
            </a:extLst>
          </p:cNvPr>
          <p:cNvSpPr/>
          <p:nvPr/>
        </p:nvSpPr>
        <p:spPr>
          <a:xfrm>
            <a:off x="0" y="614696"/>
            <a:ext cx="3249608" cy="584775"/>
          </a:xfrm>
          <a:prstGeom prst="rect">
            <a:avLst/>
          </a:prstGeom>
        </p:spPr>
        <p:txBody>
          <a:bodyPr wrap="none">
            <a:spAutoFit/>
          </a:bodyPr>
          <a:lstStyle/>
          <a:p>
            <a:r>
              <a:rPr lang="en-US" altLang="en-VN" sz="3200" b="1" kern="1200" dirty="0">
                <a:solidFill>
                  <a:srgbClr val="FF0000"/>
                </a:solidFill>
                <a:latin typeface="Times New Roman" panose="02020603050405020304" pitchFamily="18" charset="0"/>
                <a:ea typeface="+mn-ea"/>
                <a:cs typeface="+mn-cs"/>
              </a:rPr>
              <a:t>1. </a:t>
            </a:r>
            <a:r>
              <a:rPr lang="en-US" altLang="en-VN" sz="3200" b="1" kern="1200" dirty="0" err="1">
                <a:solidFill>
                  <a:srgbClr val="FF0000"/>
                </a:solidFill>
                <a:latin typeface="Times New Roman" panose="02020603050405020304" pitchFamily="18" charset="0"/>
                <a:ea typeface="+mn-ea"/>
                <a:cs typeface="+mn-cs"/>
              </a:rPr>
              <a:t>Hội</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nghi</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Ianta</a:t>
            </a:r>
            <a:r>
              <a:rPr lang="en-US" altLang="en-VN" sz="3200" b="1" kern="1200" dirty="0">
                <a:solidFill>
                  <a:srgbClr val="FF0000"/>
                </a:solidFill>
                <a:latin typeface="Times New Roman" panose="02020603050405020304" pitchFamily="18" charset="0"/>
                <a:ea typeface="+mn-ea"/>
                <a:cs typeface="+mn-cs"/>
              </a:rPr>
              <a:t>.</a:t>
            </a:r>
            <a:endParaRPr lang="en-VN" sz="1800" b="1" dirty="0">
              <a:solidFill>
                <a:srgbClr val="FF0000"/>
              </a:solidFill>
            </a:endParaRPr>
          </a:p>
        </p:txBody>
      </p:sp>
      <p:sp>
        <p:nvSpPr>
          <p:cNvPr id="11" name="Rectangle 10">
            <a:extLst>
              <a:ext uri="{FF2B5EF4-FFF2-40B4-BE49-F238E27FC236}">
                <a16:creationId xmlns:a16="http://schemas.microsoft.com/office/drawing/2014/main" id="{03E9F03B-7C0F-054B-95C4-AC6ED79632DB}"/>
              </a:ext>
            </a:extLst>
          </p:cNvPr>
          <p:cNvSpPr/>
          <p:nvPr/>
        </p:nvSpPr>
        <p:spPr>
          <a:xfrm>
            <a:off x="1717" y="1191481"/>
            <a:ext cx="3363421" cy="584775"/>
          </a:xfrm>
          <a:prstGeom prst="rect">
            <a:avLst/>
          </a:prstGeom>
        </p:spPr>
        <p:txBody>
          <a:bodyPr wrap="none">
            <a:spAutoFit/>
          </a:bodyPr>
          <a:lstStyle/>
          <a:p>
            <a:r>
              <a:rPr lang="en-US" altLang="en-VN" sz="3200" b="1" kern="1200" dirty="0">
                <a:solidFill>
                  <a:srgbClr val="FF0000"/>
                </a:solidFill>
                <a:latin typeface="Times New Roman" panose="02020603050405020304" pitchFamily="18" charset="0"/>
                <a:ea typeface="+mn-ea"/>
                <a:cs typeface="+mn-cs"/>
              </a:rPr>
              <a:t>2. </a:t>
            </a:r>
            <a:r>
              <a:rPr lang="en-US" altLang="en-VN" sz="3200" b="1" kern="1200" dirty="0" err="1">
                <a:solidFill>
                  <a:srgbClr val="FF0000"/>
                </a:solidFill>
                <a:latin typeface="Times New Roman" panose="02020603050405020304" pitchFamily="18" charset="0"/>
                <a:ea typeface="+mn-ea"/>
                <a:cs typeface="+mn-cs"/>
              </a:rPr>
              <a:t>Các</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quyết</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định</a:t>
            </a:r>
            <a:r>
              <a:rPr lang="en-US" altLang="en-VN" sz="3200" b="1" kern="1200" dirty="0">
                <a:solidFill>
                  <a:srgbClr val="FF0000"/>
                </a:solidFill>
                <a:latin typeface="Times New Roman" panose="02020603050405020304" pitchFamily="18" charset="0"/>
                <a:ea typeface="+mn-ea"/>
                <a:cs typeface="+mn-cs"/>
              </a:rPr>
              <a:t>.</a:t>
            </a:r>
            <a:endParaRPr lang="en-VN" sz="1800" b="1" dirty="0">
              <a:solidFill>
                <a:srgbClr val="FF0000"/>
              </a:solidFill>
            </a:endParaRPr>
          </a:p>
        </p:txBody>
      </p:sp>
      <p:sp>
        <p:nvSpPr>
          <p:cNvPr id="3" name="Rectangle 2">
            <a:extLst>
              <a:ext uri="{FF2B5EF4-FFF2-40B4-BE49-F238E27FC236}">
                <a16:creationId xmlns:a16="http://schemas.microsoft.com/office/drawing/2014/main" id="{FA4D7484-22A2-AB44-BE82-FB00F39BD3C1}"/>
              </a:ext>
            </a:extLst>
          </p:cNvPr>
          <p:cNvSpPr/>
          <p:nvPr/>
        </p:nvSpPr>
        <p:spPr>
          <a:xfrm>
            <a:off x="-195689" y="1854581"/>
            <a:ext cx="6946232" cy="954107"/>
          </a:xfrm>
          <a:prstGeom prst="rect">
            <a:avLst/>
          </a:prstGeom>
        </p:spPr>
        <p:txBody>
          <a:bodyPr wrap="square">
            <a:spAutoFit/>
          </a:bodyPr>
          <a:lstStyle/>
          <a:p>
            <a:pPr algn="ctr"/>
            <a:r>
              <a:rPr lang="en-US" altLang="en-VN" sz="2800" dirty="0">
                <a:latin typeface="Times New Roman" panose="02020603050405020304" pitchFamily="18" charset="0"/>
              </a:rPr>
              <a:t>- </a:t>
            </a:r>
            <a:r>
              <a:rPr lang="en-US" altLang="en-VN" sz="2800" dirty="0" err="1">
                <a:latin typeface="Times New Roman" panose="02020603050405020304" pitchFamily="18" charset="0"/>
              </a:rPr>
              <a:t>Phân</a:t>
            </a:r>
            <a:r>
              <a:rPr lang="en-US" altLang="en-VN" sz="2800" dirty="0">
                <a:latin typeface="Times New Roman" panose="02020603050405020304" pitchFamily="18" charset="0"/>
              </a:rPr>
              <a:t> chia </a:t>
            </a:r>
            <a:r>
              <a:rPr lang="en-US" altLang="en-VN" sz="2800" dirty="0" err="1">
                <a:latin typeface="Times New Roman" panose="02020603050405020304" pitchFamily="18" charset="0"/>
              </a:rPr>
              <a:t>khu</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vực</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ảnh</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hưởng</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giữa</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Liên</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Xô</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và</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Mĩ</a:t>
            </a:r>
            <a:r>
              <a:rPr lang="en-US" altLang="en-VN" sz="2800" dirty="0">
                <a:latin typeface="Times New Roman" panose="02020603050405020304" pitchFamily="18" charset="0"/>
              </a:rPr>
              <a:t>.</a:t>
            </a:r>
            <a:endParaRPr lang="en-VN" sz="2800" dirty="0"/>
          </a:p>
        </p:txBody>
      </p:sp>
      <p:sp>
        <p:nvSpPr>
          <p:cNvPr id="12" name="Rectangle 11">
            <a:extLst>
              <a:ext uri="{FF2B5EF4-FFF2-40B4-BE49-F238E27FC236}">
                <a16:creationId xmlns:a16="http://schemas.microsoft.com/office/drawing/2014/main" id="{3823C5CE-A35C-F949-8E89-45190FEB2099}"/>
              </a:ext>
            </a:extLst>
          </p:cNvPr>
          <p:cNvSpPr/>
          <p:nvPr/>
        </p:nvSpPr>
        <p:spPr>
          <a:xfrm>
            <a:off x="0" y="2836642"/>
            <a:ext cx="4100803" cy="523220"/>
          </a:xfrm>
          <a:prstGeom prst="rect">
            <a:avLst/>
          </a:prstGeom>
        </p:spPr>
        <p:txBody>
          <a:bodyPr wrap="none">
            <a:spAutoFit/>
          </a:bodyPr>
          <a:lstStyle/>
          <a:p>
            <a:r>
              <a:rPr lang="en-US" altLang="en-VN" sz="2800" dirty="0">
                <a:latin typeface="Times New Roman" panose="02020603050405020304" pitchFamily="18" charset="0"/>
              </a:rPr>
              <a:t>- </a:t>
            </a:r>
            <a:r>
              <a:rPr lang="en-US" altLang="en-VN" sz="2800" dirty="0" err="1">
                <a:latin typeface="Times New Roman" panose="02020603050405020304" pitchFamily="18" charset="0"/>
              </a:rPr>
              <a:t>Thành</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lập</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Liên</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hợp</a:t>
            </a:r>
            <a:r>
              <a:rPr lang="en-US" altLang="en-VN" sz="2800" dirty="0">
                <a:latin typeface="Times New Roman" panose="02020603050405020304" pitchFamily="18" charset="0"/>
              </a:rPr>
              <a:t> </a:t>
            </a:r>
            <a:r>
              <a:rPr lang="en-US" altLang="en-VN" sz="2800" dirty="0" err="1">
                <a:latin typeface="Times New Roman" panose="02020603050405020304" pitchFamily="18" charset="0"/>
              </a:rPr>
              <a:t>quốc</a:t>
            </a:r>
            <a:r>
              <a:rPr lang="en-US" altLang="en-VN" sz="2800" dirty="0">
                <a:latin typeface="Times New Roman" panose="02020603050405020304" pitchFamily="18" charset="0"/>
              </a:rPr>
              <a:t>.</a:t>
            </a:r>
            <a:endParaRPr lang="en-VN" sz="2800" dirty="0"/>
          </a:p>
        </p:txBody>
      </p:sp>
      <p:grpSp>
        <p:nvGrpSpPr>
          <p:cNvPr id="5" name="Group 4">
            <a:extLst>
              <a:ext uri="{FF2B5EF4-FFF2-40B4-BE49-F238E27FC236}">
                <a16:creationId xmlns:a16="http://schemas.microsoft.com/office/drawing/2014/main" id="{78D7C101-D3B0-B54F-AC87-419AF0277025}"/>
              </a:ext>
            </a:extLst>
          </p:cNvPr>
          <p:cNvGrpSpPr/>
          <p:nvPr/>
        </p:nvGrpSpPr>
        <p:grpSpPr>
          <a:xfrm>
            <a:off x="3595863" y="711801"/>
            <a:ext cx="3200399" cy="1433834"/>
            <a:chOff x="2578606" y="1536192"/>
            <a:chExt cx="3200399" cy="1433834"/>
          </a:xfrm>
        </p:grpSpPr>
        <p:sp>
          <p:nvSpPr>
            <p:cNvPr id="4" name="Rounded Rectangular Callout 3">
              <a:extLst>
                <a:ext uri="{FF2B5EF4-FFF2-40B4-BE49-F238E27FC236}">
                  <a16:creationId xmlns:a16="http://schemas.microsoft.com/office/drawing/2014/main" id="{215A6A1C-BCF8-AF46-9122-D551AFA54F73}"/>
                </a:ext>
              </a:extLst>
            </p:cNvPr>
            <p:cNvSpPr/>
            <p:nvPr/>
          </p:nvSpPr>
          <p:spPr>
            <a:xfrm>
              <a:off x="2624327" y="1536192"/>
              <a:ext cx="3108959" cy="1433834"/>
            </a:xfrm>
            <a:prstGeom prst="wedgeRoundRectCallout">
              <a:avLst>
                <a:gd name="adj1" fmla="val 17013"/>
                <a:gd name="adj2" fmla="val 46768"/>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2" name="Rectangle 1">
              <a:extLst>
                <a:ext uri="{FF2B5EF4-FFF2-40B4-BE49-F238E27FC236}">
                  <a16:creationId xmlns:a16="http://schemas.microsoft.com/office/drawing/2014/main" id="{CEA5A455-87BF-7547-9EAE-8E939BA60186}"/>
                </a:ext>
              </a:extLst>
            </p:cNvPr>
            <p:cNvSpPr/>
            <p:nvPr/>
          </p:nvSpPr>
          <p:spPr>
            <a:xfrm>
              <a:off x="2578606" y="1536192"/>
              <a:ext cx="3200399" cy="1384995"/>
            </a:xfrm>
            <a:prstGeom prst="rect">
              <a:avLst/>
            </a:prstGeom>
          </p:spPr>
          <p:txBody>
            <a:bodyPr wrap="square">
              <a:spAutoFit/>
            </a:bodyPr>
            <a:lstStyle/>
            <a:p>
              <a:pPr algn="ctr"/>
              <a:r>
                <a:rPr lang="vi-VN" sz="2800" dirty="0">
                  <a:latin typeface="Times New Roman" panose="02020603050405020304" pitchFamily="18" charset="0"/>
                  <a:cs typeface="Times New Roman" panose="02020603050405020304" pitchFamily="18" charset="0"/>
                </a:rPr>
                <a:t>Hội nghị thông qua những quyết định quan trọng nào?</a:t>
              </a:r>
              <a:endParaRPr lang="en-VN" sz="2800" dirty="0">
                <a:latin typeface="Times New Roman" panose="02020603050405020304" pitchFamily="18" charset="0"/>
                <a:cs typeface="Times New Roman" panose="02020603050405020304" pitchFamily="18" charset="0"/>
              </a:endParaRPr>
            </a:p>
          </p:txBody>
        </p:sp>
      </p:grpSp>
      <p:pic>
        <p:nvPicPr>
          <p:cNvPr id="5124" name="Picture 4">
            <a:extLst>
              <a:ext uri="{FF2B5EF4-FFF2-40B4-BE49-F238E27FC236}">
                <a16:creationId xmlns:a16="http://schemas.microsoft.com/office/drawing/2014/main" id="{57A30FF0-EDF7-A549-86B3-B88DA4511D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172199" y="1268828"/>
            <a:ext cx="3287908" cy="39440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hia Sẻ - Sự hình thành trật tự thế giới mới sau chiến tranh thế giới thứ  hai (1945 – 1949) | VnKienthuc.com - Diễn đàn Kiến thức mới nhất">
            <a:extLst>
              <a:ext uri="{FF2B5EF4-FFF2-40B4-BE49-F238E27FC236}">
                <a16:creationId xmlns:a16="http://schemas.microsoft.com/office/drawing/2014/main" id="{AA5A3349-05A2-1948-8278-F41D514933D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00" t="4478" r="3000" b="4776"/>
          <a:stretch/>
        </p:blipFill>
        <p:spPr bwMode="auto">
          <a:xfrm>
            <a:off x="0" y="-22812"/>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8E0FC3A4-C03D-324D-84CB-ABEAA3F300F6}"/>
              </a:ext>
            </a:extLst>
          </p:cNvPr>
          <p:cNvSpPr/>
          <p:nvPr/>
        </p:nvSpPr>
        <p:spPr>
          <a:xfrm>
            <a:off x="0" y="3742942"/>
            <a:ext cx="4397358" cy="923330"/>
          </a:xfrm>
          <a:prstGeom prst="rect">
            <a:avLst/>
          </a:prstGeom>
          <a:noFill/>
        </p:spPr>
        <p:txBody>
          <a:bodyPr wrap="none" lIns="91440" tIns="45720" rIns="91440" bIns="45720">
            <a:spAutoFit/>
          </a:bodyPr>
          <a:lstStyle/>
          <a:p>
            <a:pPr algn="ctr"/>
            <a:r>
              <a:rPr lang="en-US" sz="5400" b="0"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United Nations</a:t>
            </a:r>
            <a:endParaRPr lang="en-VN" sz="5400" b="0"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pic>
        <p:nvPicPr>
          <p:cNvPr id="5132" name="Picture 12" descr="Hội huy Liên Hợp Quốc">
            <a:extLst>
              <a:ext uri="{FF2B5EF4-FFF2-40B4-BE49-F238E27FC236}">
                <a16:creationId xmlns:a16="http://schemas.microsoft.com/office/drawing/2014/main" id="{E68B1885-35E1-744F-A02E-FDD4319BB9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7058" y="3123749"/>
            <a:ext cx="2174360" cy="1848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35390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50000">
                                          <p:cBhvr additive="base">
                                            <p:cTn id="15"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5124"/>
                                            </p:tgtEl>
                                            <p:attrNameLst>
                                              <p:attrName>style.visibility</p:attrName>
                                            </p:attrNameLst>
                                          </p:cBhvr>
                                          <p:to>
                                            <p:strVal val="visible"/>
                                          </p:to>
                                        </p:set>
                                        <p:animEffect transition="in" filter="wipe(down)">
                                          <p:cBhvr>
                                            <p:cTn id="19" dur="500"/>
                                            <p:tgtEl>
                                              <p:spTgt spid="5124"/>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xit" presetSubtype="10" fill="hold" nodeType="clickEffect">
                                      <p:stCondLst>
                                        <p:cond delay="0"/>
                                      </p:stCondLst>
                                      <p:childTnLst>
                                        <p:animEffect transition="out" filter="checkerboard(across)">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par>
                                    <p:cTn id="29" presetID="2" presetClass="entr" presetSubtype="2" fill="hold" grpId="0" nodeType="withEffect" p14:presetBounceEnd="50000">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14:bounceEnd="50000">
                                          <p:cBhvr additive="base">
                                            <p:cTn id="31"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14:presetBounceEnd="50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50000">
                                          <p:cBhvr additive="base">
                                            <p:cTn id="37"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 presetClass="exit" presetSubtype="10" fill="hold" nodeType="clickEffect">
                                      <p:stCondLst>
                                        <p:cond delay="0"/>
                                      </p:stCondLst>
                                      <p:childTnLst>
                                        <p:animEffect transition="out" filter="checkerboard(across)">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2" presetClass="entr" presetSubtype="2" fill="hold" grpId="0" nodeType="withEffect" p14:presetBounceEnd="50000">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14:bounceEnd="50000">
                                          <p:cBhvr additive="base">
                                            <p:cTn id="46"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47" dur="500" fill="hold"/>
                                            <p:tgtEl>
                                              <p:spTgt spid="12"/>
                                            </p:tgtEl>
                                            <p:attrNameLst>
                                              <p:attrName>ppt_y</p:attrName>
                                            </p:attrNameLst>
                                          </p:cBhvr>
                                          <p:tavLst>
                                            <p:tav tm="0">
                                              <p:val>
                                                <p:strVal val="#ppt_y"/>
                                              </p:val>
                                            </p:tav>
                                            <p:tav tm="100000">
                                              <p:val>
                                                <p:strVal val="#ppt_y"/>
                                              </p:val>
                                            </p:tav>
                                          </p:tavLst>
                                        </p:anim>
                                      </p:childTnLst>
                                    </p:cTn>
                                  </p:par>
                                  <p:par>
                                    <p:cTn id="48" presetID="2" presetClass="entr" presetSubtype="1" fill="hold" grpId="0" nodeType="withEffect" p14:presetBounceEnd="50000">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14:bounceEnd="50000">
                                          <p:cBhvr additive="base">
                                            <p:cTn id="50"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9"/>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14:presetBounceEnd="50000">
                                      <p:stCondLst>
                                        <p:cond delay="0"/>
                                      </p:stCondLst>
                                      <p:childTnLst>
                                        <p:set>
                                          <p:cBhvr>
                                            <p:cTn id="53" dur="1" fill="hold">
                                              <p:stCondLst>
                                                <p:cond delay="0"/>
                                              </p:stCondLst>
                                            </p:cTn>
                                            <p:tgtEl>
                                              <p:spTgt spid="5132"/>
                                            </p:tgtEl>
                                            <p:attrNameLst>
                                              <p:attrName>style.visibility</p:attrName>
                                            </p:attrNameLst>
                                          </p:cBhvr>
                                          <p:to>
                                            <p:strVal val="visible"/>
                                          </p:to>
                                        </p:set>
                                        <p:anim calcmode="lin" valueType="num" p14:bounceEnd="50000">
                                          <p:cBhvr additive="base">
                                            <p:cTn id="54" dur="500" fill="hold"/>
                                            <p:tgtEl>
                                              <p:spTgt spid="5132"/>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5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11" grpId="0"/>
          <p:bldP spid="3" grpId="0"/>
          <p:bldP spid="12"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5124"/>
                                            </p:tgtEl>
                                            <p:attrNameLst>
                                              <p:attrName>style.visibility</p:attrName>
                                            </p:attrNameLst>
                                          </p:cBhvr>
                                          <p:to>
                                            <p:strVal val="visible"/>
                                          </p:to>
                                        </p:set>
                                        <p:animEffect transition="in" filter="wipe(down)">
                                          <p:cBhvr>
                                            <p:cTn id="19" dur="500"/>
                                            <p:tgtEl>
                                              <p:spTgt spid="5124"/>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xit" presetSubtype="10" fill="hold" nodeType="clickEffect">
                                      <p:stCondLst>
                                        <p:cond delay="0"/>
                                      </p:stCondLst>
                                      <p:childTnLst>
                                        <p:animEffect transition="out" filter="checkerboard(across)">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par>
                                    <p:cTn id="29" presetID="2" presetClass="entr" presetSubtype="2"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 presetClass="exit" presetSubtype="10" fill="hold" nodeType="clickEffect">
                                      <p:stCondLst>
                                        <p:cond delay="0"/>
                                      </p:stCondLst>
                                      <p:childTnLst>
                                        <p:animEffect transition="out" filter="checkerboard(across)">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2" presetClass="entr" presetSubtype="2"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0-#ppt_h/2"/>
                                              </p:val>
                                            </p:tav>
                                            <p:tav tm="100000">
                                              <p:val>
                                                <p:strVal val="#ppt_y"/>
                                              </p:val>
                                            </p:tav>
                                          </p:tavLst>
                                        </p:anim>
                                      </p:childTnLst>
                                    </p:cTn>
                                  </p:par>
                                  <p:par>
                                    <p:cTn id="52" presetID="2" presetClass="entr" presetSubtype="1" fill="hold" nodeType="withEffect">
                                      <p:stCondLst>
                                        <p:cond delay="0"/>
                                      </p:stCondLst>
                                      <p:childTnLst>
                                        <p:set>
                                          <p:cBhvr>
                                            <p:cTn id="53" dur="1" fill="hold">
                                              <p:stCondLst>
                                                <p:cond delay="0"/>
                                              </p:stCondLst>
                                            </p:cTn>
                                            <p:tgtEl>
                                              <p:spTgt spid="5132"/>
                                            </p:tgtEl>
                                            <p:attrNameLst>
                                              <p:attrName>style.visibility</p:attrName>
                                            </p:attrNameLst>
                                          </p:cBhvr>
                                          <p:to>
                                            <p:strVal val="visible"/>
                                          </p:to>
                                        </p:set>
                                        <p:anim calcmode="lin" valueType="num">
                                          <p:cBhvr additive="base">
                                            <p:cTn id="54" dur="500" fill="hold"/>
                                            <p:tgtEl>
                                              <p:spTgt spid="5132"/>
                                            </p:tgtEl>
                                            <p:attrNameLst>
                                              <p:attrName>ppt_x</p:attrName>
                                            </p:attrNameLst>
                                          </p:cBhvr>
                                          <p:tavLst>
                                            <p:tav tm="0">
                                              <p:val>
                                                <p:strVal val="#ppt_x"/>
                                              </p:val>
                                            </p:tav>
                                            <p:tav tm="100000">
                                              <p:val>
                                                <p:strVal val="#ppt_x"/>
                                              </p:val>
                                            </p:tav>
                                          </p:tavLst>
                                        </p:anim>
                                        <p:anim calcmode="lin" valueType="num">
                                          <p:cBhvr additive="base">
                                            <p:cTn id="55" dur="500" fill="hold"/>
                                            <p:tgtEl>
                                              <p:spTgt spid="5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11" grpId="0"/>
          <p:bldP spid="3" grpId="0"/>
          <p:bldP spid="12" grpId="0"/>
          <p:bldP spid="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68"/>
        <p:cNvGrpSpPr/>
        <p:nvPr/>
      </p:nvGrpSpPr>
      <p:grpSpPr>
        <a:xfrm>
          <a:off x="0" y="0"/>
          <a:ext cx="0" cy="0"/>
          <a:chOff x="0" y="0"/>
          <a:chExt cx="0" cy="0"/>
        </a:xfrm>
      </p:grpSpPr>
      <p:sp>
        <p:nvSpPr>
          <p:cNvPr id="10" name="Rectangle 9">
            <a:extLst>
              <a:ext uri="{FF2B5EF4-FFF2-40B4-BE49-F238E27FC236}">
                <a16:creationId xmlns:a16="http://schemas.microsoft.com/office/drawing/2014/main" id="{4BCECF4A-3670-F54E-A956-C0C68AC024B1}"/>
              </a:ext>
            </a:extLst>
          </p:cNvPr>
          <p:cNvSpPr/>
          <p:nvPr/>
        </p:nvSpPr>
        <p:spPr>
          <a:xfrm>
            <a:off x="81643" y="8164"/>
            <a:ext cx="7635424" cy="646331"/>
          </a:xfrm>
          <a:prstGeom prst="rect">
            <a:avLst/>
          </a:prstGeom>
        </p:spPr>
        <p:txBody>
          <a:bodyPr wrap="none">
            <a:spAutoFit/>
          </a:bodyPr>
          <a:lstStyle/>
          <a:p>
            <a:r>
              <a:rPr lang="en-US" sz="3600" b="1" dirty="0">
                <a:latin typeface="Times New Roman" panose="02020603050405020304" pitchFamily="18" charset="0"/>
                <a:cs typeface="Times New Roman" panose="02020603050405020304" pitchFamily="18" charset="0"/>
              </a:rPr>
              <a:t> I. </a:t>
            </a:r>
            <a:r>
              <a:rPr lang="en-US" sz="3600" b="1" dirty="0" err="1">
                <a:latin typeface="Times New Roman" panose="02020603050405020304" pitchFamily="18" charset="0"/>
                <a:cs typeface="Times New Roman" panose="02020603050405020304" pitchFamily="18" charset="0"/>
              </a:rPr>
              <a:t>Sự</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hình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thành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trật</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tự</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thế</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giới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mới</a:t>
            </a:r>
            <a:r>
              <a:rPr lang="en-US" sz="3600" b="1" dirty="0">
                <a:latin typeface="Times New Roman" panose="02020603050405020304" pitchFamily="18" charset="0"/>
                <a:cs typeface="Times New Roman" panose="02020603050405020304" pitchFamily="18" charset="0"/>
              </a:rPr>
              <a:t> .</a:t>
            </a:r>
            <a:endParaRPr lang="en-VN" sz="3600" b="1" dirty="0">
              <a:latin typeface="Times New Roman" panose="02020603050405020304" pitchFamily="18" charset="0"/>
              <a:cs typeface="Times New Roman" panose="02020603050405020304" pitchFamily="18" charset="0"/>
            </a:endParaRPr>
          </a:p>
        </p:txBody>
      </p:sp>
      <p:sp>
        <p:nvSpPr>
          <p:cNvPr id="7" name="Rounded Rectangle 6">
            <a:extLst>
              <a:ext uri="{FF2B5EF4-FFF2-40B4-BE49-F238E27FC236}">
                <a16:creationId xmlns:a16="http://schemas.microsoft.com/office/drawing/2014/main" id="{C861D2E7-4821-564B-AA1D-78B810FB20BA}"/>
              </a:ext>
            </a:extLst>
          </p:cNvPr>
          <p:cNvSpPr/>
          <p:nvPr/>
        </p:nvSpPr>
        <p:spPr>
          <a:xfrm>
            <a:off x="800100" y="938893"/>
            <a:ext cx="1012371" cy="465364"/>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6" name="Rectangle 5">
            <a:extLst>
              <a:ext uri="{FF2B5EF4-FFF2-40B4-BE49-F238E27FC236}">
                <a16:creationId xmlns:a16="http://schemas.microsoft.com/office/drawing/2014/main" id="{9BA4A039-BA13-C546-8EAD-D4114DC1BD4E}"/>
              </a:ext>
            </a:extLst>
          </p:cNvPr>
          <p:cNvSpPr/>
          <p:nvPr/>
        </p:nvSpPr>
        <p:spPr>
          <a:xfrm>
            <a:off x="0" y="614696"/>
            <a:ext cx="3249608" cy="584775"/>
          </a:xfrm>
          <a:prstGeom prst="rect">
            <a:avLst/>
          </a:prstGeom>
        </p:spPr>
        <p:txBody>
          <a:bodyPr wrap="none">
            <a:spAutoFit/>
          </a:bodyPr>
          <a:lstStyle/>
          <a:p>
            <a:r>
              <a:rPr lang="en-US" altLang="en-VN" sz="3200" b="1" kern="1200" dirty="0">
                <a:solidFill>
                  <a:srgbClr val="FF0000"/>
                </a:solidFill>
                <a:latin typeface="Times New Roman" panose="02020603050405020304" pitchFamily="18" charset="0"/>
                <a:ea typeface="+mn-ea"/>
                <a:cs typeface="+mn-cs"/>
              </a:rPr>
              <a:t>1. </a:t>
            </a:r>
            <a:r>
              <a:rPr lang="en-US" altLang="en-VN" sz="3200" b="1" kern="1200" dirty="0" err="1">
                <a:solidFill>
                  <a:srgbClr val="FF0000"/>
                </a:solidFill>
                <a:latin typeface="Times New Roman" panose="02020603050405020304" pitchFamily="18" charset="0"/>
                <a:ea typeface="+mn-ea"/>
                <a:cs typeface="+mn-cs"/>
              </a:rPr>
              <a:t>Hội</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nghi</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Ianta</a:t>
            </a:r>
            <a:r>
              <a:rPr lang="en-US" altLang="en-VN" sz="3200" b="1" kern="1200" dirty="0">
                <a:solidFill>
                  <a:srgbClr val="FF0000"/>
                </a:solidFill>
                <a:latin typeface="Times New Roman" panose="02020603050405020304" pitchFamily="18" charset="0"/>
                <a:ea typeface="+mn-ea"/>
                <a:cs typeface="+mn-cs"/>
              </a:rPr>
              <a:t>.</a:t>
            </a:r>
            <a:endParaRPr lang="en-VN" sz="1800" b="1" dirty="0">
              <a:solidFill>
                <a:srgbClr val="FF0000"/>
              </a:solidFill>
            </a:endParaRPr>
          </a:p>
        </p:txBody>
      </p:sp>
      <p:grpSp>
        <p:nvGrpSpPr>
          <p:cNvPr id="5" name="Group 4">
            <a:extLst>
              <a:ext uri="{FF2B5EF4-FFF2-40B4-BE49-F238E27FC236}">
                <a16:creationId xmlns:a16="http://schemas.microsoft.com/office/drawing/2014/main" id="{78D7C101-D3B0-B54F-AC87-419AF0277025}"/>
              </a:ext>
            </a:extLst>
          </p:cNvPr>
          <p:cNvGrpSpPr/>
          <p:nvPr/>
        </p:nvGrpSpPr>
        <p:grpSpPr>
          <a:xfrm>
            <a:off x="3614839" y="743960"/>
            <a:ext cx="3474190" cy="1619817"/>
            <a:chOff x="2624326" y="1502041"/>
            <a:chExt cx="3474190" cy="1619817"/>
          </a:xfrm>
        </p:grpSpPr>
        <p:sp>
          <p:nvSpPr>
            <p:cNvPr id="4" name="Rounded Rectangular Callout 3">
              <a:extLst>
                <a:ext uri="{FF2B5EF4-FFF2-40B4-BE49-F238E27FC236}">
                  <a16:creationId xmlns:a16="http://schemas.microsoft.com/office/drawing/2014/main" id="{215A6A1C-BCF8-AF46-9122-D551AFA54F73}"/>
                </a:ext>
              </a:extLst>
            </p:cNvPr>
            <p:cNvSpPr/>
            <p:nvPr/>
          </p:nvSpPr>
          <p:spPr>
            <a:xfrm>
              <a:off x="2624327" y="1536191"/>
              <a:ext cx="3474189" cy="1585667"/>
            </a:xfrm>
            <a:prstGeom prst="wedgeRoundRectCallout">
              <a:avLst>
                <a:gd name="adj1" fmla="val 24237"/>
                <a:gd name="adj2" fmla="val 49005"/>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2" name="Rectangle 1">
              <a:extLst>
                <a:ext uri="{FF2B5EF4-FFF2-40B4-BE49-F238E27FC236}">
                  <a16:creationId xmlns:a16="http://schemas.microsoft.com/office/drawing/2014/main" id="{CEA5A455-87BF-7547-9EAE-8E939BA60186}"/>
                </a:ext>
              </a:extLst>
            </p:cNvPr>
            <p:cNvSpPr/>
            <p:nvPr/>
          </p:nvSpPr>
          <p:spPr>
            <a:xfrm>
              <a:off x="2624326" y="1502041"/>
              <a:ext cx="3474189" cy="1569660"/>
            </a:xfrm>
            <a:prstGeom prst="rect">
              <a:avLst/>
            </a:prstGeom>
          </p:spPr>
          <p:txBody>
            <a:bodyPr wrap="square">
              <a:spAutoFit/>
            </a:bodyPr>
            <a:lstStyle/>
            <a:p>
              <a:pPr algn="ctr"/>
              <a:r>
                <a:rPr lang="vi-VN" sz="3200" dirty="0">
                  <a:latin typeface="Times New Roman" panose="02020603050405020304" pitchFamily="18" charset="0"/>
                  <a:cs typeface="Times New Roman" panose="02020603050405020304" pitchFamily="18" charset="0"/>
                </a:rPr>
                <a:t>Những quyết địch của Hội nghị Ianta đưa đến hệ quả gì </a:t>
              </a:r>
              <a:r>
                <a:rPr lang="vi-VN" sz="2800" dirty="0">
                  <a:latin typeface="Times New Roman" panose="02020603050405020304" pitchFamily="18" charset="0"/>
                  <a:cs typeface="Times New Roman" panose="02020603050405020304" pitchFamily="18" charset="0"/>
                </a:rPr>
                <a:t>?</a:t>
              </a:r>
              <a:endParaRPr lang="en-VN" sz="2800" dirty="0">
                <a:latin typeface="Times New Roman" panose="02020603050405020304" pitchFamily="18" charset="0"/>
                <a:cs typeface="Times New Roman" panose="02020603050405020304" pitchFamily="18" charset="0"/>
              </a:endParaRPr>
            </a:p>
          </p:txBody>
        </p:sp>
      </p:grpSp>
      <p:sp>
        <p:nvSpPr>
          <p:cNvPr id="11" name="Rectangle 10">
            <a:extLst>
              <a:ext uri="{FF2B5EF4-FFF2-40B4-BE49-F238E27FC236}">
                <a16:creationId xmlns:a16="http://schemas.microsoft.com/office/drawing/2014/main" id="{03E9F03B-7C0F-054B-95C4-AC6ED79632DB}"/>
              </a:ext>
            </a:extLst>
          </p:cNvPr>
          <p:cNvSpPr/>
          <p:nvPr/>
        </p:nvSpPr>
        <p:spPr>
          <a:xfrm>
            <a:off x="1717" y="1191481"/>
            <a:ext cx="3363421" cy="584775"/>
          </a:xfrm>
          <a:prstGeom prst="rect">
            <a:avLst/>
          </a:prstGeom>
        </p:spPr>
        <p:txBody>
          <a:bodyPr wrap="none">
            <a:spAutoFit/>
          </a:bodyPr>
          <a:lstStyle/>
          <a:p>
            <a:r>
              <a:rPr lang="en-US" altLang="en-VN" sz="3200" b="1" kern="1200" dirty="0">
                <a:solidFill>
                  <a:srgbClr val="FF0000"/>
                </a:solidFill>
                <a:latin typeface="Times New Roman" panose="02020603050405020304" pitchFamily="18" charset="0"/>
                <a:ea typeface="+mn-ea"/>
                <a:cs typeface="+mn-cs"/>
              </a:rPr>
              <a:t>2. </a:t>
            </a:r>
            <a:r>
              <a:rPr lang="en-US" altLang="en-VN" sz="3200" b="1" kern="1200" dirty="0" err="1">
                <a:solidFill>
                  <a:srgbClr val="FF0000"/>
                </a:solidFill>
                <a:latin typeface="Times New Roman" panose="02020603050405020304" pitchFamily="18" charset="0"/>
                <a:ea typeface="+mn-ea"/>
                <a:cs typeface="+mn-cs"/>
              </a:rPr>
              <a:t>Các</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quyết</a:t>
            </a:r>
            <a:r>
              <a:rPr lang="en-US" altLang="en-VN" sz="3200" b="1" kern="1200" dirty="0">
                <a:solidFill>
                  <a:srgbClr val="FF0000"/>
                </a:solidFill>
                <a:latin typeface="Times New Roman" panose="02020603050405020304" pitchFamily="18" charset="0"/>
                <a:ea typeface="+mn-ea"/>
                <a:cs typeface="+mn-cs"/>
              </a:rPr>
              <a:t> </a:t>
            </a:r>
            <a:r>
              <a:rPr lang="en-US" altLang="en-VN" sz="3200" b="1" kern="1200" dirty="0" err="1">
                <a:solidFill>
                  <a:srgbClr val="FF0000"/>
                </a:solidFill>
                <a:latin typeface="Times New Roman" panose="02020603050405020304" pitchFamily="18" charset="0"/>
                <a:ea typeface="+mn-ea"/>
                <a:cs typeface="+mn-cs"/>
              </a:rPr>
              <a:t>định</a:t>
            </a:r>
            <a:r>
              <a:rPr lang="en-US" altLang="en-VN" sz="3200" b="1" kern="1200" dirty="0">
                <a:solidFill>
                  <a:srgbClr val="FF0000"/>
                </a:solidFill>
                <a:latin typeface="Times New Roman" panose="02020603050405020304" pitchFamily="18" charset="0"/>
                <a:ea typeface="+mn-ea"/>
                <a:cs typeface="+mn-cs"/>
              </a:rPr>
              <a:t>.</a:t>
            </a:r>
            <a:endParaRPr lang="en-VN" sz="1800" b="1" dirty="0">
              <a:solidFill>
                <a:srgbClr val="FF0000"/>
              </a:solidFill>
            </a:endParaRPr>
          </a:p>
        </p:txBody>
      </p:sp>
      <p:sp>
        <p:nvSpPr>
          <p:cNvPr id="8" name="Rectangle 7">
            <a:extLst>
              <a:ext uri="{FF2B5EF4-FFF2-40B4-BE49-F238E27FC236}">
                <a16:creationId xmlns:a16="http://schemas.microsoft.com/office/drawing/2014/main" id="{3A778159-9373-0F46-BE52-808A4F09B275}"/>
              </a:ext>
            </a:extLst>
          </p:cNvPr>
          <p:cNvSpPr/>
          <p:nvPr/>
        </p:nvSpPr>
        <p:spPr>
          <a:xfrm>
            <a:off x="-112850" y="2383831"/>
            <a:ext cx="6385313" cy="1077218"/>
          </a:xfrm>
          <a:prstGeom prst="rect">
            <a:avLst/>
          </a:prstGeom>
        </p:spPr>
        <p:txBody>
          <a:bodyPr wrap="square">
            <a:spAutoFit/>
          </a:bodyPr>
          <a:lstStyle/>
          <a:p>
            <a:pPr algn="ct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Trật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cực</a:t>
            </a:r>
            <a:r>
              <a:rPr lang="en-US" sz="3200" dirty="0">
                <a:latin typeface="Times New Roman" panose="02020603050405020304" pitchFamily="18" charset="0"/>
                <a:cs typeface="Times New Roman" panose="02020603050405020304" pitchFamily="18" charset="0"/>
              </a:rPr>
              <a:t> I-an-ta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thành</a:t>
            </a:r>
            <a:r>
              <a:rPr lang="en-US" sz="3200" dirty="0">
                <a:latin typeface="Times New Roman" panose="02020603050405020304" pitchFamily="18" charset="0"/>
                <a:cs typeface="Times New Roman" panose="02020603050405020304" pitchFamily="18" charset="0"/>
              </a:rPr>
              <a:t> do </a:t>
            </a:r>
            <a:r>
              <a:rPr lang="en-US" sz="3200" dirty="0" err="1">
                <a:latin typeface="Times New Roman" panose="02020603050405020304" pitchFamily="18" charset="0"/>
                <a:cs typeface="Times New Roman" panose="02020603050405020304" pitchFamily="18" charset="0"/>
              </a:rPr>
              <a:t>Liên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Xô</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đứng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mỗi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cực</a:t>
            </a:r>
            <a:r>
              <a:rPr lang="en-US" sz="3200" dirty="0">
                <a:latin typeface="Times New Roman" panose="02020603050405020304" pitchFamily="18" charset="0"/>
                <a:cs typeface="Times New Roman" panose="02020603050405020304" pitchFamily="18" charset="0"/>
              </a:rPr>
              <a:t>.</a:t>
            </a:r>
            <a:endParaRPr lang="en-VN" sz="3200"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92FB3C1C-AFCB-1840-88B8-A0D77F4BF31D}"/>
              </a:ext>
            </a:extLst>
          </p:cNvPr>
          <p:cNvSpPr/>
          <p:nvPr/>
        </p:nvSpPr>
        <p:spPr>
          <a:xfrm>
            <a:off x="0" y="1779003"/>
            <a:ext cx="2098651" cy="584775"/>
          </a:xfrm>
          <a:prstGeom prst="rect">
            <a:avLst/>
          </a:prstGeom>
        </p:spPr>
        <p:txBody>
          <a:bodyPr wrap="none">
            <a:spAutoFit/>
          </a:bodyPr>
          <a:lstStyle/>
          <a:p>
            <a:r>
              <a:rPr lang="en-US" sz="3200" b="1" dirty="0">
                <a:solidFill>
                  <a:srgbClr val="FF0000"/>
                </a:solidFill>
                <a:latin typeface="Times New Roman" panose="02020603050405020304" pitchFamily="18" charset="0"/>
                <a:cs typeface="Times New Roman" panose="02020603050405020304" pitchFamily="18" charset="0"/>
              </a:rPr>
              <a:t>3. </a:t>
            </a:r>
            <a:r>
              <a:rPr lang="en-US" sz="3200" b="1" dirty="0" err="1">
                <a:solidFill>
                  <a:srgbClr val="FF0000"/>
                </a:solidFill>
                <a:latin typeface="Times New Roman" panose="02020603050405020304" pitchFamily="18" charset="0"/>
                <a:cs typeface="Times New Roman" panose="02020603050405020304" pitchFamily="18" charset="0"/>
              </a:rPr>
              <a:t>Hệ</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quả</a:t>
            </a:r>
            <a:r>
              <a:rPr lang="en-US" sz="3200" b="1" dirty="0">
                <a:solidFill>
                  <a:srgbClr val="FF0000"/>
                </a:solidFill>
                <a:latin typeface="Times New Roman" panose="02020603050405020304" pitchFamily="18" charset="0"/>
                <a:cs typeface="Times New Roman" panose="02020603050405020304" pitchFamily="18" charset="0"/>
              </a:rPr>
              <a:t>: </a:t>
            </a:r>
            <a:endParaRPr lang="en-VN" sz="1600" b="1" dirty="0">
              <a:solidFill>
                <a:srgbClr val="FF0000"/>
              </a:solidFill>
            </a:endParaRPr>
          </a:p>
        </p:txBody>
      </p:sp>
      <p:pic>
        <p:nvPicPr>
          <p:cNvPr id="6146" name="Picture 2">
            <a:extLst>
              <a:ext uri="{FF2B5EF4-FFF2-40B4-BE49-F238E27FC236}">
                <a16:creationId xmlns:a16="http://schemas.microsoft.com/office/drawing/2014/main" id="{EE20E007-0199-EA42-AA04-F6317AA1E4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393334" y="1957137"/>
            <a:ext cx="2750666" cy="325975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E209A677-1F39-774E-A6B1-2D21356C8B6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109" b="22485"/>
          <a:stretch/>
        </p:blipFill>
        <p:spPr bwMode="auto">
          <a:xfrm>
            <a:off x="85243" y="3336758"/>
            <a:ext cx="6559789" cy="1806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33469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50000">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14:presetBounceEnd="50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50000">
                                          <p:cBhvr additive="base">
                                            <p:cTn id="23"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9"/>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6146"/>
                                            </p:tgtEl>
                                            <p:attrNameLst>
                                              <p:attrName>style.visibility</p:attrName>
                                            </p:attrNameLst>
                                          </p:cBhvr>
                                          <p:to>
                                            <p:strVal val="visible"/>
                                          </p:to>
                                        </p:set>
                                        <p:animEffect transition="in" filter="wipe(down)">
                                          <p:cBhvr>
                                            <p:cTn id="28" dur="500"/>
                                            <p:tgtEl>
                                              <p:spTgt spid="6146"/>
                                            </p:tgtEl>
                                          </p:cBhvr>
                                        </p:animEffect>
                                      </p:childTnLst>
                                    </p:cTn>
                                  </p:par>
                                  <p:par>
                                    <p:cTn id="29" presetID="22" presetClass="entr" presetSubtype="2"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xit" presetSubtype="10" fill="hold" nodeType="clickEffect">
                                      <p:stCondLst>
                                        <p:cond delay="0"/>
                                      </p:stCondLst>
                                      <p:childTnLst>
                                        <p:animEffect transition="out" filter="checkerboard(across)">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2" presetClass="entr" presetSubtype="2" fill="hold" grpId="0" nodeType="withEffect" p14:presetBounceEnd="5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50000">
                                          <p:cBhvr additive="base">
                                            <p:cTn id="39"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1" fill="hold" nodeType="withEffect" p14:presetBounceEnd="50000">
                                      <p:stCondLst>
                                        <p:cond delay="0"/>
                                      </p:stCondLst>
                                      <p:childTnLst>
                                        <p:set>
                                          <p:cBhvr>
                                            <p:cTn id="42" dur="1" fill="hold">
                                              <p:stCondLst>
                                                <p:cond delay="0"/>
                                              </p:stCondLst>
                                            </p:cTn>
                                            <p:tgtEl>
                                              <p:spTgt spid="6148"/>
                                            </p:tgtEl>
                                            <p:attrNameLst>
                                              <p:attrName>style.visibility</p:attrName>
                                            </p:attrNameLst>
                                          </p:cBhvr>
                                          <p:to>
                                            <p:strVal val="visible"/>
                                          </p:to>
                                        </p:set>
                                        <p:anim calcmode="lin" valueType="num" p14:bounceEnd="50000">
                                          <p:cBhvr additive="base">
                                            <p:cTn id="43" dur="500" fill="hold"/>
                                            <p:tgtEl>
                                              <p:spTgt spid="6148"/>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61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P spid="6" grpId="0"/>
          <p:bldP spid="11"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6146"/>
                                            </p:tgtEl>
                                            <p:attrNameLst>
                                              <p:attrName>style.visibility</p:attrName>
                                            </p:attrNameLst>
                                          </p:cBhvr>
                                          <p:to>
                                            <p:strVal val="visible"/>
                                          </p:to>
                                        </p:set>
                                        <p:animEffect transition="in" filter="wipe(down)">
                                          <p:cBhvr>
                                            <p:cTn id="28" dur="500"/>
                                            <p:tgtEl>
                                              <p:spTgt spid="6146"/>
                                            </p:tgtEl>
                                          </p:cBhvr>
                                        </p:animEffect>
                                      </p:childTnLst>
                                    </p:cTn>
                                  </p:par>
                                  <p:par>
                                    <p:cTn id="29" presetID="22" presetClass="entr" presetSubtype="2"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xit" presetSubtype="10" fill="hold" nodeType="clickEffect">
                                      <p:stCondLst>
                                        <p:cond delay="0"/>
                                      </p:stCondLst>
                                      <p:childTnLst>
                                        <p:animEffect transition="out" filter="checkerboard(across)">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2" presetClass="entr" presetSubtype="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6148"/>
                                            </p:tgtEl>
                                            <p:attrNameLst>
                                              <p:attrName>style.visibility</p:attrName>
                                            </p:attrNameLst>
                                          </p:cBhvr>
                                          <p:to>
                                            <p:strVal val="visible"/>
                                          </p:to>
                                        </p:set>
                                        <p:anim calcmode="lin" valueType="num">
                                          <p:cBhvr additive="base">
                                            <p:cTn id="43" dur="500" fill="hold"/>
                                            <p:tgtEl>
                                              <p:spTgt spid="6148"/>
                                            </p:tgtEl>
                                            <p:attrNameLst>
                                              <p:attrName>ppt_x</p:attrName>
                                            </p:attrNameLst>
                                          </p:cBhvr>
                                          <p:tavLst>
                                            <p:tav tm="0">
                                              <p:val>
                                                <p:strVal val="#ppt_x"/>
                                              </p:val>
                                            </p:tav>
                                            <p:tav tm="100000">
                                              <p:val>
                                                <p:strVal val="#ppt_x"/>
                                              </p:val>
                                            </p:tav>
                                          </p:tavLst>
                                        </p:anim>
                                        <p:anim calcmode="lin" valueType="num">
                                          <p:cBhvr additive="base">
                                            <p:cTn id="44" dur="500" fill="hold"/>
                                            <p:tgtEl>
                                              <p:spTgt spid="61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P spid="6" grpId="0"/>
          <p:bldP spid="11" grpId="0"/>
          <p:bldP spid="8" grpId="0"/>
          <p:bldP spid="9" grpId="0"/>
        </p:bldLst>
      </p:timing>
    </mc:Fallback>
  </mc:AlternateContent>
</p:sld>
</file>

<file path=ppt/theme/theme1.xml><?xml version="1.0" encoding="utf-8"?>
<a:theme xmlns:a="http://schemas.openxmlformats.org/drawingml/2006/main" name="Raksha Bandhan by Slidesgo">
  <a:themeElements>
    <a:clrScheme name="Simple Light">
      <a:dk1>
        <a:srgbClr val="000000"/>
      </a:dk1>
      <a:lt1>
        <a:srgbClr val="FFFFFF"/>
      </a:lt1>
      <a:dk2>
        <a:srgbClr val="F74B54"/>
      </a:dk2>
      <a:lt2>
        <a:srgbClr val="FB0F1B"/>
      </a:lt2>
      <a:accent1>
        <a:srgbClr val="FD8A39"/>
      </a:accent1>
      <a:accent2>
        <a:srgbClr val="FDCE2E"/>
      </a:accent2>
      <a:accent3>
        <a:srgbClr val="C95504"/>
      </a:accent3>
      <a:accent4>
        <a:srgbClr val="F7EFDF"/>
      </a:accent4>
      <a:accent5>
        <a:srgbClr val="30BBFC"/>
      </a:accent5>
      <a:accent6>
        <a:srgbClr val="FF6900"/>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Raksha Bandhan by Slidesgo">
  <a:themeElements>
    <a:clrScheme name="Simple Light">
      <a:dk1>
        <a:srgbClr val="000000"/>
      </a:dk1>
      <a:lt1>
        <a:srgbClr val="FFFFFF"/>
      </a:lt1>
      <a:dk2>
        <a:srgbClr val="F74B54"/>
      </a:dk2>
      <a:lt2>
        <a:srgbClr val="FB0F1B"/>
      </a:lt2>
      <a:accent1>
        <a:srgbClr val="FD8A39"/>
      </a:accent1>
      <a:accent2>
        <a:srgbClr val="FDCE2E"/>
      </a:accent2>
      <a:accent3>
        <a:srgbClr val="C95504"/>
      </a:accent3>
      <a:accent4>
        <a:srgbClr val="F7EFDF"/>
      </a:accent4>
      <a:accent5>
        <a:srgbClr val="30BBFC"/>
      </a:accent5>
      <a:accent6>
        <a:srgbClr val="FF6900"/>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ongzhi Festival by Slidesgo">
  <a:themeElements>
    <a:clrScheme name="Simple Light">
      <a:dk1>
        <a:srgbClr val="282848"/>
      </a:dk1>
      <a:lt1>
        <a:srgbClr val="FFFFFF"/>
      </a:lt1>
      <a:dk2>
        <a:srgbClr val="FCE5B9"/>
      </a:dk2>
      <a:lt2>
        <a:srgbClr val="FFC35C"/>
      </a:lt2>
      <a:accent1>
        <a:srgbClr val="F76E97"/>
      </a:accent1>
      <a:accent2>
        <a:srgbClr val="CF3331"/>
      </a:accent2>
      <a:accent3>
        <a:srgbClr val="9C002A"/>
      </a:accent3>
      <a:accent4>
        <a:srgbClr val="8CBCE5"/>
      </a:accent4>
      <a:accent5>
        <a:srgbClr val="3153A4"/>
      </a:accent5>
      <a:accent6>
        <a:srgbClr val="83B746"/>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544</TotalTime>
  <Words>1389</Words>
  <Application>Microsoft Macintosh PowerPoint</Application>
  <PresentationFormat>On-screen Show (16:9)</PresentationFormat>
  <Paragraphs>138</Paragraphs>
  <Slides>31</Slides>
  <Notes>20</Notes>
  <HiddenSlides>0</HiddenSlides>
  <MMClips>4</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31</vt:i4>
      </vt:variant>
    </vt:vector>
  </HeadingPairs>
  <TitlesOfParts>
    <vt:vector size="45" baseType="lpstr">
      <vt:lpstr>Cinzel</vt:lpstr>
      <vt:lpstr>Calibri Light</vt:lpstr>
      <vt:lpstr>Bebas Neue</vt:lpstr>
      <vt:lpstr>Poppins</vt:lpstr>
      <vt:lpstr>Times New Roman</vt:lpstr>
      <vt:lpstr>Anaheim</vt:lpstr>
      <vt:lpstr>Amarante</vt:lpstr>
      <vt:lpstr>Calibri</vt:lpstr>
      <vt:lpstr>Arial</vt:lpstr>
      <vt:lpstr>Catamaran</vt:lpstr>
      <vt:lpstr>Raksha Bandhan by Slidesgo</vt:lpstr>
      <vt:lpstr>1_Raksha Bandhan by Slidesgo</vt:lpstr>
      <vt:lpstr>Office Theme</vt:lpstr>
      <vt:lpstr>Dongzhi Festival by Slidesgo</vt:lpstr>
      <vt:lpstr>PowerPoint Presentation</vt:lpstr>
      <vt:lpstr>PowerPoint Presentation</vt:lpstr>
      <vt:lpstr>Trật tự thế giới mới sau chiến tranh thế giới thứ hai</vt:lpstr>
      <vt:lpstr>PowerPoint Presentation</vt:lpstr>
      <vt:lpstr> I. Sự hình thành trật tự thế giới mới.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Củng cố</vt:lpstr>
      <vt:lpstr>PowerPoint Presentation</vt:lpstr>
      <vt:lpstr>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CONTENTS OF THIS TEMPLATE</dc:title>
  <cp:lastModifiedBy>Nguyễn hướng đức</cp:lastModifiedBy>
  <cp:revision>16</cp:revision>
  <dcterms:modified xsi:type="dcterms:W3CDTF">2021-11-27T10:10:12Z</dcterms:modified>
</cp:coreProperties>
</file>