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7" r:id="rId2"/>
    <p:sldMasterId id="2147483699" r:id="rId3"/>
    <p:sldMasterId id="2147483712" r:id="rId4"/>
  </p:sldMasterIdLst>
  <p:notesMasterIdLst>
    <p:notesMasterId r:id="rId35"/>
  </p:notesMasterIdLst>
  <p:sldIdLst>
    <p:sldId id="327" r:id="rId5"/>
    <p:sldId id="324" r:id="rId6"/>
    <p:sldId id="325" r:id="rId7"/>
    <p:sldId id="326" r:id="rId8"/>
    <p:sldId id="257" r:id="rId9"/>
    <p:sldId id="264" r:id="rId10"/>
    <p:sldId id="318" r:id="rId11"/>
    <p:sldId id="316" r:id="rId12"/>
    <p:sldId id="311" r:id="rId13"/>
    <p:sldId id="309" r:id="rId14"/>
    <p:sldId id="317" r:id="rId15"/>
    <p:sldId id="259" r:id="rId16"/>
    <p:sldId id="323" r:id="rId17"/>
    <p:sldId id="315" r:id="rId18"/>
    <p:sldId id="261" r:id="rId19"/>
    <p:sldId id="263" r:id="rId20"/>
    <p:sldId id="265" r:id="rId21"/>
    <p:sldId id="260" r:id="rId22"/>
    <p:sldId id="274" r:id="rId23"/>
    <p:sldId id="319" r:id="rId24"/>
    <p:sldId id="284" r:id="rId25"/>
    <p:sldId id="314" r:id="rId26"/>
    <p:sldId id="320" r:id="rId27"/>
    <p:sldId id="321" r:id="rId28"/>
    <p:sldId id="256" r:id="rId29"/>
    <p:sldId id="258" r:id="rId30"/>
    <p:sldId id="267" r:id="rId31"/>
    <p:sldId id="268" r:id="rId32"/>
    <p:sldId id="269" r:id="rId33"/>
    <p:sldId id="322" r:id="rId34"/>
  </p:sldIdLst>
  <p:sldSz cx="12192000" cy="6858000"/>
  <p:notesSz cx="6858000" cy="9144000"/>
  <p:defaultTextStyle>
    <a:defPPr>
      <a:defRPr lang="en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CB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75745"/>
  </p:normalViewPr>
  <p:slideViewPr>
    <p:cSldViewPr snapToGrid="0" snapToObjects="1">
      <p:cViewPr varScale="1">
        <p:scale>
          <a:sx n="54" d="100"/>
          <a:sy n="54" d="100"/>
        </p:scale>
        <p:origin x="13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19E58-BF25-E343-BADC-D0DAAB31C12C}" type="datetimeFigureOut">
              <a:rPr lang="en-VN" smtClean="0"/>
              <a:t>09/11/2022</a:t>
            </a:fld>
            <a:endParaRPr lang="en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8BFF4-D83F-B744-9125-D3BAAEEC98D2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132896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8BFF4-D83F-B744-9125-D3BAAEEC98D2}" type="slidenum">
              <a:rPr lang="en-VN" smtClean="0"/>
              <a:t>1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4682370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8ea834136d_0_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9" name="Google Shape;469;g8ea834136d_0_2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8c30da526c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8c30da526c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g8d1232f882_0_5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3" name="Google Shape;943;g8d1232f882_0_5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Hướng dẫn: Bấm vào hình người để quay lại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8BFF4-D83F-B744-9125-D3BAAEEC98D2}" type="slidenum">
              <a:rPr lang="en-VN" smtClean="0"/>
              <a:t>26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024536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8BFF4-D83F-B744-9125-D3BAAEEC98D2}" type="slidenum">
              <a:rPr lang="en-VN" smtClean="0"/>
              <a:t>27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7684101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8BFF4-D83F-B744-9125-D3BAAEEC98D2}" type="slidenum">
              <a:rPr lang="en-VN" smtClean="0"/>
              <a:t>28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9084323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8BFF4-D83F-B744-9125-D3BAAEEC98D2}" type="slidenum">
              <a:rPr lang="en-VN" smtClean="0"/>
              <a:t>29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6254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VN" dirty="0"/>
              <a:t>ờ, quốc huy, và thủ đô đoán tên quốc gia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8BFF4-D83F-B744-9125-D3BAAEEC98D2}" type="slidenum">
              <a:rPr lang="en-VN" smtClean="0"/>
              <a:t>2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759500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VN"/>
              <a:t>ờ, quốc huy, và thủ đô đoán tên quốc gia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8BFF4-D83F-B744-9125-D3BAAEEC98D2}" type="slidenum">
              <a:rPr lang="en-VN" smtClean="0"/>
              <a:t>3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271725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VN"/>
              <a:t>ờ, quốc huy, và thủ đô đoán tên quốc gia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8BFF4-D83F-B744-9125-D3BAAEEC98D2}" type="slidenum">
              <a:rPr lang="en-VN" smtClean="0"/>
              <a:t>4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488491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8ea834136d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8ea834136d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8c30da526c_0_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8c30da526c_0_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8c30da526c_2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8c30da526c_2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8695295fbd_1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8695295fbd_1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336834" y="1567962"/>
            <a:ext cx="3159525" cy="3159525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/>
          <p:nvPr/>
        </p:nvSpPr>
        <p:spPr>
          <a:xfrm>
            <a:off x="675134" y="1133195"/>
            <a:ext cx="3159525" cy="3159525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 flipH="1">
            <a:off x="5892392" y="13751"/>
            <a:ext cx="6300713" cy="3924249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/>
          <p:nvPr/>
        </p:nvSpPr>
        <p:spPr>
          <a:xfrm flipH="1">
            <a:off x="6062742" y="-40433"/>
            <a:ext cx="6166525" cy="3838112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3" name="Google Shape;13;p2"/>
          <p:cNvGrpSpPr/>
          <p:nvPr/>
        </p:nvGrpSpPr>
        <p:grpSpPr>
          <a:xfrm rot="10800000" flipH="1">
            <a:off x="15" y="2222624"/>
            <a:ext cx="13566696" cy="4640683"/>
            <a:chOff x="1367050" y="3059225"/>
            <a:chExt cx="1407100" cy="848450"/>
          </a:xfrm>
        </p:grpSpPr>
        <p:sp>
          <p:nvSpPr>
            <p:cNvPr id="14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825400" y="3454100"/>
            <a:ext cx="4876800" cy="19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825400" y="5185900"/>
            <a:ext cx="4876800" cy="75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3200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71666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196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129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6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922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55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833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939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518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114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027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oogle Shape;32;p5"/>
          <p:cNvGrpSpPr/>
          <p:nvPr/>
        </p:nvGrpSpPr>
        <p:grpSpPr>
          <a:xfrm>
            <a:off x="-33" y="1854200"/>
            <a:ext cx="12192000" cy="5003600"/>
            <a:chOff x="-25" y="1390650"/>
            <a:chExt cx="9144000" cy="3752700"/>
          </a:xfrm>
        </p:grpSpPr>
        <p:sp>
          <p:nvSpPr>
            <p:cNvPr id="33" name="Google Shape;33;p5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5"/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5" name="Google Shape;35;p5"/>
          <p:cNvSpPr/>
          <p:nvPr/>
        </p:nvSpPr>
        <p:spPr>
          <a:xfrm rot="-688733">
            <a:off x="7271145" y="6092761"/>
            <a:ext cx="4923479" cy="468523"/>
          </a:xfrm>
          <a:custGeom>
            <a:avLst/>
            <a:gdLst/>
            <a:ahLst/>
            <a:cxnLst/>
            <a:rect l="l" t="t" r="r" b="b"/>
            <a:pathLst>
              <a:path w="17896" h="1703" fill="none" extrusionOk="0">
                <a:moveTo>
                  <a:pt x="17896" y="1465"/>
                </a:moveTo>
                <a:cubicBezTo>
                  <a:pt x="17622" y="762"/>
                  <a:pt x="17229" y="36"/>
                  <a:pt x="16776" y="24"/>
                </a:cubicBezTo>
                <a:cubicBezTo>
                  <a:pt x="16205" y="0"/>
                  <a:pt x="16074" y="1084"/>
                  <a:pt x="15360" y="1274"/>
                </a:cubicBezTo>
                <a:cubicBezTo>
                  <a:pt x="14550" y="1489"/>
                  <a:pt x="14240" y="274"/>
                  <a:pt x="13359" y="453"/>
                </a:cubicBezTo>
                <a:cubicBezTo>
                  <a:pt x="12621" y="596"/>
                  <a:pt x="12574" y="1524"/>
                  <a:pt x="11907" y="1572"/>
                </a:cubicBezTo>
                <a:cubicBezTo>
                  <a:pt x="11145" y="1632"/>
                  <a:pt x="10966" y="465"/>
                  <a:pt x="10157" y="393"/>
                </a:cubicBezTo>
                <a:cubicBezTo>
                  <a:pt x="9323" y="322"/>
                  <a:pt x="9192" y="1465"/>
                  <a:pt x="8275" y="1572"/>
                </a:cubicBezTo>
                <a:cubicBezTo>
                  <a:pt x="7240" y="1703"/>
                  <a:pt x="6978" y="274"/>
                  <a:pt x="5870" y="322"/>
                </a:cubicBezTo>
                <a:cubicBezTo>
                  <a:pt x="4882" y="358"/>
                  <a:pt x="4751" y="1489"/>
                  <a:pt x="3822" y="1429"/>
                </a:cubicBezTo>
                <a:cubicBezTo>
                  <a:pt x="2918" y="1382"/>
                  <a:pt x="2679" y="227"/>
                  <a:pt x="1739" y="131"/>
                </a:cubicBezTo>
                <a:cubicBezTo>
                  <a:pt x="1060" y="48"/>
                  <a:pt x="393" y="691"/>
                  <a:pt x="1" y="1131"/>
                </a:cubicBezTo>
              </a:path>
            </a:pathLst>
          </a:custGeom>
          <a:noFill/>
          <a:ln w="38100" cap="flat" cmpd="sng">
            <a:solidFill>
              <a:schemeClr val="lt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1"/>
          </p:nvPr>
        </p:nvSpPr>
        <p:spPr>
          <a:xfrm>
            <a:off x="1399643" y="2445015"/>
            <a:ext cx="37440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ubTitle" idx="2"/>
          </p:nvPr>
        </p:nvSpPr>
        <p:spPr>
          <a:xfrm>
            <a:off x="1400817" y="2912289"/>
            <a:ext cx="3742800" cy="16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ubTitle" idx="3"/>
          </p:nvPr>
        </p:nvSpPr>
        <p:spPr>
          <a:xfrm>
            <a:off x="7048300" y="2445015"/>
            <a:ext cx="37440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subTitle" idx="4"/>
          </p:nvPr>
        </p:nvSpPr>
        <p:spPr>
          <a:xfrm>
            <a:off x="7049500" y="2912289"/>
            <a:ext cx="3742800" cy="16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3288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1473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433">
            <a:extLst>
              <a:ext uri="{FF2B5EF4-FFF2-40B4-BE49-F238E27FC236}">
                <a16:creationId xmlns:a16="http://schemas.microsoft.com/office/drawing/2014/main" id="{FE6C3B39-F173-54E1-A0CC-42C417544580}"/>
              </a:ext>
            </a:extLst>
          </p:cNvPr>
          <p:cNvGrpSpPr>
            <a:grpSpLocks/>
          </p:cNvGrpSpPr>
          <p:nvPr/>
        </p:nvGrpSpPr>
        <p:grpSpPr bwMode="auto">
          <a:xfrm>
            <a:off x="1" y="0"/>
            <a:ext cx="11741151" cy="6858000"/>
            <a:chOff x="0" y="0"/>
            <a:chExt cx="5547" cy="4320"/>
          </a:xfrm>
        </p:grpSpPr>
        <p:grpSp>
          <p:nvGrpSpPr>
            <p:cNvPr id="5" name="Group 18434">
              <a:extLst>
                <a:ext uri="{FF2B5EF4-FFF2-40B4-BE49-F238E27FC236}">
                  <a16:creationId xmlns:a16="http://schemas.microsoft.com/office/drawing/2014/main" id="{F113C831-4149-651C-EB37-044D91CDFB5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18435">
                <a:extLst>
                  <a:ext uri="{FF2B5EF4-FFF2-40B4-BE49-F238E27FC236}">
                    <a16:creationId xmlns:a16="http://schemas.microsoft.com/office/drawing/2014/main" id="{6F93C569-BB7A-34C5-0F02-A442F336796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40" name="Freeform 18436">
                <a:extLst>
                  <a:ext uri="{FF2B5EF4-FFF2-40B4-BE49-F238E27FC236}">
                    <a16:creationId xmlns:a16="http://schemas.microsoft.com/office/drawing/2014/main" id="{F4AC6583-EF18-CD22-1DD9-EDAA41C1C23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41" name="Freeform 18437">
                <a:extLst>
                  <a:ext uri="{FF2B5EF4-FFF2-40B4-BE49-F238E27FC236}">
                    <a16:creationId xmlns:a16="http://schemas.microsoft.com/office/drawing/2014/main" id="{9A5914FD-E0C5-FC59-54BC-9CB88E525E2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42" name="Freeform 18438">
                <a:extLst>
                  <a:ext uri="{FF2B5EF4-FFF2-40B4-BE49-F238E27FC236}">
                    <a16:creationId xmlns:a16="http://schemas.microsoft.com/office/drawing/2014/main" id="{A9D05EB2-E65F-3B1B-5395-D30DEE0F9A7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43" name="Freeform 18439">
                <a:extLst>
                  <a:ext uri="{FF2B5EF4-FFF2-40B4-BE49-F238E27FC236}">
                    <a16:creationId xmlns:a16="http://schemas.microsoft.com/office/drawing/2014/main" id="{AFDC6628-AF7D-FD79-E659-E0226EA550D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44" name="Freeform 18440">
                <a:extLst>
                  <a:ext uri="{FF2B5EF4-FFF2-40B4-BE49-F238E27FC236}">
                    <a16:creationId xmlns:a16="http://schemas.microsoft.com/office/drawing/2014/main" id="{85F78B88-C7D1-BA60-8558-4EA5EAA3621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45" name="Freeform 18441">
                <a:extLst>
                  <a:ext uri="{FF2B5EF4-FFF2-40B4-BE49-F238E27FC236}">
                    <a16:creationId xmlns:a16="http://schemas.microsoft.com/office/drawing/2014/main" id="{53CF4782-D297-C6C5-CE85-C5640F89816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</p:grpSp>
        <p:sp>
          <p:nvSpPr>
            <p:cNvPr id="6" name="Freeform 18442">
              <a:extLst>
                <a:ext uri="{FF2B5EF4-FFF2-40B4-BE49-F238E27FC236}">
                  <a16:creationId xmlns:a16="http://schemas.microsoft.com/office/drawing/2014/main" id="{C49D4D9D-16CB-1EBF-44A8-73A726E2643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373331" flipH="1">
              <a:off x="22" y="1957"/>
              <a:ext cx="323" cy="649"/>
            </a:xfrm>
            <a:custGeom>
              <a:avLst/>
              <a:gdLst>
                <a:gd name="T0" fmla="*/ 94 w 128"/>
                <a:gd name="T1" fmla="*/ 0 h 217"/>
                <a:gd name="T2" fmla="*/ 105 w 128"/>
                <a:gd name="T3" fmla="*/ 9 h 217"/>
                <a:gd name="T4" fmla="*/ 115 w 128"/>
                <a:gd name="T5" fmla="*/ 27 h 217"/>
                <a:gd name="T6" fmla="*/ 123 w 128"/>
                <a:gd name="T7" fmla="*/ 50 h 217"/>
                <a:gd name="T8" fmla="*/ 128 w 128"/>
                <a:gd name="T9" fmla="*/ 78 h 217"/>
                <a:gd name="T10" fmla="*/ 127 w 128"/>
                <a:gd name="T11" fmla="*/ 111 h 217"/>
                <a:gd name="T12" fmla="*/ 116 w 128"/>
                <a:gd name="T13" fmla="*/ 145 h 217"/>
                <a:gd name="T14" fmla="*/ 94 w 128"/>
                <a:gd name="T15" fmla="*/ 181 h 217"/>
                <a:gd name="T16" fmla="*/ 60 w 128"/>
                <a:gd name="T17" fmla="*/ 217 h 217"/>
                <a:gd name="T18" fmla="*/ 49 w 128"/>
                <a:gd name="T19" fmla="*/ 213 h 217"/>
                <a:gd name="T20" fmla="*/ 38 w 128"/>
                <a:gd name="T21" fmla="*/ 210 h 217"/>
                <a:gd name="T22" fmla="*/ 26 w 128"/>
                <a:gd name="T23" fmla="*/ 205 h 217"/>
                <a:gd name="T24" fmla="*/ 16 w 128"/>
                <a:gd name="T25" fmla="*/ 201 h 217"/>
                <a:gd name="T26" fmla="*/ 8 w 128"/>
                <a:gd name="T27" fmla="*/ 196 h 217"/>
                <a:gd name="T28" fmla="*/ 2 w 128"/>
                <a:gd name="T29" fmla="*/ 190 h 217"/>
                <a:gd name="T30" fmla="*/ 0 w 128"/>
                <a:gd name="T31" fmla="*/ 183 h 217"/>
                <a:gd name="T32" fmla="*/ 1 w 128"/>
                <a:gd name="T33" fmla="*/ 178 h 217"/>
                <a:gd name="T34" fmla="*/ 13 w 128"/>
                <a:gd name="T35" fmla="*/ 171 h 217"/>
                <a:gd name="T36" fmla="*/ 29 w 128"/>
                <a:gd name="T37" fmla="*/ 161 h 217"/>
                <a:gd name="T38" fmla="*/ 46 w 128"/>
                <a:gd name="T39" fmla="*/ 150 h 217"/>
                <a:gd name="T40" fmla="*/ 63 w 128"/>
                <a:gd name="T41" fmla="*/ 134 h 217"/>
                <a:gd name="T42" fmla="*/ 79 w 128"/>
                <a:gd name="T43" fmla="*/ 112 h 217"/>
                <a:gd name="T44" fmla="*/ 91 w 128"/>
                <a:gd name="T45" fmla="*/ 83 h 217"/>
                <a:gd name="T46" fmla="*/ 97 w 128"/>
                <a:gd name="T47" fmla="*/ 46 h 217"/>
                <a:gd name="T48" fmla="*/ 94 w 128"/>
                <a:gd name="T4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7" name="Freeform 18443">
              <a:extLst>
                <a:ext uri="{FF2B5EF4-FFF2-40B4-BE49-F238E27FC236}">
                  <a16:creationId xmlns:a16="http://schemas.microsoft.com/office/drawing/2014/main" id="{32B4F701-1DFF-49C3-5225-7A3D3815ECC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8" name="Freeform 18444">
              <a:extLst>
                <a:ext uri="{FF2B5EF4-FFF2-40B4-BE49-F238E27FC236}">
                  <a16:creationId xmlns:a16="http://schemas.microsoft.com/office/drawing/2014/main" id="{CA3D7687-1DC9-A20C-C17C-3571969E7A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9" name="Freeform 18445">
              <a:extLst>
                <a:ext uri="{FF2B5EF4-FFF2-40B4-BE49-F238E27FC236}">
                  <a16:creationId xmlns:a16="http://schemas.microsoft.com/office/drawing/2014/main" id="{BB192B0B-AE2C-562E-74B4-73781CD83FD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373331" flipH="1">
              <a:off x="898" y="2855"/>
              <a:ext cx="354" cy="464"/>
            </a:xfrm>
            <a:custGeom>
              <a:avLst/>
              <a:gdLst>
                <a:gd name="T0" fmla="*/ 75 w 117"/>
                <a:gd name="T1" fmla="*/ 0 h 132"/>
                <a:gd name="T2" fmla="*/ 0 w 117"/>
                <a:gd name="T3" fmla="*/ 25 h 132"/>
                <a:gd name="T4" fmla="*/ 3 w 117"/>
                <a:gd name="T5" fmla="*/ 26 h 132"/>
                <a:gd name="T6" fmla="*/ 14 w 117"/>
                <a:gd name="T7" fmla="*/ 29 h 132"/>
                <a:gd name="T8" fmla="*/ 29 w 117"/>
                <a:gd name="T9" fmla="*/ 36 h 132"/>
                <a:gd name="T10" fmla="*/ 46 w 117"/>
                <a:gd name="T11" fmla="*/ 47 h 132"/>
                <a:gd name="T12" fmla="*/ 66 w 117"/>
                <a:gd name="T13" fmla="*/ 62 h 132"/>
                <a:gd name="T14" fmla="*/ 84 w 117"/>
                <a:gd name="T15" fmla="*/ 80 h 132"/>
                <a:gd name="T16" fmla="*/ 102 w 117"/>
                <a:gd name="T17" fmla="*/ 103 h 132"/>
                <a:gd name="T18" fmla="*/ 116 w 117"/>
                <a:gd name="T19" fmla="*/ 132 h 132"/>
                <a:gd name="T20" fmla="*/ 117 w 117"/>
                <a:gd name="T21" fmla="*/ 120 h 132"/>
                <a:gd name="T22" fmla="*/ 115 w 117"/>
                <a:gd name="T23" fmla="*/ 107 h 132"/>
                <a:gd name="T24" fmla="*/ 108 w 117"/>
                <a:gd name="T25" fmla="*/ 90 h 132"/>
                <a:gd name="T26" fmla="*/ 99 w 117"/>
                <a:gd name="T27" fmla="*/ 74 h 132"/>
                <a:gd name="T28" fmla="*/ 89 w 117"/>
                <a:gd name="T29" fmla="*/ 58 h 132"/>
                <a:gd name="T30" fmla="*/ 78 w 117"/>
                <a:gd name="T31" fmla="*/ 45 h 132"/>
                <a:gd name="T32" fmla="*/ 67 w 117"/>
                <a:gd name="T33" fmla="*/ 36 h 132"/>
                <a:gd name="T34" fmla="*/ 58 w 117"/>
                <a:gd name="T35" fmla="*/ 32 h 132"/>
                <a:gd name="T36" fmla="*/ 69 w 117"/>
                <a:gd name="T37" fmla="*/ 29 h 132"/>
                <a:gd name="T38" fmla="*/ 79 w 117"/>
                <a:gd name="T39" fmla="*/ 28 h 132"/>
                <a:gd name="T40" fmla="*/ 89 w 117"/>
                <a:gd name="T41" fmla="*/ 26 h 132"/>
                <a:gd name="T42" fmla="*/ 98 w 117"/>
                <a:gd name="T43" fmla="*/ 25 h 132"/>
                <a:gd name="T44" fmla="*/ 105 w 117"/>
                <a:gd name="T45" fmla="*/ 24 h 132"/>
                <a:gd name="T46" fmla="*/ 109 w 117"/>
                <a:gd name="T47" fmla="*/ 22 h 132"/>
                <a:gd name="T48" fmla="*/ 113 w 117"/>
                <a:gd name="T49" fmla="*/ 21 h 132"/>
                <a:gd name="T50" fmla="*/ 114 w 117"/>
                <a:gd name="T51" fmla="*/ 21 h 132"/>
                <a:gd name="T52" fmla="*/ 75 w 117"/>
                <a:gd name="T5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" name="Freeform 18446">
              <a:extLst>
                <a:ext uri="{FF2B5EF4-FFF2-40B4-BE49-F238E27FC236}">
                  <a16:creationId xmlns:a16="http://schemas.microsoft.com/office/drawing/2014/main" id="{50421B08-14AD-8F04-A244-4C114FB9FE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373331" flipH="1">
              <a:off x="799" y="2979"/>
              <a:ext cx="87" cy="274"/>
            </a:xfrm>
            <a:custGeom>
              <a:avLst/>
              <a:gdLst>
                <a:gd name="T0" fmla="*/ 29 w 29"/>
                <a:gd name="T1" fmla="*/ 0 h 77"/>
                <a:gd name="T2" fmla="*/ 23 w 29"/>
                <a:gd name="T3" fmla="*/ 0 h 77"/>
                <a:gd name="T4" fmla="*/ 16 w 29"/>
                <a:gd name="T5" fmla="*/ 4 h 77"/>
                <a:gd name="T6" fmla="*/ 9 w 29"/>
                <a:gd name="T7" fmla="*/ 9 h 77"/>
                <a:gd name="T8" fmla="*/ 4 w 29"/>
                <a:gd name="T9" fmla="*/ 19 h 77"/>
                <a:gd name="T10" fmla="*/ 1 w 29"/>
                <a:gd name="T11" fmla="*/ 30 h 77"/>
                <a:gd name="T12" fmla="*/ 0 w 29"/>
                <a:gd name="T13" fmla="*/ 44 h 77"/>
                <a:gd name="T14" fmla="*/ 3 w 29"/>
                <a:gd name="T15" fmla="*/ 60 h 77"/>
                <a:gd name="T16" fmla="*/ 11 w 29"/>
                <a:gd name="T17" fmla="*/ 77 h 77"/>
                <a:gd name="T18" fmla="*/ 15 w 29"/>
                <a:gd name="T19" fmla="*/ 53 h 77"/>
                <a:gd name="T20" fmla="*/ 19 w 29"/>
                <a:gd name="T21" fmla="*/ 37 h 77"/>
                <a:gd name="T22" fmla="*/ 23 w 29"/>
                <a:gd name="T23" fmla="*/ 22 h 77"/>
                <a:gd name="T24" fmla="*/ 29 w 29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1" name="Freeform 18447">
              <a:extLst>
                <a:ext uri="{FF2B5EF4-FFF2-40B4-BE49-F238E27FC236}">
                  <a16:creationId xmlns:a16="http://schemas.microsoft.com/office/drawing/2014/main" id="{80A0A2D5-B2BC-7E6F-621E-5D5C10208C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grpSp>
          <p:nvGrpSpPr>
            <p:cNvPr id="12" name="Group 18448">
              <a:extLst>
                <a:ext uri="{FF2B5EF4-FFF2-40B4-BE49-F238E27FC236}">
                  <a16:creationId xmlns:a16="http://schemas.microsoft.com/office/drawing/2014/main" id="{5F62102E-DAEB-C652-62D1-D245A23940D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3220060">
              <a:off x="2630" y="753"/>
              <a:ext cx="569" cy="637"/>
              <a:chOff x="1727" y="866"/>
              <a:chExt cx="129" cy="157"/>
            </a:xfrm>
          </p:grpSpPr>
          <p:sp>
            <p:nvSpPr>
              <p:cNvPr id="36" name="Freeform 18449">
                <a:extLst>
                  <a:ext uri="{FF2B5EF4-FFF2-40B4-BE49-F238E27FC236}">
                    <a16:creationId xmlns:a16="http://schemas.microsoft.com/office/drawing/2014/main" id="{FCB79FCC-539C-9186-9C1B-3C309EF1D89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37" name="Freeform 18450">
                <a:extLst>
                  <a:ext uri="{FF2B5EF4-FFF2-40B4-BE49-F238E27FC236}">
                    <a16:creationId xmlns:a16="http://schemas.microsoft.com/office/drawing/2014/main" id="{D19C7E09-66A8-603C-D6CA-106B4D0389D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38" name="Freeform 18451">
                <a:extLst>
                  <a:ext uri="{FF2B5EF4-FFF2-40B4-BE49-F238E27FC236}">
                    <a16:creationId xmlns:a16="http://schemas.microsoft.com/office/drawing/2014/main" id="{074BD1B7-BA61-009B-2DE9-3BE3AC0DC16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</p:grpSp>
        <p:grpSp>
          <p:nvGrpSpPr>
            <p:cNvPr id="13" name="Group 18452">
              <a:extLst>
                <a:ext uri="{FF2B5EF4-FFF2-40B4-BE49-F238E27FC236}">
                  <a16:creationId xmlns:a16="http://schemas.microsoft.com/office/drawing/2014/main" id="{BC7D0FE2-E105-D4B4-9FC6-1AB497BE394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6691250">
              <a:off x="3636" y="131"/>
              <a:ext cx="356" cy="607"/>
              <a:chOff x="1727" y="866"/>
              <a:chExt cx="129" cy="157"/>
            </a:xfrm>
          </p:grpSpPr>
          <p:sp>
            <p:nvSpPr>
              <p:cNvPr id="33" name="Freeform 18453">
                <a:extLst>
                  <a:ext uri="{FF2B5EF4-FFF2-40B4-BE49-F238E27FC236}">
                    <a16:creationId xmlns:a16="http://schemas.microsoft.com/office/drawing/2014/main" id="{5846E417-1921-5736-B3D8-6F13A3023DA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34" name="Freeform 18454">
                <a:extLst>
                  <a:ext uri="{FF2B5EF4-FFF2-40B4-BE49-F238E27FC236}">
                    <a16:creationId xmlns:a16="http://schemas.microsoft.com/office/drawing/2014/main" id="{7130AC7C-1BE7-D8F3-DE95-DABD45C5A8A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35" name="Freeform 18455">
                <a:extLst>
                  <a:ext uri="{FF2B5EF4-FFF2-40B4-BE49-F238E27FC236}">
                    <a16:creationId xmlns:a16="http://schemas.microsoft.com/office/drawing/2014/main" id="{6B2805B7-B6B5-2AC6-634C-D303A222369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</p:grpSp>
        <p:grpSp>
          <p:nvGrpSpPr>
            <p:cNvPr id="14" name="Group 18456">
              <a:extLst>
                <a:ext uri="{FF2B5EF4-FFF2-40B4-BE49-F238E27FC236}">
                  <a16:creationId xmlns:a16="http://schemas.microsoft.com/office/drawing/2014/main" id="{1A450945-0B87-C150-8B7F-C16E652EF3E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18457">
                <a:extLst>
                  <a:ext uri="{FF2B5EF4-FFF2-40B4-BE49-F238E27FC236}">
                    <a16:creationId xmlns:a16="http://schemas.microsoft.com/office/drawing/2014/main" id="{8BCDCABF-459D-2BBA-EDB3-FECFBC0DC69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31" name="Freeform 18458">
                <a:extLst>
                  <a:ext uri="{FF2B5EF4-FFF2-40B4-BE49-F238E27FC236}">
                    <a16:creationId xmlns:a16="http://schemas.microsoft.com/office/drawing/2014/main" id="{95559415-F94D-448B-D2E0-50996505BB4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32" name="Freeform 18459">
                <a:extLst>
                  <a:ext uri="{FF2B5EF4-FFF2-40B4-BE49-F238E27FC236}">
                    <a16:creationId xmlns:a16="http://schemas.microsoft.com/office/drawing/2014/main" id="{20E23581-4084-FE2E-3CAA-F9ADC48C15A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</p:grpSp>
        <p:grpSp>
          <p:nvGrpSpPr>
            <p:cNvPr id="15" name="Group 18460">
              <a:extLst>
                <a:ext uri="{FF2B5EF4-FFF2-40B4-BE49-F238E27FC236}">
                  <a16:creationId xmlns:a16="http://schemas.microsoft.com/office/drawing/2014/main" id="{9E7F0156-90DC-1DAC-A268-6F0867C401D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4106450" flipH="1">
              <a:off x="392" y="261"/>
              <a:ext cx="709" cy="892"/>
              <a:chOff x="1727" y="866"/>
              <a:chExt cx="129" cy="157"/>
            </a:xfrm>
          </p:grpSpPr>
          <p:sp>
            <p:nvSpPr>
              <p:cNvPr id="27" name="Freeform 18461">
                <a:extLst>
                  <a:ext uri="{FF2B5EF4-FFF2-40B4-BE49-F238E27FC236}">
                    <a16:creationId xmlns:a16="http://schemas.microsoft.com/office/drawing/2014/main" id="{175FB0FF-5288-0EB0-8881-F1FE0823764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28" name="Freeform 18462">
                <a:extLst>
                  <a:ext uri="{FF2B5EF4-FFF2-40B4-BE49-F238E27FC236}">
                    <a16:creationId xmlns:a16="http://schemas.microsoft.com/office/drawing/2014/main" id="{1664D981-5924-3B38-96DB-C76955BE920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29" name="Freeform 18463">
                <a:extLst>
                  <a:ext uri="{FF2B5EF4-FFF2-40B4-BE49-F238E27FC236}">
                    <a16:creationId xmlns:a16="http://schemas.microsoft.com/office/drawing/2014/main" id="{5ABF624A-296B-A2F3-9DDA-CEFFA90D100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</p:grpSp>
        <p:grpSp>
          <p:nvGrpSpPr>
            <p:cNvPr id="16" name="Group 18464">
              <a:extLst>
                <a:ext uri="{FF2B5EF4-FFF2-40B4-BE49-F238E27FC236}">
                  <a16:creationId xmlns:a16="http://schemas.microsoft.com/office/drawing/2014/main" id="{114E2113-98BC-CE67-2717-FED632E2A79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18465">
                <a:extLst>
                  <a:ext uri="{FF2B5EF4-FFF2-40B4-BE49-F238E27FC236}">
                    <a16:creationId xmlns:a16="http://schemas.microsoft.com/office/drawing/2014/main" id="{8FCFE1B8-9CE4-0AE7-2BA2-B1BF4486B1C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25" name="Freeform 18466">
                <a:extLst>
                  <a:ext uri="{FF2B5EF4-FFF2-40B4-BE49-F238E27FC236}">
                    <a16:creationId xmlns:a16="http://schemas.microsoft.com/office/drawing/2014/main" id="{5B1EB578-29D2-0C62-0D61-B3BEFF69711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26" name="Freeform 18467">
                <a:extLst>
                  <a:ext uri="{FF2B5EF4-FFF2-40B4-BE49-F238E27FC236}">
                    <a16:creationId xmlns:a16="http://schemas.microsoft.com/office/drawing/2014/main" id="{D6DE277B-FA10-7B08-D8A7-91AC8343B06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</p:grpSp>
        <p:sp>
          <p:nvSpPr>
            <p:cNvPr id="17" name="Freeform 18468">
              <a:extLst>
                <a:ext uri="{FF2B5EF4-FFF2-40B4-BE49-F238E27FC236}">
                  <a16:creationId xmlns:a16="http://schemas.microsoft.com/office/drawing/2014/main" id="{4C8224FB-C63E-A838-1FE4-C0EEB8DE31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8" name="Freeform 18469">
              <a:extLst>
                <a:ext uri="{FF2B5EF4-FFF2-40B4-BE49-F238E27FC236}">
                  <a16:creationId xmlns:a16="http://schemas.microsoft.com/office/drawing/2014/main" id="{D854F05A-6E24-412D-9675-D7CE895E00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9" name="Freeform 18470">
              <a:extLst>
                <a:ext uri="{FF2B5EF4-FFF2-40B4-BE49-F238E27FC236}">
                  <a16:creationId xmlns:a16="http://schemas.microsoft.com/office/drawing/2014/main" id="{7526B2F2-A8EF-576B-879C-5A1703F85A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9832527" flipV="1">
              <a:off x="1997" y="858"/>
              <a:ext cx="330" cy="278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20" name="Freeform 18471">
              <a:extLst>
                <a:ext uri="{FF2B5EF4-FFF2-40B4-BE49-F238E27FC236}">
                  <a16:creationId xmlns:a16="http://schemas.microsoft.com/office/drawing/2014/main" id="{06C48F85-7CF6-5C88-581A-E501455CC0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9832527" flipV="1">
              <a:off x="2224" y="808"/>
              <a:ext cx="123" cy="233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21" name="Freeform 18472">
              <a:extLst>
                <a:ext uri="{FF2B5EF4-FFF2-40B4-BE49-F238E27FC236}">
                  <a16:creationId xmlns:a16="http://schemas.microsoft.com/office/drawing/2014/main" id="{66B80A4A-0B15-6673-F7D2-5118DBB76CB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22" name="Freeform 18473">
              <a:extLst>
                <a:ext uri="{FF2B5EF4-FFF2-40B4-BE49-F238E27FC236}">
                  <a16:creationId xmlns:a16="http://schemas.microsoft.com/office/drawing/2014/main" id="{D7505185-F5D3-9294-6366-BC68B2FC9C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6 w 149"/>
                <a:gd name="T3" fmla="*/ 6 h 704"/>
                <a:gd name="T4" fmla="*/ 16 w 149"/>
                <a:gd name="T5" fmla="*/ 14 h 704"/>
                <a:gd name="T6" fmla="*/ 28 w 149"/>
                <a:gd name="T7" fmla="*/ 24 h 704"/>
                <a:gd name="T8" fmla="*/ 41 w 149"/>
                <a:gd name="T9" fmla="*/ 37 h 704"/>
                <a:gd name="T10" fmla="*/ 58 w 149"/>
                <a:gd name="T11" fmla="*/ 53 h 704"/>
                <a:gd name="T12" fmla="*/ 73 w 149"/>
                <a:gd name="T13" fmla="*/ 70 h 704"/>
                <a:gd name="T14" fmla="*/ 88 w 149"/>
                <a:gd name="T15" fmla="*/ 90 h 704"/>
                <a:gd name="T16" fmla="*/ 100 w 149"/>
                <a:gd name="T17" fmla="*/ 113 h 704"/>
                <a:gd name="T18" fmla="*/ 112 w 149"/>
                <a:gd name="T19" fmla="*/ 137 h 704"/>
                <a:gd name="T20" fmla="*/ 120 w 149"/>
                <a:gd name="T21" fmla="*/ 165 h 704"/>
                <a:gd name="T22" fmla="*/ 124 w 149"/>
                <a:gd name="T23" fmla="*/ 196 h 704"/>
                <a:gd name="T24" fmla="*/ 126 w 149"/>
                <a:gd name="T25" fmla="*/ 228 h 704"/>
                <a:gd name="T26" fmla="*/ 120 w 149"/>
                <a:gd name="T27" fmla="*/ 264 h 704"/>
                <a:gd name="T28" fmla="*/ 109 w 149"/>
                <a:gd name="T29" fmla="*/ 302 h 704"/>
                <a:gd name="T30" fmla="*/ 92 w 149"/>
                <a:gd name="T31" fmla="*/ 342 h 704"/>
                <a:gd name="T32" fmla="*/ 67 w 149"/>
                <a:gd name="T33" fmla="*/ 386 h 704"/>
                <a:gd name="T34" fmla="*/ 39 w 149"/>
                <a:gd name="T35" fmla="*/ 436 h 704"/>
                <a:gd name="T36" fmla="*/ 21 w 149"/>
                <a:gd name="T37" fmla="*/ 482 h 704"/>
                <a:gd name="T38" fmla="*/ 10 w 149"/>
                <a:gd name="T39" fmla="*/ 525 h 704"/>
                <a:gd name="T40" fmla="*/ 6 w 149"/>
                <a:gd name="T41" fmla="*/ 566 h 704"/>
                <a:gd name="T42" fmla="*/ 6 w 149"/>
                <a:gd name="T43" fmla="*/ 605 h 704"/>
                <a:gd name="T44" fmla="*/ 8 w 149"/>
                <a:gd name="T45" fmla="*/ 641 h 704"/>
                <a:gd name="T46" fmla="*/ 12 w 149"/>
                <a:gd name="T47" fmla="*/ 673 h 704"/>
                <a:gd name="T48" fmla="*/ 14 w 149"/>
                <a:gd name="T49" fmla="*/ 704 h 704"/>
                <a:gd name="T50" fmla="*/ 41 w 149"/>
                <a:gd name="T51" fmla="*/ 688 h 704"/>
                <a:gd name="T52" fmla="*/ 39 w 149"/>
                <a:gd name="T53" fmla="*/ 680 h 704"/>
                <a:gd name="T54" fmla="*/ 36 w 149"/>
                <a:gd name="T55" fmla="*/ 657 h 704"/>
                <a:gd name="T56" fmla="*/ 33 w 149"/>
                <a:gd name="T57" fmla="*/ 622 h 704"/>
                <a:gd name="T58" fmla="*/ 35 w 149"/>
                <a:gd name="T59" fmla="*/ 575 h 704"/>
                <a:gd name="T60" fmla="*/ 41 w 149"/>
                <a:gd name="T61" fmla="*/ 519 h 704"/>
                <a:gd name="T62" fmla="*/ 58 w 149"/>
                <a:gd name="T63" fmla="*/ 455 h 704"/>
                <a:gd name="T64" fmla="*/ 86 w 149"/>
                <a:gd name="T65" fmla="*/ 386 h 704"/>
                <a:gd name="T66" fmla="*/ 129 w 149"/>
                <a:gd name="T67" fmla="*/ 313 h 704"/>
                <a:gd name="T68" fmla="*/ 143 w 149"/>
                <a:gd name="T69" fmla="*/ 279 h 704"/>
                <a:gd name="T70" fmla="*/ 149 w 149"/>
                <a:gd name="T71" fmla="*/ 235 h 704"/>
                <a:gd name="T72" fmla="*/ 144 w 149"/>
                <a:gd name="T73" fmla="*/ 184 h 704"/>
                <a:gd name="T74" fmla="*/ 131 w 149"/>
                <a:gd name="T75" fmla="*/ 134 h 704"/>
                <a:gd name="T76" fmla="*/ 109 w 149"/>
                <a:gd name="T77" fmla="*/ 85 h 704"/>
                <a:gd name="T78" fmla="*/ 81 w 149"/>
                <a:gd name="T79" fmla="*/ 44 h 704"/>
                <a:gd name="T80" fmla="*/ 44 w 149"/>
                <a:gd name="T81" fmla="*/ 14 h 704"/>
                <a:gd name="T82" fmla="*/ 0 w 149"/>
                <a:gd name="T83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23" name="Freeform 18474">
              <a:extLst>
                <a:ext uri="{FF2B5EF4-FFF2-40B4-BE49-F238E27FC236}">
                  <a16:creationId xmlns:a16="http://schemas.microsoft.com/office/drawing/2014/main" id="{56BBF41F-F0FD-990D-2F5F-CE3AA80A7DD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</p:grpSp>
      <p:sp>
        <p:nvSpPr>
          <p:cNvPr id="18479" name="Title 18478"/>
          <p:cNvSpPr>
            <a:spLocks noGrp="1"/>
          </p:cNvSpPr>
          <p:nvPr>
            <p:ph type="ctrTitle"/>
          </p:nvPr>
        </p:nvSpPr>
        <p:spPr>
          <a:xfrm>
            <a:off x="3274485" y="596900"/>
            <a:ext cx="8257116" cy="3581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buClrTx/>
              <a:buSzTx/>
              <a:buFontTx/>
              <a:defRPr sz="5200" b="1"/>
            </a:lvl1pPr>
          </a:lstStyle>
          <a:p>
            <a:pPr lvl="0"/>
            <a:r>
              <a:rPr noProof="1"/>
              <a:t>Click to edit Master title style</a:t>
            </a:r>
          </a:p>
        </p:txBody>
      </p:sp>
      <p:sp>
        <p:nvSpPr>
          <p:cNvPr id="18480" name="Subtitle 18479"/>
          <p:cNvSpPr>
            <a:spLocks noGrp="1"/>
          </p:cNvSpPr>
          <p:nvPr>
            <p:ph type="subTitle" idx="1"/>
          </p:nvPr>
        </p:nvSpPr>
        <p:spPr>
          <a:xfrm>
            <a:off x="3318933" y="4279900"/>
            <a:ext cx="8195733" cy="14859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ClrTx/>
              <a:buSzTx/>
              <a:buFontTx/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ClrTx/>
              <a:buSzTx/>
              <a:buFontTx/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ClrTx/>
              <a:buSzTx/>
              <a:buFontTx/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ClrTx/>
              <a:buSzTx/>
              <a:buFontTx/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ClrTx/>
              <a:buSzTx/>
              <a:buFontTx/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noProof="1"/>
              <a:t>Click to edit Master subtitle style</a:t>
            </a:r>
          </a:p>
        </p:txBody>
      </p:sp>
      <p:sp>
        <p:nvSpPr>
          <p:cNvPr id="46" name="Date Placeholder 18475">
            <a:extLst>
              <a:ext uri="{FF2B5EF4-FFF2-40B4-BE49-F238E27FC236}">
                <a16:creationId xmlns:a16="http://schemas.microsoft.com/office/drawing/2014/main" id="{7C9E3CC9-6BEE-94AB-10B1-29AF5DBD68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 anchor="t" anchorCtr="0"/>
          <a:lstStyle>
            <a:lvl1pPr>
              <a:defRPr sz="1400">
                <a:latin typeface="Verdana" panose="020B0604030504040204" pitchFamily="34" charset="0"/>
              </a:defRPr>
            </a:lvl1pPr>
          </a:lstStyle>
          <a:p>
            <a:fld id="{BB962C8B-B14F-4D97-AF65-F5344CB8AC3E}" type="datetime1">
              <a:rPr lang="en-US"/>
              <a:pPr/>
              <a:t>9/11/2022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7" name="Footer Placeholder 18476">
            <a:extLst>
              <a:ext uri="{FF2B5EF4-FFF2-40B4-BE49-F238E27FC236}">
                <a16:creationId xmlns:a16="http://schemas.microsoft.com/office/drawing/2014/main" id="{F9423DB1-23A7-372D-8D0B-158DAE10F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t" anchorCtr="0"/>
          <a:lstStyle>
            <a:lvl1pPr algn="ctr">
              <a:defRPr sz="1400">
                <a:latin typeface="Verdana" panose="020B06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48" name="Slide Number Placeholder 18477">
            <a:extLst>
              <a:ext uri="{FF2B5EF4-FFF2-40B4-BE49-F238E27FC236}">
                <a16:creationId xmlns:a16="http://schemas.microsoft.com/office/drawing/2014/main" id="{1C1D5D50-5465-4193-3801-87AD71E7E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17E44-86C0-D84B-80F4-B76F34D35947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867803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17454">
            <a:extLst>
              <a:ext uri="{FF2B5EF4-FFF2-40B4-BE49-F238E27FC236}">
                <a16:creationId xmlns:a16="http://schemas.microsoft.com/office/drawing/2014/main" id="{A12BBD33-9C91-9113-7179-5ADA780417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17455">
            <a:extLst>
              <a:ext uri="{FF2B5EF4-FFF2-40B4-BE49-F238E27FC236}">
                <a16:creationId xmlns:a16="http://schemas.microsoft.com/office/drawing/2014/main" id="{9CECA973-A707-F17F-AE18-758B62401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456">
            <a:extLst>
              <a:ext uri="{FF2B5EF4-FFF2-40B4-BE49-F238E27FC236}">
                <a16:creationId xmlns:a16="http://schemas.microsoft.com/office/drawing/2014/main" id="{5A505DEB-6717-D4AE-74D1-AB39405A5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D86A17-D8E2-2B41-A073-79A390323C8E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9464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Date Placeholder 17454">
            <a:extLst>
              <a:ext uri="{FF2B5EF4-FFF2-40B4-BE49-F238E27FC236}">
                <a16:creationId xmlns:a16="http://schemas.microsoft.com/office/drawing/2014/main" id="{91DC8D60-5BA0-3FDA-428D-4E3010BC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17455">
            <a:extLst>
              <a:ext uri="{FF2B5EF4-FFF2-40B4-BE49-F238E27FC236}">
                <a16:creationId xmlns:a16="http://schemas.microsoft.com/office/drawing/2014/main" id="{FDF661D1-F152-5C40-3E3C-4FADDA5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456">
            <a:extLst>
              <a:ext uri="{FF2B5EF4-FFF2-40B4-BE49-F238E27FC236}">
                <a16:creationId xmlns:a16="http://schemas.microsoft.com/office/drawing/2014/main" id="{6CFE5A24-0D6F-8611-7DE1-E7DCB5419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72323C-46A8-FD45-A5C8-C26C883C7DBC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763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456113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456113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17454">
            <a:extLst>
              <a:ext uri="{FF2B5EF4-FFF2-40B4-BE49-F238E27FC236}">
                <a16:creationId xmlns:a16="http://schemas.microsoft.com/office/drawing/2014/main" id="{D93877AF-6261-64A9-DE40-976C382BBB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17455">
            <a:extLst>
              <a:ext uri="{FF2B5EF4-FFF2-40B4-BE49-F238E27FC236}">
                <a16:creationId xmlns:a16="http://schemas.microsoft.com/office/drawing/2014/main" id="{8E04D0D9-6FDA-0B4D-C4D5-8B38BF12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17456">
            <a:extLst>
              <a:ext uri="{FF2B5EF4-FFF2-40B4-BE49-F238E27FC236}">
                <a16:creationId xmlns:a16="http://schemas.microsoft.com/office/drawing/2014/main" id="{19A6C72D-9B5E-1164-C52F-238130F06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91947-BBCA-9349-A548-F4BF29412E02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054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Date Placeholder 17454">
            <a:extLst>
              <a:ext uri="{FF2B5EF4-FFF2-40B4-BE49-F238E27FC236}">
                <a16:creationId xmlns:a16="http://schemas.microsoft.com/office/drawing/2014/main" id="{CA98C4B6-EE81-25C7-4325-3D32F71D6E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17455">
            <a:extLst>
              <a:ext uri="{FF2B5EF4-FFF2-40B4-BE49-F238E27FC236}">
                <a16:creationId xmlns:a16="http://schemas.microsoft.com/office/drawing/2014/main" id="{302B8C3A-94A0-94BB-E2DB-5E91BE68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17456">
            <a:extLst>
              <a:ext uri="{FF2B5EF4-FFF2-40B4-BE49-F238E27FC236}">
                <a16:creationId xmlns:a16="http://schemas.microsoft.com/office/drawing/2014/main" id="{28724B56-B02A-352E-97ED-63DCE6DFA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C7E146-3CF4-DB42-BA96-45558C2EE826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2227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Date Placeholder 17454">
            <a:extLst>
              <a:ext uri="{FF2B5EF4-FFF2-40B4-BE49-F238E27FC236}">
                <a16:creationId xmlns:a16="http://schemas.microsoft.com/office/drawing/2014/main" id="{7C030B01-A127-DD32-CB0B-8DB2499D12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17455">
            <a:extLst>
              <a:ext uri="{FF2B5EF4-FFF2-40B4-BE49-F238E27FC236}">
                <a16:creationId xmlns:a16="http://schemas.microsoft.com/office/drawing/2014/main" id="{17115C24-DEF4-AB15-C282-CFC119F41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17456">
            <a:extLst>
              <a:ext uri="{FF2B5EF4-FFF2-40B4-BE49-F238E27FC236}">
                <a16:creationId xmlns:a16="http://schemas.microsoft.com/office/drawing/2014/main" id="{31049B5E-9B9E-2EF8-D48F-4F92E520F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367467-9478-174E-81BB-0F94197A10E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5160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7454">
            <a:extLst>
              <a:ext uri="{FF2B5EF4-FFF2-40B4-BE49-F238E27FC236}">
                <a16:creationId xmlns:a16="http://schemas.microsoft.com/office/drawing/2014/main" id="{E7295E5D-DDD1-7D5F-2E1C-B05D318E80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17455">
            <a:extLst>
              <a:ext uri="{FF2B5EF4-FFF2-40B4-BE49-F238E27FC236}">
                <a16:creationId xmlns:a16="http://schemas.microsoft.com/office/drawing/2014/main" id="{B52DD7E8-61BF-AED3-A7DD-5B791B4DD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17456">
            <a:extLst>
              <a:ext uri="{FF2B5EF4-FFF2-40B4-BE49-F238E27FC236}">
                <a16:creationId xmlns:a16="http://schemas.microsoft.com/office/drawing/2014/main" id="{C1AB5D15-0C19-7C6E-8285-E4CEA373B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6E2A86-1262-A444-B0BA-369EA42E7E23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3440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17454">
            <a:extLst>
              <a:ext uri="{FF2B5EF4-FFF2-40B4-BE49-F238E27FC236}">
                <a16:creationId xmlns:a16="http://schemas.microsoft.com/office/drawing/2014/main" id="{FD8BF03B-1D03-5C8F-251F-38FB26EC2A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17455">
            <a:extLst>
              <a:ext uri="{FF2B5EF4-FFF2-40B4-BE49-F238E27FC236}">
                <a16:creationId xmlns:a16="http://schemas.microsoft.com/office/drawing/2014/main" id="{BF489CEA-D6BD-FFAA-FC49-F8D7B0657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17456">
            <a:extLst>
              <a:ext uri="{FF2B5EF4-FFF2-40B4-BE49-F238E27FC236}">
                <a16:creationId xmlns:a16="http://schemas.microsoft.com/office/drawing/2014/main" id="{3CE831C8-E86E-F9C7-F6E4-AE78D49D8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5A8886-571A-A247-BB3A-75ED15CF5787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8620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17454">
            <a:extLst>
              <a:ext uri="{FF2B5EF4-FFF2-40B4-BE49-F238E27FC236}">
                <a16:creationId xmlns:a16="http://schemas.microsoft.com/office/drawing/2014/main" id="{9C7E4A14-2CC0-C654-993A-A312D26E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17455">
            <a:extLst>
              <a:ext uri="{FF2B5EF4-FFF2-40B4-BE49-F238E27FC236}">
                <a16:creationId xmlns:a16="http://schemas.microsoft.com/office/drawing/2014/main" id="{40EB23DD-56DF-C8F7-17D2-1596B9680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17456">
            <a:extLst>
              <a:ext uri="{FF2B5EF4-FFF2-40B4-BE49-F238E27FC236}">
                <a16:creationId xmlns:a16="http://schemas.microsoft.com/office/drawing/2014/main" id="{FF48B6F5-A8A2-E7A6-A0EB-A67E0A31F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5916A0-E58B-634F-B0AD-DBB75BF14BEA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136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/>
          <p:nvPr/>
        </p:nvSpPr>
        <p:spPr>
          <a:xfrm flipH="1">
            <a:off x="-54" y="5686627"/>
            <a:ext cx="2224855" cy="1171367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" name="Google Shape;43;p6"/>
          <p:cNvSpPr/>
          <p:nvPr/>
        </p:nvSpPr>
        <p:spPr>
          <a:xfrm flipH="1">
            <a:off x="9635064" y="6"/>
            <a:ext cx="2556921" cy="15925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69734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17454">
            <a:extLst>
              <a:ext uri="{FF2B5EF4-FFF2-40B4-BE49-F238E27FC236}">
                <a16:creationId xmlns:a16="http://schemas.microsoft.com/office/drawing/2014/main" id="{56DAF7A6-55F8-BFC6-A55E-4422B4CE9D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17455">
            <a:extLst>
              <a:ext uri="{FF2B5EF4-FFF2-40B4-BE49-F238E27FC236}">
                <a16:creationId xmlns:a16="http://schemas.microsoft.com/office/drawing/2014/main" id="{F5EA9F69-4BDF-2D4A-E6BB-13AE4425F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456">
            <a:extLst>
              <a:ext uri="{FF2B5EF4-FFF2-40B4-BE49-F238E27FC236}">
                <a16:creationId xmlns:a16="http://schemas.microsoft.com/office/drawing/2014/main" id="{67DFE6FB-E48C-A50B-E3B9-24E9180A6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AD1BDC-97BB-A640-B8F7-1B3056147BFE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826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4437" y="103189"/>
            <a:ext cx="2747963" cy="59531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0552" y="103189"/>
            <a:ext cx="8084585" cy="59531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17454">
            <a:extLst>
              <a:ext uri="{FF2B5EF4-FFF2-40B4-BE49-F238E27FC236}">
                <a16:creationId xmlns:a16="http://schemas.microsoft.com/office/drawing/2014/main" id="{EAE94C46-CC10-84BA-E077-67DE1DD864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17455">
            <a:extLst>
              <a:ext uri="{FF2B5EF4-FFF2-40B4-BE49-F238E27FC236}">
                <a16:creationId xmlns:a16="http://schemas.microsoft.com/office/drawing/2014/main" id="{E615B0A3-37A6-70F1-EEFD-FA1DE2EE5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456">
            <a:extLst>
              <a:ext uri="{FF2B5EF4-FFF2-40B4-BE49-F238E27FC236}">
                <a16:creationId xmlns:a16="http://schemas.microsoft.com/office/drawing/2014/main" id="{985A1770-3415-D76A-BAE5-F987A17FE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B3D26B-34FF-384F-B4BF-A7EC8700253B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9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90552" y="103189"/>
            <a:ext cx="10991849" cy="5953125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3" name="Date Placeholder 17454">
            <a:extLst>
              <a:ext uri="{FF2B5EF4-FFF2-40B4-BE49-F238E27FC236}">
                <a16:creationId xmlns:a16="http://schemas.microsoft.com/office/drawing/2014/main" id="{25448FE3-CEF8-4F75-D58F-40AC53E975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17455">
            <a:extLst>
              <a:ext uri="{FF2B5EF4-FFF2-40B4-BE49-F238E27FC236}">
                <a16:creationId xmlns:a16="http://schemas.microsoft.com/office/drawing/2014/main" id="{6EFC5244-6501-BAE9-5495-2F684A6C3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17456">
            <a:extLst>
              <a:ext uri="{FF2B5EF4-FFF2-40B4-BE49-F238E27FC236}">
                <a16:creationId xmlns:a16="http://schemas.microsoft.com/office/drawing/2014/main" id="{5D03619D-BBC8-4355-292C-0A3D81E8E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F9B6B8-811E-5444-9A2B-85B2740D728A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1017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8417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584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659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0458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9876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3519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440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/>
          <p:nvPr/>
        </p:nvSpPr>
        <p:spPr>
          <a:xfrm>
            <a:off x="9309100" y="4594068"/>
            <a:ext cx="2882955" cy="2263969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" name="Google Shape;47;p7"/>
          <p:cNvSpPr/>
          <p:nvPr/>
        </p:nvSpPr>
        <p:spPr>
          <a:xfrm flipH="1">
            <a:off x="-58" y="0"/>
            <a:ext cx="2349561" cy="6858040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" name="Google Shape;48;p7"/>
          <p:cNvSpPr txBox="1">
            <a:spLocks noGrp="1"/>
          </p:cNvSpPr>
          <p:nvPr>
            <p:ph type="title"/>
          </p:nvPr>
        </p:nvSpPr>
        <p:spPr>
          <a:xfrm>
            <a:off x="6603051" y="1896633"/>
            <a:ext cx="4035600" cy="74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ubTitle" idx="1"/>
          </p:nvPr>
        </p:nvSpPr>
        <p:spPr>
          <a:xfrm>
            <a:off x="6603051" y="2640167"/>
            <a:ext cx="4035600" cy="23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33389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2277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3718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134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041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/>
        </p:nvGrpSpPr>
        <p:grpSpPr>
          <a:xfrm rot="10800000">
            <a:off x="-5" y="-8667"/>
            <a:ext cx="6553591" cy="6875200"/>
            <a:chOff x="4003316" y="-6500"/>
            <a:chExt cx="4826387" cy="5156400"/>
          </a:xfrm>
        </p:grpSpPr>
        <p:sp>
          <p:nvSpPr>
            <p:cNvPr id="57" name="Google Shape;57;p9"/>
            <p:cNvSpPr/>
            <p:nvPr/>
          </p:nvSpPr>
          <p:spPr>
            <a:xfrm rot="-5400000">
              <a:off x="2250685" y="1746286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950800" y="1644233"/>
            <a:ext cx="42000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1"/>
          </p:nvPr>
        </p:nvSpPr>
        <p:spPr>
          <a:xfrm>
            <a:off x="950800" y="3737433"/>
            <a:ext cx="42000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46552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1219170" lvl="1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/>
          <p:nvPr/>
        </p:nvSpPr>
        <p:spPr>
          <a:xfrm rot="10800000" flipH="1">
            <a:off x="10448767" y="-8"/>
            <a:ext cx="1743196" cy="917807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579484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/>
          <p:nvPr/>
        </p:nvSpPr>
        <p:spPr>
          <a:xfrm>
            <a:off x="-110734" y="1638233"/>
            <a:ext cx="12413259" cy="4279952"/>
          </a:xfrm>
          <a:custGeom>
            <a:avLst/>
            <a:gdLst/>
            <a:ahLst/>
            <a:cxnLst/>
            <a:rect l="l" t="t" r="r" b="b"/>
            <a:pathLst>
              <a:path w="48078" h="17253" extrusionOk="0">
                <a:moveTo>
                  <a:pt x="24551" y="0"/>
                </a:moveTo>
                <a:cubicBezTo>
                  <a:pt x="19562" y="0"/>
                  <a:pt x="12918" y="5739"/>
                  <a:pt x="7775" y="5942"/>
                </a:cubicBezTo>
                <a:cubicBezTo>
                  <a:pt x="7443" y="5956"/>
                  <a:pt x="7121" y="5962"/>
                  <a:pt x="6809" y="5962"/>
                </a:cubicBezTo>
                <a:cubicBezTo>
                  <a:pt x="2312" y="5962"/>
                  <a:pt x="0" y="4608"/>
                  <a:pt x="0" y="4608"/>
                </a:cubicBezTo>
                <a:lnTo>
                  <a:pt x="0" y="17253"/>
                </a:lnTo>
                <a:lnTo>
                  <a:pt x="48077" y="17253"/>
                </a:lnTo>
                <a:lnTo>
                  <a:pt x="48077" y="3727"/>
                </a:lnTo>
                <a:cubicBezTo>
                  <a:pt x="48077" y="3727"/>
                  <a:pt x="46378" y="2205"/>
                  <a:pt x="44452" y="2205"/>
                </a:cubicBezTo>
                <a:cubicBezTo>
                  <a:pt x="44320" y="2205"/>
                  <a:pt x="44187" y="2212"/>
                  <a:pt x="44053" y="2227"/>
                </a:cubicBezTo>
                <a:cubicBezTo>
                  <a:pt x="41970" y="2465"/>
                  <a:pt x="40076" y="4275"/>
                  <a:pt x="36278" y="4870"/>
                </a:cubicBezTo>
                <a:cubicBezTo>
                  <a:pt x="36082" y="4901"/>
                  <a:pt x="35888" y="4915"/>
                  <a:pt x="35696" y="4915"/>
                </a:cubicBezTo>
                <a:cubicBezTo>
                  <a:pt x="32171" y="4915"/>
                  <a:pt x="29282" y="0"/>
                  <a:pt x="2455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7" name="Google Shape;77;p13"/>
          <p:cNvGrpSpPr/>
          <p:nvPr/>
        </p:nvGrpSpPr>
        <p:grpSpPr>
          <a:xfrm>
            <a:off x="-33" y="1854200"/>
            <a:ext cx="12192000" cy="5003600"/>
            <a:chOff x="-25" y="1390650"/>
            <a:chExt cx="9144000" cy="3752700"/>
          </a:xfrm>
        </p:grpSpPr>
        <p:sp>
          <p:nvSpPr>
            <p:cNvPr id="78" name="Google Shape;78;p13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" name="Google Shape;79;p13"/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0" name="Google Shape;80;p13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title" idx="2" hasCustomPrompt="1"/>
          </p:nvPr>
        </p:nvSpPr>
        <p:spPr>
          <a:xfrm>
            <a:off x="1627099" y="2453984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82" name="Google Shape;82;p13"/>
          <p:cNvSpPr txBox="1">
            <a:spLocks noGrp="1"/>
          </p:cNvSpPr>
          <p:nvPr>
            <p:ph type="subTitle" idx="1"/>
          </p:nvPr>
        </p:nvSpPr>
        <p:spPr>
          <a:xfrm>
            <a:off x="950800" y="4057600"/>
            <a:ext cx="24264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ubTitle" idx="3"/>
          </p:nvPr>
        </p:nvSpPr>
        <p:spPr>
          <a:xfrm>
            <a:off x="950800" y="4521256"/>
            <a:ext cx="2426400" cy="13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title" idx="4" hasCustomPrompt="1"/>
          </p:nvPr>
        </p:nvSpPr>
        <p:spPr>
          <a:xfrm>
            <a:off x="4247648" y="2453984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5"/>
          </p:nvPr>
        </p:nvSpPr>
        <p:spPr>
          <a:xfrm>
            <a:off x="3571351" y="4057600"/>
            <a:ext cx="24264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ubTitle" idx="6"/>
          </p:nvPr>
        </p:nvSpPr>
        <p:spPr>
          <a:xfrm>
            <a:off x="3571351" y="4521256"/>
            <a:ext cx="2426400" cy="13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title" idx="7" hasCustomPrompt="1"/>
          </p:nvPr>
        </p:nvSpPr>
        <p:spPr>
          <a:xfrm>
            <a:off x="6868199" y="2453984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88" name="Google Shape;88;p13"/>
          <p:cNvSpPr txBox="1">
            <a:spLocks noGrp="1"/>
          </p:cNvSpPr>
          <p:nvPr>
            <p:ph type="subTitle" idx="8"/>
          </p:nvPr>
        </p:nvSpPr>
        <p:spPr>
          <a:xfrm>
            <a:off x="6191900" y="4057600"/>
            <a:ext cx="24264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subTitle" idx="9"/>
          </p:nvPr>
        </p:nvSpPr>
        <p:spPr>
          <a:xfrm>
            <a:off x="6191900" y="4521256"/>
            <a:ext cx="2426400" cy="13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title" idx="13" hasCustomPrompt="1"/>
          </p:nvPr>
        </p:nvSpPr>
        <p:spPr>
          <a:xfrm>
            <a:off x="9488732" y="2453984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14"/>
          </p:nvPr>
        </p:nvSpPr>
        <p:spPr>
          <a:xfrm>
            <a:off x="8812433" y="4057600"/>
            <a:ext cx="24264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subTitle" idx="15"/>
          </p:nvPr>
        </p:nvSpPr>
        <p:spPr>
          <a:xfrm>
            <a:off x="8812433" y="4521256"/>
            <a:ext cx="2426400" cy="13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28372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/>
          <p:nvPr/>
        </p:nvSpPr>
        <p:spPr>
          <a:xfrm rot="10800000">
            <a:off x="7435514" y="3904277"/>
            <a:ext cx="4766397" cy="2968635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" name="Google Shape;95;p14"/>
          <p:cNvSpPr/>
          <p:nvPr/>
        </p:nvSpPr>
        <p:spPr>
          <a:xfrm rot="10800000">
            <a:off x="7564395" y="4010422"/>
            <a:ext cx="4664871" cy="2903479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" name="Google Shape;96;p14"/>
          <p:cNvSpPr/>
          <p:nvPr/>
        </p:nvSpPr>
        <p:spPr>
          <a:xfrm>
            <a:off x="419770" y="269437"/>
            <a:ext cx="3634857" cy="363485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7" name="Google Shape;97;p14"/>
          <p:cNvSpPr txBox="1">
            <a:spLocks noGrp="1"/>
          </p:cNvSpPr>
          <p:nvPr>
            <p:ph type="title"/>
          </p:nvPr>
        </p:nvSpPr>
        <p:spPr>
          <a:xfrm>
            <a:off x="4571400" y="5080467"/>
            <a:ext cx="3048000" cy="5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subTitle" idx="1"/>
          </p:nvPr>
        </p:nvSpPr>
        <p:spPr>
          <a:xfrm>
            <a:off x="2832600" y="1968233"/>
            <a:ext cx="6522800" cy="26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3733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03870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/>
          <p:nvPr/>
        </p:nvSpPr>
        <p:spPr>
          <a:xfrm rot="-5400000">
            <a:off x="2318660" y="2617041"/>
            <a:ext cx="6985733" cy="1623852"/>
          </a:xfrm>
          <a:custGeom>
            <a:avLst/>
            <a:gdLst/>
            <a:ahLst/>
            <a:cxnLst/>
            <a:rect l="l" t="t" r="r" b="b"/>
            <a:pathLst>
              <a:path w="48078" h="17253" extrusionOk="0">
                <a:moveTo>
                  <a:pt x="24551" y="0"/>
                </a:moveTo>
                <a:cubicBezTo>
                  <a:pt x="19562" y="0"/>
                  <a:pt x="12918" y="5739"/>
                  <a:pt x="7775" y="5942"/>
                </a:cubicBezTo>
                <a:cubicBezTo>
                  <a:pt x="7443" y="5956"/>
                  <a:pt x="7121" y="5962"/>
                  <a:pt x="6809" y="5962"/>
                </a:cubicBezTo>
                <a:cubicBezTo>
                  <a:pt x="2312" y="5962"/>
                  <a:pt x="0" y="4608"/>
                  <a:pt x="0" y="4608"/>
                </a:cubicBezTo>
                <a:lnTo>
                  <a:pt x="0" y="17253"/>
                </a:lnTo>
                <a:lnTo>
                  <a:pt x="48077" y="17253"/>
                </a:lnTo>
                <a:lnTo>
                  <a:pt x="48077" y="3727"/>
                </a:lnTo>
                <a:cubicBezTo>
                  <a:pt x="48077" y="3727"/>
                  <a:pt x="46378" y="2205"/>
                  <a:pt x="44452" y="2205"/>
                </a:cubicBezTo>
                <a:cubicBezTo>
                  <a:pt x="44320" y="2205"/>
                  <a:pt x="44187" y="2212"/>
                  <a:pt x="44053" y="2227"/>
                </a:cubicBezTo>
                <a:cubicBezTo>
                  <a:pt x="41970" y="2465"/>
                  <a:pt x="40076" y="4275"/>
                  <a:pt x="36278" y="4870"/>
                </a:cubicBezTo>
                <a:cubicBezTo>
                  <a:pt x="36082" y="4901"/>
                  <a:pt x="35888" y="4915"/>
                  <a:pt x="35696" y="4915"/>
                </a:cubicBezTo>
                <a:cubicBezTo>
                  <a:pt x="32171" y="4915"/>
                  <a:pt x="29282" y="0"/>
                  <a:pt x="2455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01" name="Google Shape;101;p15"/>
          <p:cNvGrpSpPr/>
          <p:nvPr/>
        </p:nvGrpSpPr>
        <p:grpSpPr>
          <a:xfrm rot="-5400000">
            <a:off x="5281214" y="-48016"/>
            <a:ext cx="6875069" cy="6954029"/>
            <a:chOff x="-25" y="1390650"/>
            <a:chExt cx="9144000" cy="13501222"/>
          </a:xfrm>
        </p:grpSpPr>
        <p:sp>
          <p:nvSpPr>
            <p:cNvPr id="102" name="Google Shape;102;p15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-25" y="4209772"/>
              <a:ext cx="9144000" cy="10682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4" name="Google Shape;104;p15"/>
          <p:cNvSpPr/>
          <p:nvPr/>
        </p:nvSpPr>
        <p:spPr>
          <a:xfrm rot="10800000" flipH="1">
            <a:off x="-7576" y="3904277"/>
            <a:ext cx="4766397" cy="2968635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5" name="Google Shape;105;p15"/>
          <p:cNvSpPr/>
          <p:nvPr/>
        </p:nvSpPr>
        <p:spPr>
          <a:xfrm rot="10800000" flipH="1">
            <a:off x="-87367" y="4208670"/>
            <a:ext cx="4525376" cy="2736697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6" name="Google Shape;106;p15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3877200" cy="13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5"/>
          <p:cNvSpPr txBox="1">
            <a:spLocks noGrp="1"/>
          </p:cNvSpPr>
          <p:nvPr>
            <p:ph type="title" idx="2" hasCustomPrompt="1"/>
          </p:nvPr>
        </p:nvSpPr>
        <p:spPr>
          <a:xfrm>
            <a:off x="6406248" y="1049751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08" name="Google Shape;108;p15"/>
          <p:cNvSpPr txBox="1">
            <a:spLocks noGrp="1"/>
          </p:cNvSpPr>
          <p:nvPr>
            <p:ph type="subTitle" idx="1"/>
          </p:nvPr>
        </p:nvSpPr>
        <p:spPr>
          <a:xfrm>
            <a:off x="8010567" y="719167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09" name="Google Shape;109;p15"/>
          <p:cNvSpPr txBox="1">
            <a:spLocks noGrp="1"/>
          </p:cNvSpPr>
          <p:nvPr>
            <p:ph type="subTitle" idx="3"/>
          </p:nvPr>
        </p:nvSpPr>
        <p:spPr>
          <a:xfrm>
            <a:off x="8010567" y="1191599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title" idx="4" hasCustomPrompt="1"/>
          </p:nvPr>
        </p:nvSpPr>
        <p:spPr>
          <a:xfrm>
            <a:off x="6406248" y="3047967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11" name="Google Shape;111;p15"/>
          <p:cNvSpPr txBox="1">
            <a:spLocks noGrp="1"/>
          </p:cNvSpPr>
          <p:nvPr>
            <p:ph type="subTitle" idx="5"/>
          </p:nvPr>
        </p:nvSpPr>
        <p:spPr>
          <a:xfrm>
            <a:off x="8010567" y="2717384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12" name="Google Shape;112;p15"/>
          <p:cNvSpPr txBox="1">
            <a:spLocks noGrp="1"/>
          </p:cNvSpPr>
          <p:nvPr>
            <p:ph type="subTitle" idx="6"/>
          </p:nvPr>
        </p:nvSpPr>
        <p:spPr>
          <a:xfrm>
            <a:off x="8010567" y="3189815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title" idx="7" hasCustomPrompt="1"/>
          </p:nvPr>
        </p:nvSpPr>
        <p:spPr>
          <a:xfrm>
            <a:off x="6406248" y="5043133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8"/>
          </p:nvPr>
        </p:nvSpPr>
        <p:spPr>
          <a:xfrm>
            <a:off x="8010567" y="4712551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9"/>
          </p:nvPr>
        </p:nvSpPr>
        <p:spPr>
          <a:xfrm>
            <a:off x="8010567" y="5184981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4201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oogle Shape;164;p20"/>
          <p:cNvGrpSpPr/>
          <p:nvPr/>
        </p:nvGrpSpPr>
        <p:grpSpPr>
          <a:xfrm>
            <a:off x="-263" y="-8667"/>
            <a:ext cx="6923888" cy="6875200"/>
            <a:chOff x="-202" y="-6500"/>
            <a:chExt cx="5558677" cy="5156400"/>
          </a:xfrm>
        </p:grpSpPr>
        <p:sp>
          <p:nvSpPr>
            <p:cNvPr id="165" name="Google Shape;165;p20"/>
            <p:cNvSpPr/>
            <p:nvPr/>
          </p:nvSpPr>
          <p:spPr>
            <a:xfrm rot="5400000" flipH="1">
              <a:off x="-235852" y="229150"/>
              <a:ext cx="5156400" cy="4685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20"/>
            <p:cNvSpPr/>
            <p:nvPr/>
          </p:nvSpPr>
          <p:spPr>
            <a:xfrm flipH="1">
              <a:off x="4628418" y="0"/>
              <a:ext cx="930058" cy="5143479"/>
            </a:xfrm>
            <a:custGeom>
              <a:avLst/>
              <a:gdLst/>
              <a:ahLst/>
              <a:cxnLst/>
              <a:rect l="l" t="t" r="r" b="b"/>
              <a:pathLst>
                <a:path w="34291" h="34874" extrusionOk="0">
                  <a:moveTo>
                    <a:pt x="24658" y="1"/>
                  </a:moveTo>
                  <a:cubicBezTo>
                    <a:pt x="24658" y="1"/>
                    <a:pt x="17669" y="715"/>
                    <a:pt x="15824" y="4715"/>
                  </a:cubicBezTo>
                  <a:cubicBezTo>
                    <a:pt x="13823" y="9073"/>
                    <a:pt x="16824" y="14550"/>
                    <a:pt x="16240" y="19110"/>
                  </a:cubicBezTo>
                  <a:cubicBezTo>
                    <a:pt x="15609" y="23944"/>
                    <a:pt x="4239" y="29957"/>
                    <a:pt x="2262" y="31754"/>
                  </a:cubicBezTo>
                  <a:cubicBezTo>
                    <a:pt x="286" y="33564"/>
                    <a:pt x="0" y="34874"/>
                    <a:pt x="0" y="34874"/>
                  </a:cubicBezTo>
                  <a:lnTo>
                    <a:pt x="34290" y="34874"/>
                  </a:lnTo>
                  <a:lnTo>
                    <a:pt x="34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7" name="Google Shape;167;p20"/>
          <p:cNvSpPr txBox="1">
            <a:spLocks noGrp="1"/>
          </p:cNvSpPr>
          <p:nvPr>
            <p:ph type="title" hasCustomPrompt="1"/>
          </p:nvPr>
        </p:nvSpPr>
        <p:spPr>
          <a:xfrm>
            <a:off x="1083248" y="1943451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68" name="Google Shape;168;p20"/>
          <p:cNvSpPr txBox="1">
            <a:spLocks noGrp="1"/>
          </p:cNvSpPr>
          <p:nvPr>
            <p:ph type="subTitle" idx="1"/>
          </p:nvPr>
        </p:nvSpPr>
        <p:spPr>
          <a:xfrm>
            <a:off x="2687567" y="1632688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69" name="Google Shape;169;p20"/>
          <p:cNvSpPr txBox="1">
            <a:spLocks noGrp="1"/>
          </p:cNvSpPr>
          <p:nvPr>
            <p:ph type="subTitle" idx="2"/>
          </p:nvPr>
        </p:nvSpPr>
        <p:spPr>
          <a:xfrm>
            <a:off x="2687567" y="2105120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0" name="Google Shape;170;p20"/>
          <p:cNvSpPr txBox="1">
            <a:spLocks noGrp="1"/>
          </p:cNvSpPr>
          <p:nvPr>
            <p:ph type="title" idx="3" hasCustomPrompt="1"/>
          </p:nvPr>
        </p:nvSpPr>
        <p:spPr>
          <a:xfrm>
            <a:off x="1083248" y="3495684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71" name="Google Shape;171;p20"/>
          <p:cNvSpPr txBox="1">
            <a:spLocks noGrp="1"/>
          </p:cNvSpPr>
          <p:nvPr>
            <p:ph type="subTitle" idx="4"/>
          </p:nvPr>
        </p:nvSpPr>
        <p:spPr>
          <a:xfrm>
            <a:off x="2687567" y="3187904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72" name="Google Shape;172;p20"/>
          <p:cNvSpPr txBox="1">
            <a:spLocks noGrp="1"/>
          </p:cNvSpPr>
          <p:nvPr>
            <p:ph type="subTitle" idx="5"/>
          </p:nvPr>
        </p:nvSpPr>
        <p:spPr>
          <a:xfrm>
            <a:off x="2687567" y="3660336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3" name="Google Shape;173;p20"/>
          <p:cNvSpPr txBox="1">
            <a:spLocks noGrp="1"/>
          </p:cNvSpPr>
          <p:nvPr>
            <p:ph type="title" idx="6" hasCustomPrompt="1"/>
          </p:nvPr>
        </p:nvSpPr>
        <p:spPr>
          <a:xfrm>
            <a:off x="1083248" y="5047917"/>
            <a:ext cx="999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74" name="Google Shape;174;p20"/>
          <p:cNvSpPr txBox="1">
            <a:spLocks noGrp="1"/>
          </p:cNvSpPr>
          <p:nvPr>
            <p:ph type="subTitle" idx="7"/>
          </p:nvPr>
        </p:nvSpPr>
        <p:spPr>
          <a:xfrm>
            <a:off x="2687567" y="4740137"/>
            <a:ext cx="3230800" cy="5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24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175" name="Google Shape;175;p20"/>
          <p:cNvSpPr txBox="1">
            <a:spLocks noGrp="1"/>
          </p:cNvSpPr>
          <p:nvPr>
            <p:ph type="subTitle" idx="8"/>
          </p:nvPr>
        </p:nvSpPr>
        <p:spPr>
          <a:xfrm>
            <a:off x="2687567" y="5212569"/>
            <a:ext cx="3230800" cy="9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76" name="Google Shape;176;p20"/>
          <p:cNvSpPr txBox="1">
            <a:spLocks noGrp="1"/>
          </p:cNvSpPr>
          <p:nvPr>
            <p:ph type="title" idx="9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9093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800" y="1536633"/>
            <a:ext cx="102904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153344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  <p:sldLayoutId id="2147483668" r:id="rId5"/>
    <p:sldLayoutId id="2147483672" r:id="rId6"/>
    <p:sldLayoutId id="2147483673" r:id="rId7"/>
    <p:sldLayoutId id="2147483674" r:id="rId8"/>
    <p:sldLayoutId id="214748367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DB241-8BEA-4296-9CB2-A421BEDD3EDE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10943-D7FD-4F0E-88ED-7C410B2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127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7409">
            <a:extLst>
              <a:ext uri="{FF2B5EF4-FFF2-40B4-BE49-F238E27FC236}">
                <a16:creationId xmlns:a16="http://schemas.microsoft.com/office/drawing/2014/main" id="{E2DBDC9A-A8D7-BF2B-31A7-50E116661A86}"/>
              </a:ext>
            </a:extLst>
          </p:cNvPr>
          <p:cNvGrpSpPr>
            <a:grpSpLocks/>
          </p:cNvGrpSpPr>
          <p:nvPr/>
        </p:nvGrpSpPr>
        <p:grpSpPr bwMode="auto">
          <a:xfrm>
            <a:off x="-10584" y="1"/>
            <a:ext cx="3778251" cy="6856413"/>
            <a:chOff x="-5" y="0"/>
            <a:chExt cx="1785" cy="4319"/>
          </a:xfrm>
        </p:grpSpPr>
        <p:sp>
          <p:nvSpPr>
            <p:cNvPr id="1027" name="Freeform 17410">
              <a:extLst>
                <a:ext uri="{FF2B5EF4-FFF2-40B4-BE49-F238E27FC236}">
                  <a16:creationId xmlns:a16="http://schemas.microsoft.com/office/drawing/2014/main" id="{FE8D95D8-BE9F-64A0-2C4F-B294CDCFB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grpSp>
          <p:nvGrpSpPr>
            <p:cNvPr id="1028" name="Group 17411">
              <a:extLst>
                <a:ext uri="{FF2B5EF4-FFF2-40B4-BE49-F238E27FC236}">
                  <a16:creationId xmlns:a16="http://schemas.microsoft.com/office/drawing/2014/main" id="{251FBEF0-0BB8-477F-8352-9100211D0CE8}"/>
                </a:ext>
              </a:extLst>
            </p:cNvPr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029" name="Freeform 17412">
                <a:extLst>
                  <a:ext uri="{FF2B5EF4-FFF2-40B4-BE49-F238E27FC236}">
                    <a16:creationId xmlns:a16="http://schemas.microsoft.com/office/drawing/2014/main" id="{F7E8E1D4-FFA4-56D4-1D50-AF7705A1DB6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30" name="Freeform 17413">
                <a:extLst>
                  <a:ext uri="{FF2B5EF4-FFF2-40B4-BE49-F238E27FC236}">
                    <a16:creationId xmlns:a16="http://schemas.microsoft.com/office/drawing/2014/main" id="{CD7B643E-F549-9C36-52F7-B63CB49BDEE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31" name="Freeform 17414">
                <a:extLst>
                  <a:ext uri="{FF2B5EF4-FFF2-40B4-BE49-F238E27FC236}">
                    <a16:creationId xmlns:a16="http://schemas.microsoft.com/office/drawing/2014/main" id="{D6EA5E63-C34F-A21D-DD73-A33E4CA28A8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</p:grpSp>
        <p:sp>
          <p:nvSpPr>
            <p:cNvPr id="1032" name="Freeform 17415">
              <a:extLst>
                <a:ext uri="{FF2B5EF4-FFF2-40B4-BE49-F238E27FC236}">
                  <a16:creationId xmlns:a16="http://schemas.microsoft.com/office/drawing/2014/main" id="{B749FA61-15AF-EEB6-9895-36863163F9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grpSp>
          <p:nvGrpSpPr>
            <p:cNvPr id="1033" name="Group 17416">
              <a:extLst>
                <a:ext uri="{FF2B5EF4-FFF2-40B4-BE49-F238E27FC236}">
                  <a16:creationId xmlns:a16="http://schemas.microsoft.com/office/drawing/2014/main" id="{7B1D8F93-DFF8-04CF-6386-F1D1092C0F72}"/>
                </a:ext>
              </a:extLst>
            </p:cNvPr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034" name="Freeform 17417">
                <a:extLst>
                  <a:ext uri="{FF2B5EF4-FFF2-40B4-BE49-F238E27FC236}">
                    <a16:creationId xmlns:a16="http://schemas.microsoft.com/office/drawing/2014/main" id="{8D51D048-E15E-48C9-4977-D8E3CA00ED1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46 w 217"/>
                  <a:gd name="T1" fmla="*/ 210 h 210"/>
                  <a:gd name="T2" fmla="*/ 37 w 217"/>
                  <a:gd name="T3" fmla="*/ 198 h 210"/>
                  <a:gd name="T4" fmla="*/ 26 w 217"/>
                  <a:gd name="T5" fmla="*/ 181 h 210"/>
                  <a:gd name="T6" fmla="*/ 15 w 217"/>
                  <a:gd name="T7" fmla="*/ 159 h 210"/>
                  <a:gd name="T8" fmla="*/ 5 w 217"/>
                  <a:gd name="T9" fmla="*/ 135 h 210"/>
                  <a:gd name="T10" fmla="*/ 0 w 217"/>
                  <a:gd name="T11" fmla="*/ 109 h 210"/>
                  <a:gd name="T12" fmla="*/ 1 w 217"/>
                  <a:gd name="T13" fmla="*/ 82 h 210"/>
                  <a:gd name="T14" fmla="*/ 9 w 217"/>
                  <a:gd name="T15" fmla="*/ 57 h 210"/>
                  <a:gd name="T16" fmla="*/ 27 w 217"/>
                  <a:gd name="T17" fmla="*/ 35 h 210"/>
                  <a:gd name="T18" fmla="*/ 45 w 217"/>
                  <a:gd name="T19" fmla="*/ 22 h 210"/>
                  <a:gd name="T20" fmla="*/ 60 w 217"/>
                  <a:gd name="T21" fmla="*/ 12 h 210"/>
                  <a:gd name="T22" fmla="*/ 72 w 217"/>
                  <a:gd name="T23" fmla="*/ 7 h 210"/>
                  <a:gd name="T24" fmla="*/ 81 w 217"/>
                  <a:gd name="T25" fmla="*/ 5 h 210"/>
                  <a:gd name="T26" fmla="*/ 88 w 217"/>
                  <a:gd name="T27" fmla="*/ 5 h 210"/>
                  <a:gd name="T28" fmla="*/ 104 w 217"/>
                  <a:gd name="T29" fmla="*/ 0 h 210"/>
                  <a:gd name="T30" fmla="*/ 148 w 217"/>
                  <a:gd name="T31" fmla="*/ 8 h 210"/>
                  <a:gd name="T32" fmla="*/ 160 w 217"/>
                  <a:gd name="T33" fmla="*/ 12 h 210"/>
                  <a:gd name="T34" fmla="*/ 172 w 217"/>
                  <a:gd name="T35" fmla="*/ 15 h 210"/>
                  <a:gd name="T36" fmla="*/ 182 w 217"/>
                  <a:gd name="T37" fmla="*/ 19 h 210"/>
                  <a:gd name="T38" fmla="*/ 190 w 217"/>
                  <a:gd name="T39" fmla="*/ 23 h 210"/>
                  <a:gd name="T40" fmla="*/ 198 w 217"/>
                  <a:gd name="T41" fmla="*/ 27 h 210"/>
                  <a:gd name="T42" fmla="*/ 205 w 217"/>
                  <a:gd name="T43" fmla="*/ 32 h 210"/>
                  <a:gd name="T44" fmla="*/ 211 w 217"/>
                  <a:gd name="T45" fmla="*/ 38 h 210"/>
                  <a:gd name="T46" fmla="*/ 217 w 217"/>
                  <a:gd name="T47" fmla="*/ 45 h 210"/>
                  <a:gd name="T48" fmla="*/ 205 w 217"/>
                  <a:gd name="T49" fmla="*/ 40 h 210"/>
                  <a:gd name="T50" fmla="*/ 194 w 217"/>
                  <a:gd name="T51" fmla="*/ 36 h 210"/>
                  <a:gd name="T52" fmla="*/ 183 w 217"/>
                  <a:gd name="T53" fmla="*/ 33 h 210"/>
                  <a:gd name="T54" fmla="*/ 172 w 217"/>
                  <a:gd name="T55" fmla="*/ 30 h 210"/>
                  <a:gd name="T56" fmla="*/ 163 w 217"/>
                  <a:gd name="T57" fmla="*/ 27 h 210"/>
                  <a:gd name="T58" fmla="*/ 153 w 217"/>
                  <a:gd name="T59" fmla="*/ 26 h 210"/>
                  <a:gd name="T60" fmla="*/ 143 w 217"/>
                  <a:gd name="T61" fmla="*/ 24 h 210"/>
                  <a:gd name="T62" fmla="*/ 134 w 217"/>
                  <a:gd name="T63" fmla="*/ 24 h 210"/>
                  <a:gd name="T64" fmla="*/ 125 w 217"/>
                  <a:gd name="T65" fmla="*/ 24 h 210"/>
                  <a:gd name="T66" fmla="*/ 116 w 217"/>
                  <a:gd name="T67" fmla="*/ 25 h 210"/>
                  <a:gd name="T68" fmla="*/ 107 w 217"/>
                  <a:gd name="T69" fmla="*/ 27 h 210"/>
                  <a:gd name="T70" fmla="*/ 99 w 217"/>
                  <a:gd name="T71" fmla="*/ 29 h 210"/>
                  <a:gd name="T72" fmla="*/ 91 w 217"/>
                  <a:gd name="T73" fmla="*/ 33 h 210"/>
                  <a:gd name="T74" fmla="*/ 82 w 217"/>
                  <a:gd name="T75" fmla="*/ 36 h 210"/>
                  <a:gd name="T76" fmla="*/ 74 w 217"/>
                  <a:gd name="T77" fmla="*/ 41 h 210"/>
                  <a:gd name="T78" fmla="*/ 66 w 217"/>
                  <a:gd name="T79" fmla="*/ 46 h 210"/>
                  <a:gd name="T80" fmla="*/ 52 w 217"/>
                  <a:gd name="T81" fmla="*/ 61 h 210"/>
                  <a:gd name="T82" fmla="*/ 42 w 217"/>
                  <a:gd name="T83" fmla="*/ 80 h 210"/>
                  <a:gd name="T84" fmla="*/ 37 w 217"/>
                  <a:gd name="T85" fmla="*/ 103 h 210"/>
                  <a:gd name="T86" fmla="*/ 35 w 217"/>
                  <a:gd name="T87" fmla="*/ 126 h 210"/>
                  <a:gd name="T88" fmla="*/ 35 w 217"/>
                  <a:gd name="T89" fmla="*/ 151 h 210"/>
                  <a:gd name="T90" fmla="*/ 38 w 217"/>
                  <a:gd name="T91" fmla="*/ 174 h 210"/>
                  <a:gd name="T92" fmla="*/ 41 w 217"/>
                  <a:gd name="T93" fmla="*/ 194 h 210"/>
                  <a:gd name="T94" fmla="*/ 46 w 217"/>
                  <a:gd name="T95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35" name="Freeform 17418">
                <a:extLst>
                  <a:ext uri="{FF2B5EF4-FFF2-40B4-BE49-F238E27FC236}">
                    <a16:creationId xmlns:a16="http://schemas.microsoft.com/office/drawing/2014/main" id="{C6294A3B-E232-ABC3-D534-CAE7C91379F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09 w 182"/>
                  <a:gd name="T1" fmla="*/ 0 h 213"/>
                  <a:gd name="T2" fmla="*/ 112 w 182"/>
                  <a:gd name="T3" fmla="*/ 2 h 213"/>
                  <a:gd name="T4" fmla="*/ 118 w 182"/>
                  <a:gd name="T5" fmla="*/ 8 h 213"/>
                  <a:gd name="T6" fmla="*/ 127 w 182"/>
                  <a:gd name="T7" fmla="*/ 18 h 213"/>
                  <a:gd name="T8" fmla="*/ 137 w 182"/>
                  <a:gd name="T9" fmla="*/ 33 h 213"/>
                  <a:gd name="T10" fmla="*/ 145 w 182"/>
                  <a:gd name="T11" fmla="*/ 52 h 213"/>
                  <a:gd name="T12" fmla="*/ 150 w 182"/>
                  <a:gd name="T13" fmla="*/ 76 h 213"/>
                  <a:gd name="T14" fmla="*/ 150 w 182"/>
                  <a:gd name="T15" fmla="*/ 105 h 213"/>
                  <a:gd name="T16" fmla="*/ 144 w 182"/>
                  <a:gd name="T17" fmla="*/ 139 h 213"/>
                  <a:gd name="T18" fmla="*/ 140 w 182"/>
                  <a:gd name="T19" fmla="*/ 149 h 213"/>
                  <a:gd name="T20" fmla="*/ 136 w 182"/>
                  <a:gd name="T21" fmla="*/ 157 h 213"/>
                  <a:gd name="T22" fmla="*/ 131 w 182"/>
                  <a:gd name="T23" fmla="*/ 165 h 213"/>
                  <a:gd name="T24" fmla="*/ 125 w 182"/>
                  <a:gd name="T25" fmla="*/ 173 h 213"/>
                  <a:gd name="T26" fmla="*/ 117 w 182"/>
                  <a:gd name="T27" fmla="*/ 180 h 213"/>
                  <a:gd name="T28" fmla="*/ 110 w 182"/>
                  <a:gd name="T29" fmla="*/ 185 h 213"/>
                  <a:gd name="T30" fmla="*/ 102 w 182"/>
                  <a:gd name="T31" fmla="*/ 191 h 213"/>
                  <a:gd name="T32" fmla="*/ 92 w 182"/>
                  <a:gd name="T33" fmla="*/ 195 h 213"/>
                  <a:gd name="T34" fmla="*/ 82 w 182"/>
                  <a:gd name="T35" fmla="*/ 197 h 213"/>
                  <a:gd name="T36" fmla="*/ 72 w 182"/>
                  <a:gd name="T37" fmla="*/ 200 h 213"/>
                  <a:gd name="T38" fmla="*/ 61 w 182"/>
                  <a:gd name="T39" fmla="*/ 201 h 213"/>
                  <a:gd name="T40" fmla="*/ 49 w 182"/>
                  <a:gd name="T41" fmla="*/ 201 h 213"/>
                  <a:gd name="T42" fmla="*/ 37 w 182"/>
                  <a:gd name="T43" fmla="*/ 200 h 213"/>
                  <a:gd name="T44" fmla="*/ 25 w 182"/>
                  <a:gd name="T45" fmla="*/ 197 h 213"/>
                  <a:gd name="T46" fmla="*/ 12 w 182"/>
                  <a:gd name="T47" fmla="*/ 193 h 213"/>
                  <a:gd name="T48" fmla="*/ 0 w 182"/>
                  <a:gd name="T49" fmla="*/ 188 h 213"/>
                  <a:gd name="T50" fmla="*/ 11 w 182"/>
                  <a:gd name="T51" fmla="*/ 195 h 213"/>
                  <a:gd name="T52" fmla="*/ 22 w 182"/>
                  <a:gd name="T53" fmla="*/ 200 h 213"/>
                  <a:gd name="T54" fmla="*/ 33 w 182"/>
                  <a:gd name="T55" fmla="*/ 205 h 213"/>
                  <a:gd name="T56" fmla="*/ 43 w 182"/>
                  <a:gd name="T57" fmla="*/ 208 h 213"/>
                  <a:gd name="T58" fmla="*/ 53 w 182"/>
                  <a:gd name="T59" fmla="*/ 211 h 213"/>
                  <a:gd name="T60" fmla="*/ 63 w 182"/>
                  <a:gd name="T61" fmla="*/ 212 h 213"/>
                  <a:gd name="T62" fmla="*/ 73 w 182"/>
                  <a:gd name="T63" fmla="*/ 213 h 213"/>
                  <a:gd name="T64" fmla="*/ 83 w 182"/>
                  <a:gd name="T65" fmla="*/ 213 h 213"/>
                  <a:gd name="T66" fmla="*/ 91 w 182"/>
                  <a:gd name="T67" fmla="*/ 212 h 213"/>
                  <a:gd name="T68" fmla="*/ 100 w 182"/>
                  <a:gd name="T69" fmla="*/ 210 h 213"/>
                  <a:gd name="T70" fmla="*/ 108 w 182"/>
                  <a:gd name="T71" fmla="*/ 208 h 213"/>
                  <a:gd name="T72" fmla="*/ 116 w 182"/>
                  <a:gd name="T73" fmla="*/ 206 h 213"/>
                  <a:gd name="T74" fmla="*/ 123 w 182"/>
                  <a:gd name="T75" fmla="*/ 203 h 213"/>
                  <a:gd name="T76" fmla="*/ 130 w 182"/>
                  <a:gd name="T77" fmla="*/ 199 h 213"/>
                  <a:gd name="T78" fmla="*/ 136 w 182"/>
                  <a:gd name="T79" fmla="*/ 195 h 213"/>
                  <a:gd name="T80" fmla="*/ 142 w 182"/>
                  <a:gd name="T81" fmla="*/ 191 h 213"/>
                  <a:gd name="T82" fmla="*/ 158 w 182"/>
                  <a:gd name="T83" fmla="*/ 176 h 213"/>
                  <a:gd name="T84" fmla="*/ 169 w 182"/>
                  <a:gd name="T85" fmla="*/ 161 h 213"/>
                  <a:gd name="T86" fmla="*/ 176 w 182"/>
                  <a:gd name="T87" fmla="*/ 144 h 213"/>
                  <a:gd name="T88" fmla="*/ 179 w 182"/>
                  <a:gd name="T89" fmla="*/ 128 h 213"/>
                  <a:gd name="T90" fmla="*/ 181 w 182"/>
                  <a:gd name="T91" fmla="*/ 111 h 213"/>
                  <a:gd name="T92" fmla="*/ 181 w 182"/>
                  <a:gd name="T93" fmla="*/ 95 h 213"/>
                  <a:gd name="T94" fmla="*/ 182 w 182"/>
                  <a:gd name="T95" fmla="*/ 79 h 213"/>
                  <a:gd name="T96" fmla="*/ 173 w 182"/>
                  <a:gd name="T97" fmla="*/ 46 h 213"/>
                  <a:gd name="T98" fmla="*/ 156 w 182"/>
                  <a:gd name="T99" fmla="*/ 21 h 213"/>
                  <a:gd name="T100" fmla="*/ 151 w 182"/>
                  <a:gd name="T101" fmla="*/ 18 h 213"/>
                  <a:gd name="T102" fmla="*/ 147 w 182"/>
                  <a:gd name="T103" fmla="*/ 15 h 213"/>
                  <a:gd name="T104" fmla="*/ 142 w 182"/>
                  <a:gd name="T105" fmla="*/ 13 h 213"/>
                  <a:gd name="T106" fmla="*/ 138 w 182"/>
                  <a:gd name="T107" fmla="*/ 11 h 213"/>
                  <a:gd name="T108" fmla="*/ 132 w 182"/>
                  <a:gd name="T109" fmla="*/ 9 h 213"/>
                  <a:gd name="T110" fmla="*/ 126 w 182"/>
                  <a:gd name="T111" fmla="*/ 6 h 213"/>
                  <a:gd name="T112" fmla="*/ 119 w 182"/>
                  <a:gd name="T113" fmla="*/ 3 h 213"/>
                  <a:gd name="T114" fmla="*/ 109 w 182"/>
                  <a:gd name="T115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36" name="Freeform 17419">
                <a:extLst>
                  <a:ext uri="{FF2B5EF4-FFF2-40B4-BE49-F238E27FC236}">
                    <a16:creationId xmlns:a16="http://schemas.microsoft.com/office/drawing/2014/main" id="{9C7499DB-61A3-865D-A79F-C3726C1F7AA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37" name="Freeform 17420">
                <a:extLst>
                  <a:ext uri="{FF2B5EF4-FFF2-40B4-BE49-F238E27FC236}">
                    <a16:creationId xmlns:a16="http://schemas.microsoft.com/office/drawing/2014/main" id="{DB820D62-6CCD-118D-F614-C6D23D14CD1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373331" flipH="1">
                <a:off x="313" y="3110"/>
                <a:ext cx="85" cy="93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38" name="Freeform 17421">
                <a:extLst>
                  <a:ext uri="{FF2B5EF4-FFF2-40B4-BE49-F238E27FC236}">
                    <a16:creationId xmlns:a16="http://schemas.microsoft.com/office/drawing/2014/main" id="{824C0597-1CB5-2C55-2495-BE386ACB0D1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grpSp>
            <p:nvGrpSpPr>
              <p:cNvPr id="1039" name="Group 17422">
                <a:extLst>
                  <a:ext uri="{FF2B5EF4-FFF2-40B4-BE49-F238E27FC236}">
                    <a16:creationId xmlns:a16="http://schemas.microsoft.com/office/drawing/2014/main" id="{9A8B049A-66BD-47C0-83A3-68DA8A2C820D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040" name="Freeform 17423">
                  <a:extLst>
                    <a:ext uri="{FF2B5EF4-FFF2-40B4-BE49-F238E27FC236}">
                      <a16:creationId xmlns:a16="http://schemas.microsoft.com/office/drawing/2014/main" id="{0D428B4B-D10B-F46A-95C2-463283B5A65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 rot="4200091">
                  <a:off x="-243" y="1806"/>
                  <a:ext cx="143" cy="390"/>
                </a:xfrm>
                <a:custGeom>
                  <a:avLst/>
                  <a:gdLst>
                    <a:gd name="T0" fmla="*/ 12 w 207"/>
                    <a:gd name="T1" fmla="*/ 44 h 564"/>
                    <a:gd name="T2" fmla="*/ 6 w 207"/>
                    <a:gd name="T3" fmla="*/ 72 h 564"/>
                    <a:gd name="T4" fmla="*/ 3 w 207"/>
                    <a:gd name="T5" fmla="*/ 99 h 564"/>
                    <a:gd name="T6" fmla="*/ 0 w 207"/>
                    <a:gd name="T7" fmla="*/ 125 h 564"/>
                    <a:gd name="T8" fmla="*/ 0 w 207"/>
                    <a:gd name="T9" fmla="*/ 151 h 564"/>
                    <a:gd name="T10" fmla="*/ 3 w 207"/>
                    <a:gd name="T11" fmla="*/ 180 h 564"/>
                    <a:gd name="T12" fmla="*/ 7 w 207"/>
                    <a:gd name="T13" fmla="*/ 211 h 564"/>
                    <a:gd name="T14" fmla="*/ 16 w 207"/>
                    <a:gd name="T15" fmla="*/ 247 h 564"/>
                    <a:gd name="T16" fmla="*/ 29 w 207"/>
                    <a:gd name="T17" fmla="*/ 287 h 564"/>
                    <a:gd name="T18" fmla="*/ 43 w 207"/>
                    <a:gd name="T19" fmla="*/ 325 h 564"/>
                    <a:gd name="T20" fmla="*/ 61 w 207"/>
                    <a:gd name="T21" fmla="*/ 364 h 564"/>
                    <a:gd name="T22" fmla="*/ 83 w 207"/>
                    <a:gd name="T23" fmla="*/ 406 h 564"/>
                    <a:gd name="T24" fmla="*/ 106 w 207"/>
                    <a:gd name="T25" fmla="*/ 446 h 564"/>
                    <a:gd name="T26" fmla="*/ 132 w 207"/>
                    <a:gd name="T27" fmla="*/ 483 h 564"/>
                    <a:gd name="T28" fmla="*/ 157 w 207"/>
                    <a:gd name="T29" fmla="*/ 516 h 564"/>
                    <a:gd name="T30" fmla="*/ 182 w 207"/>
                    <a:gd name="T31" fmla="*/ 544 h 564"/>
                    <a:gd name="T32" fmla="*/ 207 w 207"/>
                    <a:gd name="T33" fmla="*/ 564 h 564"/>
                    <a:gd name="T34" fmla="*/ 160 w 207"/>
                    <a:gd name="T35" fmla="*/ 501 h 564"/>
                    <a:gd name="T36" fmla="*/ 127 w 207"/>
                    <a:gd name="T37" fmla="*/ 448 h 564"/>
                    <a:gd name="T38" fmla="*/ 103 w 207"/>
                    <a:gd name="T39" fmla="*/ 405 h 564"/>
                    <a:gd name="T40" fmla="*/ 87 w 207"/>
                    <a:gd name="T41" fmla="*/ 368 h 564"/>
                    <a:gd name="T42" fmla="*/ 75 w 207"/>
                    <a:gd name="T43" fmla="*/ 337 h 564"/>
                    <a:gd name="T44" fmla="*/ 68 w 207"/>
                    <a:gd name="T45" fmla="*/ 309 h 564"/>
                    <a:gd name="T46" fmla="*/ 63 w 207"/>
                    <a:gd name="T47" fmla="*/ 285 h 564"/>
                    <a:gd name="T48" fmla="*/ 56 w 207"/>
                    <a:gd name="T49" fmla="*/ 261 h 564"/>
                    <a:gd name="T50" fmla="*/ 44 w 207"/>
                    <a:gd name="T51" fmla="*/ 205 h 564"/>
                    <a:gd name="T52" fmla="*/ 41 w 207"/>
                    <a:gd name="T53" fmla="*/ 140 h 564"/>
                    <a:gd name="T54" fmla="*/ 43 w 207"/>
                    <a:gd name="T55" fmla="*/ 68 h 564"/>
                    <a:gd name="T56" fmla="*/ 50 w 207"/>
                    <a:gd name="T57" fmla="*/ 0 h 564"/>
                    <a:gd name="T58" fmla="*/ 12 w 207"/>
                    <a:gd name="T59" fmla="*/ 44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hangingPunct="0"/>
                  <a:endParaRPr lang="en-US" altLang="zh-CN" sz="1800"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1" name="Freeform 17424">
                  <a:extLst>
                    <a:ext uri="{FF2B5EF4-FFF2-40B4-BE49-F238E27FC236}">
                      <a16:creationId xmlns:a16="http://schemas.microsoft.com/office/drawing/2014/main" id="{6333FD85-5747-A024-C2BE-851890EEA3D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 rot="4200091">
                  <a:off x="123" y="1760"/>
                  <a:ext cx="33" cy="160"/>
                </a:xfrm>
                <a:custGeom>
                  <a:avLst/>
                  <a:gdLst>
                    <a:gd name="T0" fmla="*/ 0 w 47"/>
                    <a:gd name="T1" fmla="*/ 19 h 232"/>
                    <a:gd name="T2" fmla="*/ 14 w 47"/>
                    <a:gd name="T3" fmla="*/ 55 h 232"/>
                    <a:gd name="T4" fmla="*/ 22 w 47"/>
                    <a:gd name="T5" fmla="*/ 101 h 232"/>
                    <a:gd name="T6" fmla="*/ 24 w 47"/>
                    <a:gd name="T7" fmla="*/ 159 h 232"/>
                    <a:gd name="T8" fmla="*/ 19 w 47"/>
                    <a:gd name="T9" fmla="*/ 232 h 232"/>
                    <a:gd name="T10" fmla="*/ 45 w 47"/>
                    <a:gd name="T11" fmla="*/ 217 h 232"/>
                    <a:gd name="T12" fmla="*/ 47 w 47"/>
                    <a:gd name="T13" fmla="*/ 178 h 232"/>
                    <a:gd name="T14" fmla="*/ 47 w 47"/>
                    <a:gd name="T15" fmla="*/ 140 h 232"/>
                    <a:gd name="T16" fmla="*/ 45 w 47"/>
                    <a:gd name="T17" fmla="*/ 103 h 232"/>
                    <a:gd name="T18" fmla="*/ 41 w 47"/>
                    <a:gd name="T19" fmla="*/ 71 h 232"/>
                    <a:gd name="T20" fmla="*/ 36 w 47"/>
                    <a:gd name="T21" fmla="*/ 52 h 232"/>
                    <a:gd name="T22" fmla="*/ 29 w 47"/>
                    <a:gd name="T23" fmla="*/ 34 h 232"/>
                    <a:gd name="T24" fmla="*/ 22 w 47"/>
                    <a:gd name="T25" fmla="*/ 17 h 232"/>
                    <a:gd name="T26" fmla="*/ 13 w 47"/>
                    <a:gd name="T27" fmla="*/ 0 h 232"/>
                    <a:gd name="T28" fmla="*/ 0 w 47"/>
                    <a:gd name="T29" fmla="*/ 19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hangingPunct="0"/>
                  <a:endParaRPr lang="en-US" altLang="zh-CN" sz="1800"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042" name="Freeform 17425">
                  <a:extLst>
                    <a:ext uri="{FF2B5EF4-FFF2-40B4-BE49-F238E27FC236}">
                      <a16:creationId xmlns:a16="http://schemas.microsoft.com/office/drawing/2014/main" id="{CA7250D2-6D48-3DF2-29F8-A0CEA6557C4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 rot="4200091">
                  <a:off x="198" y="1719"/>
                  <a:ext cx="60" cy="27"/>
                </a:xfrm>
                <a:custGeom>
                  <a:avLst/>
                  <a:gdLst>
                    <a:gd name="T0" fmla="*/ 87 w 87"/>
                    <a:gd name="T1" fmla="*/ 22 h 40"/>
                    <a:gd name="T2" fmla="*/ 77 w 87"/>
                    <a:gd name="T3" fmla="*/ 17 h 40"/>
                    <a:gd name="T4" fmla="*/ 68 w 87"/>
                    <a:gd name="T5" fmla="*/ 12 h 40"/>
                    <a:gd name="T6" fmla="*/ 58 w 87"/>
                    <a:gd name="T7" fmla="*/ 7 h 40"/>
                    <a:gd name="T8" fmla="*/ 47 w 87"/>
                    <a:gd name="T9" fmla="*/ 5 h 40"/>
                    <a:gd name="T10" fmla="*/ 37 w 87"/>
                    <a:gd name="T11" fmla="*/ 3 h 40"/>
                    <a:gd name="T12" fmla="*/ 26 w 87"/>
                    <a:gd name="T13" fmla="*/ 2 h 40"/>
                    <a:gd name="T14" fmla="*/ 13 w 87"/>
                    <a:gd name="T15" fmla="*/ 0 h 40"/>
                    <a:gd name="T16" fmla="*/ 0 w 87"/>
                    <a:gd name="T17" fmla="*/ 2 h 40"/>
                    <a:gd name="T18" fmla="*/ 6 w 87"/>
                    <a:gd name="T19" fmla="*/ 6 h 40"/>
                    <a:gd name="T20" fmla="*/ 14 w 87"/>
                    <a:gd name="T21" fmla="*/ 10 h 40"/>
                    <a:gd name="T22" fmla="*/ 22 w 87"/>
                    <a:gd name="T23" fmla="*/ 14 h 40"/>
                    <a:gd name="T24" fmla="*/ 33 w 87"/>
                    <a:gd name="T25" fmla="*/ 18 h 40"/>
                    <a:gd name="T26" fmla="*/ 42 w 87"/>
                    <a:gd name="T27" fmla="*/ 22 h 40"/>
                    <a:gd name="T28" fmla="*/ 52 w 87"/>
                    <a:gd name="T29" fmla="*/ 27 h 40"/>
                    <a:gd name="T30" fmla="*/ 64 w 87"/>
                    <a:gd name="T31" fmla="*/ 33 h 40"/>
                    <a:gd name="T32" fmla="*/ 74 w 87"/>
                    <a:gd name="T33" fmla="*/ 40 h 40"/>
                    <a:gd name="T34" fmla="*/ 87 w 87"/>
                    <a:gd name="T35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hangingPunct="0"/>
                  <a:endParaRPr lang="en-US" altLang="zh-CN" sz="1800">
                    <a:ea typeface="SimSun" panose="02010600030101010101" pitchFamily="2" charset="-122"/>
                  </a:endParaRPr>
                </a:p>
              </p:txBody>
            </p:sp>
          </p:grpSp>
        </p:grpSp>
        <p:grpSp>
          <p:nvGrpSpPr>
            <p:cNvPr id="1043" name="Group 17426">
              <a:extLst>
                <a:ext uri="{FF2B5EF4-FFF2-40B4-BE49-F238E27FC236}">
                  <a16:creationId xmlns:a16="http://schemas.microsoft.com/office/drawing/2014/main" id="{7D07523E-AF9E-868E-63D9-AE76CD366106}"/>
                </a:ext>
              </a:extLst>
            </p:cNvPr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044" name="Freeform 17427">
                <a:extLst>
                  <a:ext uri="{FF2B5EF4-FFF2-40B4-BE49-F238E27FC236}">
                    <a16:creationId xmlns:a16="http://schemas.microsoft.com/office/drawing/2014/main" id="{7CE31671-1F5C-BB03-6706-4F4481FF02A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45" name="Freeform 17428">
                <a:extLst>
                  <a:ext uri="{FF2B5EF4-FFF2-40B4-BE49-F238E27FC236}">
                    <a16:creationId xmlns:a16="http://schemas.microsoft.com/office/drawing/2014/main" id="{33CE8162-0537-B6A9-80B0-913830C06A3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46" name="Freeform 17429">
                <a:extLst>
                  <a:ext uri="{FF2B5EF4-FFF2-40B4-BE49-F238E27FC236}">
                    <a16:creationId xmlns:a16="http://schemas.microsoft.com/office/drawing/2014/main" id="{8B1A0A91-476A-029E-3DBF-3163C3EECEB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</p:grpSp>
        <p:grpSp>
          <p:nvGrpSpPr>
            <p:cNvPr id="1047" name="Group 17430">
              <a:extLst>
                <a:ext uri="{FF2B5EF4-FFF2-40B4-BE49-F238E27FC236}">
                  <a16:creationId xmlns:a16="http://schemas.microsoft.com/office/drawing/2014/main" id="{936C2142-072E-E08F-30D1-5FCC34C9840F}"/>
                </a:ext>
              </a:extLst>
            </p:cNvPr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048" name="Freeform 17431">
                <a:extLst>
                  <a:ext uri="{FF2B5EF4-FFF2-40B4-BE49-F238E27FC236}">
                    <a16:creationId xmlns:a16="http://schemas.microsoft.com/office/drawing/2014/main" id="{21A2179A-3D25-4A70-8858-33BF459D54D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49" name="Freeform 17432">
                <a:extLst>
                  <a:ext uri="{FF2B5EF4-FFF2-40B4-BE49-F238E27FC236}">
                    <a16:creationId xmlns:a16="http://schemas.microsoft.com/office/drawing/2014/main" id="{F796C583-37CA-78BD-8831-BECF64B3608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50" name="Freeform 17433">
                <a:extLst>
                  <a:ext uri="{FF2B5EF4-FFF2-40B4-BE49-F238E27FC236}">
                    <a16:creationId xmlns:a16="http://schemas.microsoft.com/office/drawing/2014/main" id="{7CC3B6A5-3BEE-9263-145A-1DFE33E2606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</p:grpSp>
        <p:grpSp>
          <p:nvGrpSpPr>
            <p:cNvPr id="1051" name="Group 17434">
              <a:extLst>
                <a:ext uri="{FF2B5EF4-FFF2-40B4-BE49-F238E27FC236}">
                  <a16:creationId xmlns:a16="http://schemas.microsoft.com/office/drawing/2014/main" id="{5C62E9E4-7E1B-33B7-B1E6-E74B59BA1D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052" name="Freeform 17435">
                <a:extLst>
                  <a:ext uri="{FF2B5EF4-FFF2-40B4-BE49-F238E27FC236}">
                    <a16:creationId xmlns:a16="http://schemas.microsoft.com/office/drawing/2014/main" id="{9EF9FCEB-D3B1-0BB6-FDE5-371022252FA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53" name="Freeform 17436">
                <a:extLst>
                  <a:ext uri="{FF2B5EF4-FFF2-40B4-BE49-F238E27FC236}">
                    <a16:creationId xmlns:a16="http://schemas.microsoft.com/office/drawing/2014/main" id="{D3E4F27A-0823-C232-D9D0-5E131405BEC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1054" name="Freeform 17437">
                <a:extLst>
                  <a:ext uri="{FF2B5EF4-FFF2-40B4-BE49-F238E27FC236}">
                    <a16:creationId xmlns:a16="http://schemas.microsoft.com/office/drawing/2014/main" id="{8E7342DA-E388-F283-EC6D-4B35880C13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</p:grpSp>
        <p:sp>
          <p:nvSpPr>
            <p:cNvPr id="1055" name="Freeform 17438">
              <a:extLst>
                <a:ext uri="{FF2B5EF4-FFF2-40B4-BE49-F238E27FC236}">
                  <a16:creationId xmlns:a16="http://schemas.microsoft.com/office/drawing/2014/main" id="{8C9B4D89-FD09-E02F-3CAB-12D156ADD0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56" name="Freeform 17439">
              <a:extLst>
                <a:ext uri="{FF2B5EF4-FFF2-40B4-BE49-F238E27FC236}">
                  <a16:creationId xmlns:a16="http://schemas.microsoft.com/office/drawing/2014/main" id="{858FA9F7-08FC-EE86-2D4F-84F10E774AD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57" name="Freeform 17440">
              <a:extLst>
                <a:ext uri="{FF2B5EF4-FFF2-40B4-BE49-F238E27FC236}">
                  <a16:creationId xmlns:a16="http://schemas.microsoft.com/office/drawing/2014/main" id="{6E37DD90-104F-77D5-62E3-D8BDFD5446B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58" name="Freeform 17441">
              <a:extLst>
                <a:ext uri="{FF2B5EF4-FFF2-40B4-BE49-F238E27FC236}">
                  <a16:creationId xmlns:a16="http://schemas.microsoft.com/office/drawing/2014/main" id="{9D7E1CD1-8ECF-7D7E-C0EE-FEF410D22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59" name="Freeform 17442">
              <a:extLst>
                <a:ext uri="{FF2B5EF4-FFF2-40B4-BE49-F238E27FC236}">
                  <a16:creationId xmlns:a16="http://schemas.microsoft.com/office/drawing/2014/main" id="{29D4151B-2662-F7FA-921B-4406C11D40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60" name="Freeform 17443">
              <a:extLst>
                <a:ext uri="{FF2B5EF4-FFF2-40B4-BE49-F238E27FC236}">
                  <a16:creationId xmlns:a16="http://schemas.microsoft.com/office/drawing/2014/main" id="{943A0982-79B0-FA84-657A-6EABEA171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61" name="Freeform 17444">
              <a:extLst>
                <a:ext uri="{FF2B5EF4-FFF2-40B4-BE49-F238E27FC236}">
                  <a16:creationId xmlns:a16="http://schemas.microsoft.com/office/drawing/2014/main" id="{3BE3E486-298E-7397-9841-AC830B4A5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62" name="Freeform 17445">
              <a:extLst>
                <a:ext uri="{FF2B5EF4-FFF2-40B4-BE49-F238E27FC236}">
                  <a16:creationId xmlns:a16="http://schemas.microsoft.com/office/drawing/2014/main" id="{F7DD7EC8-5FD1-400D-B771-0CCE7CB66E6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63" name="Freeform 17446">
              <a:extLst>
                <a:ext uri="{FF2B5EF4-FFF2-40B4-BE49-F238E27FC236}">
                  <a16:creationId xmlns:a16="http://schemas.microsoft.com/office/drawing/2014/main" id="{3309EBF7-2521-0BDB-1AB1-D2013C8E831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84153">
              <a:off x="242" y="756"/>
              <a:ext cx="167" cy="115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64" name="Freeform 17447">
              <a:extLst>
                <a:ext uri="{FF2B5EF4-FFF2-40B4-BE49-F238E27FC236}">
                  <a16:creationId xmlns:a16="http://schemas.microsoft.com/office/drawing/2014/main" id="{B263DE38-0A4E-6957-E0AC-446C6A65039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65" name="Freeform 17448">
              <a:extLst>
                <a:ext uri="{FF2B5EF4-FFF2-40B4-BE49-F238E27FC236}">
                  <a16:creationId xmlns:a16="http://schemas.microsoft.com/office/drawing/2014/main" id="{E28703FF-9051-F14A-1F65-4D461F0A026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84153">
              <a:off x="236" y="721"/>
              <a:ext cx="62" cy="97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66" name="Freeform 17449">
              <a:extLst>
                <a:ext uri="{FF2B5EF4-FFF2-40B4-BE49-F238E27FC236}">
                  <a16:creationId xmlns:a16="http://schemas.microsoft.com/office/drawing/2014/main" id="{B0CA967D-8513-9430-B663-F51610094DE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67" name="Freeform 17450">
              <a:extLst>
                <a:ext uri="{FF2B5EF4-FFF2-40B4-BE49-F238E27FC236}">
                  <a16:creationId xmlns:a16="http://schemas.microsoft.com/office/drawing/2014/main" id="{8F4BC932-F2ED-7964-3F11-3B6B743D2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1068" name="Freeform 17451">
              <a:extLst>
                <a:ext uri="{FF2B5EF4-FFF2-40B4-BE49-F238E27FC236}">
                  <a16:creationId xmlns:a16="http://schemas.microsoft.com/office/drawing/2014/main" id="{955FFE67-411E-F9E1-7FB8-E99F395438A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84153">
              <a:off x="56" y="84"/>
              <a:ext cx="804" cy="686"/>
            </a:xfrm>
            <a:custGeom>
              <a:avLst/>
              <a:gdLst>
                <a:gd name="T0" fmla="*/ 16 w 596"/>
                <a:gd name="T1" fmla="*/ 370 h 666"/>
                <a:gd name="T2" fmla="*/ 6 w 596"/>
                <a:gd name="T3" fmla="*/ 341 h 666"/>
                <a:gd name="T4" fmla="*/ 0 w 596"/>
                <a:gd name="T5" fmla="*/ 289 h 666"/>
                <a:gd name="T6" fmla="*/ 4 w 596"/>
                <a:gd name="T7" fmla="*/ 222 h 666"/>
                <a:gd name="T8" fmla="*/ 25 w 596"/>
                <a:gd name="T9" fmla="*/ 151 h 666"/>
                <a:gd name="T10" fmla="*/ 69 w 596"/>
                <a:gd name="T11" fmla="*/ 84 h 666"/>
                <a:gd name="T12" fmla="*/ 142 w 596"/>
                <a:gd name="T13" fmla="*/ 31 h 666"/>
                <a:gd name="T14" fmla="*/ 247 w 596"/>
                <a:gd name="T15" fmla="*/ 2 h 666"/>
                <a:gd name="T16" fmla="*/ 380 w 596"/>
                <a:gd name="T17" fmla="*/ 9 h 666"/>
                <a:gd name="T18" fmla="*/ 484 w 596"/>
                <a:gd name="T19" fmla="*/ 68 h 666"/>
                <a:gd name="T20" fmla="*/ 554 w 596"/>
                <a:gd name="T21" fmla="*/ 165 h 666"/>
                <a:gd name="T22" fmla="*/ 591 w 596"/>
                <a:gd name="T23" fmla="*/ 284 h 666"/>
                <a:gd name="T24" fmla="*/ 595 w 596"/>
                <a:gd name="T25" fmla="*/ 409 h 666"/>
                <a:gd name="T26" fmla="*/ 566 w 596"/>
                <a:gd name="T27" fmla="*/ 525 h 666"/>
                <a:gd name="T28" fmla="*/ 507 w 596"/>
                <a:gd name="T29" fmla="*/ 615 h 666"/>
                <a:gd name="T30" fmla="*/ 417 w 596"/>
                <a:gd name="T31" fmla="*/ 663 h 666"/>
                <a:gd name="T32" fmla="*/ 389 w 596"/>
                <a:gd name="T33" fmla="*/ 659 h 666"/>
                <a:gd name="T34" fmla="*/ 441 w 596"/>
                <a:gd name="T35" fmla="*/ 617 h 666"/>
                <a:gd name="T36" fmla="*/ 482 w 596"/>
                <a:gd name="T37" fmla="*/ 544 h 666"/>
                <a:gd name="T38" fmla="*/ 509 w 596"/>
                <a:gd name="T39" fmla="*/ 454 h 666"/>
                <a:gd name="T40" fmla="*/ 520 w 596"/>
                <a:gd name="T41" fmla="*/ 355 h 666"/>
                <a:gd name="T42" fmla="*/ 514 w 596"/>
                <a:gd name="T43" fmla="*/ 258 h 666"/>
                <a:gd name="T44" fmla="*/ 485 w 596"/>
                <a:gd name="T45" fmla="*/ 174 h 666"/>
                <a:gd name="T46" fmla="*/ 433 w 596"/>
                <a:gd name="T47" fmla="*/ 112 h 666"/>
                <a:gd name="T48" fmla="*/ 341 w 596"/>
                <a:gd name="T49" fmla="*/ 75 h 666"/>
                <a:gd name="T50" fmla="*/ 246 w 596"/>
                <a:gd name="T51" fmla="*/ 61 h 666"/>
                <a:gd name="T52" fmla="*/ 174 w 596"/>
                <a:gd name="T53" fmla="*/ 71 h 666"/>
                <a:gd name="T54" fmla="*/ 121 w 596"/>
                <a:gd name="T55" fmla="*/ 101 h 666"/>
                <a:gd name="T56" fmla="*/ 84 w 596"/>
                <a:gd name="T57" fmla="*/ 149 h 666"/>
                <a:gd name="T58" fmla="*/ 57 w 596"/>
                <a:gd name="T59" fmla="*/ 206 h 666"/>
                <a:gd name="T60" fmla="*/ 40 w 596"/>
                <a:gd name="T61" fmla="*/ 272 h 666"/>
                <a:gd name="T62" fmla="*/ 28 w 596"/>
                <a:gd name="T63" fmla="*/ 33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altLang="zh-CN" sz="1800">
                <a:ea typeface="SimSun" panose="02010600030101010101" pitchFamily="2" charset="-122"/>
              </a:endParaRPr>
            </a:p>
          </p:txBody>
        </p:sp>
      </p:grpSp>
      <p:sp>
        <p:nvSpPr>
          <p:cNvPr id="17453" name="Title 17452">
            <a:extLst>
              <a:ext uri="{FF2B5EF4-FFF2-40B4-BE49-F238E27FC236}">
                <a16:creationId xmlns:a16="http://schemas.microsoft.com/office/drawing/2014/main" id="{54EA22EA-0A6F-2A1F-B4E3-D097D3ECE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552" y="103188"/>
            <a:ext cx="10991849" cy="13144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noProof="1"/>
              <a:t>Click to edit Master title style</a:t>
            </a:r>
          </a:p>
        </p:txBody>
      </p:sp>
      <p:sp>
        <p:nvSpPr>
          <p:cNvPr id="1070" name="Text Placeholder 17453">
            <a:extLst>
              <a:ext uri="{FF2B5EF4-FFF2-40B4-BE49-F238E27FC236}">
                <a16:creationId xmlns:a16="http://schemas.microsoft.com/office/drawing/2014/main" id="{8DB6F546-FDE8-1ADB-1F85-B56AF114CF1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VN"/>
              <a:t>Click to edit Master text styles</a:t>
            </a:r>
          </a:p>
          <a:p>
            <a:pPr lvl="1"/>
            <a:r>
              <a:rPr lang="en-US" altLang="en-VN"/>
              <a:t>Second level</a:t>
            </a:r>
          </a:p>
          <a:p>
            <a:pPr lvl="2"/>
            <a:r>
              <a:rPr lang="en-US" altLang="en-VN"/>
              <a:t>Third level</a:t>
            </a:r>
          </a:p>
          <a:p>
            <a:pPr lvl="3"/>
            <a:r>
              <a:rPr lang="en-US" altLang="en-VN"/>
              <a:t>Fourth level</a:t>
            </a:r>
          </a:p>
          <a:p>
            <a:pPr lvl="4"/>
            <a:r>
              <a:rPr lang="en-US" altLang="en-VN"/>
              <a:t>Fifth level</a:t>
            </a:r>
          </a:p>
        </p:txBody>
      </p:sp>
      <p:sp>
        <p:nvSpPr>
          <p:cNvPr id="17455" name="Date Placeholder 17454">
            <a:extLst>
              <a:ext uri="{FF2B5EF4-FFF2-40B4-BE49-F238E27FC236}">
                <a16:creationId xmlns:a16="http://schemas.microsoft.com/office/drawing/2014/main" id="{80EAE3F6-2351-BC49-1621-539D292597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7456" name="Footer Placeholder 17455">
            <a:extLst>
              <a:ext uri="{FF2B5EF4-FFF2-40B4-BE49-F238E27FC236}">
                <a16:creationId xmlns:a16="http://schemas.microsoft.com/office/drawing/2014/main" id="{2AC4F7AA-BF3C-849A-5066-FDED39A238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Verdana" panose="020B06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17457" name="Slide Number Placeholder 17456">
            <a:extLst>
              <a:ext uri="{FF2B5EF4-FFF2-40B4-BE49-F238E27FC236}">
                <a16:creationId xmlns:a16="http://schemas.microsoft.com/office/drawing/2014/main" id="{D8360B39-3D96-67D5-D957-681ED482B9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Verdana" panose="020B0604030504040204" pitchFamily="34" charset="0"/>
                <a:ea typeface="SimSun" panose="02010600030101010101" pitchFamily="2" charset="-122"/>
              </a:defRPr>
            </a:lvl1pPr>
          </a:lstStyle>
          <a:p>
            <a:fld id="{9DD52ED2-6F83-B54C-BF60-80E7C8E31B38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09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D0EBB-87F6-418F-B326-C8B29B7DC95F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42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M3bBYIa9p5AtOorVPsWcHG4O40r9fHI7MoTIIkr_508/copy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slideLayout" Target="../slideLayouts/slideLayout33.xml"/><Relationship Id="rId7" Type="http://schemas.openxmlformats.org/officeDocument/2006/relationships/slide" Target="slide8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1.wdp"/><Relationship Id="rId11" Type="http://schemas.openxmlformats.org/officeDocument/2006/relationships/image" Target="../media/image31.png"/><Relationship Id="rId5" Type="http://schemas.openxmlformats.org/officeDocument/2006/relationships/image" Target="../media/image27.pn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slide" Target="slide29.xml"/><Relationship Id="rId18" Type="http://schemas.openxmlformats.org/officeDocument/2006/relationships/image" Target="../media/image37.png"/><Relationship Id="rId3" Type="http://schemas.microsoft.com/office/2007/relationships/media" Target="../media/media5.wav"/><Relationship Id="rId7" Type="http://schemas.openxmlformats.org/officeDocument/2006/relationships/image" Target="../media/image33.png"/><Relationship Id="rId12" Type="http://schemas.openxmlformats.org/officeDocument/2006/relationships/image" Target="../media/image35.png"/><Relationship Id="rId17" Type="http://schemas.openxmlformats.org/officeDocument/2006/relationships/slide" Target="slide28.xml"/><Relationship Id="rId2" Type="http://schemas.microsoft.com/office/2007/relationships/media" Target="../media/media4.wav"/><Relationship Id="rId16" Type="http://schemas.openxmlformats.org/officeDocument/2006/relationships/image" Target="../media/image28.gif"/><Relationship Id="rId1" Type="http://schemas.openxmlformats.org/officeDocument/2006/relationships/audio" Target="NULL" TargetMode="External"/><Relationship Id="rId6" Type="http://schemas.openxmlformats.org/officeDocument/2006/relationships/image" Target="../media/image32.png"/><Relationship Id="rId11" Type="http://schemas.openxmlformats.org/officeDocument/2006/relationships/slide" Target="slide27.xml"/><Relationship Id="rId5" Type="http://schemas.openxmlformats.org/officeDocument/2006/relationships/slideLayout" Target="../slideLayouts/slideLayout33.xml"/><Relationship Id="rId15" Type="http://schemas.openxmlformats.org/officeDocument/2006/relationships/slide" Target="slide8.xml"/><Relationship Id="rId10" Type="http://schemas.openxmlformats.org/officeDocument/2006/relationships/slide" Target="slide26.xml"/><Relationship Id="rId4" Type="http://schemas.openxmlformats.org/officeDocument/2006/relationships/audio" Target="../media/media5.wav"/><Relationship Id="rId9" Type="http://schemas.openxmlformats.org/officeDocument/2006/relationships/image" Target="../media/image29.png"/><Relationship Id="rId14" Type="http://schemas.openxmlformats.org/officeDocument/2006/relationships/image" Target="../media/image36.gif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4.xml"/><Relationship Id="rId6" Type="http://schemas.openxmlformats.org/officeDocument/2006/relationships/slide" Target="slide25.xml"/><Relationship Id="rId5" Type="http://schemas.openxmlformats.org/officeDocument/2006/relationships/image" Target="../media/image26.png"/><Relationship Id="rId4" Type="http://schemas.openxmlformats.org/officeDocument/2006/relationships/audio" Target="../media/audio3.wav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4.xml"/><Relationship Id="rId6" Type="http://schemas.openxmlformats.org/officeDocument/2006/relationships/slide" Target="slide25.xml"/><Relationship Id="rId5" Type="http://schemas.openxmlformats.org/officeDocument/2006/relationships/image" Target="../media/image26.png"/><Relationship Id="rId4" Type="http://schemas.openxmlformats.org/officeDocument/2006/relationships/audio" Target="../media/audio3.wav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4.xml"/><Relationship Id="rId6" Type="http://schemas.openxmlformats.org/officeDocument/2006/relationships/slide" Target="slide25.xml"/><Relationship Id="rId5" Type="http://schemas.openxmlformats.org/officeDocument/2006/relationships/image" Target="../media/image26.png"/><Relationship Id="rId4" Type="http://schemas.openxmlformats.org/officeDocument/2006/relationships/audio" Target="../media/audio3.wav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4.xml"/><Relationship Id="rId6" Type="http://schemas.openxmlformats.org/officeDocument/2006/relationships/slide" Target="slide25.xml"/><Relationship Id="rId5" Type="http://schemas.openxmlformats.org/officeDocument/2006/relationships/image" Target="../media/image26.png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9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1B0760B-F354-AABF-73F0-33AC2871F4DB}"/>
              </a:ext>
            </a:extLst>
          </p:cNvPr>
          <p:cNvSpPr/>
          <p:nvPr/>
        </p:nvSpPr>
        <p:spPr>
          <a:xfrm>
            <a:off x="3475731" y="1413673"/>
            <a:ext cx="52405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6600" b="1" kern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50931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t1s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CB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uoc_do_cac_nuoc_dan_chu_nhan_dan_dong_au_500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892" y="268942"/>
            <a:ext cx="8081683" cy="5957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27414" y="6327448"/>
            <a:ext cx="100673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Lược đồ các nước dân chủ nhân dân Đông Âu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CTTG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thứ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08377" y="2057400"/>
            <a:ext cx="941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1944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07189" y="3047410"/>
            <a:ext cx="941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1944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19803" y="3247465"/>
            <a:ext cx="941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1945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60777" y="4092380"/>
            <a:ext cx="941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1945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49156" y="2257455"/>
            <a:ext cx="941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1945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53733" y="4959129"/>
            <a:ext cx="941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1945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77836" y="4025145"/>
            <a:ext cx="941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1946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25471" y="1125063"/>
            <a:ext cx="941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1949</a:t>
            </a:r>
          </a:p>
        </p:txBody>
      </p:sp>
    </p:spTree>
    <p:extLst>
      <p:ext uri="{BB962C8B-B14F-4D97-AF65-F5344CB8AC3E}">
        <p14:creationId xmlns:p14="http://schemas.microsoft.com/office/powerpoint/2010/main" val="330647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204;p28">
            <a:extLst>
              <a:ext uri="{FF2B5EF4-FFF2-40B4-BE49-F238E27FC236}">
                <a16:creationId xmlns:a16="http://schemas.microsoft.com/office/drawing/2014/main" id="{83CACF1A-DC54-A054-4F1C-537DDBEF03E3}"/>
              </a:ext>
            </a:extLst>
          </p:cNvPr>
          <p:cNvSpPr txBox="1">
            <a:spLocks/>
          </p:cNvSpPr>
          <p:nvPr/>
        </p:nvSpPr>
        <p:spPr>
          <a:xfrm>
            <a:off x="1353407" y="0"/>
            <a:ext cx="11013477" cy="141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849"/>
              </a:buClr>
              <a:buSzPts val="2800"/>
              <a:buFont typeface="Pangolin"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>
                <a:ln>
                  <a:noFill/>
                </a:ln>
                <a:solidFill>
                  <a:srgbClr val="003849"/>
                </a:solidFill>
                <a:effectLst/>
                <a:uLnTx/>
                <a:uFillTx/>
                <a:latin typeface="Pangolin"/>
                <a:sym typeface="Pangolin"/>
              </a:rPr>
              <a:t>BÀI 1 : LIÊN XÔ VÀ CÁC NƯỚC ĐÔNG ÂU TỪ NĂM 1945 ĐẾN GIỮA NHỮNG  NĂM 70 CỦA THẾ KỶ XX. (t2) </a:t>
            </a:r>
            <a:endParaRPr kumimoji="0" lang="vi-VN" sz="3200" b="1" i="0" u="none" strike="noStrike" kern="0" cap="none" spc="0" normalizeH="0" baseline="0" noProof="0" dirty="0">
              <a:ln>
                <a:noFill/>
              </a:ln>
              <a:solidFill>
                <a:srgbClr val="003849"/>
              </a:solidFill>
              <a:effectLst/>
              <a:uLnTx/>
              <a:uFillTx/>
              <a:latin typeface="Pangolin"/>
              <a:sym typeface="Pangolin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9EE54B-9D01-B851-212F-C177CEAB1F1A}"/>
              </a:ext>
            </a:extLst>
          </p:cNvPr>
          <p:cNvSpPr/>
          <p:nvPr/>
        </p:nvSpPr>
        <p:spPr>
          <a:xfrm>
            <a:off x="143781" y="1155165"/>
            <a:ext cx="24192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II. ĐÔNG ÂU </a:t>
            </a:r>
            <a:endParaRPr lang="en-VN" sz="2000" dirty="0">
              <a:solidFill>
                <a:srgbClr val="003849"/>
              </a:solidFill>
              <a:latin typeface="Arial"/>
            </a:endParaRPr>
          </a:p>
        </p:txBody>
      </p:sp>
      <p:sp>
        <p:nvSpPr>
          <p:cNvPr id="10" name="Rectangles 44038">
            <a:extLst>
              <a:ext uri="{FF2B5EF4-FFF2-40B4-BE49-F238E27FC236}">
                <a16:creationId xmlns:a16="http://schemas.microsoft.com/office/drawing/2014/main" id="{B470F0FF-E95C-695A-BF35-E8ED8247A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40443"/>
            <a:ext cx="8670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1)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ra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đời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nước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chủ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Đông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Âu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.</a:t>
            </a:r>
          </a:p>
        </p:txBody>
      </p:sp>
      <p:sp>
        <p:nvSpPr>
          <p:cNvPr id="11" name="Rectangles 44039">
            <a:extLst>
              <a:ext uri="{FF2B5EF4-FFF2-40B4-BE49-F238E27FC236}">
                <a16:creationId xmlns:a16="http://schemas.microsoft.com/office/drawing/2014/main" id="{8CA44A81-0852-2BFA-7136-AABD3436A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90761"/>
            <a:ext cx="34676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a)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Hoàn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cảnh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ra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đời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: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F3FB5B1-3B33-9D4D-CE71-75596BC67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278" y="2190761"/>
            <a:ext cx="4996721" cy="4640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s 44039">
            <a:extLst>
              <a:ext uri="{FF2B5EF4-FFF2-40B4-BE49-F238E27FC236}">
                <a16:creationId xmlns:a16="http://schemas.microsoft.com/office/drawing/2014/main" id="{AAD61D9F-B24B-20BA-7BDB-C774CE1AD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725" y="2762415"/>
            <a:ext cx="69556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b)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Thực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hiện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cách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mạng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chủ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: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33A6042-990D-4C10-BE7C-0672C5929705}"/>
              </a:ext>
            </a:extLst>
          </p:cNvPr>
          <p:cNvSpPr/>
          <p:nvPr/>
        </p:nvSpPr>
        <p:spPr>
          <a:xfrm>
            <a:off x="0" y="3890203"/>
            <a:ext cx="7108723" cy="132735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EACCA6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vi-VN" altLang="en-VN" sz="2800" b="1" dirty="0">
                <a:solidFill>
                  <a:srgbClr val="FF3300"/>
                </a:solidFill>
              </a:rPr>
              <a:t>Để hoàn thành cách mạng dân tộc dân chủ nhân dân các nước đông Âu thực hiện nhiệm vụ gì ? </a:t>
            </a:r>
          </a:p>
        </p:txBody>
      </p:sp>
    </p:spTree>
    <p:extLst>
      <p:ext uri="{BB962C8B-B14F-4D97-AF65-F5344CB8AC3E}">
        <p14:creationId xmlns:p14="http://schemas.microsoft.com/office/powerpoint/2010/main" val="285830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0"/>
          <p:cNvSpPr txBox="1">
            <a:spLocks noGrp="1"/>
          </p:cNvSpPr>
          <p:nvPr>
            <p:ph type="subTitle" idx="3"/>
          </p:nvPr>
        </p:nvSpPr>
        <p:spPr>
          <a:xfrm>
            <a:off x="116967" y="3828566"/>
            <a:ext cx="2426400" cy="131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5" name="Google Shape;305;p30"/>
          <p:cNvSpPr txBox="1">
            <a:spLocks noGrp="1"/>
          </p:cNvSpPr>
          <p:nvPr>
            <p:ph type="subTitle" idx="6"/>
          </p:nvPr>
        </p:nvSpPr>
        <p:spPr>
          <a:xfrm>
            <a:off x="3303614" y="3465055"/>
            <a:ext cx="2426400" cy="131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ruộng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" name="Google Shape;307;p30"/>
          <p:cNvSpPr txBox="1">
            <a:spLocks noGrp="1"/>
          </p:cNvSpPr>
          <p:nvPr>
            <p:ph type="subTitle" idx="9"/>
          </p:nvPr>
        </p:nvSpPr>
        <p:spPr>
          <a:xfrm>
            <a:off x="6042870" y="3411184"/>
            <a:ext cx="2784449" cy="131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9" name="Google Shape;309;p30"/>
          <p:cNvSpPr txBox="1">
            <a:spLocks noGrp="1"/>
          </p:cNvSpPr>
          <p:nvPr>
            <p:ph type="subTitle" idx="15"/>
          </p:nvPr>
        </p:nvSpPr>
        <p:spPr>
          <a:xfrm>
            <a:off x="9212676" y="3828566"/>
            <a:ext cx="2888137" cy="131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0" name="Google Shape;310;p30"/>
          <p:cNvSpPr/>
          <p:nvPr/>
        </p:nvSpPr>
        <p:spPr>
          <a:xfrm>
            <a:off x="400575" y="2347237"/>
            <a:ext cx="1593467" cy="159346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11" name="Google Shape;311;p30"/>
          <p:cNvSpPr/>
          <p:nvPr/>
        </p:nvSpPr>
        <p:spPr>
          <a:xfrm>
            <a:off x="3794684" y="1718240"/>
            <a:ext cx="1593467" cy="159346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12" name="Google Shape;312;p30"/>
          <p:cNvSpPr/>
          <p:nvPr/>
        </p:nvSpPr>
        <p:spPr>
          <a:xfrm>
            <a:off x="6772548" y="1623450"/>
            <a:ext cx="1593467" cy="159346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13" name="Google Shape;313;p30"/>
          <p:cNvSpPr/>
          <p:nvPr/>
        </p:nvSpPr>
        <p:spPr>
          <a:xfrm>
            <a:off x="9558095" y="2036184"/>
            <a:ext cx="1593467" cy="159346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14" name="Google Shape;314;p30"/>
          <p:cNvSpPr txBox="1">
            <a:spLocks noGrp="1"/>
          </p:cNvSpPr>
          <p:nvPr>
            <p:ph type="title" idx="2"/>
          </p:nvPr>
        </p:nvSpPr>
        <p:spPr>
          <a:xfrm>
            <a:off x="697507" y="2765037"/>
            <a:ext cx="999600" cy="768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3200"/>
              <a:t>01</a:t>
            </a:r>
            <a:endParaRPr sz="3200"/>
          </a:p>
        </p:txBody>
      </p:sp>
      <p:sp>
        <p:nvSpPr>
          <p:cNvPr id="315" name="Google Shape;315;p30"/>
          <p:cNvSpPr txBox="1">
            <a:spLocks noGrp="1"/>
          </p:cNvSpPr>
          <p:nvPr>
            <p:ph type="title" idx="4"/>
          </p:nvPr>
        </p:nvSpPr>
        <p:spPr>
          <a:xfrm>
            <a:off x="4052099" y="2136040"/>
            <a:ext cx="999600" cy="768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3200"/>
              <a:t>02</a:t>
            </a:r>
            <a:endParaRPr sz="3200"/>
          </a:p>
        </p:txBody>
      </p:sp>
      <p:sp>
        <p:nvSpPr>
          <p:cNvPr id="316" name="Google Shape;316;p30"/>
          <p:cNvSpPr txBox="1">
            <a:spLocks noGrp="1"/>
          </p:cNvSpPr>
          <p:nvPr>
            <p:ph type="title" idx="7"/>
          </p:nvPr>
        </p:nvSpPr>
        <p:spPr>
          <a:xfrm>
            <a:off x="7039647" y="2041250"/>
            <a:ext cx="999600" cy="768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3200"/>
              <a:t>03</a:t>
            </a:r>
            <a:endParaRPr sz="3200"/>
          </a:p>
        </p:txBody>
      </p:sp>
      <p:sp>
        <p:nvSpPr>
          <p:cNvPr id="317" name="Google Shape;317;p30"/>
          <p:cNvSpPr txBox="1">
            <a:spLocks noGrp="1"/>
          </p:cNvSpPr>
          <p:nvPr>
            <p:ph type="title" idx="13"/>
          </p:nvPr>
        </p:nvSpPr>
        <p:spPr>
          <a:xfrm>
            <a:off x="9899039" y="2448917"/>
            <a:ext cx="999600" cy="768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3200" dirty="0"/>
              <a:t>04</a:t>
            </a:r>
            <a:endParaRPr sz="3200" dirty="0"/>
          </a:p>
        </p:txBody>
      </p:sp>
      <p:sp>
        <p:nvSpPr>
          <p:cNvPr id="318" name="Google Shape;318;p30"/>
          <p:cNvSpPr/>
          <p:nvPr/>
        </p:nvSpPr>
        <p:spPr>
          <a:xfrm>
            <a:off x="417997" y="1575631"/>
            <a:ext cx="622441" cy="598396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19" name="Google Shape;319;p30"/>
          <p:cNvGrpSpPr/>
          <p:nvPr/>
        </p:nvGrpSpPr>
        <p:grpSpPr>
          <a:xfrm flipH="1">
            <a:off x="10398839" y="253830"/>
            <a:ext cx="1593467" cy="1782354"/>
            <a:chOff x="2775625" y="1435725"/>
            <a:chExt cx="662025" cy="787625"/>
          </a:xfrm>
        </p:grpSpPr>
        <p:sp>
          <p:nvSpPr>
            <p:cNvPr id="320" name="Google Shape;320;p30"/>
            <p:cNvSpPr/>
            <p:nvPr/>
          </p:nvSpPr>
          <p:spPr>
            <a:xfrm>
              <a:off x="2994100" y="1454100"/>
              <a:ext cx="425375" cy="308900"/>
            </a:xfrm>
            <a:custGeom>
              <a:avLst/>
              <a:gdLst/>
              <a:ahLst/>
              <a:cxnLst/>
              <a:rect l="l" t="t" r="r" b="b"/>
              <a:pathLst>
                <a:path w="17015" h="12356" extrusionOk="0">
                  <a:moveTo>
                    <a:pt x="9652" y="0"/>
                  </a:moveTo>
                  <a:cubicBezTo>
                    <a:pt x="9340" y="0"/>
                    <a:pt x="9028" y="32"/>
                    <a:pt x="8716" y="87"/>
                  </a:cubicBezTo>
                  <a:cubicBezTo>
                    <a:pt x="8454" y="123"/>
                    <a:pt x="8169" y="158"/>
                    <a:pt x="7931" y="301"/>
                  </a:cubicBezTo>
                  <a:cubicBezTo>
                    <a:pt x="7728" y="420"/>
                    <a:pt x="7514" y="468"/>
                    <a:pt x="7288" y="504"/>
                  </a:cubicBezTo>
                  <a:cubicBezTo>
                    <a:pt x="6930" y="527"/>
                    <a:pt x="6609" y="635"/>
                    <a:pt x="6276" y="778"/>
                  </a:cubicBezTo>
                  <a:cubicBezTo>
                    <a:pt x="6157" y="837"/>
                    <a:pt x="6026" y="885"/>
                    <a:pt x="5895" y="897"/>
                  </a:cubicBezTo>
                  <a:cubicBezTo>
                    <a:pt x="5597" y="944"/>
                    <a:pt x="5311" y="1075"/>
                    <a:pt x="5061" y="1230"/>
                  </a:cubicBezTo>
                  <a:cubicBezTo>
                    <a:pt x="4609" y="1480"/>
                    <a:pt x="4168" y="1754"/>
                    <a:pt x="3716" y="1992"/>
                  </a:cubicBezTo>
                  <a:cubicBezTo>
                    <a:pt x="3359" y="2182"/>
                    <a:pt x="3037" y="2409"/>
                    <a:pt x="2739" y="2671"/>
                  </a:cubicBezTo>
                  <a:cubicBezTo>
                    <a:pt x="2585" y="2802"/>
                    <a:pt x="2442" y="2944"/>
                    <a:pt x="2251" y="3028"/>
                  </a:cubicBezTo>
                  <a:cubicBezTo>
                    <a:pt x="2192" y="3064"/>
                    <a:pt x="2108" y="3123"/>
                    <a:pt x="2073" y="3159"/>
                  </a:cubicBezTo>
                  <a:cubicBezTo>
                    <a:pt x="1680" y="3671"/>
                    <a:pt x="1263" y="4159"/>
                    <a:pt x="918" y="4707"/>
                  </a:cubicBezTo>
                  <a:cubicBezTo>
                    <a:pt x="596" y="5266"/>
                    <a:pt x="358" y="5861"/>
                    <a:pt x="108" y="6433"/>
                  </a:cubicBezTo>
                  <a:cubicBezTo>
                    <a:pt x="13" y="6635"/>
                    <a:pt x="1" y="6826"/>
                    <a:pt x="25" y="7028"/>
                  </a:cubicBezTo>
                  <a:cubicBezTo>
                    <a:pt x="72" y="7374"/>
                    <a:pt x="120" y="7707"/>
                    <a:pt x="168" y="8040"/>
                  </a:cubicBezTo>
                  <a:cubicBezTo>
                    <a:pt x="203" y="8326"/>
                    <a:pt x="346" y="8600"/>
                    <a:pt x="465" y="8850"/>
                  </a:cubicBezTo>
                  <a:cubicBezTo>
                    <a:pt x="501" y="8933"/>
                    <a:pt x="608" y="9017"/>
                    <a:pt x="703" y="9076"/>
                  </a:cubicBezTo>
                  <a:cubicBezTo>
                    <a:pt x="775" y="9136"/>
                    <a:pt x="894" y="9159"/>
                    <a:pt x="942" y="9231"/>
                  </a:cubicBezTo>
                  <a:cubicBezTo>
                    <a:pt x="1061" y="9386"/>
                    <a:pt x="1204" y="9457"/>
                    <a:pt x="1370" y="9529"/>
                  </a:cubicBezTo>
                  <a:cubicBezTo>
                    <a:pt x="1489" y="9588"/>
                    <a:pt x="1608" y="9671"/>
                    <a:pt x="1739" y="9731"/>
                  </a:cubicBezTo>
                  <a:cubicBezTo>
                    <a:pt x="1835" y="9767"/>
                    <a:pt x="1918" y="9814"/>
                    <a:pt x="2013" y="9850"/>
                  </a:cubicBezTo>
                  <a:cubicBezTo>
                    <a:pt x="2144" y="9874"/>
                    <a:pt x="2263" y="9933"/>
                    <a:pt x="2382" y="10029"/>
                  </a:cubicBezTo>
                  <a:cubicBezTo>
                    <a:pt x="2466" y="10088"/>
                    <a:pt x="2573" y="10148"/>
                    <a:pt x="2680" y="10172"/>
                  </a:cubicBezTo>
                  <a:cubicBezTo>
                    <a:pt x="3275" y="10386"/>
                    <a:pt x="3859" y="10600"/>
                    <a:pt x="4478" y="10719"/>
                  </a:cubicBezTo>
                  <a:cubicBezTo>
                    <a:pt x="4640" y="10753"/>
                    <a:pt x="4802" y="10781"/>
                    <a:pt x="4960" y="10781"/>
                  </a:cubicBezTo>
                  <a:cubicBezTo>
                    <a:pt x="5022" y="10781"/>
                    <a:pt x="5084" y="10777"/>
                    <a:pt x="5144" y="10767"/>
                  </a:cubicBezTo>
                  <a:cubicBezTo>
                    <a:pt x="5192" y="10767"/>
                    <a:pt x="5252" y="10755"/>
                    <a:pt x="5299" y="10755"/>
                  </a:cubicBezTo>
                  <a:lnTo>
                    <a:pt x="5371" y="10755"/>
                  </a:lnTo>
                  <a:cubicBezTo>
                    <a:pt x="5609" y="10755"/>
                    <a:pt x="5728" y="10838"/>
                    <a:pt x="5776" y="11064"/>
                  </a:cubicBezTo>
                  <a:cubicBezTo>
                    <a:pt x="5835" y="11422"/>
                    <a:pt x="5883" y="11779"/>
                    <a:pt x="5942" y="12148"/>
                  </a:cubicBezTo>
                  <a:cubicBezTo>
                    <a:pt x="5954" y="12231"/>
                    <a:pt x="5942" y="12303"/>
                    <a:pt x="6026" y="12350"/>
                  </a:cubicBezTo>
                  <a:cubicBezTo>
                    <a:pt x="6033" y="12350"/>
                    <a:pt x="6047" y="12356"/>
                    <a:pt x="6058" y="12356"/>
                  </a:cubicBezTo>
                  <a:cubicBezTo>
                    <a:pt x="6064" y="12356"/>
                    <a:pt x="6069" y="12354"/>
                    <a:pt x="6073" y="12350"/>
                  </a:cubicBezTo>
                  <a:cubicBezTo>
                    <a:pt x="6549" y="12136"/>
                    <a:pt x="6990" y="11898"/>
                    <a:pt x="7335" y="11481"/>
                  </a:cubicBezTo>
                  <a:cubicBezTo>
                    <a:pt x="7383" y="11422"/>
                    <a:pt x="7430" y="11362"/>
                    <a:pt x="7502" y="11315"/>
                  </a:cubicBezTo>
                  <a:cubicBezTo>
                    <a:pt x="7692" y="11219"/>
                    <a:pt x="7811" y="11041"/>
                    <a:pt x="7931" y="10838"/>
                  </a:cubicBezTo>
                  <a:cubicBezTo>
                    <a:pt x="8097" y="10779"/>
                    <a:pt x="8264" y="10814"/>
                    <a:pt x="8359" y="10695"/>
                  </a:cubicBezTo>
                  <a:cubicBezTo>
                    <a:pt x="8538" y="10505"/>
                    <a:pt x="8800" y="10445"/>
                    <a:pt x="9050" y="10410"/>
                  </a:cubicBezTo>
                  <a:cubicBezTo>
                    <a:pt x="9705" y="10326"/>
                    <a:pt x="10371" y="10231"/>
                    <a:pt x="11026" y="10148"/>
                  </a:cubicBezTo>
                  <a:cubicBezTo>
                    <a:pt x="11205" y="10112"/>
                    <a:pt x="11371" y="10088"/>
                    <a:pt x="11550" y="10041"/>
                  </a:cubicBezTo>
                  <a:cubicBezTo>
                    <a:pt x="11836" y="9945"/>
                    <a:pt x="12098" y="9850"/>
                    <a:pt x="12372" y="9755"/>
                  </a:cubicBezTo>
                  <a:cubicBezTo>
                    <a:pt x="12562" y="9695"/>
                    <a:pt x="12753" y="9636"/>
                    <a:pt x="12931" y="9576"/>
                  </a:cubicBezTo>
                  <a:cubicBezTo>
                    <a:pt x="13205" y="9493"/>
                    <a:pt x="13467" y="9410"/>
                    <a:pt x="13705" y="9314"/>
                  </a:cubicBezTo>
                  <a:cubicBezTo>
                    <a:pt x="13979" y="9195"/>
                    <a:pt x="14241" y="9076"/>
                    <a:pt x="14455" y="8874"/>
                  </a:cubicBezTo>
                  <a:cubicBezTo>
                    <a:pt x="14669" y="8671"/>
                    <a:pt x="14931" y="8505"/>
                    <a:pt x="15170" y="8338"/>
                  </a:cubicBezTo>
                  <a:cubicBezTo>
                    <a:pt x="15193" y="8326"/>
                    <a:pt x="15229" y="8278"/>
                    <a:pt x="15241" y="8255"/>
                  </a:cubicBezTo>
                  <a:cubicBezTo>
                    <a:pt x="15348" y="8100"/>
                    <a:pt x="15479" y="8005"/>
                    <a:pt x="15622" y="7909"/>
                  </a:cubicBezTo>
                  <a:cubicBezTo>
                    <a:pt x="15717" y="7850"/>
                    <a:pt x="15824" y="7790"/>
                    <a:pt x="15848" y="7671"/>
                  </a:cubicBezTo>
                  <a:cubicBezTo>
                    <a:pt x="15896" y="7528"/>
                    <a:pt x="16003" y="7421"/>
                    <a:pt x="16134" y="7326"/>
                  </a:cubicBezTo>
                  <a:cubicBezTo>
                    <a:pt x="16324" y="7183"/>
                    <a:pt x="16491" y="7016"/>
                    <a:pt x="16574" y="6778"/>
                  </a:cubicBezTo>
                  <a:cubicBezTo>
                    <a:pt x="16658" y="6612"/>
                    <a:pt x="16753" y="6457"/>
                    <a:pt x="16848" y="6290"/>
                  </a:cubicBezTo>
                  <a:cubicBezTo>
                    <a:pt x="16872" y="6231"/>
                    <a:pt x="16896" y="6159"/>
                    <a:pt x="16908" y="6076"/>
                  </a:cubicBezTo>
                  <a:cubicBezTo>
                    <a:pt x="16920" y="5957"/>
                    <a:pt x="16932" y="5826"/>
                    <a:pt x="16955" y="5707"/>
                  </a:cubicBezTo>
                  <a:cubicBezTo>
                    <a:pt x="16967" y="5421"/>
                    <a:pt x="17015" y="5183"/>
                    <a:pt x="16991" y="4945"/>
                  </a:cubicBezTo>
                  <a:cubicBezTo>
                    <a:pt x="16955" y="4468"/>
                    <a:pt x="16896" y="3992"/>
                    <a:pt x="16789" y="3540"/>
                  </a:cubicBezTo>
                  <a:cubicBezTo>
                    <a:pt x="16729" y="3254"/>
                    <a:pt x="16622" y="2980"/>
                    <a:pt x="16515" y="2718"/>
                  </a:cubicBezTo>
                  <a:cubicBezTo>
                    <a:pt x="16455" y="2552"/>
                    <a:pt x="16360" y="2409"/>
                    <a:pt x="16241" y="2266"/>
                  </a:cubicBezTo>
                  <a:cubicBezTo>
                    <a:pt x="15979" y="1992"/>
                    <a:pt x="15705" y="1706"/>
                    <a:pt x="15431" y="1420"/>
                  </a:cubicBezTo>
                  <a:cubicBezTo>
                    <a:pt x="15170" y="1135"/>
                    <a:pt x="14824" y="956"/>
                    <a:pt x="14431" y="837"/>
                  </a:cubicBezTo>
                  <a:cubicBezTo>
                    <a:pt x="14158" y="754"/>
                    <a:pt x="13836" y="742"/>
                    <a:pt x="13598" y="539"/>
                  </a:cubicBezTo>
                  <a:cubicBezTo>
                    <a:pt x="13538" y="480"/>
                    <a:pt x="13443" y="480"/>
                    <a:pt x="13360" y="456"/>
                  </a:cubicBezTo>
                  <a:cubicBezTo>
                    <a:pt x="12907" y="325"/>
                    <a:pt x="12431" y="301"/>
                    <a:pt x="11979" y="111"/>
                  </a:cubicBezTo>
                  <a:cubicBezTo>
                    <a:pt x="11973" y="105"/>
                    <a:pt x="11961" y="105"/>
                    <a:pt x="11947" y="105"/>
                  </a:cubicBezTo>
                  <a:cubicBezTo>
                    <a:pt x="11934" y="105"/>
                    <a:pt x="11919" y="105"/>
                    <a:pt x="11907" y="99"/>
                  </a:cubicBezTo>
                  <a:cubicBezTo>
                    <a:pt x="11645" y="67"/>
                    <a:pt x="11389" y="46"/>
                    <a:pt x="11130" y="46"/>
                  </a:cubicBezTo>
                  <a:cubicBezTo>
                    <a:pt x="11001" y="46"/>
                    <a:pt x="10871" y="51"/>
                    <a:pt x="10740" y="63"/>
                  </a:cubicBezTo>
                  <a:cubicBezTo>
                    <a:pt x="10682" y="74"/>
                    <a:pt x="10620" y="80"/>
                    <a:pt x="10558" y="80"/>
                  </a:cubicBezTo>
                  <a:cubicBezTo>
                    <a:pt x="10481" y="80"/>
                    <a:pt x="10402" y="71"/>
                    <a:pt x="10324" y="51"/>
                  </a:cubicBezTo>
                  <a:cubicBezTo>
                    <a:pt x="10100" y="16"/>
                    <a:pt x="9876" y="0"/>
                    <a:pt x="9652" y="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30"/>
            <p:cNvSpPr/>
            <p:nvPr/>
          </p:nvSpPr>
          <p:spPr>
            <a:xfrm>
              <a:off x="2978925" y="1435725"/>
              <a:ext cx="458725" cy="343825"/>
            </a:xfrm>
            <a:custGeom>
              <a:avLst/>
              <a:gdLst/>
              <a:ahLst/>
              <a:cxnLst/>
              <a:rect l="l" t="t" r="r" b="b"/>
              <a:pathLst>
                <a:path w="18349" h="13753" extrusionOk="0">
                  <a:moveTo>
                    <a:pt x="5894" y="12085"/>
                  </a:moveTo>
                  <a:cubicBezTo>
                    <a:pt x="5847" y="12050"/>
                    <a:pt x="5835" y="12038"/>
                    <a:pt x="5811" y="12038"/>
                  </a:cubicBezTo>
                  <a:cubicBezTo>
                    <a:pt x="5204" y="12145"/>
                    <a:pt x="4620" y="11930"/>
                    <a:pt x="4049" y="11764"/>
                  </a:cubicBezTo>
                  <a:cubicBezTo>
                    <a:pt x="3727" y="11680"/>
                    <a:pt x="3418" y="11561"/>
                    <a:pt x="3120" y="11454"/>
                  </a:cubicBezTo>
                  <a:cubicBezTo>
                    <a:pt x="2954" y="11395"/>
                    <a:pt x="2811" y="11311"/>
                    <a:pt x="2644" y="11240"/>
                  </a:cubicBezTo>
                  <a:cubicBezTo>
                    <a:pt x="2632" y="11216"/>
                    <a:pt x="2596" y="11204"/>
                    <a:pt x="2584" y="11192"/>
                  </a:cubicBezTo>
                  <a:cubicBezTo>
                    <a:pt x="2203" y="11133"/>
                    <a:pt x="1930" y="10835"/>
                    <a:pt x="1572" y="10716"/>
                  </a:cubicBezTo>
                  <a:cubicBezTo>
                    <a:pt x="1430" y="10656"/>
                    <a:pt x="1275" y="10573"/>
                    <a:pt x="1168" y="10442"/>
                  </a:cubicBezTo>
                  <a:cubicBezTo>
                    <a:pt x="1132" y="10383"/>
                    <a:pt x="1072" y="10347"/>
                    <a:pt x="989" y="10311"/>
                  </a:cubicBezTo>
                  <a:cubicBezTo>
                    <a:pt x="798" y="10216"/>
                    <a:pt x="679" y="10073"/>
                    <a:pt x="560" y="9906"/>
                  </a:cubicBezTo>
                  <a:cubicBezTo>
                    <a:pt x="429" y="9680"/>
                    <a:pt x="215" y="9168"/>
                    <a:pt x="179" y="8894"/>
                  </a:cubicBezTo>
                  <a:cubicBezTo>
                    <a:pt x="132" y="8549"/>
                    <a:pt x="84" y="8192"/>
                    <a:pt x="36" y="7859"/>
                  </a:cubicBezTo>
                  <a:cubicBezTo>
                    <a:pt x="1" y="7537"/>
                    <a:pt x="25" y="7239"/>
                    <a:pt x="144" y="6966"/>
                  </a:cubicBezTo>
                  <a:cubicBezTo>
                    <a:pt x="417" y="6335"/>
                    <a:pt x="656" y="5692"/>
                    <a:pt x="1025" y="5132"/>
                  </a:cubicBezTo>
                  <a:cubicBezTo>
                    <a:pt x="1156" y="4942"/>
                    <a:pt x="1287" y="4727"/>
                    <a:pt x="1430" y="4537"/>
                  </a:cubicBezTo>
                  <a:cubicBezTo>
                    <a:pt x="1644" y="4239"/>
                    <a:pt x="1870" y="3953"/>
                    <a:pt x="2096" y="3668"/>
                  </a:cubicBezTo>
                  <a:cubicBezTo>
                    <a:pt x="2239" y="3477"/>
                    <a:pt x="2394" y="3310"/>
                    <a:pt x="2620" y="3191"/>
                  </a:cubicBezTo>
                  <a:cubicBezTo>
                    <a:pt x="2763" y="3120"/>
                    <a:pt x="2882" y="3001"/>
                    <a:pt x="3001" y="2894"/>
                  </a:cubicBezTo>
                  <a:cubicBezTo>
                    <a:pt x="3299" y="2632"/>
                    <a:pt x="3632" y="2394"/>
                    <a:pt x="4001" y="2215"/>
                  </a:cubicBezTo>
                  <a:cubicBezTo>
                    <a:pt x="4073" y="2179"/>
                    <a:pt x="4132" y="2144"/>
                    <a:pt x="4192" y="2096"/>
                  </a:cubicBezTo>
                  <a:cubicBezTo>
                    <a:pt x="4239" y="2060"/>
                    <a:pt x="4263" y="2036"/>
                    <a:pt x="4311" y="2001"/>
                  </a:cubicBezTo>
                  <a:cubicBezTo>
                    <a:pt x="4859" y="1751"/>
                    <a:pt x="5370" y="1382"/>
                    <a:pt x="5954" y="1155"/>
                  </a:cubicBezTo>
                  <a:cubicBezTo>
                    <a:pt x="6013" y="1143"/>
                    <a:pt x="6073" y="1096"/>
                    <a:pt x="6132" y="1096"/>
                  </a:cubicBezTo>
                  <a:cubicBezTo>
                    <a:pt x="6442" y="1072"/>
                    <a:pt x="6728" y="905"/>
                    <a:pt x="7025" y="810"/>
                  </a:cubicBezTo>
                  <a:cubicBezTo>
                    <a:pt x="7228" y="751"/>
                    <a:pt x="7454" y="691"/>
                    <a:pt x="7680" y="655"/>
                  </a:cubicBezTo>
                  <a:cubicBezTo>
                    <a:pt x="7859" y="608"/>
                    <a:pt x="8049" y="596"/>
                    <a:pt x="8216" y="489"/>
                  </a:cubicBezTo>
                  <a:cubicBezTo>
                    <a:pt x="8288" y="441"/>
                    <a:pt x="8407" y="417"/>
                    <a:pt x="8490" y="393"/>
                  </a:cubicBezTo>
                  <a:cubicBezTo>
                    <a:pt x="9252" y="274"/>
                    <a:pt x="10002" y="131"/>
                    <a:pt x="10752" y="36"/>
                  </a:cubicBezTo>
                  <a:cubicBezTo>
                    <a:pt x="11157" y="0"/>
                    <a:pt x="11574" y="60"/>
                    <a:pt x="11990" y="131"/>
                  </a:cubicBezTo>
                  <a:cubicBezTo>
                    <a:pt x="12217" y="179"/>
                    <a:pt x="12443" y="203"/>
                    <a:pt x="12657" y="239"/>
                  </a:cubicBezTo>
                  <a:cubicBezTo>
                    <a:pt x="12740" y="250"/>
                    <a:pt x="12812" y="262"/>
                    <a:pt x="12871" y="298"/>
                  </a:cubicBezTo>
                  <a:cubicBezTo>
                    <a:pt x="12990" y="370"/>
                    <a:pt x="13121" y="393"/>
                    <a:pt x="13276" y="393"/>
                  </a:cubicBezTo>
                  <a:cubicBezTo>
                    <a:pt x="13586" y="429"/>
                    <a:pt x="13883" y="536"/>
                    <a:pt x="14181" y="608"/>
                  </a:cubicBezTo>
                  <a:cubicBezTo>
                    <a:pt x="14288" y="631"/>
                    <a:pt x="14407" y="667"/>
                    <a:pt x="14491" y="727"/>
                  </a:cubicBezTo>
                  <a:cubicBezTo>
                    <a:pt x="14610" y="798"/>
                    <a:pt x="14729" y="870"/>
                    <a:pt x="14884" y="858"/>
                  </a:cubicBezTo>
                  <a:cubicBezTo>
                    <a:pt x="14919" y="858"/>
                    <a:pt x="14979" y="893"/>
                    <a:pt x="15015" y="917"/>
                  </a:cubicBezTo>
                  <a:cubicBezTo>
                    <a:pt x="15098" y="977"/>
                    <a:pt x="15205" y="1036"/>
                    <a:pt x="15324" y="1024"/>
                  </a:cubicBezTo>
                  <a:cubicBezTo>
                    <a:pt x="15372" y="1024"/>
                    <a:pt x="15431" y="1036"/>
                    <a:pt x="15479" y="1072"/>
                  </a:cubicBezTo>
                  <a:cubicBezTo>
                    <a:pt x="15908" y="1322"/>
                    <a:pt x="16336" y="1572"/>
                    <a:pt x="16705" y="1917"/>
                  </a:cubicBezTo>
                  <a:cubicBezTo>
                    <a:pt x="16812" y="2024"/>
                    <a:pt x="16884" y="2155"/>
                    <a:pt x="16979" y="2275"/>
                  </a:cubicBezTo>
                  <a:cubicBezTo>
                    <a:pt x="17062" y="2417"/>
                    <a:pt x="17158" y="2572"/>
                    <a:pt x="17265" y="2715"/>
                  </a:cubicBezTo>
                  <a:cubicBezTo>
                    <a:pt x="17420" y="2953"/>
                    <a:pt x="17562" y="3215"/>
                    <a:pt x="17682" y="3477"/>
                  </a:cubicBezTo>
                  <a:cubicBezTo>
                    <a:pt x="17765" y="3715"/>
                    <a:pt x="17896" y="3953"/>
                    <a:pt x="18039" y="4180"/>
                  </a:cubicBezTo>
                  <a:cubicBezTo>
                    <a:pt x="18110" y="4310"/>
                    <a:pt x="18146" y="4465"/>
                    <a:pt x="18170" y="4608"/>
                  </a:cubicBezTo>
                  <a:cubicBezTo>
                    <a:pt x="18194" y="4834"/>
                    <a:pt x="18205" y="5061"/>
                    <a:pt x="18253" y="5275"/>
                  </a:cubicBezTo>
                  <a:cubicBezTo>
                    <a:pt x="18348" y="5680"/>
                    <a:pt x="18289" y="6085"/>
                    <a:pt x="18241" y="6466"/>
                  </a:cubicBezTo>
                  <a:cubicBezTo>
                    <a:pt x="18229" y="6573"/>
                    <a:pt x="18205" y="6668"/>
                    <a:pt x="18205" y="6763"/>
                  </a:cubicBezTo>
                  <a:cubicBezTo>
                    <a:pt x="18194" y="6942"/>
                    <a:pt x="18134" y="7108"/>
                    <a:pt x="18051" y="7263"/>
                  </a:cubicBezTo>
                  <a:cubicBezTo>
                    <a:pt x="17932" y="7466"/>
                    <a:pt x="17789" y="7656"/>
                    <a:pt x="17705" y="7882"/>
                  </a:cubicBezTo>
                  <a:cubicBezTo>
                    <a:pt x="17634" y="8049"/>
                    <a:pt x="17527" y="8180"/>
                    <a:pt x="17396" y="8287"/>
                  </a:cubicBezTo>
                  <a:cubicBezTo>
                    <a:pt x="17241" y="8418"/>
                    <a:pt x="17098" y="8549"/>
                    <a:pt x="17003" y="8728"/>
                  </a:cubicBezTo>
                  <a:cubicBezTo>
                    <a:pt x="16943" y="8847"/>
                    <a:pt x="16800" y="8954"/>
                    <a:pt x="16693" y="9049"/>
                  </a:cubicBezTo>
                  <a:cubicBezTo>
                    <a:pt x="16574" y="9144"/>
                    <a:pt x="16455" y="9252"/>
                    <a:pt x="16336" y="9371"/>
                  </a:cubicBezTo>
                  <a:cubicBezTo>
                    <a:pt x="16289" y="9418"/>
                    <a:pt x="16241" y="9478"/>
                    <a:pt x="16205" y="9502"/>
                  </a:cubicBezTo>
                  <a:cubicBezTo>
                    <a:pt x="15872" y="9704"/>
                    <a:pt x="15586" y="9954"/>
                    <a:pt x="15229" y="10073"/>
                  </a:cubicBezTo>
                  <a:cubicBezTo>
                    <a:pt x="15050" y="10133"/>
                    <a:pt x="14895" y="10240"/>
                    <a:pt x="14729" y="10323"/>
                  </a:cubicBezTo>
                  <a:cubicBezTo>
                    <a:pt x="14669" y="10359"/>
                    <a:pt x="14598" y="10383"/>
                    <a:pt x="14574" y="10430"/>
                  </a:cubicBezTo>
                  <a:cubicBezTo>
                    <a:pt x="14538" y="10609"/>
                    <a:pt x="14372" y="10633"/>
                    <a:pt x="14241" y="10680"/>
                  </a:cubicBezTo>
                  <a:cubicBezTo>
                    <a:pt x="14003" y="10776"/>
                    <a:pt x="13764" y="10835"/>
                    <a:pt x="13526" y="10895"/>
                  </a:cubicBezTo>
                  <a:cubicBezTo>
                    <a:pt x="13300" y="10930"/>
                    <a:pt x="13098" y="10978"/>
                    <a:pt x="12883" y="11085"/>
                  </a:cubicBezTo>
                  <a:cubicBezTo>
                    <a:pt x="12764" y="11145"/>
                    <a:pt x="12621" y="11157"/>
                    <a:pt x="12479" y="11168"/>
                  </a:cubicBezTo>
                  <a:cubicBezTo>
                    <a:pt x="11586" y="11288"/>
                    <a:pt x="10681" y="11407"/>
                    <a:pt x="9788" y="11526"/>
                  </a:cubicBezTo>
                  <a:cubicBezTo>
                    <a:pt x="9466" y="11490"/>
                    <a:pt x="9288" y="11752"/>
                    <a:pt x="9026" y="11883"/>
                  </a:cubicBezTo>
                  <a:cubicBezTo>
                    <a:pt x="8966" y="12061"/>
                    <a:pt x="8776" y="12121"/>
                    <a:pt x="8669" y="12264"/>
                  </a:cubicBezTo>
                  <a:cubicBezTo>
                    <a:pt x="8478" y="12466"/>
                    <a:pt x="8288" y="12681"/>
                    <a:pt x="8049" y="12859"/>
                  </a:cubicBezTo>
                  <a:cubicBezTo>
                    <a:pt x="7764" y="13062"/>
                    <a:pt x="7466" y="13240"/>
                    <a:pt x="7156" y="13419"/>
                  </a:cubicBezTo>
                  <a:cubicBezTo>
                    <a:pt x="6978" y="13526"/>
                    <a:pt x="6787" y="13609"/>
                    <a:pt x="6573" y="13693"/>
                  </a:cubicBezTo>
                  <a:cubicBezTo>
                    <a:pt x="6454" y="13728"/>
                    <a:pt x="6323" y="13752"/>
                    <a:pt x="6204" y="13752"/>
                  </a:cubicBezTo>
                  <a:cubicBezTo>
                    <a:pt x="6025" y="13752"/>
                    <a:pt x="5894" y="13645"/>
                    <a:pt x="5871" y="13454"/>
                  </a:cubicBezTo>
                  <a:cubicBezTo>
                    <a:pt x="5871" y="13359"/>
                    <a:pt x="5894" y="13240"/>
                    <a:pt x="5930" y="13169"/>
                  </a:cubicBezTo>
                  <a:cubicBezTo>
                    <a:pt x="6025" y="12954"/>
                    <a:pt x="6037" y="12752"/>
                    <a:pt x="5990" y="12538"/>
                  </a:cubicBezTo>
                  <a:cubicBezTo>
                    <a:pt x="5918" y="12431"/>
                    <a:pt x="5906" y="12252"/>
                    <a:pt x="5894" y="12085"/>
                  </a:cubicBezTo>
                  <a:close/>
                  <a:moveTo>
                    <a:pt x="8514" y="11549"/>
                  </a:moveTo>
                  <a:cubicBezTo>
                    <a:pt x="8669" y="11490"/>
                    <a:pt x="8835" y="11514"/>
                    <a:pt x="8942" y="11395"/>
                  </a:cubicBezTo>
                  <a:cubicBezTo>
                    <a:pt x="9121" y="11204"/>
                    <a:pt x="9371" y="11145"/>
                    <a:pt x="9621" y="11121"/>
                  </a:cubicBezTo>
                  <a:cubicBezTo>
                    <a:pt x="10276" y="11026"/>
                    <a:pt x="10955" y="10942"/>
                    <a:pt x="11597" y="10847"/>
                  </a:cubicBezTo>
                  <a:cubicBezTo>
                    <a:pt x="11788" y="10823"/>
                    <a:pt x="11943" y="10787"/>
                    <a:pt x="12121" y="10740"/>
                  </a:cubicBezTo>
                  <a:cubicBezTo>
                    <a:pt x="12407" y="10656"/>
                    <a:pt x="12681" y="10549"/>
                    <a:pt x="12943" y="10466"/>
                  </a:cubicBezTo>
                  <a:cubicBezTo>
                    <a:pt x="13133" y="10406"/>
                    <a:pt x="13336" y="10347"/>
                    <a:pt x="13502" y="10287"/>
                  </a:cubicBezTo>
                  <a:cubicBezTo>
                    <a:pt x="13776" y="10192"/>
                    <a:pt x="14038" y="10121"/>
                    <a:pt x="14276" y="10014"/>
                  </a:cubicBezTo>
                  <a:cubicBezTo>
                    <a:pt x="14550" y="9894"/>
                    <a:pt x="14824" y="9775"/>
                    <a:pt x="15026" y="9585"/>
                  </a:cubicBezTo>
                  <a:cubicBezTo>
                    <a:pt x="15253" y="9371"/>
                    <a:pt x="15503" y="9216"/>
                    <a:pt x="15741" y="9049"/>
                  </a:cubicBezTo>
                  <a:cubicBezTo>
                    <a:pt x="15765" y="9037"/>
                    <a:pt x="15800" y="8990"/>
                    <a:pt x="15812" y="8954"/>
                  </a:cubicBezTo>
                  <a:cubicBezTo>
                    <a:pt x="15919" y="8811"/>
                    <a:pt x="16050" y="8704"/>
                    <a:pt x="16205" y="8621"/>
                  </a:cubicBezTo>
                  <a:cubicBezTo>
                    <a:pt x="16289" y="8561"/>
                    <a:pt x="16396" y="8490"/>
                    <a:pt x="16419" y="8382"/>
                  </a:cubicBezTo>
                  <a:cubicBezTo>
                    <a:pt x="16467" y="8228"/>
                    <a:pt x="16574" y="8120"/>
                    <a:pt x="16705" y="8037"/>
                  </a:cubicBezTo>
                  <a:cubicBezTo>
                    <a:pt x="16896" y="7882"/>
                    <a:pt x="17062" y="7728"/>
                    <a:pt x="17158" y="7489"/>
                  </a:cubicBezTo>
                  <a:cubicBezTo>
                    <a:pt x="17229" y="7323"/>
                    <a:pt x="17336" y="7156"/>
                    <a:pt x="17420" y="6989"/>
                  </a:cubicBezTo>
                  <a:cubicBezTo>
                    <a:pt x="17455" y="6930"/>
                    <a:pt x="17467" y="6858"/>
                    <a:pt x="17479" y="6787"/>
                  </a:cubicBezTo>
                  <a:cubicBezTo>
                    <a:pt x="17491" y="6668"/>
                    <a:pt x="17515" y="6537"/>
                    <a:pt x="17527" y="6406"/>
                  </a:cubicBezTo>
                  <a:cubicBezTo>
                    <a:pt x="17539" y="6180"/>
                    <a:pt x="17586" y="5942"/>
                    <a:pt x="17574" y="5692"/>
                  </a:cubicBezTo>
                  <a:cubicBezTo>
                    <a:pt x="17527" y="5215"/>
                    <a:pt x="17467" y="4739"/>
                    <a:pt x="17360" y="4287"/>
                  </a:cubicBezTo>
                  <a:cubicBezTo>
                    <a:pt x="17301" y="4001"/>
                    <a:pt x="17193" y="3727"/>
                    <a:pt x="17098" y="3465"/>
                  </a:cubicBezTo>
                  <a:cubicBezTo>
                    <a:pt x="17039" y="3298"/>
                    <a:pt x="16931" y="3156"/>
                    <a:pt x="16812" y="3013"/>
                  </a:cubicBezTo>
                  <a:cubicBezTo>
                    <a:pt x="16562" y="2739"/>
                    <a:pt x="16277" y="2453"/>
                    <a:pt x="16003" y="2167"/>
                  </a:cubicBezTo>
                  <a:cubicBezTo>
                    <a:pt x="15741" y="1882"/>
                    <a:pt x="15396" y="1715"/>
                    <a:pt x="15015" y="1584"/>
                  </a:cubicBezTo>
                  <a:cubicBezTo>
                    <a:pt x="14729" y="1501"/>
                    <a:pt x="14419" y="1489"/>
                    <a:pt x="14181" y="1286"/>
                  </a:cubicBezTo>
                  <a:cubicBezTo>
                    <a:pt x="14122" y="1227"/>
                    <a:pt x="14014" y="1227"/>
                    <a:pt x="13943" y="1203"/>
                  </a:cubicBezTo>
                  <a:cubicBezTo>
                    <a:pt x="13479" y="1072"/>
                    <a:pt x="13002" y="1048"/>
                    <a:pt x="12550" y="858"/>
                  </a:cubicBezTo>
                  <a:cubicBezTo>
                    <a:pt x="12538" y="846"/>
                    <a:pt x="12514" y="858"/>
                    <a:pt x="12479" y="846"/>
                  </a:cubicBezTo>
                  <a:cubicBezTo>
                    <a:pt x="12098" y="798"/>
                    <a:pt x="11705" y="774"/>
                    <a:pt x="11324" y="810"/>
                  </a:cubicBezTo>
                  <a:cubicBezTo>
                    <a:pt x="11181" y="834"/>
                    <a:pt x="11038" y="834"/>
                    <a:pt x="10907" y="798"/>
                  </a:cubicBezTo>
                  <a:cubicBezTo>
                    <a:pt x="10371" y="715"/>
                    <a:pt x="9835" y="739"/>
                    <a:pt x="9300" y="834"/>
                  </a:cubicBezTo>
                  <a:cubicBezTo>
                    <a:pt x="9026" y="881"/>
                    <a:pt x="8740" y="905"/>
                    <a:pt x="8514" y="1048"/>
                  </a:cubicBezTo>
                  <a:cubicBezTo>
                    <a:pt x="8299" y="1179"/>
                    <a:pt x="8097" y="1215"/>
                    <a:pt x="7871" y="1251"/>
                  </a:cubicBezTo>
                  <a:cubicBezTo>
                    <a:pt x="7514" y="1274"/>
                    <a:pt x="7180" y="1382"/>
                    <a:pt x="6859" y="1536"/>
                  </a:cubicBezTo>
                  <a:cubicBezTo>
                    <a:pt x="6740" y="1596"/>
                    <a:pt x="6609" y="1632"/>
                    <a:pt x="6466" y="1655"/>
                  </a:cubicBezTo>
                  <a:cubicBezTo>
                    <a:pt x="6168" y="1691"/>
                    <a:pt x="5894" y="1834"/>
                    <a:pt x="5632" y="1977"/>
                  </a:cubicBezTo>
                  <a:cubicBezTo>
                    <a:pt x="5192" y="2227"/>
                    <a:pt x="4739" y="2501"/>
                    <a:pt x="4299" y="2739"/>
                  </a:cubicBezTo>
                  <a:cubicBezTo>
                    <a:pt x="3942" y="2929"/>
                    <a:pt x="3608" y="3156"/>
                    <a:pt x="3311" y="3418"/>
                  </a:cubicBezTo>
                  <a:cubicBezTo>
                    <a:pt x="3168" y="3560"/>
                    <a:pt x="3013" y="3691"/>
                    <a:pt x="2823" y="3775"/>
                  </a:cubicBezTo>
                  <a:cubicBezTo>
                    <a:pt x="2763" y="3810"/>
                    <a:pt x="2692" y="3870"/>
                    <a:pt x="2644" y="3918"/>
                  </a:cubicBezTo>
                  <a:cubicBezTo>
                    <a:pt x="2263" y="4418"/>
                    <a:pt x="1846" y="4906"/>
                    <a:pt x="1501" y="5465"/>
                  </a:cubicBezTo>
                  <a:cubicBezTo>
                    <a:pt x="1168" y="6013"/>
                    <a:pt x="929" y="6608"/>
                    <a:pt x="679" y="7192"/>
                  </a:cubicBezTo>
                  <a:cubicBezTo>
                    <a:pt x="584" y="7382"/>
                    <a:pt x="572" y="7573"/>
                    <a:pt x="608" y="7787"/>
                  </a:cubicBezTo>
                  <a:cubicBezTo>
                    <a:pt x="644" y="8120"/>
                    <a:pt x="691" y="8454"/>
                    <a:pt x="739" y="8799"/>
                  </a:cubicBezTo>
                  <a:cubicBezTo>
                    <a:pt x="787" y="9073"/>
                    <a:pt x="918" y="9347"/>
                    <a:pt x="1037" y="9597"/>
                  </a:cubicBezTo>
                  <a:cubicBezTo>
                    <a:pt x="1084" y="9692"/>
                    <a:pt x="1179" y="9764"/>
                    <a:pt x="1275" y="9823"/>
                  </a:cubicBezTo>
                  <a:cubicBezTo>
                    <a:pt x="1346" y="9883"/>
                    <a:pt x="1465" y="9906"/>
                    <a:pt x="1513" y="9990"/>
                  </a:cubicBezTo>
                  <a:cubicBezTo>
                    <a:pt x="1632" y="10133"/>
                    <a:pt x="1775" y="10204"/>
                    <a:pt x="1941" y="10287"/>
                  </a:cubicBezTo>
                  <a:cubicBezTo>
                    <a:pt x="2061" y="10347"/>
                    <a:pt x="2180" y="10418"/>
                    <a:pt x="2322" y="10478"/>
                  </a:cubicBezTo>
                  <a:cubicBezTo>
                    <a:pt x="2406" y="10526"/>
                    <a:pt x="2501" y="10561"/>
                    <a:pt x="2584" y="10597"/>
                  </a:cubicBezTo>
                  <a:cubicBezTo>
                    <a:pt x="2715" y="10621"/>
                    <a:pt x="2834" y="10680"/>
                    <a:pt x="2954" y="10776"/>
                  </a:cubicBezTo>
                  <a:cubicBezTo>
                    <a:pt x="3049" y="10835"/>
                    <a:pt x="3144" y="10895"/>
                    <a:pt x="3251" y="10918"/>
                  </a:cubicBezTo>
                  <a:cubicBezTo>
                    <a:pt x="3846" y="11133"/>
                    <a:pt x="4430" y="11359"/>
                    <a:pt x="5049" y="11478"/>
                  </a:cubicBezTo>
                  <a:cubicBezTo>
                    <a:pt x="5275" y="11514"/>
                    <a:pt x="5501" y="11549"/>
                    <a:pt x="5728" y="11514"/>
                  </a:cubicBezTo>
                  <a:cubicBezTo>
                    <a:pt x="5763" y="11514"/>
                    <a:pt x="5835" y="11502"/>
                    <a:pt x="5871" y="11502"/>
                  </a:cubicBezTo>
                  <a:lnTo>
                    <a:pt x="5942" y="11502"/>
                  </a:lnTo>
                  <a:cubicBezTo>
                    <a:pt x="6192" y="11502"/>
                    <a:pt x="6299" y="11597"/>
                    <a:pt x="6347" y="11811"/>
                  </a:cubicBezTo>
                  <a:cubicBezTo>
                    <a:pt x="6406" y="12169"/>
                    <a:pt x="6454" y="12526"/>
                    <a:pt x="6513" y="12907"/>
                  </a:cubicBezTo>
                  <a:cubicBezTo>
                    <a:pt x="6525" y="12978"/>
                    <a:pt x="6513" y="13050"/>
                    <a:pt x="6609" y="13097"/>
                  </a:cubicBezTo>
                  <a:cubicBezTo>
                    <a:pt x="6621" y="13097"/>
                    <a:pt x="6633" y="13109"/>
                    <a:pt x="6644" y="13097"/>
                  </a:cubicBezTo>
                  <a:cubicBezTo>
                    <a:pt x="7121" y="12883"/>
                    <a:pt x="7573" y="12645"/>
                    <a:pt x="7918" y="12228"/>
                  </a:cubicBezTo>
                  <a:cubicBezTo>
                    <a:pt x="7954" y="12169"/>
                    <a:pt x="8002" y="12109"/>
                    <a:pt x="8073" y="12073"/>
                  </a:cubicBezTo>
                  <a:cubicBezTo>
                    <a:pt x="8276" y="11919"/>
                    <a:pt x="8395" y="11740"/>
                    <a:pt x="8514" y="1154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30"/>
            <p:cNvSpPr/>
            <p:nvPr/>
          </p:nvSpPr>
          <p:spPr>
            <a:xfrm>
              <a:off x="3082225" y="1597650"/>
              <a:ext cx="267600" cy="49725"/>
            </a:xfrm>
            <a:custGeom>
              <a:avLst/>
              <a:gdLst/>
              <a:ahLst/>
              <a:cxnLst/>
              <a:rect l="l" t="t" r="r" b="b"/>
              <a:pathLst>
                <a:path w="10704" h="1989" extrusionOk="0">
                  <a:moveTo>
                    <a:pt x="6549" y="1131"/>
                  </a:moveTo>
                  <a:cubicBezTo>
                    <a:pt x="5703" y="1227"/>
                    <a:pt x="4858" y="1346"/>
                    <a:pt x="4001" y="1453"/>
                  </a:cubicBezTo>
                  <a:cubicBezTo>
                    <a:pt x="3870" y="1465"/>
                    <a:pt x="3727" y="1489"/>
                    <a:pt x="3596" y="1548"/>
                  </a:cubicBezTo>
                  <a:cubicBezTo>
                    <a:pt x="3334" y="1643"/>
                    <a:pt x="3048" y="1703"/>
                    <a:pt x="2762" y="1739"/>
                  </a:cubicBezTo>
                  <a:cubicBezTo>
                    <a:pt x="2108" y="1810"/>
                    <a:pt x="1477" y="1882"/>
                    <a:pt x="822" y="1965"/>
                  </a:cubicBezTo>
                  <a:cubicBezTo>
                    <a:pt x="667" y="1977"/>
                    <a:pt x="524" y="1989"/>
                    <a:pt x="369" y="1989"/>
                  </a:cubicBezTo>
                  <a:cubicBezTo>
                    <a:pt x="286" y="1989"/>
                    <a:pt x="191" y="1965"/>
                    <a:pt x="119" y="1929"/>
                  </a:cubicBezTo>
                  <a:cubicBezTo>
                    <a:pt x="24" y="1882"/>
                    <a:pt x="0" y="1739"/>
                    <a:pt x="72" y="1679"/>
                  </a:cubicBezTo>
                  <a:cubicBezTo>
                    <a:pt x="131" y="1620"/>
                    <a:pt x="226" y="1572"/>
                    <a:pt x="298" y="1560"/>
                  </a:cubicBezTo>
                  <a:cubicBezTo>
                    <a:pt x="465" y="1512"/>
                    <a:pt x="643" y="1501"/>
                    <a:pt x="822" y="1465"/>
                  </a:cubicBezTo>
                  <a:cubicBezTo>
                    <a:pt x="1489" y="1382"/>
                    <a:pt x="2155" y="1274"/>
                    <a:pt x="2822" y="1191"/>
                  </a:cubicBezTo>
                  <a:cubicBezTo>
                    <a:pt x="2977" y="1167"/>
                    <a:pt x="3120" y="1143"/>
                    <a:pt x="3263" y="1084"/>
                  </a:cubicBezTo>
                  <a:cubicBezTo>
                    <a:pt x="3501" y="977"/>
                    <a:pt x="3739" y="953"/>
                    <a:pt x="3989" y="917"/>
                  </a:cubicBezTo>
                  <a:cubicBezTo>
                    <a:pt x="5608" y="715"/>
                    <a:pt x="7215" y="500"/>
                    <a:pt x="8835" y="298"/>
                  </a:cubicBezTo>
                  <a:cubicBezTo>
                    <a:pt x="9013" y="262"/>
                    <a:pt x="9180" y="262"/>
                    <a:pt x="9347" y="155"/>
                  </a:cubicBezTo>
                  <a:cubicBezTo>
                    <a:pt x="9406" y="119"/>
                    <a:pt x="9478" y="96"/>
                    <a:pt x="9549" y="96"/>
                  </a:cubicBezTo>
                  <a:lnTo>
                    <a:pt x="10228" y="12"/>
                  </a:lnTo>
                  <a:cubicBezTo>
                    <a:pt x="10299" y="0"/>
                    <a:pt x="10371" y="12"/>
                    <a:pt x="10442" y="12"/>
                  </a:cubicBezTo>
                  <a:cubicBezTo>
                    <a:pt x="10585" y="24"/>
                    <a:pt x="10668" y="96"/>
                    <a:pt x="10680" y="215"/>
                  </a:cubicBezTo>
                  <a:cubicBezTo>
                    <a:pt x="10704" y="334"/>
                    <a:pt x="10656" y="441"/>
                    <a:pt x="10525" y="489"/>
                  </a:cubicBezTo>
                  <a:cubicBezTo>
                    <a:pt x="10406" y="536"/>
                    <a:pt x="10287" y="548"/>
                    <a:pt x="10168" y="572"/>
                  </a:cubicBezTo>
                  <a:cubicBezTo>
                    <a:pt x="9930" y="620"/>
                    <a:pt x="9668" y="620"/>
                    <a:pt x="9430" y="750"/>
                  </a:cubicBezTo>
                  <a:cubicBezTo>
                    <a:pt x="9347" y="810"/>
                    <a:pt x="9216" y="798"/>
                    <a:pt x="9109" y="810"/>
                  </a:cubicBezTo>
                  <a:cubicBezTo>
                    <a:pt x="8263" y="905"/>
                    <a:pt x="7418" y="1024"/>
                    <a:pt x="6549" y="11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30"/>
            <p:cNvSpPr/>
            <p:nvPr/>
          </p:nvSpPr>
          <p:spPr>
            <a:xfrm>
              <a:off x="3064650" y="1511625"/>
              <a:ext cx="265850" cy="51825"/>
            </a:xfrm>
            <a:custGeom>
              <a:avLst/>
              <a:gdLst/>
              <a:ahLst/>
              <a:cxnLst/>
              <a:rect l="l" t="t" r="r" b="b"/>
              <a:pathLst>
                <a:path w="10634" h="2073" extrusionOk="0">
                  <a:moveTo>
                    <a:pt x="1" y="1917"/>
                  </a:moveTo>
                  <a:cubicBezTo>
                    <a:pt x="60" y="1858"/>
                    <a:pt x="84" y="1810"/>
                    <a:pt x="108" y="1798"/>
                  </a:cubicBezTo>
                  <a:cubicBezTo>
                    <a:pt x="406" y="1620"/>
                    <a:pt x="739" y="1453"/>
                    <a:pt x="1072" y="1417"/>
                  </a:cubicBezTo>
                  <a:cubicBezTo>
                    <a:pt x="1489" y="1358"/>
                    <a:pt x="1894" y="1274"/>
                    <a:pt x="2299" y="1179"/>
                  </a:cubicBezTo>
                  <a:cubicBezTo>
                    <a:pt x="2775" y="1036"/>
                    <a:pt x="3263" y="1001"/>
                    <a:pt x="3739" y="941"/>
                  </a:cubicBezTo>
                  <a:cubicBezTo>
                    <a:pt x="3930" y="905"/>
                    <a:pt x="4144" y="882"/>
                    <a:pt x="4323" y="798"/>
                  </a:cubicBezTo>
                  <a:cubicBezTo>
                    <a:pt x="4442" y="763"/>
                    <a:pt x="4561" y="727"/>
                    <a:pt x="4680" y="715"/>
                  </a:cubicBezTo>
                  <a:lnTo>
                    <a:pt x="9907" y="48"/>
                  </a:lnTo>
                  <a:lnTo>
                    <a:pt x="10347" y="1"/>
                  </a:lnTo>
                  <a:cubicBezTo>
                    <a:pt x="10466" y="1"/>
                    <a:pt x="10574" y="72"/>
                    <a:pt x="10597" y="191"/>
                  </a:cubicBezTo>
                  <a:cubicBezTo>
                    <a:pt x="10633" y="310"/>
                    <a:pt x="10562" y="441"/>
                    <a:pt x="10419" y="489"/>
                  </a:cubicBezTo>
                  <a:cubicBezTo>
                    <a:pt x="10323" y="524"/>
                    <a:pt x="10204" y="536"/>
                    <a:pt x="10097" y="548"/>
                  </a:cubicBezTo>
                  <a:cubicBezTo>
                    <a:pt x="9526" y="620"/>
                    <a:pt x="8978" y="703"/>
                    <a:pt x="8418" y="774"/>
                  </a:cubicBezTo>
                  <a:cubicBezTo>
                    <a:pt x="7252" y="917"/>
                    <a:pt x="6097" y="1072"/>
                    <a:pt x="4942" y="1215"/>
                  </a:cubicBezTo>
                  <a:cubicBezTo>
                    <a:pt x="4739" y="1251"/>
                    <a:pt x="4525" y="1274"/>
                    <a:pt x="4323" y="1370"/>
                  </a:cubicBezTo>
                  <a:cubicBezTo>
                    <a:pt x="4168" y="1429"/>
                    <a:pt x="4013" y="1453"/>
                    <a:pt x="3846" y="1477"/>
                  </a:cubicBezTo>
                  <a:cubicBezTo>
                    <a:pt x="3192" y="1548"/>
                    <a:pt x="2537" y="1655"/>
                    <a:pt x="1882" y="1834"/>
                  </a:cubicBezTo>
                  <a:cubicBezTo>
                    <a:pt x="1763" y="1858"/>
                    <a:pt x="1632" y="1870"/>
                    <a:pt x="1513" y="1894"/>
                  </a:cubicBezTo>
                  <a:cubicBezTo>
                    <a:pt x="1191" y="1953"/>
                    <a:pt x="882" y="1989"/>
                    <a:pt x="584" y="2048"/>
                  </a:cubicBezTo>
                  <a:cubicBezTo>
                    <a:pt x="406" y="2072"/>
                    <a:pt x="227" y="2048"/>
                    <a:pt x="1" y="19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30"/>
            <p:cNvSpPr/>
            <p:nvPr/>
          </p:nvSpPr>
          <p:spPr>
            <a:xfrm>
              <a:off x="3072700" y="1550325"/>
              <a:ext cx="266425" cy="47350"/>
            </a:xfrm>
            <a:custGeom>
              <a:avLst/>
              <a:gdLst/>
              <a:ahLst/>
              <a:cxnLst/>
              <a:rect l="l" t="t" r="r" b="b"/>
              <a:pathLst>
                <a:path w="10657" h="1894" extrusionOk="0">
                  <a:moveTo>
                    <a:pt x="0" y="1620"/>
                  </a:moveTo>
                  <a:cubicBezTo>
                    <a:pt x="203" y="1477"/>
                    <a:pt x="405" y="1441"/>
                    <a:pt x="619" y="1417"/>
                  </a:cubicBezTo>
                  <a:lnTo>
                    <a:pt x="2941" y="1096"/>
                  </a:lnTo>
                  <a:cubicBezTo>
                    <a:pt x="4787" y="858"/>
                    <a:pt x="6632" y="619"/>
                    <a:pt x="8466" y="369"/>
                  </a:cubicBezTo>
                  <a:cubicBezTo>
                    <a:pt x="8656" y="346"/>
                    <a:pt x="8870" y="322"/>
                    <a:pt x="9049" y="203"/>
                  </a:cubicBezTo>
                  <a:cubicBezTo>
                    <a:pt x="9120" y="167"/>
                    <a:pt x="9204" y="143"/>
                    <a:pt x="9299" y="131"/>
                  </a:cubicBezTo>
                  <a:cubicBezTo>
                    <a:pt x="9525" y="107"/>
                    <a:pt x="9740" y="84"/>
                    <a:pt x="9966" y="48"/>
                  </a:cubicBezTo>
                  <a:cubicBezTo>
                    <a:pt x="10156" y="0"/>
                    <a:pt x="10335" y="84"/>
                    <a:pt x="10502" y="143"/>
                  </a:cubicBezTo>
                  <a:cubicBezTo>
                    <a:pt x="10609" y="191"/>
                    <a:pt x="10656" y="286"/>
                    <a:pt x="10633" y="405"/>
                  </a:cubicBezTo>
                  <a:cubicBezTo>
                    <a:pt x="10621" y="500"/>
                    <a:pt x="10561" y="560"/>
                    <a:pt x="10490" y="596"/>
                  </a:cubicBezTo>
                  <a:cubicBezTo>
                    <a:pt x="10371" y="655"/>
                    <a:pt x="10252" y="655"/>
                    <a:pt x="10121" y="619"/>
                  </a:cubicBezTo>
                  <a:cubicBezTo>
                    <a:pt x="9787" y="548"/>
                    <a:pt x="9478" y="608"/>
                    <a:pt x="9168" y="727"/>
                  </a:cubicBezTo>
                  <a:cubicBezTo>
                    <a:pt x="9025" y="774"/>
                    <a:pt x="8906" y="834"/>
                    <a:pt x="8775" y="846"/>
                  </a:cubicBezTo>
                  <a:cubicBezTo>
                    <a:pt x="6072" y="1191"/>
                    <a:pt x="3370" y="1512"/>
                    <a:pt x="667" y="1858"/>
                  </a:cubicBezTo>
                  <a:cubicBezTo>
                    <a:pt x="548" y="1870"/>
                    <a:pt x="417" y="1893"/>
                    <a:pt x="298" y="1893"/>
                  </a:cubicBezTo>
                  <a:cubicBezTo>
                    <a:pt x="155" y="1858"/>
                    <a:pt x="24" y="1810"/>
                    <a:pt x="0" y="16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30"/>
            <p:cNvSpPr/>
            <p:nvPr/>
          </p:nvSpPr>
          <p:spPr>
            <a:xfrm>
              <a:off x="2787825" y="1758375"/>
              <a:ext cx="312575" cy="450075"/>
            </a:xfrm>
            <a:custGeom>
              <a:avLst/>
              <a:gdLst/>
              <a:ahLst/>
              <a:cxnLst/>
              <a:rect l="l" t="t" r="r" b="b"/>
              <a:pathLst>
                <a:path w="12503" h="18003" extrusionOk="0">
                  <a:moveTo>
                    <a:pt x="12503" y="8514"/>
                  </a:moveTo>
                  <a:cubicBezTo>
                    <a:pt x="12372" y="8669"/>
                    <a:pt x="12229" y="8716"/>
                    <a:pt x="12062" y="8752"/>
                  </a:cubicBezTo>
                  <a:cubicBezTo>
                    <a:pt x="11871" y="8776"/>
                    <a:pt x="11693" y="8788"/>
                    <a:pt x="11490" y="8823"/>
                  </a:cubicBezTo>
                  <a:cubicBezTo>
                    <a:pt x="11193" y="8883"/>
                    <a:pt x="11062" y="9026"/>
                    <a:pt x="11062" y="9347"/>
                  </a:cubicBezTo>
                  <a:cubicBezTo>
                    <a:pt x="11062" y="9466"/>
                    <a:pt x="11074" y="9597"/>
                    <a:pt x="11074" y="9716"/>
                  </a:cubicBezTo>
                  <a:cubicBezTo>
                    <a:pt x="10955" y="9883"/>
                    <a:pt x="10800" y="9919"/>
                    <a:pt x="10621" y="9942"/>
                  </a:cubicBezTo>
                  <a:lnTo>
                    <a:pt x="9228" y="10121"/>
                  </a:lnTo>
                  <a:cubicBezTo>
                    <a:pt x="9133" y="10133"/>
                    <a:pt x="9038" y="10145"/>
                    <a:pt x="8931" y="10157"/>
                  </a:cubicBezTo>
                  <a:cubicBezTo>
                    <a:pt x="8716" y="10192"/>
                    <a:pt x="8573" y="10323"/>
                    <a:pt x="8490" y="10514"/>
                  </a:cubicBezTo>
                  <a:cubicBezTo>
                    <a:pt x="8312" y="10907"/>
                    <a:pt x="8300" y="11109"/>
                    <a:pt x="8359" y="11538"/>
                  </a:cubicBezTo>
                  <a:cubicBezTo>
                    <a:pt x="8383" y="11740"/>
                    <a:pt x="8478" y="11871"/>
                    <a:pt x="8633" y="11955"/>
                  </a:cubicBezTo>
                  <a:cubicBezTo>
                    <a:pt x="8788" y="12038"/>
                    <a:pt x="8931" y="12109"/>
                    <a:pt x="9085" y="12169"/>
                  </a:cubicBezTo>
                  <a:cubicBezTo>
                    <a:pt x="9252" y="12240"/>
                    <a:pt x="9407" y="12252"/>
                    <a:pt x="9609" y="12240"/>
                  </a:cubicBezTo>
                  <a:cubicBezTo>
                    <a:pt x="10038" y="12181"/>
                    <a:pt x="10478" y="12121"/>
                    <a:pt x="10919" y="12074"/>
                  </a:cubicBezTo>
                  <a:cubicBezTo>
                    <a:pt x="11038" y="12062"/>
                    <a:pt x="11169" y="12062"/>
                    <a:pt x="11300" y="12050"/>
                  </a:cubicBezTo>
                  <a:cubicBezTo>
                    <a:pt x="11312" y="12133"/>
                    <a:pt x="11348" y="12193"/>
                    <a:pt x="11336" y="12240"/>
                  </a:cubicBezTo>
                  <a:cubicBezTo>
                    <a:pt x="11229" y="12538"/>
                    <a:pt x="11276" y="12836"/>
                    <a:pt x="11312" y="13133"/>
                  </a:cubicBezTo>
                  <a:cubicBezTo>
                    <a:pt x="11360" y="13419"/>
                    <a:pt x="11300" y="13681"/>
                    <a:pt x="11217" y="13943"/>
                  </a:cubicBezTo>
                  <a:cubicBezTo>
                    <a:pt x="11121" y="14205"/>
                    <a:pt x="10943" y="14395"/>
                    <a:pt x="10693" y="14550"/>
                  </a:cubicBezTo>
                  <a:cubicBezTo>
                    <a:pt x="10359" y="14741"/>
                    <a:pt x="10038" y="14848"/>
                    <a:pt x="9669" y="14895"/>
                  </a:cubicBezTo>
                  <a:cubicBezTo>
                    <a:pt x="9609" y="14907"/>
                    <a:pt x="9550" y="14907"/>
                    <a:pt x="9466" y="14919"/>
                  </a:cubicBezTo>
                  <a:cubicBezTo>
                    <a:pt x="8835" y="15026"/>
                    <a:pt x="8204" y="15086"/>
                    <a:pt x="7561" y="15015"/>
                  </a:cubicBezTo>
                  <a:cubicBezTo>
                    <a:pt x="7192" y="14967"/>
                    <a:pt x="6823" y="15038"/>
                    <a:pt x="6430" y="15086"/>
                  </a:cubicBezTo>
                  <a:cubicBezTo>
                    <a:pt x="6240" y="15122"/>
                    <a:pt x="6109" y="15217"/>
                    <a:pt x="5990" y="15336"/>
                  </a:cubicBezTo>
                  <a:cubicBezTo>
                    <a:pt x="5942" y="15384"/>
                    <a:pt x="5930" y="15467"/>
                    <a:pt x="5918" y="15550"/>
                  </a:cubicBezTo>
                  <a:cubicBezTo>
                    <a:pt x="5918" y="15646"/>
                    <a:pt x="5930" y="15741"/>
                    <a:pt x="5942" y="15848"/>
                  </a:cubicBezTo>
                  <a:cubicBezTo>
                    <a:pt x="6002" y="16312"/>
                    <a:pt x="6049" y="16765"/>
                    <a:pt x="6109" y="17229"/>
                  </a:cubicBezTo>
                  <a:cubicBezTo>
                    <a:pt x="6133" y="17515"/>
                    <a:pt x="6109" y="17539"/>
                    <a:pt x="5859" y="17658"/>
                  </a:cubicBezTo>
                  <a:cubicBezTo>
                    <a:pt x="5502" y="17836"/>
                    <a:pt x="5109" y="17836"/>
                    <a:pt x="4728" y="17896"/>
                  </a:cubicBezTo>
                  <a:cubicBezTo>
                    <a:pt x="4275" y="17801"/>
                    <a:pt x="3847" y="17920"/>
                    <a:pt x="3418" y="17967"/>
                  </a:cubicBezTo>
                  <a:cubicBezTo>
                    <a:pt x="3144" y="18003"/>
                    <a:pt x="2918" y="17920"/>
                    <a:pt x="2680" y="17812"/>
                  </a:cubicBezTo>
                  <a:cubicBezTo>
                    <a:pt x="2597" y="17765"/>
                    <a:pt x="2525" y="17646"/>
                    <a:pt x="2477" y="17551"/>
                  </a:cubicBezTo>
                  <a:cubicBezTo>
                    <a:pt x="2358" y="17348"/>
                    <a:pt x="2263" y="17122"/>
                    <a:pt x="2168" y="16920"/>
                  </a:cubicBezTo>
                  <a:cubicBezTo>
                    <a:pt x="2144" y="16884"/>
                    <a:pt x="2132" y="16872"/>
                    <a:pt x="2132" y="16836"/>
                  </a:cubicBezTo>
                  <a:cubicBezTo>
                    <a:pt x="2120" y="16443"/>
                    <a:pt x="1894" y="16098"/>
                    <a:pt x="1882" y="15705"/>
                  </a:cubicBezTo>
                  <a:cubicBezTo>
                    <a:pt x="1870" y="15503"/>
                    <a:pt x="1835" y="15312"/>
                    <a:pt x="1715" y="15134"/>
                  </a:cubicBezTo>
                  <a:cubicBezTo>
                    <a:pt x="1668" y="15074"/>
                    <a:pt x="1668" y="14991"/>
                    <a:pt x="1656" y="14919"/>
                  </a:cubicBezTo>
                  <a:cubicBezTo>
                    <a:pt x="1644" y="14860"/>
                    <a:pt x="1644" y="14788"/>
                    <a:pt x="1608" y="14741"/>
                  </a:cubicBezTo>
                  <a:cubicBezTo>
                    <a:pt x="1418" y="14253"/>
                    <a:pt x="1394" y="13752"/>
                    <a:pt x="1334" y="13229"/>
                  </a:cubicBezTo>
                  <a:cubicBezTo>
                    <a:pt x="1299" y="13038"/>
                    <a:pt x="1251" y="12836"/>
                    <a:pt x="1180" y="12645"/>
                  </a:cubicBezTo>
                  <a:cubicBezTo>
                    <a:pt x="1120" y="12514"/>
                    <a:pt x="1096" y="12359"/>
                    <a:pt x="1073" y="12217"/>
                  </a:cubicBezTo>
                  <a:cubicBezTo>
                    <a:pt x="1037" y="11943"/>
                    <a:pt x="1013" y="11693"/>
                    <a:pt x="894" y="11443"/>
                  </a:cubicBezTo>
                  <a:cubicBezTo>
                    <a:pt x="858" y="11335"/>
                    <a:pt x="834" y="11205"/>
                    <a:pt x="822" y="11074"/>
                  </a:cubicBezTo>
                  <a:cubicBezTo>
                    <a:pt x="584" y="9419"/>
                    <a:pt x="346" y="7764"/>
                    <a:pt x="120" y="6109"/>
                  </a:cubicBezTo>
                  <a:cubicBezTo>
                    <a:pt x="49" y="5549"/>
                    <a:pt x="1" y="5001"/>
                    <a:pt x="49" y="4418"/>
                  </a:cubicBezTo>
                  <a:cubicBezTo>
                    <a:pt x="60" y="4192"/>
                    <a:pt x="108" y="3966"/>
                    <a:pt x="215" y="3763"/>
                  </a:cubicBezTo>
                  <a:cubicBezTo>
                    <a:pt x="287" y="3608"/>
                    <a:pt x="322" y="3430"/>
                    <a:pt x="358" y="3251"/>
                  </a:cubicBezTo>
                  <a:cubicBezTo>
                    <a:pt x="394" y="3073"/>
                    <a:pt x="477" y="2930"/>
                    <a:pt x="561" y="2775"/>
                  </a:cubicBezTo>
                  <a:cubicBezTo>
                    <a:pt x="703" y="2501"/>
                    <a:pt x="953" y="2299"/>
                    <a:pt x="1132" y="2049"/>
                  </a:cubicBezTo>
                  <a:cubicBezTo>
                    <a:pt x="1227" y="1930"/>
                    <a:pt x="1311" y="1811"/>
                    <a:pt x="1418" y="1691"/>
                  </a:cubicBezTo>
                  <a:cubicBezTo>
                    <a:pt x="1465" y="1632"/>
                    <a:pt x="1513" y="1572"/>
                    <a:pt x="1584" y="1525"/>
                  </a:cubicBezTo>
                  <a:cubicBezTo>
                    <a:pt x="2025" y="1275"/>
                    <a:pt x="2406" y="906"/>
                    <a:pt x="2894" y="727"/>
                  </a:cubicBezTo>
                  <a:cubicBezTo>
                    <a:pt x="3132" y="632"/>
                    <a:pt x="3359" y="477"/>
                    <a:pt x="3609" y="382"/>
                  </a:cubicBezTo>
                  <a:cubicBezTo>
                    <a:pt x="3870" y="298"/>
                    <a:pt x="4156" y="239"/>
                    <a:pt x="4442" y="191"/>
                  </a:cubicBezTo>
                  <a:cubicBezTo>
                    <a:pt x="4716" y="144"/>
                    <a:pt x="5013" y="132"/>
                    <a:pt x="5299" y="72"/>
                  </a:cubicBezTo>
                  <a:cubicBezTo>
                    <a:pt x="5692" y="1"/>
                    <a:pt x="6073" y="60"/>
                    <a:pt x="6466" y="60"/>
                  </a:cubicBezTo>
                  <a:cubicBezTo>
                    <a:pt x="6585" y="60"/>
                    <a:pt x="6716" y="96"/>
                    <a:pt x="6835" y="144"/>
                  </a:cubicBezTo>
                  <a:cubicBezTo>
                    <a:pt x="7038" y="203"/>
                    <a:pt x="7240" y="275"/>
                    <a:pt x="7442" y="358"/>
                  </a:cubicBezTo>
                  <a:cubicBezTo>
                    <a:pt x="7538" y="382"/>
                    <a:pt x="7621" y="429"/>
                    <a:pt x="7716" y="489"/>
                  </a:cubicBezTo>
                  <a:cubicBezTo>
                    <a:pt x="7931" y="620"/>
                    <a:pt x="8157" y="775"/>
                    <a:pt x="8383" y="918"/>
                  </a:cubicBezTo>
                  <a:cubicBezTo>
                    <a:pt x="8573" y="1037"/>
                    <a:pt x="8740" y="1191"/>
                    <a:pt x="8907" y="1346"/>
                  </a:cubicBezTo>
                  <a:cubicBezTo>
                    <a:pt x="9109" y="1549"/>
                    <a:pt x="9347" y="1703"/>
                    <a:pt x="9502" y="1965"/>
                  </a:cubicBezTo>
                  <a:cubicBezTo>
                    <a:pt x="9812" y="2084"/>
                    <a:pt x="9931" y="2382"/>
                    <a:pt x="10121" y="2596"/>
                  </a:cubicBezTo>
                  <a:cubicBezTo>
                    <a:pt x="10276" y="2775"/>
                    <a:pt x="10371" y="3001"/>
                    <a:pt x="10490" y="3215"/>
                  </a:cubicBezTo>
                  <a:cubicBezTo>
                    <a:pt x="10705" y="3608"/>
                    <a:pt x="10895" y="4013"/>
                    <a:pt x="11133" y="4382"/>
                  </a:cubicBezTo>
                  <a:cubicBezTo>
                    <a:pt x="11169" y="4430"/>
                    <a:pt x="11193" y="4478"/>
                    <a:pt x="11205" y="4525"/>
                  </a:cubicBezTo>
                  <a:cubicBezTo>
                    <a:pt x="11240" y="4799"/>
                    <a:pt x="11443" y="5025"/>
                    <a:pt x="11467" y="5311"/>
                  </a:cubicBezTo>
                  <a:cubicBezTo>
                    <a:pt x="11467" y="5370"/>
                    <a:pt x="11490" y="5430"/>
                    <a:pt x="11538" y="5490"/>
                  </a:cubicBezTo>
                  <a:cubicBezTo>
                    <a:pt x="11729" y="5787"/>
                    <a:pt x="11776" y="6144"/>
                    <a:pt x="11943" y="6454"/>
                  </a:cubicBezTo>
                  <a:cubicBezTo>
                    <a:pt x="11955" y="6466"/>
                    <a:pt x="11955" y="6502"/>
                    <a:pt x="11955" y="6525"/>
                  </a:cubicBezTo>
                  <a:cubicBezTo>
                    <a:pt x="11955" y="6847"/>
                    <a:pt x="12145" y="7097"/>
                    <a:pt x="12217" y="7383"/>
                  </a:cubicBezTo>
                  <a:cubicBezTo>
                    <a:pt x="12252" y="7502"/>
                    <a:pt x="12324" y="7597"/>
                    <a:pt x="12336" y="7740"/>
                  </a:cubicBezTo>
                  <a:cubicBezTo>
                    <a:pt x="12360" y="7799"/>
                    <a:pt x="12372" y="7871"/>
                    <a:pt x="12395" y="7918"/>
                  </a:cubicBezTo>
                  <a:cubicBezTo>
                    <a:pt x="12491" y="8061"/>
                    <a:pt x="12491" y="8288"/>
                    <a:pt x="12503" y="8514"/>
                  </a:cubicBezTo>
                  <a:close/>
                  <a:moveTo>
                    <a:pt x="4811" y="1049"/>
                  </a:moveTo>
                  <a:lnTo>
                    <a:pt x="4811" y="1049"/>
                  </a:lnTo>
                  <a:cubicBezTo>
                    <a:pt x="4740" y="1072"/>
                    <a:pt x="4668" y="1084"/>
                    <a:pt x="4585" y="1084"/>
                  </a:cubicBezTo>
                  <a:cubicBezTo>
                    <a:pt x="4168" y="1108"/>
                    <a:pt x="3775" y="1179"/>
                    <a:pt x="3430" y="1465"/>
                  </a:cubicBezTo>
                  <a:cubicBezTo>
                    <a:pt x="3418" y="1477"/>
                    <a:pt x="3382" y="1501"/>
                    <a:pt x="3370" y="1501"/>
                  </a:cubicBezTo>
                  <a:cubicBezTo>
                    <a:pt x="3085" y="1632"/>
                    <a:pt x="2835" y="1811"/>
                    <a:pt x="2608" y="2049"/>
                  </a:cubicBezTo>
                  <a:cubicBezTo>
                    <a:pt x="2561" y="2108"/>
                    <a:pt x="2501" y="2156"/>
                    <a:pt x="2442" y="2192"/>
                  </a:cubicBezTo>
                  <a:cubicBezTo>
                    <a:pt x="2204" y="2346"/>
                    <a:pt x="2061" y="2584"/>
                    <a:pt x="1906" y="2823"/>
                  </a:cubicBezTo>
                  <a:cubicBezTo>
                    <a:pt x="1775" y="3049"/>
                    <a:pt x="1608" y="3251"/>
                    <a:pt x="1477" y="3477"/>
                  </a:cubicBezTo>
                  <a:cubicBezTo>
                    <a:pt x="1406" y="3596"/>
                    <a:pt x="1334" y="3716"/>
                    <a:pt x="1275" y="3835"/>
                  </a:cubicBezTo>
                  <a:cubicBezTo>
                    <a:pt x="1192" y="4013"/>
                    <a:pt x="1132" y="4204"/>
                    <a:pt x="1073" y="4394"/>
                  </a:cubicBezTo>
                  <a:cubicBezTo>
                    <a:pt x="1013" y="4597"/>
                    <a:pt x="977" y="4787"/>
                    <a:pt x="989" y="4989"/>
                  </a:cubicBezTo>
                  <a:cubicBezTo>
                    <a:pt x="989" y="5085"/>
                    <a:pt x="977" y="5168"/>
                    <a:pt x="977" y="5263"/>
                  </a:cubicBezTo>
                  <a:cubicBezTo>
                    <a:pt x="977" y="5442"/>
                    <a:pt x="953" y="5621"/>
                    <a:pt x="977" y="5787"/>
                  </a:cubicBezTo>
                  <a:cubicBezTo>
                    <a:pt x="1013" y="6180"/>
                    <a:pt x="1096" y="6573"/>
                    <a:pt x="1132" y="6978"/>
                  </a:cubicBezTo>
                  <a:cubicBezTo>
                    <a:pt x="1192" y="7418"/>
                    <a:pt x="1334" y="7823"/>
                    <a:pt x="1608" y="8168"/>
                  </a:cubicBezTo>
                  <a:cubicBezTo>
                    <a:pt x="1727" y="8311"/>
                    <a:pt x="1882" y="8430"/>
                    <a:pt x="1965" y="8597"/>
                  </a:cubicBezTo>
                  <a:cubicBezTo>
                    <a:pt x="2073" y="8788"/>
                    <a:pt x="2239" y="8919"/>
                    <a:pt x="2346" y="9097"/>
                  </a:cubicBezTo>
                  <a:cubicBezTo>
                    <a:pt x="2418" y="9204"/>
                    <a:pt x="2525" y="9264"/>
                    <a:pt x="2644" y="9323"/>
                  </a:cubicBezTo>
                  <a:cubicBezTo>
                    <a:pt x="2823" y="9395"/>
                    <a:pt x="2978" y="9490"/>
                    <a:pt x="3156" y="9550"/>
                  </a:cubicBezTo>
                  <a:cubicBezTo>
                    <a:pt x="3311" y="9609"/>
                    <a:pt x="3454" y="9692"/>
                    <a:pt x="3620" y="9669"/>
                  </a:cubicBezTo>
                  <a:cubicBezTo>
                    <a:pt x="4073" y="9597"/>
                    <a:pt x="4525" y="9633"/>
                    <a:pt x="4942" y="9419"/>
                  </a:cubicBezTo>
                  <a:cubicBezTo>
                    <a:pt x="4978" y="9395"/>
                    <a:pt x="5025" y="9383"/>
                    <a:pt x="5049" y="9383"/>
                  </a:cubicBezTo>
                  <a:cubicBezTo>
                    <a:pt x="5442" y="9383"/>
                    <a:pt x="5764" y="9180"/>
                    <a:pt x="6121" y="9073"/>
                  </a:cubicBezTo>
                  <a:cubicBezTo>
                    <a:pt x="6311" y="9014"/>
                    <a:pt x="6514" y="8895"/>
                    <a:pt x="6692" y="8776"/>
                  </a:cubicBezTo>
                  <a:cubicBezTo>
                    <a:pt x="7002" y="8561"/>
                    <a:pt x="7299" y="8323"/>
                    <a:pt x="7597" y="8109"/>
                  </a:cubicBezTo>
                  <a:cubicBezTo>
                    <a:pt x="7645" y="8061"/>
                    <a:pt x="7704" y="8014"/>
                    <a:pt x="7716" y="7966"/>
                  </a:cubicBezTo>
                  <a:cubicBezTo>
                    <a:pt x="7823" y="7692"/>
                    <a:pt x="8026" y="7490"/>
                    <a:pt x="8192" y="7252"/>
                  </a:cubicBezTo>
                  <a:cubicBezTo>
                    <a:pt x="8252" y="7180"/>
                    <a:pt x="8300" y="7073"/>
                    <a:pt x="8335" y="6990"/>
                  </a:cubicBezTo>
                  <a:cubicBezTo>
                    <a:pt x="8550" y="6537"/>
                    <a:pt x="8562" y="6037"/>
                    <a:pt x="8693" y="5573"/>
                  </a:cubicBezTo>
                  <a:cubicBezTo>
                    <a:pt x="8716" y="5549"/>
                    <a:pt x="8716" y="5501"/>
                    <a:pt x="8693" y="5454"/>
                  </a:cubicBezTo>
                  <a:cubicBezTo>
                    <a:pt x="8573" y="4811"/>
                    <a:pt x="8621" y="4144"/>
                    <a:pt x="8335" y="3537"/>
                  </a:cubicBezTo>
                  <a:cubicBezTo>
                    <a:pt x="8323" y="3525"/>
                    <a:pt x="8323" y="3489"/>
                    <a:pt x="8323" y="3465"/>
                  </a:cubicBezTo>
                  <a:cubicBezTo>
                    <a:pt x="8312" y="3311"/>
                    <a:pt x="8216" y="3180"/>
                    <a:pt x="8133" y="3061"/>
                  </a:cubicBezTo>
                  <a:cubicBezTo>
                    <a:pt x="7823" y="2632"/>
                    <a:pt x="7502" y="2180"/>
                    <a:pt x="7180" y="1751"/>
                  </a:cubicBezTo>
                  <a:cubicBezTo>
                    <a:pt x="7121" y="1656"/>
                    <a:pt x="7026" y="1572"/>
                    <a:pt x="6942" y="1513"/>
                  </a:cubicBezTo>
                  <a:cubicBezTo>
                    <a:pt x="6692" y="1346"/>
                    <a:pt x="6430" y="1179"/>
                    <a:pt x="6180" y="1037"/>
                  </a:cubicBezTo>
                  <a:cubicBezTo>
                    <a:pt x="6133" y="1001"/>
                    <a:pt x="6097" y="989"/>
                    <a:pt x="6049" y="989"/>
                  </a:cubicBezTo>
                  <a:cubicBezTo>
                    <a:pt x="5859" y="977"/>
                    <a:pt x="5645" y="941"/>
                    <a:pt x="5454" y="965"/>
                  </a:cubicBezTo>
                  <a:cubicBezTo>
                    <a:pt x="5228" y="989"/>
                    <a:pt x="5025" y="1037"/>
                    <a:pt x="4811" y="1049"/>
                  </a:cubicBezTo>
                  <a:close/>
                  <a:moveTo>
                    <a:pt x="9800" y="7740"/>
                  </a:moveTo>
                  <a:cubicBezTo>
                    <a:pt x="10157" y="7692"/>
                    <a:pt x="10240" y="7573"/>
                    <a:pt x="10181" y="7192"/>
                  </a:cubicBezTo>
                  <a:lnTo>
                    <a:pt x="10181" y="7168"/>
                  </a:lnTo>
                  <a:cubicBezTo>
                    <a:pt x="10121" y="6871"/>
                    <a:pt x="9966" y="6775"/>
                    <a:pt x="9681" y="6847"/>
                  </a:cubicBezTo>
                  <a:cubicBezTo>
                    <a:pt x="9550" y="6871"/>
                    <a:pt x="9455" y="6966"/>
                    <a:pt x="9383" y="7049"/>
                  </a:cubicBezTo>
                  <a:cubicBezTo>
                    <a:pt x="9252" y="7216"/>
                    <a:pt x="9264" y="7395"/>
                    <a:pt x="9347" y="7573"/>
                  </a:cubicBezTo>
                  <a:cubicBezTo>
                    <a:pt x="9443" y="7752"/>
                    <a:pt x="9609" y="7752"/>
                    <a:pt x="9764" y="774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30"/>
            <p:cNvSpPr/>
            <p:nvPr/>
          </p:nvSpPr>
          <p:spPr>
            <a:xfrm>
              <a:off x="2824750" y="1796600"/>
              <a:ext cx="166400" cy="189175"/>
            </a:xfrm>
            <a:custGeom>
              <a:avLst/>
              <a:gdLst/>
              <a:ahLst/>
              <a:cxnLst/>
              <a:rect l="l" t="t" r="r" b="b"/>
              <a:pathLst>
                <a:path w="6656" h="7567" extrusionOk="0">
                  <a:moveTo>
                    <a:pt x="4089" y="0"/>
                  </a:moveTo>
                  <a:cubicBezTo>
                    <a:pt x="4037" y="0"/>
                    <a:pt x="3983" y="3"/>
                    <a:pt x="3929" y="8"/>
                  </a:cubicBezTo>
                  <a:cubicBezTo>
                    <a:pt x="3739" y="31"/>
                    <a:pt x="3560" y="55"/>
                    <a:pt x="3275" y="103"/>
                  </a:cubicBezTo>
                  <a:cubicBezTo>
                    <a:pt x="2929" y="115"/>
                    <a:pt x="2513" y="186"/>
                    <a:pt x="2179" y="472"/>
                  </a:cubicBezTo>
                  <a:cubicBezTo>
                    <a:pt x="2155" y="496"/>
                    <a:pt x="2155" y="496"/>
                    <a:pt x="2143" y="496"/>
                  </a:cubicBezTo>
                  <a:cubicBezTo>
                    <a:pt x="1715" y="674"/>
                    <a:pt x="1441" y="1044"/>
                    <a:pt x="1084" y="1329"/>
                  </a:cubicBezTo>
                  <a:cubicBezTo>
                    <a:pt x="834" y="1710"/>
                    <a:pt x="548" y="2079"/>
                    <a:pt x="334" y="2484"/>
                  </a:cubicBezTo>
                  <a:cubicBezTo>
                    <a:pt x="60" y="2960"/>
                    <a:pt x="0" y="3508"/>
                    <a:pt x="36" y="4068"/>
                  </a:cubicBezTo>
                  <a:cubicBezTo>
                    <a:pt x="60" y="4580"/>
                    <a:pt x="155" y="5104"/>
                    <a:pt x="227" y="5639"/>
                  </a:cubicBezTo>
                  <a:cubicBezTo>
                    <a:pt x="238" y="5735"/>
                    <a:pt x="262" y="5830"/>
                    <a:pt x="334" y="5913"/>
                  </a:cubicBezTo>
                  <a:cubicBezTo>
                    <a:pt x="596" y="6223"/>
                    <a:pt x="834" y="6568"/>
                    <a:pt x="1060" y="6901"/>
                  </a:cubicBezTo>
                  <a:cubicBezTo>
                    <a:pt x="1322" y="7294"/>
                    <a:pt x="1762" y="7413"/>
                    <a:pt x="2155" y="7556"/>
                  </a:cubicBezTo>
                  <a:cubicBezTo>
                    <a:pt x="2167" y="7564"/>
                    <a:pt x="2177" y="7567"/>
                    <a:pt x="2185" y="7567"/>
                  </a:cubicBezTo>
                  <a:cubicBezTo>
                    <a:pt x="2202" y="7567"/>
                    <a:pt x="2215" y="7556"/>
                    <a:pt x="2239" y="7556"/>
                  </a:cubicBezTo>
                  <a:cubicBezTo>
                    <a:pt x="2548" y="7497"/>
                    <a:pt x="2882" y="7556"/>
                    <a:pt x="3179" y="7354"/>
                  </a:cubicBezTo>
                  <a:cubicBezTo>
                    <a:pt x="3227" y="7318"/>
                    <a:pt x="3275" y="7318"/>
                    <a:pt x="3334" y="7306"/>
                  </a:cubicBezTo>
                  <a:cubicBezTo>
                    <a:pt x="3620" y="7282"/>
                    <a:pt x="3894" y="7187"/>
                    <a:pt x="4168" y="7116"/>
                  </a:cubicBezTo>
                  <a:cubicBezTo>
                    <a:pt x="4537" y="7009"/>
                    <a:pt x="4870" y="6830"/>
                    <a:pt x="5168" y="6604"/>
                  </a:cubicBezTo>
                  <a:cubicBezTo>
                    <a:pt x="5334" y="6485"/>
                    <a:pt x="5513" y="6342"/>
                    <a:pt x="5668" y="6211"/>
                  </a:cubicBezTo>
                  <a:cubicBezTo>
                    <a:pt x="5715" y="6163"/>
                    <a:pt x="5751" y="6116"/>
                    <a:pt x="5787" y="6056"/>
                  </a:cubicBezTo>
                  <a:cubicBezTo>
                    <a:pt x="5894" y="5913"/>
                    <a:pt x="5965" y="5758"/>
                    <a:pt x="6084" y="5627"/>
                  </a:cubicBezTo>
                  <a:cubicBezTo>
                    <a:pt x="6275" y="5401"/>
                    <a:pt x="6406" y="5151"/>
                    <a:pt x="6477" y="4865"/>
                  </a:cubicBezTo>
                  <a:cubicBezTo>
                    <a:pt x="6537" y="4580"/>
                    <a:pt x="6549" y="4306"/>
                    <a:pt x="6656" y="4020"/>
                  </a:cubicBezTo>
                  <a:cubicBezTo>
                    <a:pt x="6656" y="3961"/>
                    <a:pt x="6644" y="3901"/>
                    <a:pt x="6620" y="3841"/>
                  </a:cubicBezTo>
                  <a:cubicBezTo>
                    <a:pt x="6584" y="3449"/>
                    <a:pt x="6549" y="3068"/>
                    <a:pt x="6477" y="2675"/>
                  </a:cubicBezTo>
                  <a:cubicBezTo>
                    <a:pt x="6406" y="2353"/>
                    <a:pt x="6311" y="2020"/>
                    <a:pt x="6108" y="1746"/>
                  </a:cubicBezTo>
                  <a:cubicBezTo>
                    <a:pt x="5870" y="1425"/>
                    <a:pt x="5632" y="1115"/>
                    <a:pt x="5418" y="805"/>
                  </a:cubicBezTo>
                  <a:cubicBezTo>
                    <a:pt x="5275" y="591"/>
                    <a:pt x="5120" y="401"/>
                    <a:pt x="4870" y="329"/>
                  </a:cubicBezTo>
                  <a:cubicBezTo>
                    <a:pt x="4799" y="305"/>
                    <a:pt x="4739" y="258"/>
                    <a:pt x="4679" y="210"/>
                  </a:cubicBezTo>
                  <a:cubicBezTo>
                    <a:pt x="4507" y="47"/>
                    <a:pt x="4304" y="0"/>
                    <a:pt x="40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30"/>
            <p:cNvSpPr/>
            <p:nvPr/>
          </p:nvSpPr>
          <p:spPr>
            <a:xfrm>
              <a:off x="2775625" y="1745575"/>
              <a:ext cx="340850" cy="477775"/>
            </a:xfrm>
            <a:custGeom>
              <a:avLst/>
              <a:gdLst/>
              <a:ahLst/>
              <a:cxnLst/>
              <a:rect l="l" t="t" r="r" b="b"/>
              <a:pathLst>
                <a:path w="13634" h="19111" extrusionOk="0">
                  <a:moveTo>
                    <a:pt x="12086" y="9859"/>
                  </a:moveTo>
                  <a:cubicBezTo>
                    <a:pt x="12098" y="9954"/>
                    <a:pt x="12098" y="10050"/>
                    <a:pt x="12121" y="10157"/>
                  </a:cubicBezTo>
                  <a:cubicBezTo>
                    <a:pt x="12133" y="10252"/>
                    <a:pt x="12145" y="10347"/>
                    <a:pt x="12157" y="10454"/>
                  </a:cubicBezTo>
                  <a:cubicBezTo>
                    <a:pt x="12157" y="10609"/>
                    <a:pt x="12098" y="10704"/>
                    <a:pt x="11955" y="10764"/>
                  </a:cubicBezTo>
                  <a:cubicBezTo>
                    <a:pt x="11657" y="10883"/>
                    <a:pt x="11347" y="10990"/>
                    <a:pt x="11014" y="11014"/>
                  </a:cubicBezTo>
                  <a:cubicBezTo>
                    <a:pt x="10585" y="11050"/>
                    <a:pt x="10169" y="11121"/>
                    <a:pt x="9752" y="11169"/>
                  </a:cubicBezTo>
                  <a:cubicBezTo>
                    <a:pt x="9573" y="11181"/>
                    <a:pt x="9478" y="11264"/>
                    <a:pt x="9419" y="11431"/>
                  </a:cubicBezTo>
                  <a:cubicBezTo>
                    <a:pt x="9359" y="11597"/>
                    <a:pt x="9323" y="11776"/>
                    <a:pt x="9407" y="11943"/>
                  </a:cubicBezTo>
                  <a:cubicBezTo>
                    <a:pt x="9419" y="11955"/>
                    <a:pt x="9442" y="11967"/>
                    <a:pt x="9466" y="11978"/>
                  </a:cubicBezTo>
                  <a:cubicBezTo>
                    <a:pt x="9752" y="12181"/>
                    <a:pt x="10062" y="12205"/>
                    <a:pt x="10407" y="12145"/>
                  </a:cubicBezTo>
                  <a:cubicBezTo>
                    <a:pt x="10824" y="12074"/>
                    <a:pt x="11252" y="12062"/>
                    <a:pt x="11669" y="12014"/>
                  </a:cubicBezTo>
                  <a:cubicBezTo>
                    <a:pt x="11848" y="12002"/>
                    <a:pt x="11978" y="12074"/>
                    <a:pt x="12133" y="12133"/>
                  </a:cubicBezTo>
                  <a:cubicBezTo>
                    <a:pt x="12240" y="12181"/>
                    <a:pt x="12264" y="12276"/>
                    <a:pt x="12276" y="12383"/>
                  </a:cubicBezTo>
                  <a:cubicBezTo>
                    <a:pt x="12312" y="12669"/>
                    <a:pt x="12324" y="12967"/>
                    <a:pt x="12359" y="13252"/>
                  </a:cubicBezTo>
                  <a:cubicBezTo>
                    <a:pt x="12371" y="13383"/>
                    <a:pt x="12359" y="13526"/>
                    <a:pt x="12371" y="13669"/>
                  </a:cubicBezTo>
                  <a:cubicBezTo>
                    <a:pt x="12443" y="14062"/>
                    <a:pt x="12359" y="14419"/>
                    <a:pt x="12193" y="14800"/>
                  </a:cubicBezTo>
                  <a:cubicBezTo>
                    <a:pt x="12038" y="15134"/>
                    <a:pt x="11824" y="15407"/>
                    <a:pt x="11478" y="15586"/>
                  </a:cubicBezTo>
                  <a:cubicBezTo>
                    <a:pt x="11419" y="15610"/>
                    <a:pt x="11359" y="15669"/>
                    <a:pt x="11300" y="15717"/>
                  </a:cubicBezTo>
                  <a:cubicBezTo>
                    <a:pt x="11252" y="15753"/>
                    <a:pt x="11228" y="15788"/>
                    <a:pt x="11181" y="15812"/>
                  </a:cubicBezTo>
                  <a:cubicBezTo>
                    <a:pt x="10728" y="15943"/>
                    <a:pt x="10312" y="16146"/>
                    <a:pt x="9823" y="16062"/>
                  </a:cubicBezTo>
                  <a:cubicBezTo>
                    <a:pt x="9621" y="16015"/>
                    <a:pt x="9395" y="16050"/>
                    <a:pt x="9181" y="16074"/>
                  </a:cubicBezTo>
                  <a:cubicBezTo>
                    <a:pt x="9026" y="16086"/>
                    <a:pt x="8859" y="16122"/>
                    <a:pt x="8692" y="16134"/>
                  </a:cubicBezTo>
                  <a:cubicBezTo>
                    <a:pt x="8609" y="16146"/>
                    <a:pt x="8514" y="16169"/>
                    <a:pt x="8430" y="16134"/>
                  </a:cubicBezTo>
                  <a:cubicBezTo>
                    <a:pt x="8168" y="16050"/>
                    <a:pt x="7930" y="16110"/>
                    <a:pt x="7680" y="16122"/>
                  </a:cubicBezTo>
                  <a:cubicBezTo>
                    <a:pt x="7537" y="16134"/>
                    <a:pt x="7383" y="16122"/>
                    <a:pt x="7240" y="16122"/>
                  </a:cubicBezTo>
                  <a:cubicBezTo>
                    <a:pt x="7145" y="16122"/>
                    <a:pt x="7073" y="16134"/>
                    <a:pt x="7002" y="16134"/>
                  </a:cubicBezTo>
                  <a:cubicBezTo>
                    <a:pt x="6918" y="16265"/>
                    <a:pt x="6966" y="16372"/>
                    <a:pt x="6978" y="16491"/>
                  </a:cubicBezTo>
                  <a:cubicBezTo>
                    <a:pt x="7037" y="16955"/>
                    <a:pt x="7085" y="17420"/>
                    <a:pt x="7180" y="17872"/>
                  </a:cubicBezTo>
                  <a:cubicBezTo>
                    <a:pt x="7264" y="18336"/>
                    <a:pt x="6978" y="18551"/>
                    <a:pt x="6668" y="18694"/>
                  </a:cubicBezTo>
                  <a:cubicBezTo>
                    <a:pt x="6168" y="18920"/>
                    <a:pt x="5787" y="18979"/>
                    <a:pt x="5216" y="19027"/>
                  </a:cubicBezTo>
                  <a:cubicBezTo>
                    <a:pt x="5156" y="19027"/>
                    <a:pt x="5073" y="19039"/>
                    <a:pt x="5013" y="19027"/>
                  </a:cubicBezTo>
                  <a:cubicBezTo>
                    <a:pt x="4799" y="18932"/>
                    <a:pt x="4573" y="18979"/>
                    <a:pt x="4347" y="19003"/>
                  </a:cubicBezTo>
                  <a:cubicBezTo>
                    <a:pt x="4156" y="19039"/>
                    <a:pt x="3977" y="19051"/>
                    <a:pt x="3787" y="19086"/>
                  </a:cubicBezTo>
                  <a:cubicBezTo>
                    <a:pt x="3442" y="19110"/>
                    <a:pt x="3108" y="19039"/>
                    <a:pt x="2834" y="18825"/>
                  </a:cubicBezTo>
                  <a:cubicBezTo>
                    <a:pt x="2668" y="18705"/>
                    <a:pt x="2549" y="18551"/>
                    <a:pt x="2442" y="18372"/>
                  </a:cubicBezTo>
                  <a:cubicBezTo>
                    <a:pt x="2323" y="18158"/>
                    <a:pt x="2239" y="17932"/>
                    <a:pt x="2132" y="17729"/>
                  </a:cubicBezTo>
                  <a:cubicBezTo>
                    <a:pt x="2120" y="17693"/>
                    <a:pt x="2096" y="17682"/>
                    <a:pt x="2096" y="17658"/>
                  </a:cubicBezTo>
                  <a:cubicBezTo>
                    <a:pt x="2084" y="17181"/>
                    <a:pt x="1799" y="16741"/>
                    <a:pt x="1787" y="16265"/>
                  </a:cubicBezTo>
                  <a:cubicBezTo>
                    <a:pt x="1787" y="16229"/>
                    <a:pt x="1787" y="16169"/>
                    <a:pt x="1763" y="16122"/>
                  </a:cubicBezTo>
                  <a:cubicBezTo>
                    <a:pt x="1644" y="15884"/>
                    <a:pt x="1620" y="15610"/>
                    <a:pt x="1537" y="15360"/>
                  </a:cubicBezTo>
                  <a:cubicBezTo>
                    <a:pt x="1382" y="14955"/>
                    <a:pt x="1346" y="14526"/>
                    <a:pt x="1287" y="14110"/>
                  </a:cubicBezTo>
                  <a:cubicBezTo>
                    <a:pt x="1239" y="13824"/>
                    <a:pt x="1227" y="13550"/>
                    <a:pt x="1084" y="13276"/>
                  </a:cubicBezTo>
                  <a:cubicBezTo>
                    <a:pt x="1025" y="13145"/>
                    <a:pt x="1025" y="12979"/>
                    <a:pt x="1013" y="12836"/>
                  </a:cubicBezTo>
                  <a:cubicBezTo>
                    <a:pt x="989" y="12609"/>
                    <a:pt x="941" y="12383"/>
                    <a:pt x="870" y="12181"/>
                  </a:cubicBezTo>
                  <a:cubicBezTo>
                    <a:pt x="810" y="12002"/>
                    <a:pt x="763" y="11824"/>
                    <a:pt x="751" y="11621"/>
                  </a:cubicBezTo>
                  <a:cubicBezTo>
                    <a:pt x="572" y="10169"/>
                    <a:pt x="406" y="8704"/>
                    <a:pt x="227" y="7252"/>
                  </a:cubicBezTo>
                  <a:cubicBezTo>
                    <a:pt x="179" y="6835"/>
                    <a:pt x="120" y="6430"/>
                    <a:pt x="60" y="6013"/>
                  </a:cubicBezTo>
                  <a:cubicBezTo>
                    <a:pt x="1" y="5549"/>
                    <a:pt x="1" y="5097"/>
                    <a:pt x="48" y="4632"/>
                  </a:cubicBezTo>
                  <a:cubicBezTo>
                    <a:pt x="60" y="4513"/>
                    <a:pt x="96" y="4382"/>
                    <a:pt x="132" y="4275"/>
                  </a:cubicBezTo>
                  <a:cubicBezTo>
                    <a:pt x="239" y="4061"/>
                    <a:pt x="298" y="3858"/>
                    <a:pt x="334" y="3632"/>
                  </a:cubicBezTo>
                  <a:cubicBezTo>
                    <a:pt x="358" y="3430"/>
                    <a:pt x="406" y="3251"/>
                    <a:pt x="548" y="3085"/>
                  </a:cubicBezTo>
                  <a:cubicBezTo>
                    <a:pt x="608" y="3025"/>
                    <a:pt x="644" y="2930"/>
                    <a:pt x="691" y="2858"/>
                  </a:cubicBezTo>
                  <a:cubicBezTo>
                    <a:pt x="763" y="2715"/>
                    <a:pt x="870" y="2596"/>
                    <a:pt x="989" y="2477"/>
                  </a:cubicBezTo>
                  <a:cubicBezTo>
                    <a:pt x="1132" y="2323"/>
                    <a:pt x="1263" y="2156"/>
                    <a:pt x="1406" y="1977"/>
                  </a:cubicBezTo>
                  <a:cubicBezTo>
                    <a:pt x="1549" y="1787"/>
                    <a:pt x="1703" y="1608"/>
                    <a:pt x="1942" y="1525"/>
                  </a:cubicBezTo>
                  <a:cubicBezTo>
                    <a:pt x="2001" y="1501"/>
                    <a:pt x="2037" y="1465"/>
                    <a:pt x="2084" y="1418"/>
                  </a:cubicBezTo>
                  <a:cubicBezTo>
                    <a:pt x="2334" y="1168"/>
                    <a:pt x="2656" y="1001"/>
                    <a:pt x="2977" y="870"/>
                  </a:cubicBezTo>
                  <a:cubicBezTo>
                    <a:pt x="3049" y="834"/>
                    <a:pt x="3144" y="787"/>
                    <a:pt x="3215" y="751"/>
                  </a:cubicBezTo>
                  <a:cubicBezTo>
                    <a:pt x="3727" y="418"/>
                    <a:pt x="4287" y="251"/>
                    <a:pt x="4882" y="179"/>
                  </a:cubicBezTo>
                  <a:cubicBezTo>
                    <a:pt x="5287" y="132"/>
                    <a:pt x="5692" y="72"/>
                    <a:pt x="6073" y="37"/>
                  </a:cubicBezTo>
                  <a:cubicBezTo>
                    <a:pt x="6228" y="13"/>
                    <a:pt x="6371" y="37"/>
                    <a:pt x="6525" y="37"/>
                  </a:cubicBezTo>
                  <a:cubicBezTo>
                    <a:pt x="6561" y="37"/>
                    <a:pt x="6621" y="60"/>
                    <a:pt x="6668" y="48"/>
                  </a:cubicBezTo>
                  <a:cubicBezTo>
                    <a:pt x="7240" y="1"/>
                    <a:pt x="7728" y="251"/>
                    <a:pt x="8228" y="418"/>
                  </a:cubicBezTo>
                  <a:cubicBezTo>
                    <a:pt x="8288" y="429"/>
                    <a:pt x="8347" y="465"/>
                    <a:pt x="8395" y="489"/>
                  </a:cubicBezTo>
                  <a:cubicBezTo>
                    <a:pt x="8704" y="691"/>
                    <a:pt x="9002" y="882"/>
                    <a:pt x="9300" y="1084"/>
                  </a:cubicBezTo>
                  <a:cubicBezTo>
                    <a:pt x="9454" y="1191"/>
                    <a:pt x="9585" y="1322"/>
                    <a:pt x="9740" y="1441"/>
                  </a:cubicBezTo>
                  <a:cubicBezTo>
                    <a:pt x="9776" y="1489"/>
                    <a:pt x="9823" y="1525"/>
                    <a:pt x="9883" y="1561"/>
                  </a:cubicBezTo>
                  <a:cubicBezTo>
                    <a:pt x="9919" y="1584"/>
                    <a:pt x="9954" y="1596"/>
                    <a:pt x="9990" y="1620"/>
                  </a:cubicBezTo>
                  <a:cubicBezTo>
                    <a:pt x="10193" y="1858"/>
                    <a:pt x="10431" y="2084"/>
                    <a:pt x="10669" y="2299"/>
                  </a:cubicBezTo>
                  <a:cubicBezTo>
                    <a:pt x="10824" y="2430"/>
                    <a:pt x="10943" y="2596"/>
                    <a:pt x="11050" y="2751"/>
                  </a:cubicBezTo>
                  <a:cubicBezTo>
                    <a:pt x="11121" y="2858"/>
                    <a:pt x="11145" y="3025"/>
                    <a:pt x="11252" y="3108"/>
                  </a:cubicBezTo>
                  <a:cubicBezTo>
                    <a:pt x="11478" y="3323"/>
                    <a:pt x="11538" y="3632"/>
                    <a:pt x="11717" y="3870"/>
                  </a:cubicBezTo>
                  <a:cubicBezTo>
                    <a:pt x="11895" y="4108"/>
                    <a:pt x="12014" y="4394"/>
                    <a:pt x="12133" y="4656"/>
                  </a:cubicBezTo>
                  <a:cubicBezTo>
                    <a:pt x="12252" y="4930"/>
                    <a:pt x="12371" y="5180"/>
                    <a:pt x="12443" y="5466"/>
                  </a:cubicBezTo>
                  <a:cubicBezTo>
                    <a:pt x="12490" y="5644"/>
                    <a:pt x="12562" y="5787"/>
                    <a:pt x="12621" y="5954"/>
                  </a:cubicBezTo>
                  <a:cubicBezTo>
                    <a:pt x="12729" y="6192"/>
                    <a:pt x="12836" y="6430"/>
                    <a:pt x="12931" y="6680"/>
                  </a:cubicBezTo>
                  <a:cubicBezTo>
                    <a:pt x="12955" y="6716"/>
                    <a:pt x="12955" y="6728"/>
                    <a:pt x="12955" y="6764"/>
                  </a:cubicBezTo>
                  <a:cubicBezTo>
                    <a:pt x="12979" y="7121"/>
                    <a:pt x="13169" y="7418"/>
                    <a:pt x="13276" y="7740"/>
                  </a:cubicBezTo>
                  <a:cubicBezTo>
                    <a:pt x="13336" y="7954"/>
                    <a:pt x="13455" y="8133"/>
                    <a:pt x="13502" y="8335"/>
                  </a:cubicBezTo>
                  <a:cubicBezTo>
                    <a:pt x="13562" y="8609"/>
                    <a:pt x="13586" y="8883"/>
                    <a:pt x="13610" y="9157"/>
                  </a:cubicBezTo>
                  <a:cubicBezTo>
                    <a:pt x="13633" y="9419"/>
                    <a:pt x="13574" y="9478"/>
                    <a:pt x="13324" y="9621"/>
                  </a:cubicBezTo>
                  <a:cubicBezTo>
                    <a:pt x="13098" y="9752"/>
                    <a:pt x="12848" y="9776"/>
                    <a:pt x="12610" y="9800"/>
                  </a:cubicBezTo>
                  <a:cubicBezTo>
                    <a:pt x="12443" y="9788"/>
                    <a:pt x="12264" y="9764"/>
                    <a:pt x="12086" y="9859"/>
                  </a:cubicBezTo>
                  <a:close/>
                  <a:moveTo>
                    <a:pt x="12991" y="9026"/>
                  </a:moveTo>
                  <a:cubicBezTo>
                    <a:pt x="12979" y="8800"/>
                    <a:pt x="12979" y="8585"/>
                    <a:pt x="12848" y="8395"/>
                  </a:cubicBezTo>
                  <a:cubicBezTo>
                    <a:pt x="12812" y="8347"/>
                    <a:pt x="12800" y="8276"/>
                    <a:pt x="12788" y="8216"/>
                  </a:cubicBezTo>
                  <a:cubicBezTo>
                    <a:pt x="12776" y="8097"/>
                    <a:pt x="12693" y="7978"/>
                    <a:pt x="12669" y="7859"/>
                  </a:cubicBezTo>
                  <a:cubicBezTo>
                    <a:pt x="12598" y="7573"/>
                    <a:pt x="12395" y="7323"/>
                    <a:pt x="12395" y="7014"/>
                  </a:cubicBezTo>
                  <a:cubicBezTo>
                    <a:pt x="12395" y="6978"/>
                    <a:pt x="12395" y="6966"/>
                    <a:pt x="12383" y="6942"/>
                  </a:cubicBezTo>
                  <a:cubicBezTo>
                    <a:pt x="12217" y="6621"/>
                    <a:pt x="12181" y="6263"/>
                    <a:pt x="11978" y="5966"/>
                  </a:cubicBezTo>
                  <a:cubicBezTo>
                    <a:pt x="11955" y="5930"/>
                    <a:pt x="11919" y="5847"/>
                    <a:pt x="11907" y="5787"/>
                  </a:cubicBezTo>
                  <a:cubicBezTo>
                    <a:pt x="11895" y="5513"/>
                    <a:pt x="11681" y="5287"/>
                    <a:pt x="11657" y="5001"/>
                  </a:cubicBezTo>
                  <a:cubicBezTo>
                    <a:pt x="11657" y="4954"/>
                    <a:pt x="11609" y="4918"/>
                    <a:pt x="11586" y="4870"/>
                  </a:cubicBezTo>
                  <a:cubicBezTo>
                    <a:pt x="11347" y="4501"/>
                    <a:pt x="11145" y="4085"/>
                    <a:pt x="10943" y="3692"/>
                  </a:cubicBezTo>
                  <a:cubicBezTo>
                    <a:pt x="10835" y="3489"/>
                    <a:pt x="10728" y="3263"/>
                    <a:pt x="10574" y="3085"/>
                  </a:cubicBezTo>
                  <a:cubicBezTo>
                    <a:pt x="10371" y="2858"/>
                    <a:pt x="10252" y="2561"/>
                    <a:pt x="9943" y="2442"/>
                  </a:cubicBezTo>
                  <a:cubicBezTo>
                    <a:pt x="9800" y="2192"/>
                    <a:pt x="9538" y="2037"/>
                    <a:pt x="9347" y="1834"/>
                  </a:cubicBezTo>
                  <a:cubicBezTo>
                    <a:pt x="9181" y="1668"/>
                    <a:pt x="9014" y="1525"/>
                    <a:pt x="8823" y="1406"/>
                  </a:cubicBezTo>
                  <a:cubicBezTo>
                    <a:pt x="8609" y="1251"/>
                    <a:pt x="8383" y="1120"/>
                    <a:pt x="8157" y="965"/>
                  </a:cubicBezTo>
                  <a:cubicBezTo>
                    <a:pt x="8073" y="906"/>
                    <a:pt x="7978" y="870"/>
                    <a:pt x="7895" y="834"/>
                  </a:cubicBezTo>
                  <a:cubicBezTo>
                    <a:pt x="7692" y="763"/>
                    <a:pt x="7490" y="691"/>
                    <a:pt x="7276" y="632"/>
                  </a:cubicBezTo>
                  <a:cubicBezTo>
                    <a:pt x="7156" y="584"/>
                    <a:pt x="7037" y="537"/>
                    <a:pt x="6906" y="537"/>
                  </a:cubicBezTo>
                  <a:cubicBezTo>
                    <a:pt x="6525" y="537"/>
                    <a:pt x="6133" y="477"/>
                    <a:pt x="5752" y="548"/>
                  </a:cubicBezTo>
                  <a:cubicBezTo>
                    <a:pt x="5466" y="608"/>
                    <a:pt x="5168" y="608"/>
                    <a:pt x="4882" y="668"/>
                  </a:cubicBezTo>
                  <a:cubicBezTo>
                    <a:pt x="4597" y="715"/>
                    <a:pt x="4323" y="775"/>
                    <a:pt x="4049" y="870"/>
                  </a:cubicBezTo>
                  <a:cubicBezTo>
                    <a:pt x="3799" y="953"/>
                    <a:pt x="3585" y="1120"/>
                    <a:pt x="3335" y="1203"/>
                  </a:cubicBezTo>
                  <a:cubicBezTo>
                    <a:pt x="2846" y="1382"/>
                    <a:pt x="2477" y="1763"/>
                    <a:pt x="2025" y="2013"/>
                  </a:cubicBezTo>
                  <a:cubicBezTo>
                    <a:pt x="1965" y="2037"/>
                    <a:pt x="1918" y="2120"/>
                    <a:pt x="1858" y="2180"/>
                  </a:cubicBezTo>
                  <a:cubicBezTo>
                    <a:pt x="1775" y="2299"/>
                    <a:pt x="1668" y="2418"/>
                    <a:pt x="1584" y="2537"/>
                  </a:cubicBezTo>
                  <a:cubicBezTo>
                    <a:pt x="1382" y="2787"/>
                    <a:pt x="1144" y="2977"/>
                    <a:pt x="1001" y="3263"/>
                  </a:cubicBezTo>
                  <a:cubicBezTo>
                    <a:pt x="929" y="3430"/>
                    <a:pt x="834" y="3573"/>
                    <a:pt x="810" y="3739"/>
                  </a:cubicBezTo>
                  <a:cubicBezTo>
                    <a:pt x="775" y="3906"/>
                    <a:pt x="727" y="4085"/>
                    <a:pt x="656" y="4239"/>
                  </a:cubicBezTo>
                  <a:cubicBezTo>
                    <a:pt x="548" y="4454"/>
                    <a:pt x="525" y="4680"/>
                    <a:pt x="489" y="4894"/>
                  </a:cubicBezTo>
                  <a:cubicBezTo>
                    <a:pt x="453" y="5466"/>
                    <a:pt x="477" y="6025"/>
                    <a:pt x="572" y="6597"/>
                  </a:cubicBezTo>
                  <a:cubicBezTo>
                    <a:pt x="810" y="8252"/>
                    <a:pt x="1049" y="9895"/>
                    <a:pt x="1263" y="11550"/>
                  </a:cubicBezTo>
                  <a:cubicBezTo>
                    <a:pt x="1287" y="11669"/>
                    <a:pt x="1299" y="11800"/>
                    <a:pt x="1346" y="11919"/>
                  </a:cubicBezTo>
                  <a:cubicBezTo>
                    <a:pt x="1441" y="12169"/>
                    <a:pt x="1477" y="12431"/>
                    <a:pt x="1525" y="12693"/>
                  </a:cubicBezTo>
                  <a:cubicBezTo>
                    <a:pt x="1537" y="12848"/>
                    <a:pt x="1561" y="12990"/>
                    <a:pt x="1620" y="13121"/>
                  </a:cubicBezTo>
                  <a:cubicBezTo>
                    <a:pt x="1703" y="13324"/>
                    <a:pt x="1739" y="13514"/>
                    <a:pt x="1775" y="13705"/>
                  </a:cubicBezTo>
                  <a:cubicBezTo>
                    <a:pt x="1846" y="14217"/>
                    <a:pt x="1858" y="14729"/>
                    <a:pt x="2061" y="15229"/>
                  </a:cubicBezTo>
                  <a:cubicBezTo>
                    <a:pt x="2084" y="15288"/>
                    <a:pt x="2084" y="15348"/>
                    <a:pt x="2096" y="15407"/>
                  </a:cubicBezTo>
                  <a:cubicBezTo>
                    <a:pt x="2120" y="15479"/>
                    <a:pt x="2132" y="15550"/>
                    <a:pt x="2156" y="15610"/>
                  </a:cubicBezTo>
                  <a:cubicBezTo>
                    <a:pt x="2263" y="15788"/>
                    <a:pt x="2311" y="15979"/>
                    <a:pt x="2323" y="16193"/>
                  </a:cubicBezTo>
                  <a:cubicBezTo>
                    <a:pt x="2334" y="16598"/>
                    <a:pt x="2573" y="16931"/>
                    <a:pt x="2573" y="17324"/>
                  </a:cubicBezTo>
                  <a:cubicBezTo>
                    <a:pt x="2573" y="17348"/>
                    <a:pt x="2596" y="17372"/>
                    <a:pt x="2608" y="17396"/>
                  </a:cubicBezTo>
                  <a:cubicBezTo>
                    <a:pt x="2715" y="17610"/>
                    <a:pt x="2799" y="17824"/>
                    <a:pt x="2918" y="18039"/>
                  </a:cubicBezTo>
                  <a:cubicBezTo>
                    <a:pt x="2977" y="18122"/>
                    <a:pt x="3037" y="18241"/>
                    <a:pt x="3132" y="18289"/>
                  </a:cubicBezTo>
                  <a:cubicBezTo>
                    <a:pt x="3346" y="18396"/>
                    <a:pt x="3573" y="18479"/>
                    <a:pt x="3858" y="18455"/>
                  </a:cubicBezTo>
                  <a:cubicBezTo>
                    <a:pt x="4287" y="18396"/>
                    <a:pt x="4716" y="18277"/>
                    <a:pt x="5168" y="18384"/>
                  </a:cubicBezTo>
                  <a:cubicBezTo>
                    <a:pt x="5549" y="18324"/>
                    <a:pt x="5942" y="18324"/>
                    <a:pt x="6299" y="18146"/>
                  </a:cubicBezTo>
                  <a:cubicBezTo>
                    <a:pt x="6537" y="18027"/>
                    <a:pt x="6585" y="17991"/>
                    <a:pt x="6549" y="17705"/>
                  </a:cubicBezTo>
                  <a:cubicBezTo>
                    <a:pt x="6502" y="17253"/>
                    <a:pt x="6442" y="16789"/>
                    <a:pt x="6383" y="16324"/>
                  </a:cubicBezTo>
                  <a:cubicBezTo>
                    <a:pt x="6371" y="16217"/>
                    <a:pt x="6359" y="16134"/>
                    <a:pt x="6359" y="16027"/>
                  </a:cubicBezTo>
                  <a:cubicBezTo>
                    <a:pt x="6359" y="15955"/>
                    <a:pt x="6383" y="15860"/>
                    <a:pt x="6430" y="15824"/>
                  </a:cubicBezTo>
                  <a:cubicBezTo>
                    <a:pt x="6549" y="15705"/>
                    <a:pt x="6680" y="15586"/>
                    <a:pt x="6883" y="15562"/>
                  </a:cubicBezTo>
                  <a:cubicBezTo>
                    <a:pt x="7252" y="15527"/>
                    <a:pt x="7621" y="15443"/>
                    <a:pt x="8014" y="15491"/>
                  </a:cubicBezTo>
                  <a:cubicBezTo>
                    <a:pt x="8645" y="15550"/>
                    <a:pt x="9288" y="15503"/>
                    <a:pt x="9919" y="15407"/>
                  </a:cubicBezTo>
                  <a:cubicBezTo>
                    <a:pt x="9978" y="15384"/>
                    <a:pt x="10038" y="15384"/>
                    <a:pt x="10109" y="15372"/>
                  </a:cubicBezTo>
                  <a:cubicBezTo>
                    <a:pt x="10466" y="15324"/>
                    <a:pt x="10812" y="15241"/>
                    <a:pt x="11133" y="15026"/>
                  </a:cubicBezTo>
                  <a:cubicBezTo>
                    <a:pt x="11383" y="14872"/>
                    <a:pt x="11562" y="14693"/>
                    <a:pt x="11657" y="14419"/>
                  </a:cubicBezTo>
                  <a:cubicBezTo>
                    <a:pt x="11740" y="14169"/>
                    <a:pt x="11824" y="13895"/>
                    <a:pt x="11764" y="13622"/>
                  </a:cubicBezTo>
                  <a:cubicBezTo>
                    <a:pt x="11717" y="13324"/>
                    <a:pt x="11669" y="13026"/>
                    <a:pt x="11776" y="12729"/>
                  </a:cubicBezTo>
                  <a:cubicBezTo>
                    <a:pt x="11788" y="12681"/>
                    <a:pt x="11764" y="12609"/>
                    <a:pt x="11740" y="12526"/>
                  </a:cubicBezTo>
                  <a:cubicBezTo>
                    <a:pt x="11597" y="12550"/>
                    <a:pt x="11478" y="12550"/>
                    <a:pt x="11359" y="12562"/>
                  </a:cubicBezTo>
                  <a:cubicBezTo>
                    <a:pt x="10931" y="12621"/>
                    <a:pt x="10478" y="12669"/>
                    <a:pt x="10050" y="12729"/>
                  </a:cubicBezTo>
                  <a:cubicBezTo>
                    <a:pt x="9871" y="12752"/>
                    <a:pt x="9692" y="12729"/>
                    <a:pt x="9526" y="12645"/>
                  </a:cubicBezTo>
                  <a:cubicBezTo>
                    <a:pt x="9383" y="12574"/>
                    <a:pt x="9228" y="12514"/>
                    <a:pt x="9085" y="12443"/>
                  </a:cubicBezTo>
                  <a:cubicBezTo>
                    <a:pt x="8919" y="12348"/>
                    <a:pt x="8823" y="12217"/>
                    <a:pt x="8800" y="12026"/>
                  </a:cubicBezTo>
                  <a:cubicBezTo>
                    <a:pt x="8740" y="11597"/>
                    <a:pt x="8752" y="11395"/>
                    <a:pt x="8930" y="11002"/>
                  </a:cubicBezTo>
                  <a:cubicBezTo>
                    <a:pt x="9026" y="10800"/>
                    <a:pt x="9157" y="10669"/>
                    <a:pt x="9383" y="10645"/>
                  </a:cubicBezTo>
                  <a:cubicBezTo>
                    <a:pt x="9478" y="10621"/>
                    <a:pt x="9573" y="10609"/>
                    <a:pt x="9681" y="10597"/>
                  </a:cubicBezTo>
                  <a:lnTo>
                    <a:pt x="11062" y="10419"/>
                  </a:lnTo>
                  <a:cubicBezTo>
                    <a:pt x="11240" y="10383"/>
                    <a:pt x="11407" y="10359"/>
                    <a:pt x="11526" y="10193"/>
                  </a:cubicBezTo>
                  <a:cubicBezTo>
                    <a:pt x="11526" y="10073"/>
                    <a:pt x="11502" y="9954"/>
                    <a:pt x="11502" y="9823"/>
                  </a:cubicBezTo>
                  <a:cubicBezTo>
                    <a:pt x="11502" y="9514"/>
                    <a:pt x="11645" y="9359"/>
                    <a:pt x="11943" y="9300"/>
                  </a:cubicBezTo>
                  <a:cubicBezTo>
                    <a:pt x="12121" y="9276"/>
                    <a:pt x="12312" y="9240"/>
                    <a:pt x="12502" y="9228"/>
                  </a:cubicBezTo>
                  <a:cubicBezTo>
                    <a:pt x="12717" y="9228"/>
                    <a:pt x="12860" y="9169"/>
                    <a:pt x="12991" y="902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30"/>
            <p:cNvSpPr/>
            <p:nvPr/>
          </p:nvSpPr>
          <p:spPr>
            <a:xfrm>
              <a:off x="3138175" y="1954825"/>
              <a:ext cx="56575" cy="47650"/>
            </a:xfrm>
            <a:custGeom>
              <a:avLst/>
              <a:gdLst/>
              <a:ahLst/>
              <a:cxnLst/>
              <a:rect l="l" t="t" r="r" b="b"/>
              <a:pathLst>
                <a:path w="2263" h="1906" extrusionOk="0">
                  <a:moveTo>
                    <a:pt x="358" y="1906"/>
                  </a:moveTo>
                  <a:cubicBezTo>
                    <a:pt x="310" y="1882"/>
                    <a:pt x="203" y="1858"/>
                    <a:pt x="132" y="1811"/>
                  </a:cubicBezTo>
                  <a:cubicBezTo>
                    <a:pt x="24" y="1751"/>
                    <a:pt x="1" y="1608"/>
                    <a:pt x="84" y="1513"/>
                  </a:cubicBezTo>
                  <a:cubicBezTo>
                    <a:pt x="274" y="1334"/>
                    <a:pt x="429" y="1108"/>
                    <a:pt x="596" y="918"/>
                  </a:cubicBezTo>
                  <a:cubicBezTo>
                    <a:pt x="632" y="858"/>
                    <a:pt x="715" y="822"/>
                    <a:pt x="775" y="787"/>
                  </a:cubicBezTo>
                  <a:cubicBezTo>
                    <a:pt x="1096" y="620"/>
                    <a:pt x="1394" y="418"/>
                    <a:pt x="1667" y="156"/>
                  </a:cubicBezTo>
                  <a:cubicBezTo>
                    <a:pt x="1703" y="120"/>
                    <a:pt x="1751" y="84"/>
                    <a:pt x="1810" y="60"/>
                  </a:cubicBezTo>
                  <a:cubicBezTo>
                    <a:pt x="1918" y="1"/>
                    <a:pt x="2037" y="1"/>
                    <a:pt x="2120" y="84"/>
                  </a:cubicBezTo>
                  <a:cubicBezTo>
                    <a:pt x="2227" y="156"/>
                    <a:pt x="2263" y="299"/>
                    <a:pt x="2203" y="430"/>
                  </a:cubicBezTo>
                  <a:cubicBezTo>
                    <a:pt x="2179" y="477"/>
                    <a:pt x="2156" y="513"/>
                    <a:pt x="2120" y="560"/>
                  </a:cubicBezTo>
                  <a:cubicBezTo>
                    <a:pt x="1965" y="727"/>
                    <a:pt x="1810" y="918"/>
                    <a:pt x="1620" y="1049"/>
                  </a:cubicBezTo>
                  <a:cubicBezTo>
                    <a:pt x="1334" y="1251"/>
                    <a:pt x="1072" y="1465"/>
                    <a:pt x="786" y="1692"/>
                  </a:cubicBezTo>
                  <a:cubicBezTo>
                    <a:pt x="679" y="1787"/>
                    <a:pt x="560" y="1870"/>
                    <a:pt x="358" y="190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30"/>
            <p:cNvSpPr/>
            <p:nvPr/>
          </p:nvSpPr>
          <p:spPr>
            <a:xfrm>
              <a:off x="3149500" y="2052475"/>
              <a:ext cx="53600" cy="30375"/>
            </a:xfrm>
            <a:custGeom>
              <a:avLst/>
              <a:gdLst/>
              <a:ahLst/>
              <a:cxnLst/>
              <a:rect l="l" t="t" r="r" b="b"/>
              <a:pathLst>
                <a:path w="2144" h="1215" extrusionOk="0">
                  <a:moveTo>
                    <a:pt x="1774" y="1215"/>
                  </a:moveTo>
                  <a:cubicBezTo>
                    <a:pt x="1726" y="1191"/>
                    <a:pt x="1607" y="1179"/>
                    <a:pt x="1512" y="1131"/>
                  </a:cubicBezTo>
                  <a:cubicBezTo>
                    <a:pt x="1107" y="953"/>
                    <a:pt x="714" y="774"/>
                    <a:pt x="322" y="595"/>
                  </a:cubicBezTo>
                  <a:cubicBezTo>
                    <a:pt x="167" y="536"/>
                    <a:pt x="60" y="429"/>
                    <a:pt x="36" y="274"/>
                  </a:cubicBezTo>
                  <a:cubicBezTo>
                    <a:pt x="0" y="119"/>
                    <a:pt x="95" y="0"/>
                    <a:pt x="238" y="36"/>
                  </a:cubicBezTo>
                  <a:cubicBezTo>
                    <a:pt x="441" y="60"/>
                    <a:pt x="631" y="119"/>
                    <a:pt x="810" y="191"/>
                  </a:cubicBezTo>
                  <a:cubicBezTo>
                    <a:pt x="1179" y="345"/>
                    <a:pt x="1536" y="512"/>
                    <a:pt x="1905" y="655"/>
                  </a:cubicBezTo>
                  <a:cubicBezTo>
                    <a:pt x="2072" y="714"/>
                    <a:pt x="2143" y="834"/>
                    <a:pt x="2119" y="976"/>
                  </a:cubicBezTo>
                  <a:cubicBezTo>
                    <a:pt x="2084" y="1107"/>
                    <a:pt x="1988" y="1179"/>
                    <a:pt x="1774" y="121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30"/>
            <p:cNvSpPr/>
            <p:nvPr/>
          </p:nvSpPr>
          <p:spPr>
            <a:xfrm>
              <a:off x="3151575" y="2014075"/>
              <a:ext cx="53000" cy="17575"/>
            </a:xfrm>
            <a:custGeom>
              <a:avLst/>
              <a:gdLst/>
              <a:ahLst/>
              <a:cxnLst/>
              <a:rect l="l" t="t" r="r" b="b"/>
              <a:pathLst>
                <a:path w="2120" h="703" extrusionOk="0">
                  <a:moveTo>
                    <a:pt x="1024" y="95"/>
                  </a:moveTo>
                  <a:cubicBezTo>
                    <a:pt x="1227" y="72"/>
                    <a:pt x="1441" y="36"/>
                    <a:pt x="1643" y="24"/>
                  </a:cubicBezTo>
                  <a:cubicBezTo>
                    <a:pt x="1786" y="0"/>
                    <a:pt x="1905" y="36"/>
                    <a:pt x="2001" y="95"/>
                  </a:cubicBezTo>
                  <a:cubicBezTo>
                    <a:pt x="2108" y="155"/>
                    <a:pt x="2120" y="298"/>
                    <a:pt x="2036" y="381"/>
                  </a:cubicBezTo>
                  <a:cubicBezTo>
                    <a:pt x="1941" y="441"/>
                    <a:pt x="1846" y="512"/>
                    <a:pt x="1739" y="524"/>
                  </a:cubicBezTo>
                  <a:cubicBezTo>
                    <a:pt x="1310" y="596"/>
                    <a:pt x="870" y="643"/>
                    <a:pt x="441" y="691"/>
                  </a:cubicBezTo>
                  <a:cubicBezTo>
                    <a:pt x="358" y="703"/>
                    <a:pt x="250" y="679"/>
                    <a:pt x="143" y="643"/>
                  </a:cubicBezTo>
                  <a:cubicBezTo>
                    <a:pt x="60" y="619"/>
                    <a:pt x="0" y="560"/>
                    <a:pt x="0" y="453"/>
                  </a:cubicBezTo>
                  <a:cubicBezTo>
                    <a:pt x="0" y="357"/>
                    <a:pt x="24" y="298"/>
                    <a:pt x="96" y="274"/>
                  </a:cubicBezTo>
                  <a:cubicBezTo>
                    <a:pt x="215" y="226"/>
                    <a:pt x="334" y="179"/>
                    <a:pt x="453" y="155"/>
                  </a:cubicBezTo>
                  <a:cubicBezTo>
                    <a:pt x="655" y="143"/>
                    <a:pt x="846" y="131"/>
                    <a:pt x="1024" y="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30"/>
            <p:cNvSpPr/>
            <p:nvPr/>
          </p:nvSpPr>
          <p:spPr>
            <a:xfrm>
              <a:off x="2811650" y="1782500"/>
              <a:ext cx="194100" cy="218800"/>
            </a:xfrm>
            <a:custGeom>
              <a:avLst/>
              <a:gdLst/>
              <a:ahLst/>
              <a:cxnLst/>
              <a:rect l="l" t="t" r="r" b="b"/>
              <a:pathLst>
                <a:path w="7764" h="8752" extrusionOk="0">
                  <a:moveTo>
                    <a:pt x="3858" y="84"/>
                  </a:moveTo>
                  <a:cubicBezTo>
                    <a:pt x="4072" y="60"/>
                    <a:pt x="4275" y="12"/>
                    <a:pt x="4501" y="12"/>
                  </a:cubicBezTo>
                  <a:cubicBezTo>
                    <a:pt x="4692" y="0"/>
                    <a:pt x="4906" y="24"/>
                    <a:pt x="5096" y="48"/>
                  </a:cubicBezTo>
                  <a:cubicBezTo>
                    <a:pt x="5144" y="48"/>
                    <a:pt x="5203" y="72"/>
                    <a:pt x="5227" y="84"/>
                  </a:cubicBezTo>
                  <a:cubicBezTo>
                    <a:pt x="5477" y="238"/>
                    <a:pt x="5751" y="405"/>
                    <a:pt x="5989" y="560"/>
                  </a:cubicBezTo>
                  <a:cubicBezTo>
                    <a:pt x="6073" y="619"/>
                    <a:pt x="6168" y="715"/>
                    <a:pt x="6227" y="798"/>
                  </a:cubicBezTo>
                  <a:cubicBezTo>
                    <a:pt x="6549" y="1227"/>
                    <a:pt x="6870" y="1679"/>
                    <a:pt x="7180" y="2108"/>
                  </a:cubicBezTo>
                  <a:cubicBezTo>
                    <a:pt x="7263" y="2227"/>
                    <a:pt x="7347" y="2358"/>
                    <a:pt x="7370" y="2512"/>
                  </a:cubicBezTo>
                  <a:cubicBezTo>
                    <a:pt x="7370" y="2536"/>
                    <a:pt x="7382" y="2560"/>
                    <a:pt x="7382" y="2584"/>
                  </a:cubicBezTo>
                  <a:cubicBezTo>
                    <a:pt x="7680" y="3203"/>
                    <a:pt x="7644" y="3870"/>
                    <a:pt x="7740" y="4501"/>
                  </a:cubicBezTo>
                  <a:cubicBezTo>
                    <a:pt x="7740" y="4536"/>
                    <a:pt x="7763" y="4584"/>
                    <a:pt x="7740" y="4620"/>
                  </a:cubicBezTo>
                  <a:cubicBezTo>
                    <a:pt x="7597" y="5084"/>
                    <a:pt x="7597" y="5596"/>
                    <a:pt x="7382" y="6037"/>
                  </a:cubicBezTo>
                  <a:cubicBezTo>
                    <a:pt x="7347" y="6132"/>
                    <a:pt x="7299" y="6215"/>
                    <a:pt x="7239" y="6310"/>
                  </a:cubicBezTo>
                  <a:cubicBezTo>
                    <a:pt x="7073" y="6549"/>
                    <a:pt x="6870" y="6751"/>
                    <a:pt x="6763" y="7025"/>
                  </a:cubicBezTo>
                  <a:cubicBezTo>
                    <a:pt x="6739" y="7084"/>
                    <a:pt x="6680" y="7120"/>
                    <a:pt x="6644" y="7156"/>
                  </a:cubicBezTo>
                  <a:cubicBezTo>
                    <a:pt x="6346" y="7382"/>
                    <a:pt x="6049" y="7620"/>
                    <a:pt x="5739" y="7823"/>
                  </a:cubicBezTo>
                  <a:cubicBezTo>
                    <a:pt x="5549" y="7942"/>
                    <a:pt x="5358" y="8061"/>
                    <a:pt x="5168" y="8120"/>
                  </a:cubicBezTo>
                  <a:cubicBezTo>
                    <a:pt x="4811" y="8227"/>
                    <a:pt x="4489" y="8442"/>
                    <a:pt x="4096" y="8442"/>
                  </a:cubicBezTo>
                  <a:cubicBezTo>
                    <a:pt x="4060" y="8442"/>
                    <a:pt x="4025" y="8454"/>
                    <a:pt x="3989" y="8465"/>
                  </a:cubicBezTo>
                  <a:cubicBezTo>
                    <a:pt x="3572" y="8692"/>
                    <a:pt x="3108" y="8644"/>
                    <a:pt x="2667" y="8716"/>
                  </a:cubicBezTo>
                  <a:cubicBezTo>
                    <a:pt x="2501" y="8751"/>
                    <a:pt x="2358" y="8656"/>
                    <a:pt x="2203" y="8596"/>
                  </a:cubicBezTo>
                  <a:cubicBezTo>
                    <a:pt x="2025" y="8525"/>
                    <a:pt x="1870" y="8430"/>
                    <a:pt x="1679" y="8370"/>
                  </a:cubicBezTo>
                  <a:cubicBezTo>
                    <a:pt x="1572" y="8335"/>
                    <a:pt x="1465" y="8275"/>
                    <a:pt x="1382" y="8156"/>
                  </a:cubicBezTo>
                  <a:cubicBezTo>
                    <a:pt x="1274" y="7977"/>
                    <a:pt x="1108" y="7834"/>
                    <a:pt x="1012" y="7644"/>
                  </a:cubicBezTo>
                  <a:cubicBezTo>
                    <a:pt x="929" y="7477"/>
                    <a:pt x="774" y="7370"/>
                    <a:pt x="655" y="7215"/>
                  </a:cubicBezTo>
                  <a:cubicBezTo>
                    <a:pt x="358" y="6858"/>
                    <a:pt x="227" y="6477"/>
                    <a:pt x="179" y="6025"/>
                  </a:cubicBezTo>
                  <a:cubicBezTo>
                    <a:pt x="131" y="5620"/>
                    <a:pt x="60" y="5239"/>
                    <a:pt x="12" y="4834"/>
                  </a:cubicBezTo>
                  <a:cubicBezTo>
                    <a:pt x="0" y="4656"/>
                    <a:pt x="0" y="4489"/>
                    <a:pt x="12" y="4310"/>
                  </a:cubicBezTo>
                  <a:cubicBezTo>
                    <a:pt x="12" y="4227"/>
                    <a:pt x="48" y="4132"/>
                    <a:pt x="36" y="4048"/>
                  </a:cubicBezTo>
                  <a:cubicBezTo>
                    <a:pt x="12" y="3834"/>
                    <a:pt x="60" y="3643"/>
                    <a:pt x="120" y="3453"/>
                  </a:cubicBezTo>
                  <a:cubicBezTo>
                    <a:pt x="179" y="3251"/>
                    <a:pt x="239" y="3060"/>
                    <a:pt x="310" y="2881"/>
                  </a:cubicBezTo>
                  <a:cubicBezTo>
                    <a:pt x="370" y="2762"/>
                    <a:pt x="453" y="2643"/>
                    <a:pt x="524" y="2524"/>
                  </a:cubicBezTo>
                  <a:cubicBezTo>
                    <a:pt x="667" y="2310"/>
                    <a:pt x="822" y="2096"/>
                    <a:pt x="953" y="1869"/>
                  </a:cubicBezTo>
                  <a:cubicBezTo>
                    <a:pt x="1108" y="1631"/>
                    <a:pt x="1251" y="1417"/>
                    <a:pt x="1489" y="1250"/>
                  </a:cubicBezTo>
                  <a:cubicBezTo>
                    <a:pt x="1548" y="1203"/>
                    <a:pt x="1608" y="1155"/>
                    <a:pt x="1655" y="1096"/>
                  </a:cubicBezTo>
                  <a:cubicBezTo>
                    <a:pt x="1882" y="857"/>
                    <a:pt x="2132" y="679"/>
                    <a:pt x="2417" y="548"/>
                  </a:cubicBezTo>
                  <a:cubicBezTo>
                    <a:pt x="2441" y="536"/>
                    <a:pt x="2453" y="536"/>
                    <a:pt x="2477" y="524"/>
                  </a:cubicBezTo>
                  <a:cubicBezTo>
                    <a:pt x="2798" y="238"/>
                    <a:pt x="3203" y="167"/>
                    <a:pt x="3632" y="131"/>
                  </a:cubicBezTo>
                  <a:cubicBezTo>
                    <a:pt x="3691" y="119"/>
                    <a:pt x="3787" y="107"/>
                    <a:pt x="3858" y="84"/>
                  </a:cubicBezTo>
                  <a:close/>
                  <a:moveTo>
                    <a:pt x="3799" y="655"/>
                  </a:moveTo>
                  <a:cubicBezTo>
                    <a:pt x="3453" y="667"/>
                    <a:pt x="3037" y="738"/>
                    <a:pt x="2703" y="1024"/>
                  </a:cubicBezTo>
                  <a:cubicBezTo>
                    <a:pt x="2679" y="1036"/>
                    <a:pt x="2679" y="1036"/>
                    <a:pt x="2667" y="1036"/>
                  </a:cubicBezTo>
                  <a:cubicBezTo>
                    <a:pt x="2239" y="1215"/>
                    <a:pt x="1965" y="1596"/>
                    <a:pt x="1608" y="1869"/>
                  </a:cubicBezTo>
                  <a:cubicBezTo>
                    <a:pt x="1358" y="2262"/>
                    <a:pt x="1072" y="2631"/>
                    <a:pt x="858" y="3036"/>
                  </a:cubicBezTo>
                  <a:cubicBezTo>
                    <a:pt x="584" y="3513"/>
                    <a:pt x="524" y="4060"/>
                    <a:pt x="560" y="4608"/>
                  </a:cubicBezTo>
                  <a:cubicBezTo>
                    <a:pt x="584" y="5132"/>
                    <a:pt x="679" y="5656"/>
                    <a:pt x="751" y="6191"/>
                  </a:cubicBezTo>
                  <a:cubicBezTo>
                    <a:pt x="762" y="6275"/>
                    <a:pt x="786" y="6382"/>
                    <a:pt x="858" y="6453"/>
                  </a:cubicBezTo>
                  <a:cubicBezTo>
                    <a:pt x="1120" y="6775"/>
                    <a:pt x="1358" y="7108"/>
                    <a:pt x="1584" y="7453"/>
                  </a:cubicBezTo>
                  <a:cubicBezTo>
                    <a:pt x="1846" y="7846"/>
                    <a:pt x="2286" y="7965"/>
                    <a:pt x="2679" y="8108"/>
                  </a:cubicBezTo>
                  <a:cubicBezTo>
                    <a:pt x="2715" y="8120"/>
                    <a:pt x="2727" y="8108"/>
                    <a:pt x="2763" y="8108"/>
                  </a:cubicBezTo>
                  <a:cubicBezTo>
                    <a:pt x="3072" y="8049"/>
                    <a:pt x="3406" y="8108"/>
                    <a:pt x="3703" y="7906"/>
                  </a:cubicBezTo>
                  <a:cubicBezTo>
                    <a:pt x="3751" y="7870"/>
                    <a:pt x="3799" y="7870"/>
                    <a:pt x="3858" y="7858"/>
                  </a:cubicBezTo>
                  <a:cubicBezTo>
                    <a:pt x="4144" y="7823"/>
                    <a:pt x="4418" y="7739"/>
                    <a:pt x="4692" y="7668"/>
                  </a:cubicBezTo>
                  <a:cubicBezTo>
                    <a:pt x="5061" y="7561"/>
                    <a:pt x="5394" y="7382"/>
                    <a:pt x="5692" y="7156"/>
                  </a:cubicBezTo>
                  <a:cubicBezTo>
                    <a:pt x="5858" y="7037"/>
                    <a:pt x="6037" y="6894"/>
                    <a:pt x="6192" y="6751"/>
                  </a:cubicBezTo>
                  <a:cubicBezTo>
                    <a:pt x="6239" y="6715"/>
                    <a:pt x="6275" y="6668"/>
                    <a:pt x="6311" y="6608"/>
                  </a:cubicBezTo>
                  <a:cubicBezTo>
                    <a:pt x="6418" y="6453"/>
                    <a:pt x="6489" y="6310"/>
                    <a:pt x="6608" y="6180"/>
                  </a:cubicBezTo>
                  <a:cubicBezTo>
                    <a:pt x="6799" y="5953"/>
                    <a:pt x="6930" y="5703"/>
                    <a:pt x="7001" y="5418"/>
                  </a:cubicBezTo>
                  <a:cubicBezTo>
                    <a:pt x="7061" y="5132"/>
                    <a:pt x="7073" y="4846"/>
                    <a:pt x="7180" y="4572"/>
                  </a:cubicBezTo>
                  <a:cubicBezTo>
                    <a:pt x="7192" y="4513"/>
                    <a:pt x="7180" y="4453"/>
                    <a:pt x="7180" y="4370"/>
                  </a:cubicBezTo>
                  <a:cubicBezTo>
                    <a:pt x="7132" y="3989"/>
                    <a:pt x="7108" y="3596"/>
                    <a:pt x="7025" y="3215"/>
                  </a:cubicBezTo>
                  <a:cubicBezTo>
                    <a:pt x="6954" y="2881"/>
                    <a:pt x="6870" y="2560"/>
                    <a:pt x="6656" y="2274"/>
                  </a:cubicBezTo>
                  <a:cubicBezTo>
                    <a:pt x="6418" y="1965"/>
                    <a:pt x="6180" y="1655"/>
                    <a:pt x="5977" y="1334"/>
                  </a:cubicBezTo>
                  <a:cubicBezTo>
                    <a:pt x="5823" y="1131"/>
                    <a:pt x="5680" y="941"/>
                    <a:pt x="5418" y="857"/>
                  </a:cubicBezTo>
                  <a:cubicBezTo>
                    <a:pt x="5346" y="846"/>
                    <a:pt x="5287" y="786"/>
                    <a:pt x="5227" y="738"/>
                  </a:cubicBezTo>
                  <a:cubicBezTo>
                    <a:pt x="5025" y="548"/>
                    <a:pt x="4751" y="524"/>
                    <a:pt x="4489" y="548"/>
                  </a:cubicBezTo>
                  <a:cubicBezTo>
                    <a:pt x="4275" y="595"/>
                    <a:pt x="4084" y="619"/>
                    <a:pt x="3799" y="6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30"/>
            <p:cNvSpPr/>
            <p:nvPr/>
          </p:nvSpPr>
          <p:spPr>
            <a:xfrm>
              <a:off x="3019125" y="1927450"/>
              <a:ext cx="24725" cy="25025"/>
            </a:xfrm>
            <a:custGeom>
              <a:avLst/>
              <a:gdLst/>
              <a:ahLst/>
              <a:cxnLst/>
              <a:rect l="l" t="t" r="r" b="b"/>
              <a:pathLst>
                <a:path w="989" h="1001" extrusionOk="0">
                  <a:moveTo>
                    <a:pt x="548" y="977"/>
                  </a:moveTo>
                  <a:lnTo>
                    <a:pt x="512" y="977"/>
                  </a:lnTo>
                  <a:cubicBezTo>
                    <a:pt x="357" y="1001"/>
                    <a:pt x="191" y="989"/>
                    <a:pt x="95" y="810"/>
                  </a:cubicBezTo>
                  <a:cubicBezTo>
                    <a:pt x="12" y="632"/>
                    <a:pt x="0" y="453"/>
                    <a:pt x="131" y="286"/>
                  </a:cubicBezTo>
                  <a:cubicBezTo>
                    <a:pt x="203" y="179"/>
                    <a:pt x="298" y="108"/>
                    <a:pt x="429" y="84"/>
                  </a:cubicBezTo>
                  <a:cubicBezTo>
                    <a:pt x="726" y="1"/>
                    <a:pt x="869" y="108"/>
                    <a:pt x="929" y="405"/>
                  </a:cubicBezTo>
                  <a:lnTo>
                    <a:pt x="929" y="429"/>
                  </a:lnTo>
                  <a:cubicBezTo>
                    <a:pt x="988" y="810"/>
                    <a:pt x="905" y="929"/>
                    <a:pt x="548" y="9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30"/>
            <p:cNvSpPr/>
            <p:nvPr/>
          </p:nvSpPr>
          <p:spPr>
            <a:xfrm>
              <a:off x="2869100" y="1840225"/>
              <a:ext cx="68475" cy="95875"/>
            </a:xfrm>
            <a:custGeom>
              <a:avLst/>
              <a:gdLst/>
              <a:ahLst/>
              <a:cxnLst/>
              <a:rect l="l" t="t" r="r" b="b"/>
              <a:pathLst>
                <a:path w="2739" h="3835" extrusionOk="0">
                  <a:moveTo>
                    <a:pt x="1679" y="2454"/>
                  </a:moveTo>
                  <a:cubicBezTo>
                    <a:pt x="1298" y="2477"/>
                    <a:pt x="905" y="2466"/>
                    <a:pt x="560" y="2716"/>
                  </a:cubicBezTo>
                  <a:cubicBezTo>
                    <a:pt x="536" y="2918"/>
                    <a:pt x="500" y="3120"/>
                    <a:pt x="536" y="3335"/>
                  </a:cubicBezTo>
                  <a:cubicBezTo>
                    <a:pt x="548" y="3418"/>
                    <a:pt x="548" y="3513"/>
                    <a:pt x="536" y="3597"/>
                  </a:cubicBezTo>
                  <a:cubicBezTo>
                    <a:pt x="512" y="3728"/>
                    <a:pt x="429" y="3835"/>
                    <a:pt x="322" y="3835"/>
                  </a:cubicBezTo>
                  <a:cubicBezTo>
                    <a:pt x="203" y="3835"/>
                    <a:pt x="131" y="3763"/>
                    <a:pt x="108" y="3656"/>
                  </a:cubicBezTo>
                  <a:cubicBezTo>
                    <a:pt x="60" y="3490"/>
                    <a:pt x="0" y="3311"/>
                    <a:pt x="0" y="3156"/>
                  </a:cubicBezTo>
                  <a:cubicBezTo>
                    <a:pt x="0" y="2858"/>
                    <a:pt x="36" y="2561"/>
                    <a:pt x="84" y="2263"/>
                  </a:cubicBezTo>
                  <a:cubicBezTo>
                    <a:pt x="119" y="2061"/>
                    <a:pt x="131" y="1858"/>
                    <a:pt x="143" y="1668"/>
                  </a:cubicBezTo>
                  <a:cubicBezTo>
                    <a:pt x="179" y="1227"/>
                    <a:pt x="250" y="787"/>
                    <a:pt x="405" y="382"/>
                  </a:cubicBezTo>
                  <a:cubicBezTo>
                    <a:pt x="500" y="96"/>
                    <a:pt x="858" y="1"/>
                    <a:pt x="1108" y="180"/>
                  </a:cubicBezTo>
                  <a:cubicBezTo>
                    <a:pt x="1251" y="263"/>
                    <a:pt x="1358" y="394"/>
                    <a:pt x="1405" y="549"/>
                  </a:cubicBezTo>
                  <a:lnTo>
                    <a:pt x="1727" y="1263"/>
                  </a:lnTo>
                  <a:cubicBezTo>
                    <a:pt x="1786" y="1394"/>
                    <a:pt x="1858" y="1525"/>
                    <a:pt x="1953" y="1644"/>
                  </a:cubicBezTo>
                  <a:cubicBezTo>
                    <a:pt x="2084" y="1858"/>
                    <a:pt x="2203" y="2085"/>
                    <a:pt x="2263" y="2335"/>
                  </a:cubicBezTo>
                  <a:cubicBezTo>
                    <a:pt x="2334" y="2585"/>
                    <a:pt x="2429" y="2823"/>
                    <a:pt x="2584" y="3049"/>
                  </a:cubicBezTo>
                  <a:cubicBezTo>
                    <a:pt x="2667" y="3168"/>
                    <a:pt x="2739" y="3287"/>
                    <a:pt x="2739" y="3430"/>
                  </a:cubicBezTo>
                  <a:cubicBezTo>
                    <a:pt x="2739" y="3549"/>
                    <a:pt x="2667" y="3656"/>
                    <a:pt x="2560" y="3704"/>
                  </a:cubicBezTo>
                  <a:cubicBezTo>
                    <a:pt x="2441" y="3751"/>
                    <a:pt x="2286" y="3716"/>
                    <a:pt x="2227" y="3585"/>
                  </a:cubicBezTo>
                  <a:cubicBezTo>
                    <a:pt x="2096" y="3347"/>
                    <a:pt x="1917" y="3120"/>
                    <a:pt x="1846" y="2858"/>
                  </a:cubicBezTo>
                  <a:cubicBezTo>
                    <a:pt x="1798" y="2704"/>
                    <a:pt x="1727" y="2585"/>
                    <a:pt x="1679" y="2454"/>
                  </a:cubicBezTo>
                  <a:close/>
                  <a:moveTo>
                    <a:pt x="1453" y="1918"/>
                  </a:moveTo>
                  <a:cubicBezTo>
                    <a:pt x="1191" y="1561"/>
                    <a:pt x="1179" y="1120"/>
                    <a:pt x="858" y="823"/>
                  </a:cubicBezTo>
                  <a:cubicBezTo>
                    <a:pt x="834" y="882"/>
                    <a:pt x="786" y="930"/>
                    <a:pt x="774" y="989"/>
                  </a:cubicBezTo>
                  <a:cubicBezTo>
                    <a:pt x="739" y="1323"/>
                    <a:pt x="619" y="1644"/>
                    <a:pt x="715" y="2001"/>
                  </a:cubicBezTo>
                  <a:cubicBezTo>
                    <a:pt x="941" y="2025"/>
                    <a:pt x="1155" y="1966"/>
                    <a:pt x="1453" y="191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90CDD0FC-5B26-2DA8-820F-C5475F2F12A3}"/>
              </a:ext>
            </a:extLst>
          </p:cNvPr>
          <p:cNvSpPr/>
          <p:nvPr/>
        </p:nvSpPr>
        <p:spPr>
          <a:xfrm>
            <a:off x="15484" y="-55868"/>
            <a:ext cx="9151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Thực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hiện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những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nhiệm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vụ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B05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6" name="Google Shape;318;p30">
            <a:extLst>
              <a:ext uri="{FF2B5EF4-FFF2-40B4-BE49-F238E27FC236}">
                <a16:creationId xmlns:a16="http://schemas.microsoft.com/office/drawing/2014/main" id="{EC595DA1-B156-08FC-7A7F-1889DE98CA87}"/>
              </a:ext>
            </a:extLst>
          </p:cNvPr>
          <p:cNvSpPr/>
          <p:nvPr/>
        </p:nvSpPr>
        <p:spPr>
          <a:xfrm>
            <a:off x="2543367" y="1642146"/>
            <a:ext cx="493262" cy="460911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318;p30">
            <a:extLst>
              <a:ext uri="{FF2B5EF4-FFF2-40B4-BE49-F238E27FC236}">
                <a16:creationId xmlns:a16="http://schemas.microsoft.com/office/drawing/2014/main" id="{16D60D07-97DB-A45E-D617-6D07EC4D94AA}"/>
              </a:ext>
            </a:extLst>
          </p:cNvPr>
          <p:cNvSpPr/>
          <p:nvPr/>
        </p:nvSpPr>
        <p:spPr>
          <a:xfrm>
            <a:off x="11591461" y="137077"/>
            <a:ext cx="493262" cy="460911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3EEC0F7D-64D7-D8C6-F6BA-E40B29964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842" y="4714976"/>
            <a:ext cx="2130699" cy="2130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B81D750-B1FE-4003-31F4-E9030023CC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00" t="17364" r="18149" b="29118"/>
          <a:stretch/>
        </p:blipFill>
        <p:spPr>
          <a:xfrm>
            <a:off x="400575" y="5216018"/>
            <a:ext cx="1982861" cy="1558410"/>
          </a:xfrm>
          <a:prstGeom prst="rect">
            <a:avLst/>
          </a:prstGeom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757B4DC1-AB8B-B93C-9809-D2C9EDA20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452" y="4557011"/>
            <a:ext cx="2238646" cy="235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>
            <a:extLst>
              <a:ext uri="{FF2B5EF4-FFF2-40B4-BE49-F238E27FC236}">
                <a16:creationId xmlns:a16="http://schemas.microsoft.com/office/drawing/2014/main" id="{F97FBDC6-B6B7-A5CA-8656-2EC8064432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06"/>
          <a:stretch/>
        </p:blipFill>
        <p:spPr bwMode="auto">
          <a:xfrm>
            <a:off x="6143977" y="4781855"/>
            <a:ext cx="3023372" cy="199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0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0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30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30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3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3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1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0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30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3" grpId="0" build="p"/>
          <p:bldP spid="305" grpId="0" build="p"/>
          <p:bldP spid="307" grpId="0" build="p"/>
          <p:bldP spid="309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0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0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1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3" grpId="0" build="p"/>
          <p:bldP spid="305" grpId="0" build="p"/>
          <p:bldP spid="307" grpId="0" build="p"/>
          <p:bldP spid="309" grpId="0" build="p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204;p28">
            <a:extLst>
              <a:ext uri="{FF2B5EF4-FFF2-40B4-BE49-F238E27FC236}">
                <a16:creationId xmlns:a16="http://schemas.microsoft.com/office/drawing/2014/main" id="{83CACF1A-DC54-A054-4F1C-537DDBEF03E3}"/>
              </a:ext>
            </a:extLst>
          </p:cNvPr>
          <p:cNvSpPr txBox="1">
            <a:spLocks/>
          </p:cNvSpPr>
          <p:nvPr/>
        </p:nvSpPr>
        <p:spPr>
          <a:xfrm>
            <a:off x="1353407" y="0"/>
            <a:ext cx="11013477" cy="141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849"/>
              </a:buClr>
              <a:buSzPts val="2800"/>
              <a:buFont typeface="Pangolin"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>
                <a:ln>
                  <a:noFill/>
                </a:ln>
                <a:solidFill>
                  <a:srgbClr val="003849"/>
                </a:solidFill>
                <a:effectLst/>
                <a:uLnTx/>
                <a:uFillTx/>
                <a:latin typeface="Pangolin"/>
                <a:sym typeface="Pangolin"/>
              </a:rPr>
              <a:t>BÀI 1 : LIÊN XÔ VÀ CÁC NƯỚC ĐÔNG ÂU TỪ NĂM 1945 ĐẾN GIỮA NHỮNG  NĂM 70 CỦA THẾ KỶ XX. (t2) </a:t>
            </a:r>
            <a:endParaRPr kumimoji="0" lang="vi-VN" sz="3200" b="1" i="0" u="none" strike="noStrike" kern="0" cap="none" spc="0" normalizeH="0" baseline="0" noProof="0" dirty="0">
              <a:ln>
                <a:noFill/>
              </a:ln>
              <a:solidFill>
                <a:srgbClr val="003849"/>
              </a:solidFill>
              <a:effectLst/>
              <a:uLnTx/>
              <a:uFillTx/>
              <a:latin typeface="Pangolin"/>
              <a:sym typeface="Pangolin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9EE54B-9D01-B851-212F-C177CEAB1F1A}"/>
              </a:ext>
            </a:extLst>
          </p:cNvPr>
          <p:cNvSpPr/>
          <p:nvPr/>
        </p:nvSpPr>
        <p:spPr>
          <a:xfrm>
            <a:off x="143781" y="1155165"/>
            <a:ext cx="24192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II. ĐÔNG ÂU </a:t>
            </a:r>
            <a:endParaRPr kumimoji="0" lang="en-VN" sz="2000" b="0" i="0" u="none" strike="noStrike" kern="1200" cap="none" spc="0" normalizeH="0" baseline="0" noProof="0" dirty="0">
              <a:ln>
                <a:noFill/>
              </a:ln>
              <a:solidFill>
                <a:srgbClr val="00384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angles 44038">
            <a:extLst>
              <a:ext uri="{FF2B5EF4-FFF2-40B4-BE49-F238E27FC236}">
                <a16:creationId xmlns:a16="http://schemas.microsoft.com/office/drawing/2014/main" id="{B470F0FF-E95C-695A-BF35-E8ED8247A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40443"/>
            <a:ext cx="8670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1)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Sự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ra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đời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của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các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nước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dân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chủ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nhân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dân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Đông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Âu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.</a:t>
            </a:r>
          </a:p>
        </p:txBody>
      </p:sp>
      <p:sp>
        <p:nvSpPr>
          <p:cNvPr id="11" name="Rectangles 44039">
            <a:extLst>
              <a:ext uri="{FF2B5EF4-FFF2-40B4-BE49-F238E27FC236}">
                <a16:creationId xmlns:a16="http://schemas.microsoft.com/office/drawing/2014/main" id="{8CA44A81-0852-2BFA-7136-AABD3436A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90761"/>
            <a:ext cx="34676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a)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Hoàn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cảnh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ra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đời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:</a:t>
            </a:r>
          </a:p>
        </p:txBody>
      </p:sp>
      <p:sp>
        <p:nvSpPr>
          <p:cNvPr id="13" name="Rectangles 44039">
            <a:extLst>
              <a:ext uri="{FF2B5EF4-FFF2-40B4-BE49-F238E27FC236}">
                <a16:creationId xmlns:a16="http://schemas.microsoft.com/office/drawing/2014/main" id="{AAD61D9F-B24B-20BA-7BDB-C774CE1AD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725" y="2762415"/>
            <a:ext cx="69556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b)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Thực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hiện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cách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mạng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dân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chủ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nhân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dân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:</a:t>
            </a:r>
          </a:p>
        </p:txBody>
      </p:sp>
      <p:sp>
        <p:nvSpPr>
          <p:cNvPr id="19" name="Google Shape;303;p30">
            <a:extLst>
              <a:ext uri="{FF2B5EF4-FFF2-40B4-BE49-F238E27FC236}">
                <a16:creationId xmlns:a16="http://schemas.microsoft.com/office/drawing/2014/main" id="{F4B3D425-70B8-4A5A-F59C-CCCAE7587390}"/>
              </a:ext>
            </a:extLst>
          </p:cNvPr>
          <p:cNvSpPr txBox="1">
            <a:spLocks/>
          </p:cNvSpPr>
          <p:nvPr/>
        </p:nvSpPr>
        <p:spPr>
          <a:xfrm>
            <a:off x="312234" y="3554039"/>
            <a:ext cx="7532770" cy="13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pPr marL="0" indent="0" algn="l"/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endParaRPr lang="en-US" sz="2800" kern="0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Google Shape;305;p30">
            <a:extLst>
              <a:ext uri="{FF2B5EF4-FFF2-40B4-BE49-F238E27FC236}">
                <a16:creationId xmlns:a16="http://schemas.microsoft.com/office/drawing/2014/main" id="{B8E24BD9-38E3-FB30-847E-A9D7433515E3}"/>
              </a:ext>
            </a:extLst>
          </p:cNvPr>
          <p:cNvSpPr txBox="1">
            <a:spLocks/>
          </p:cNvSpPr>
          <p:nvPr/>
        </p:nvSpPr>
        <p:spPr>
          <a:xfrm>
            <a:off x="312234" y="4317630"/>
            <a:ext cx="7532770" cy="584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pPr marL="0" indent="0" algn="l"/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ruộng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endParaRPr lang="en-US" sz="2800" kern="0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Google Shape;307;p30">
            <a:extLst>
              <a:ext uri="{FF2B5EF4-FFF2-40B4-BE49-F238E27FC236}">
                <a16:creationId xmlns:a16="http://schemas.microsoft.com/office/drawing/2014/main" id="{4521341D-247D-CABC-42E7-E7B5A144BDAC}"/>
              </a:ext>
            </a:extLst>
          </p:cNvPr>
          <p:cNvSpPr txBox="1">
            <a:spLocks/>
          </p:cNvSpPr>
          <p:nvPr/>
        </p:nvSpPr>
        <p:spPr>
          <a:xfrm>
            <a:off x="312234" y="5092916"/>
            <a:ext cx="11606140" cy="6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pPr marL="0" indent="0" algn="l"/>
            <a:r>
              <a:rPr lang="vi-VN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Quốc hữu hóa những xí nghiệp lớn của tư bản nước ngoài và trong nước</a:t>
            </a:r>
          </a:p>
        </p:txBody>
      </p:sp>
      <p:sp>
        <p:nvSpPr>
          <p:cNvPr id="22" name="Google Shape;309;p30">
            <a:extLst>
              <a:ext uri="{FF2B5EF4-FFF2-40B4-BE49-F238E27FC236}">
                <a16:creationId xmlns:a16="http://schemas.microsoft.com/office/drawing/2014/main" id="{EDBC01E6-AF11-6526-67C1-9558FB6C5854}"/>
              </a:ext>
            </a:extLst>
          </p:cNvPr>
          <p:cNvSpPr txBox="1">
            <a:spLocks/>
          </p:cNvSpPr>
          <p:nvPr/>
        </p:nvSpPr>
        <p:spPr>
          <a:xfrm>
            <a:off x="312234" y="5950342"/>
            <a:ext cx="8966235" cy="6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None/>
              <a:defRPr sz="2133" b="0" i="0" u="none" strike="noStrike" cap="none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pPr marL="0" indent="0" algn="l"/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kern="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endParaRPr lang="en-US" sz="2800" kern="0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91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4;p28">
            <a:extLst>
              <a:ext uri="{FF2B5EF4-FFF2-40B4-BE49-F238E27FC236}">
                <a16:creationId xmlns:a16="http://schemas.microsoft.com/office/drawing/2014/main" id="{DEFFD88F-D1A5-971C-6C82-BD1283205EB2}"/>
              </a:ext>
            </a:extLst>
          </p:cNvPr>
          <p:cNvSpPr txBox="1">
            <a:spLocks/>
          </p:cNvSpPr>
          <p:nvPr/>
        </p:nvSpPr>
        <p:spPr>
          <a:xfrm>
            <a:off x="1353407" y="0"/>
            <a:ext cx="11013477" cy="141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849"/>
              </a:buClr>
              <a:buSzPts val="2800"/>
              <a:buFont typeface="Pangolin"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003849"/>
                </a:solidFill>
                <a:effectLst/>
                <a:uLnTx/>
                <a:uFillTx/>
                <a:latin typeface="Pangolin"/>
                <a:sym typeface="Pangolin"/>
              </a:rPr>
              <a:t>BÀI 1 : LIÊN XÔ VÀ CÁC NƯỚC ĐÔNG ÂU TỪ NĂM 1945 ĐẾN GIỮA NHỮNG  NĂM 70 CỦA THẾ KỶ XX. (t2)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6D383B-A035-F619-7595-964C0E97999F}"/>
              </a:ext>
            </a:extLst>
          </p:cNvPr>
          <p:cNvSpPr/>
          <p:nvPr/>
        </p:nvSpPr>
        <p:spPr>
          <a:xfrm>
            <a:off x="143781" y="1155165"/>
            <a:ext cx="24192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II. ĐÔNG ÂU </a:t>
            </a:r>
            <a:endParaRPr kumimoji="0" lang="en-VN" sz="2000" b="0" i="0" u="none" strike="noStrike" kern="1200" cap="none" spc="0" normalizeH="0" baseline="0" noProof="0" dirty="0">
              <a:ln>
                <a:noFill/>
              </a:ln>
              <a:solidFill>
                <a:srgbClr val="00384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s 44038">
            <a:extLst>
              <a:ext uri="{FF2B5EF4-FFF2-40B4-BE49-F238E27FC236}">
                <a16:creationId xmlns:a16="http://schemas.microsoft.com/office/drawing/2014/main" id="{61A1CE14-CB46-BBC7-DD01-AEEEE64A7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40443"/>
            <a:ext cx="8670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1)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Sự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ra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đời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của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các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nước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dân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chủ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nhân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dân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Đông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en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Âu</a:t>
            </a: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.</a:t>
            </a:r>
          </a:p>
        </p:txBody>
      </p:sp>
      <p:sp>
        <p:nvSpPr>
          <p:cNvPr id="5" name="Rectangles 44038">
            <a:extLst>
              <a:ext uri="{FF2B5EF4-FFF2-40B4-BE49-F238E27FC236}">
                <a16:creationId xmlns:a16="http://schemas.microsoft.com/office/drawing/2014/main" id="{351D7504-C7A7-5BB8-A109-0C2FF6C2B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40632" y="2356496"/>
            <a:ext cx="1101347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2)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Tiến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hành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xây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dựng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CNXH (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từ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năm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1950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đến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đầu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những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năm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70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thế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kỷ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XX ) (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giảm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tải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5114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32"/>
          <p:cNvSpPr/>
          <p:nvPr/>
        </p:nvSpPr>
        <p:spPr>
          <a:xfrm rot="-129175">
            <a:off x="2385365" y="1556659"/>
            <a:ext cx="7943207" cy="3901963"/>
          </a:xfrm>
          <a:prstGeom prst="roundRect">
            <a:avLst>
              <a:gd name="adj" fmla="val 24491"/>
            </a:avLst>
          </a:prstGeom>
          <a:noFill/>
          <a:ln w="2857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62" name="Google Shape;362;p32"/>
          <p:cNvSpPr/>
          <p:nvPr/>
        </p:nvSpPr>
        <p:spPr>
          <a:xfrm rot="-129175">
            <a:off x="2124397" y="1249159"/>
            <a:ext cx="7943207" cy="3901963"/>
          </a:xfrm>
          <a:prstGeom prst="roundRect">
            <a:avLst>
              <a:gd name="adj" fmla="val 24491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63" name="Google Shape;363;p32"/>
          <p:cNvSpPr/>
          <p:nvPr/>
        </p:nvSpPr>
        <p:spPr>
          <a:xfrm>
            <a:off x="4414200" y="5001867"/>
            <a:ext cx="3363600" cy="754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64" name="Google Shape;364;p32"/>
          <p:cNvSpPr/>
          <p:nvPr/>
        </p:nvSpPr>
        <p:spPr>
          <a:xfrm>
            <a:off x="9924062" y="5802107"/>
            <a:ext cx="622441" cy="598396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65" name="Google Shape;365;p32"/>
          <p:cNvSpPr/>
          <p:nvPr/>
        </p:nvSpPr>
        <p:spPr>
          <a:xfrm rot="2006702">
            <a:off x="10734702" y="4860322"/>
            <a:ext cx="785101" cy="754793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66" name="Google Shape;366;p32"/>
          <p:cNvSpPr txBox="1">
            <a:spLocks noGrp="1"/>
          </p:cNvSpPr>
          <p:nvPr>
            <p:ph type="title"/>
          </p:nvPr>
        </p:nvSpPr>
        <p:spPr>
          <a:xfrm>
            <a:off x="4414200" y="5080467"/>
            <a:ext cx="3363600" cy="59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—SOMEONE FAMOUS</a:t>
            </a:r>
            <a:endParaRPr/>
          </a:p>
        </p:txBody>
      </p:sp>
      <p:sp>
        <p:nvSpPr>
          <p:cNvPr id="367" name="Google Shape;367;p32"/>
          <p:cNvSpPr txBox="1">
            <a:spLocks noGrp="1"/>
          </p:cNvSpPr>
          <p:nvPr>
            <p:ph type="subTitle" idx="1"/>
          </p:nvPr>
        </p:nvSpPr>
        <p:spPr>
          <a:xfrm>
            <a:off x="2726220" y="2469756"/>
            <a:ext cx="6522800" cy="146076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Sự hình thành hệ thống xã hội chủ nghĩa</a:t>
            </a:r>
          </a:p>
        </p:txBody>
      </p:sp>
      <p:grpSp>
        <p:nvGrpSpPr>
          <p:cNvPr id="368" name="Google Shape;368;p32"/>
          <p:cNvGrpSpPr/>
          <p:nvPr/>
        </p:nvGrpSpPr>
        <p:grpSpPr>
          <a:xfrm>
            <a:off x="1241020" y="652485"/>
            <a:ext cx="2218459" cy="1622268"/>
            <a:chOff x="3348925" y="3556225"/>
            <a:chExt cx="776300" cy="567650"/>
          </a:xfrm>
        </p:grpSpPr>
        <p:sp>
          <p:nvSpPr>
            <p:cNvPr id="369" name="Google Shape;369;p32"/>
            <p:cNvSpPr/>
            <p:nvPr/>
          </p:nvSpPr>
          <p:spPr>
            <a:xfrm>
              <a:off x="3628125" y="3573200"/>
              <a:ext cx="481025" cy="443825"/>
            </a:xfrm>
            <a:custGeom>
              <a:avLst/>
              <a:gdLst/>
              <a:ahLst/>
              <a:cxnLst/>
              <a:rect l="l" t="t" r="r" b="b"/>
              <a:pathLst>
                <a:path w="19241" h="17753" extrusionOk="0">
                  <a:moveTo>
                    <a:pt x="19241" y="5274"/>
                  </a:moveTo>
                  <a:cubicBezTo>
                    <a:pt x="19157" y="6656"/>
                    <a:pt x="19050" y="8096"/>
                    <a:pt x="18955" y="9537"/>
                  </a:cubicBezTo>
                  <a:cubicBezTo>
                    <a:pt x="18919" y="10287"/>
                    <a:pt x="18931" y="11049"/>
                    <a:pt x="18884" y="11787"/>
                  </a:cubicBezTo>
                  <a:cubicBezTo>
                    <a:pt x="18800" y="13275"/>
                    <a:pt x="17610" y="14335"/>
                    <a:pt x="16098" y="14276"/>
                  </a:cubicBezTo>
                  <a:cubicBezTo>
                    <a:pt x="15990" y="14276"/>
                    <a:pt x="15907" y="14228"/>
                    <a:pt x="15800" y="14228"/>
                  </a:cubicBezTo>
                  <a:cubicBezTo>
                    <a:pt x="15371" y="14216"/>
                    <a:pt x="15264" y="14287"/>
                    <a:pt x="15240" y="14740"/>
                  </a:cubicBezTo>
                  <a:cubicBezTo>
                    <a:pt x="15193" y="15252"/>
                    <a:pt x="15181" y="15776"/>
                    <a:pt x="15145" y="16312"/>
                  </a:cubicBezTo>
                  <a:cubicBezTo>
                    <a:pt x="15145" y="16466"/>
                    <a:pt x="15145" y="16609"/>
                    <a:pt x="15121" y="16764"/>
                  </a:cubicBezTo>
                  <a:cubicBezTo>
                    <a:pt x="15074" y="17074"/>
                    <a:pt x="15121" y="17478"/>
                    <a:pt x="14764" y="17609"/>
                  </a:cubicBezTo>
                  <a:cubicBezTo>
                    <a:pt x="14371" y="17752"/>
                    <a:pt x="14014" y="17562"/>
                    <a:pt x="13764" y="17264"/>
                  </a:cubicBezTo>
                  <a:cubicBezTo>
                    <a:pt x="13097" y="16526"/>
                    <a:pt x="12419" y="15776"/>
                    <a:pt x="11811" y="14990"/>
                  </a:cubicBezTo>
                  <a:cubicBezTo>
                    <a:pt x="11526" y="14633"/>
                    <a:pt x="11228" y="14478"/>
                    <a:pt x="10799" y="14478"/>
                  </a:cubicBezTo>
                  <a:cubicBezTo>
                    <a:pt x="9668" y="14478"/>
                    <a:pt x="8549" y="14514"/>
                    <a:pt x="7442" y="14442"/>
                  </a:cubicBezTo>
                  <a:cubicBezTo>
                    <a:pt x="6394" y="14359"/>
                    <a:pt x="5358" y="14180"/>
                    <a:pt x="4334" y="14002"/>
                  </a:cubicBezTo>
                  <a:cubicBezTo>
                    <a:pt x="3810" y="13918"/>
                    <a:pt x="3763" y="13811"/>
                    <a:pt x="3763" y="13216"/>
                  </a:cubicBezTo>
                  <a:cubicBezTo>
                    <a:pt x="3763" y="12121"/>
                    <a:pt x="3679" y="11025"/>
                    <a:pt x="3394" y="9954"/>
                  </a:cubicBezTo>
                  <a:cubicBezTo>
                    <a:pt x="3179" y="9168"/>
                    <a:pt x="2727" y="8703"/>
                    <a:pt x="1905" y="8608"/>
                  </a:cubicBezTo>
                  <a:cubicBezTo>
                    <a:pt x="1489" y="8549"/>
                    <a:pt x="1072" y="8453"/>
                    <a:pt x="643" y="8430"/>
                  </a:cubicBezTo>
                  <a:cubicBezTo>
                    <a:pt x="286" y="8394"/>
                    <a:pt x="72" y="8227"/>
                    <a:pt x="60" y="7870"/>
                  </a:cubicBezTo>
                  <a:cubicBezTo>
                    <a:pt x="24" y="7251"/>
                    <a:pt x="0" y="6620"/>
                    <a:pt x="12" y="6001"/>
                  </a:cubicBezTo>
                  <a:cubicBezTo>
                    <a:pt x="48" y="5251"/>
                    <a:pt x="84" y="4501"/>
                    <a:pt x="191" y="3750"/>
                  </a:cubicBezTo>
                  <a:cubicBezTo>
                    <a:pt x="286" y="3143"/>
                    <a:pt x="441" y="2536"/>
                    <a:pt x="608" y="1941"/>
                  </a:cubicBezTo>
                  <a:cubicBezTo>
                    <a:pt x="881" y="881"/>
                    <a:pt x="1727" y="488"/>
                    <a:pt x="2643" y="286"/>
                  </a:cubicBezTo>
                  <a:cubicBezTo>
                    <a:pt x="3751" y="36"/>
                    <a:pt x="4870" y="0"/>
                    <a:pt x="6001" y="95"/>
                  </a:cubicBezTo>
                  <a:cubicBezTo>
                    <a:pt x="7870" y="226"/>
                    <a:pt x="9752" y="286"/>
                    <a:pt x="11609" y="417"/>
                  </a:cubicBezTo>
                  <a:cubicBezTo>
                    <a:pt x="13538" y="548"/>
                    <a:pt x="15490" y="750"/>
                    <a:pt x="17431" y="929"/>
                  </a:cubicBezTo>
                  <a:cubicBezTo>
                    <a:pt x="17622" y="941"/>
                    <a:pt x="17812" y="1012"/>
                    <a:pt x="18003" y="1060"/>
                  </a:cubicBezTo>
                  <a:cubicBezTo>
                    <a:pt x="18598" y="1203"/>
                    <a:pt x="18979" y="1584"/>
                    <a:pt x="19015" y="2203"/>
                  </a:cubicBezTo>
                  <a:cubicBezTo>
                    <a:pt x="19110" y="3203"/>
                    <a:pt x="19169" y="4203"/>
                    <a:pt x="19241" y="5274"/>
                  </a:cubicBezTo>
                  <a:close/>
                  <a:moveTo>
                    <a:pt x="9549" y="11585"/>
                  </a:moveTo>
                  <a:cubicBezTo>
                    <a:pt x="9609" y="11585"/>
                    <a:pt x="9763" y="11597"/>
                    <a:pt x="9894" y="11537"/>
                  </a:cubicBezTo>
                  <a:cubicBezTo>
                    <a:pt x="11025" y="11061"/>
                    <a:pt x="11907" y="10347"/>
                    <a:pt x="12228" y="9096"/>
                  </a:cubicBezTo>
                  <a:cubicBezTo>
                    <a:pt x="12395" y="8430"/>
                    <a:pt x="12264" y="8192"/>
                    <a:pt x="11609" y="8144"/>
                  </a:cubicBezTo>
                  <a:cubicBezTo>
                    <a:pt x="10442" y="8084"/>
                    <a:pt x="9263" y="8072"/>
                    <a:pt x="8097" y="8049"/>
                  </a:cubicBezTo>
                  <a:cubicBezTo>
                    <a:pt x="7573" y="8049"/>
                    <a:pt x="7239" y="8489"/>
                    <a:pt x="7287" y="9001"/>
                  </a:cubicBezTo>
                  <a:cubicBezTo>
                    <a:pt x="7311" y="9263"/>
                    <a:pt x="7382" y="9501"/>
                    <a:pt x="7406" y="9751"/>
                  </a:cubicBezTo>
                  <a:cubicBezTo>
                    <a:pt x="7549" y="11001"/>
                    <a:pt x="8573" y="11525"/>
                    <a:pt x="9549" y="11585"/>
                  </a:cubicBezTo>
                  <a:close/>
                  <a:moveTo>
                    <a:pt x="6799" y="6108"/>
                  </a:moveTo>
                  <a:lnTo>
                    <a:pt x="6799" y="6108"/>
                  </a:lnTo>
                  <a:lnTo>
                    <a:pt x="6799" y="5953"/>
                  </a:lnTo>
                  <a:cubicBezTo>
                    <a:pt x="6799" y="5620"/>
                    <a:pt x="6739" y="5346"/>
                    <a:pt x="6358" y="5298"/>
                  </a:cubicBezTo>
                  <a:cubicBezTo>
                    <a:pt x="6084" y="5274"/>
                    <a:pt x="5870" y="5513"/>
                    <a:pt x="5822" y="5894"/>
                  </a:cubicBezTo>
                  <a:cubicBezTo>
                    <a:pt x="5799" y="5965"/>
                    <a:pt x="5799" y="6048"/>
                    <a:pt x="5799" y="6120"/>
                  </a:cubicBezTo>
                  <a:cubicBezTo>
                    <a:pt x="5799" y="6608"/>
                    <a:pt x="6013" y="7013"/>
                    <a:pt x="6275" y="7025"/>
                  </a:cubicBezTo>
                  <a:cubicBezTo>
                    <a:pt x="6561" y="7060"/>
                    <a:pt x="6763" y="6703"/>
                    <a:pt x="6799" y="6167"/>
                  </a:cubicBezTo>
                  <a:close/>
                  <a:moveTo>
                    <a:pt x="14240" y="5536"/>
                  </a:moveTo>
                  <a:cubicBezTo>
                    <a:pt x="13383" y="5608"/>
                    <a:pt x="13121" y="6120"/>
                    <a:pt x="13526" y="6822"/>
                  </a:cubicBezTo>
                  <a:cubicBezTo>
                    <a:pt x="13597" y="6941"/>
                    <a:pt x="13752" y="7072"/>
                    <a:pt x="13859" y="7072"/>
                  </a:cubicBezTo>
                  <a:cubicBezTo>
                    <a:pt x="13954" y="7072"/>
                    <a:pt x="14121" y="6941"/>
                    <a:pt x="14181" y="6822"/>
                  </a:cubicBezTo>
                  <a:cubicBezTo>
                    <a:pt x="14359" y="6417"/>
                    <a:pt x="14371" y="6013"/>
                    <a:pt x="14240" y="553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32"/>
            <p:cNvSpPr/>
            <p:nvPr/>
          </p:nvSpPr>
          <p:spPr>
            <a:xfrm>
              <a:off x="3367375" y="3796725"/>
              <a:ext cx="342025" cy="307200"/>
            </a:xfrm>
            <a:custGeom>
              <a:avLst/>
              <a:gdLst/>
              <a:ahLst/>
              <a:cxnLst/>
              <a:rect l="l" t="t" r="r" b="b"/>
              <a:pathLst>
                <a:path w="13681" h="12288" extrusionOk="0">
                  <a:moveTo>
                    <a:pt x="2108" y="12288"/>
                  </a:moveTo>
                  <a:cubicBezTo>
                    <a:pt x="1798" y="11704"/>
                    <a:pt x="2048" y="11276"/>
                    <a:pt x="2096" y="10835"/>
                  </a:cubicBezTo>
                  <a:cubicBezTo>
                    <a:pt x="2108" y="10597"/>
                    <a:pt x="2239" y="10359"/>
                    <a:pt x="2286" y="10121"/>
                  </a:cubicBezTo>
                  <a:cubicBezTo>
                    <a:pt x="2405" y="9621"/>
                    <a:pt x="2298" y="9490"/>
                    <a:pt x="1798" y="9466"/>
                  </a:cubicBezTo>
                  <a:cubicBezTo>
                    <a:pt x="1524" y="9454"/>
                    <a:pt x="1251" y="9490"/>
                    <a:pt x="977" y="9466"/>
                  </a:cubicBezTo>
                  <a:cubicBezTo>
                    <a:pt x="453" y="9430"/>
                    <a:pt x="203" y="9216"/>
                    <a:pt x="96" y="8716"/>
                  </a:cubicBezTo>
                  <a:cubicBezTo>
                    <a:pt x="24" y="8371"/>
                    <a:pt x="0" y="8013"/>
                    <a:pt x="0" y="7668"/>
                  </a:cubicBezTo>
                  <a:cubicBezTo>
                    <a:pt x="12" y="6168"/>
                    <a:pt x="24" y="4680"/>
                    <a:pt x="72" y="3180"/>
                  </a:cubicBezTo>
                  <a:cubicBezTo>
                    <a:pt x="84" y="2799"/>
                    <a:pt x="155" y="2429"/>
                    <a:pt x="191" y="2060"/>
                  </a:cubicBezTo>
                  <a:cubicBezTo>
                    <a:pt x="322" y="810"/>
                    <a:pt x="1286" y="239"/>
                    <a:pt x="2167" y="108"/>
                  </a:cubicBezTo>
                  <a:cubicBezTo>
                    <a:pt x="2703" y="13"/>
                    <a:pt x="3263" y="1"/>
                    <a:pt x="3799" y="1"/>
                  </a:cubicBezTo>
                  <a:cubicBezTo>
                    <a:pt x="5680" y="13"/>
                    <a:pt x="7561" y="48"/>
                    <a:pt x="9430" y="96"/>
                  </a:cubicBezTo>
                  <a:cubicBezTo>
                    <a:pt x="10323" y="120"/>
                    <a:pt x="11228" y="179"/>
                    <a:pt x="12121" y="274"/>
                  </a:cubicBezTo>
                  <a:cubicBezTo>
                    <a:pt x="12788" y="334"/>
                    <a:pt x="13181" y="751"/>
                    <a:pt x="13347" y="1406"/>
                  </a:cubicBezTo>
                  <a:cubicBezTo>
                    <a:pt x="13681" y="2834"/>
                    <a:pt x="13681" y="4275"/>
                    <a:pt x="13597" y="5739"/>
                  </a:cubicBezTo>
                  <a:cubicBezTo>
                    <a:pt x="13538" y="6609"/>
                    <a:pt x="13466" y="7478"/>
                    <a:pt x="13395" y="8359"/>
                  </a:cubicBezTo>
                  <a:cubicBezTo>
                    <a:pt x="13312" y="9156"/>
                    <a:pt x="13062" y="9466"/>
                    <a:pt x="12264" y="9609"/>
                  </a:cubicBezTo>
                  <a:cubicBezTo>
                    <a:pt x="11502" y="9740"/>
                    <a:pt x="10728" y="9811"/>
                    <a:pt x="9954" y="9823"/>
                  </a:cubicBezTo>
                  <a:cubicBezTo>
                    <a:pt x="8585" y="9859"/>
                    <a:pt x="7216" y="9811"/>
                    <a:pt x="5834" y="9788"/>
                  </a:cubicBezTo>
                  <a:cubicBezTo>
                    <a:pt x="5477" y="9764"/>
                    <a:pt x="5287" y="9978"/>
                    <a:pt x="5072" y="10180"/>
                  </a:cubicBezTo>
                  <a:cubicBezTo>
                    <a:pt x="4227" y="11038"/>
                    <a:pt x="3179" y="11633"/>
                    <a:pt x="2108" y="12288"/>
                  </a:cubicBezTo>
                  <a:close/>
                  <a:moveTo>
                    <a:pt x="8752" y="5894"/>
                  </a:moveTo>
                  <a:cubicBezTo>
                    <a:pt x="8490" y="5858"/>
                    <a:pt x="8240" y="5811"/>
                    <a:pt x="8001" y="5799"/>
                  </a:cubicBezTo>
                  <a:cubicBezTo>
                    <a:pt x="7216" y="5751"/>
                    <a:pt x="6406" y="5739"/>
                    <a:pt x="5620" y="5680"/>
                  </a:cubicBezTo>
                  <a:cubicBezTo>
                    <a:pt x="5275" y="5656"/>
                    <a:pt x="5132" y="5870"/>
                    <a:pt x="5025" y="6132"/>
                  </a:cubicBezTo>
                  <a:cubicBezTo>
                    <a:pt x="4846" y="6597"/>
                    <a:pt x="5358" y="7978"/>
                    <a:pt x="6049" y="8204"/>
                  </a:cubicBezTo>
                  <a:cubicBezTo>
                    <a:pt x="7168" y="8573"/>
                    <a:pt x="8823" y="7442"/>
                    <a:pt x="8835" y="6275"/>
                  </a:cubicBezTo>
                  <a:cubicBezTo>
                    <a:pt x="8835" y="6168"/>
                    <a:pt x="8787" y="6049"/>
                    <a:pt x="8752" y="5894"/>
                  </a:cubicBezTo>
                  <a:close/>
                  <a:moveTo>
                    <a:pt x="3703" y="3132"/>
                  </a:moveTo>
                  <a:cubicBezTo>
                    <a:pt x="3358" y="3596"/>
                    <a:pt x="3287" y="4013"/>
                    <a:pt x="3406" y="4454"/>
                  </a:cubicBezTo>
                  <a:cubicBezTo>
                    <a:pt x="3429" y="4573"/>
                    <a:pt x="3596" y="4715"/>
                    <a:pt x="3703" y="4715"/>
                  </a:cubicBezTo>
                  <a:cubicBezTo>
                    <a:pt x="3810" y="4715"/>
                    <a:pt x="4001" y="4608"/>
                    <a:pt x="4025" y="4501"/>
                  </a:cubicBezTo>
                  <a:cubicBezTo>
                    <a:pt x="4144" y="4037"/>
                    <a:pt x="4144" y="3572"/>
                    <a:pt x="3703" y="3132"/>
                  </a:cubicBezTo>
                  <a:close/>
                  <a:moveTo>
                    <a:pt x="9835" y="3156"/>
                  </a:moveTo>
                  <a:cubicBezTo>
                    <a:pt x="9490" y="3537"/>
                    <a:pt x="9561" y="3906"/>
                    <a:pt x="9644" y="4263"/>
                  </a:cubicBezTo>
                  <a:cubicBezTo>
                    <a:pt x="9668" y="4382"/>
                    <a:pt x="9847" y="4561"/>
                    <a:pt x="9906" y="4549"/>
                  </a:cubicBezTo>
                  <a:cubicBezTo>
                    <a:pt x="10037" y="4501"/>
                    <a:pt x="10240" y="4382"/>
                    <a:pt x="10264" y="4263"/>
                  </a:cubicBezTo>
                  <a:cubicBezTo>
                    <a:pt x="10359" y="3858"/>
                    <a:pt x="10276" y="3477"/>
                    <a:pt x="9835" y="315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32"/>
            <p:cNvSpPr/>
            <p:nvPr/>
          </p:nvSpPr>
          <p:spPr>
            <a:xfrm>
              <a:off x="3809400" y="3775000"/>
              <a:ext cx="128600" cy="88125"/>
            </a:xfrm>
            <a:custGeom>
              <a:avLst/>
              <a:gdLst/>
              <a:ahLst/>
              <a:cxnLst/>
              <a:rect l="l" t="t" r="r" b="b"/>
              <a:pathLst>
                <a:path w="5144" h="3525" extrusionOk="0">
                  <a:moveTo>
                    <a:pt x="2298" y="3513"/>
                  </a:moveTo>
                  <a:cubicBezTo>
                    <a:pt x="1322" y="3453"/>
                    <a:pt x="298" y="2929"/>
                    <a:pt x="155" y="1691"/>
                  </a:cubicBezTo>
                  <a:cubicBezTo>
                    <a:pt x="131" y="1441"/>
                    <a:pt x="60" y="1203"/>
                    <a:pt x="36" y="953"/>
                  </a:cubicBezTo>
                  <a:cubicBezTo>
                    <a:pt x="0" y="429"/>
                    <a:pt x="334" y="0"/>
                    <a:pt x="846" y="0"/>
                  </a:cubicBezTo>
                  <a:cubicBezTo>
                    <a:pt x="2024" y="0"/>
                    <a:pt x="3179" y="24"/>
                    <a:pt x="4358" y="84"/>
                  </a:cubicBezTo>
                  <a:cubicBezTo>
                    <a:pt x="5013" y="120"/>
                    <a:pt x="5144" y="370"/>
                    <a:pt x="4977" y="1036"/>
                  </a:cubicBezTo>
                  <a:cubicBezTo>
                    <a:pt x="4667" y="2286"/>
                    <a:pt x="3774" y="3001"/>
                    <a:pt x="2643" y="3477"/>
                  </a:cubicBezTo>
                  <a:cubicBezTo>
                    <a:pt x="2524" y="3525"/>
                    <a:pt x="2358" y="3513"/>
                    <a:pt x="2298" y="3513"/>
                  </a:cubicBezTo>
                  <a:close/>
                  <a:moveTo>
                    <a:pt x="4429" y="870"/>
                  </a:moveTo>
                  <a:cubicBezTo>
                    <a:pt x="4203" y="798"/>
                    <a:pt x="4048" y="715"/>
                    <a:pt x="3882" y="691"/>
                  </a:cubicBezTo>
                  <a:cubicBezTo>
                    <a:pt x="3108" y="631"/>
                    <a:pt x="2334" y="584"/>
                    <a:pt x="1572" y="572"/>
                  </a:cubicBezTo>
                  <a:cubicBezTo>
                    <a:pt x="1346" y="572"/>
                    <a:pt x="1131" y="631"/>
                    <a:pt x="917" y="727"/>
                  </a:cubicBezTo>
                  <a:cubicBezTo>
                    <a:pt x="798" y="774"/>
                    <a:pt x="667" y="905"/>
                    <a:pt x="631" y="1024"/>
                  </a:cubicBezTo>
                  <a:cubicBezTo>
                    <a:pt x="357" y="2036"/>
                    <a:pt x="1429" y="3179"/>
                    <a:pt x="2441" y="2894"/>
                  </a:cubicBezTo>
                  <a:cubicBezTo>
                    <a:pt x="3405" y="2620"/>
                    <a:pt x="4179" y="2048"/>
                    <a:pt x="4429" y="8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32"/>
            <p:cNvSpPr/>
            <p:nvPr/>
          </p:nvSpPr>
          <p:spPr>
            <a:xfrm>
              <a:off x="3772775" y="3705350"/>
              <a:ext cx="25325" cy="44375"/>
            </a:xfrm>
            <a:custGeom>
              <a:avLst/>
              <a:gdLst/>
              <a:ahLst/>
              <a:cxnLst/>
              <a:rect l="l" t="t" r="r" b="b"/>
              <a:pathLst>
                <a:path w="1013" h="1775" extrusionOk="0">
                  <a:moveTo>
                    <a:pt x="1013" y="822"/>
                  </a:moveTo>
                  <a:lnTo>
                    <a:pt x="1013" y="893"/>
                  </a:lnTo>
                  <a:cubicBezTo>
                    <a:pt x="977" y="1429"/>
                    <a:pt x="775" y="1774"/>
                    <a:pt x="489" y="1751"/>
                  </a:cubicBezTo>
                  <a:cubicBezTo>
                    <a:pt x="215" y="1727"/>
                    <a:pt x="1" y="1334"/>
                    <a:pt x="13" y="846"/>
                  </a:cubicBezTo>
                  <a:cubicBezTo>
                    <a:pt x="13" y="774"/>
                    <a:pt x="13" y="691"/>
                    <a:pt x="36" y="620"/>
                  </a:cubicBezTo>
                  <a:cubicBezTo>
                    <a:pt x="84" y="239"/>
                    <a:pt x="298" y="0"/>
                    <a:pt x="572" y="24"/>
                  </a:cubicBezTo>
                  <a:cubicBezTo>
                    <a:pt x="953" y="72"/>
                    <a:pt x="1013" y="358"/>
                    <a:pt x="1013" y="679"/>
                  </a:cubicBezTo>
                  <a:lnTo>
                    <a:pt x="1013" y="82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32"/>
            <p:cNvSpPr/>
            <p:nvPr/>
          </p:nvSpPr>
          <p:spPr>
            <a:xfrm>
              <a:off x="3956125" y="3711600"/>
              <a:ext cx="31300" cy="38425"/>
            </a:xfrm>
            <a:custGeom>
              <a:avLst/>
              <a:gdLst/>
              <a:ahLst/>
              <a:cxnLst/>
              <a:rect l="l" t="t" r="r" b="b"/>
              <a:pathLst>
                <a:path w="1252" h="1537" extrusionOk="0">
                  <a:moveTo>
                    <a:pt x="1120" y="0"/>
                  </a:moveTo>
                  <a:cubicBezTo>
                    <a:pt x="1251" y="465"/>
                    <a:pt x="1239" y="881"/>
                    <a:pt x="1061" y="1286"/>
                  </a:cubicBezTo>
                  <a:cubicBezTo>
                    <a:pt x="1013" y="1405"/>
                    <a:pt x="858" y="1536"/>
                    <a:pt x="739" y="1536"/>
                  </a:cubicBezTo>
                  <a:cubicBezTo>
                    <a:pt x="620" y="1536"/>
                    <a:pt x="465" y="1405"/>
                    <a:pt x="406" y="1286"/>
                  </a:cubicBezTo>
                  <a:cubicBezTo>
                    <a:pt x="1" y="596"/>
                    <a:pt x="263" y="96"/>
                    <a:pt x="11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32"/>
            <p:cNvSpPr/>
            <p:nvPr/>
          </p:nvSpPr>
          <p:spPr>
            <a:xfrm>
              <a:off x="3488825" y="3938125"/>
              <a:ext cx="99425" cy="73525"/>
            </a:xfrm>
            <a:custGeom>
              <a:avLst/>
              <a:gdLst/>
              <a:ahLst/>
              <a:cxnLst/>
              <a:rect l="l" t="t" r="r" b="b"/>
              <a:pathLst>
                <a:path w="3977" h="2941" extrusionOk="0">
                  <a:moveTo>
                    <a:pt x="3894" y="238"/>
                  </a:moveTo>
                  <a:cubicBezTo>
                    <a:pt x="3917" y="393"/>
                    <a:pt x="3977" y="512"/>
                    <a:pt x="3977" y="631"/>
                  </a:cubicBezTo>
                  <a:cubicBezTo>
                    <a:pt x="3965" y="1810"/>
                    <a:pt x="2310" y="2941"/>
                    <a:pt x="1191" y="2560"/>
                  </a:cubicBezTo>
                  <a:cubicBezTo>
                    <a:pt x="512" y="2346"/>
                    <a:pt x="0" y="953"/>
                    <a:pt x="167" y="500"/>
                  </a:cubicBezTo>
                  <a:cubicBezTo>
                    <a:pt x="274" y="226"/>
                    <a:pt x="417" y="0"/>
                    <a:pt x="762" y="36"/>
                  </a:cubicBezTo>
                  <a:cubicBezTo>
                    <a:pt x="1548" y="83"/>
                    <a:pt x="2358" y="107"/>
                    <a:pt x="3143" y="155"/>
                  </a:cubicBezTo>
                  <a:cubicBezTo>
                    <a:pt x="3393" y="155"/>
                    <a:pt x="3632" y="202"/>
                    <a:pt x="3894" y="238"/>
                  </a:cubicBezTo>
                  <a:close/>
                  <a:moveTo>
                    <a:pt x="3310" y="822"/>
                  </a:moveTo>
                  <a:cubicBezTo>
                    <a:pt x="2441" y="524"/>
                    <a:pt x="1596" y="738"/>
                    <a:pt x="738" y="703"/>
                  </a:cubicBezTo>
                  <a:cubicBezTo>
                    <a:pt x="691" y="1274"/>
                    <a:pt x="810" y="1726"/>
                    <a:pt x="1286" y="1953"/>
                  </a:cubicBezTo>
                  <a:cubicBezTo>
                    <a:pt x="1774" y="2191"/>
                    <a:pt x="2250" y="1941"/>
                    <a:pt x="2715" y="1726"/>
                  </a:cubicBezTo>
                  <a:cubicBezTo>
                    <a:pt x="3060" y="1572"/>
                    <a:pt x="3298" y="1298"/>
                    <a:pt x="3310" y="8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32"/>
            <p:cNvSpPr/>
            <p:nvPr/>
          </p:nvSpPr>
          <p:spPr>
            <a:xfrm>
              <a:off x="3449525" y="3875000"/>
              <a:ext cx="21450" cy="39925"/>
            </a:xfrm>
            <a:custGeom>
              <a:avLst/>
              <a:gdLst/>
              <a:ahLst/>
              <a:cxnLst/>
              <a:rect l="l" t="t" r="r" b="b"/>
              <a:pathLst>
                <a:path w="858" h="1597" extrusionOk="0">
                  <a:moveTo>
                    <a:pt x="417" y="1"/>
                  </a:moveTo>
                  <a:cubicBezTo>
                    <a:pt x="858" y="441"/>
                    <a:pt x="858" y="906"/>
                    <a:pt x="739" y="1370"/>
                  </a:cubicBezTo>
                  <a:cubicBezTo>
                    <a:pt x="715" y="1477"/>
                    <a:pt x="524" y="1596"/>
                    <a:pt x="417" y="1596"/>
                  </a:cubicBezTo>
                  <a:cubicBezTo>
                    <a:pt x="310" y="1573"/>
                    <a:pt x="143" y="1442"/>
                    <a:pt x="120" y="1323"/>
                  </a:cubicBezTo>
                  <a:cubicBezTo>
                    <a:pt x="1" y="882"/>
                    <a:pt x="72" y="441"/>
                    <a:pt x="4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32"/>
            <p:cNvSpPr/>
            <p:nvPr/>
          </p:nvSpPr>
          <p:spPr>
            <a:xfrm>
              <a:off x="3604600" y="3875600"/>
              <a:ext cx="21750" cy="35150"/>
            </a:xfrm>
            <a:custGeom>
              <a:avLst/>
              <a:gdLst/>
              <a:ahLst/>
              <a:cxnLst/>
              <a:rect l="l" t="t" r="r" b="b"/>
              <a:pathLst>
                <a:path w="870" h="1406" extrusionOk="0">
                  <a:moveTo>
                    <a:pt x="346" y="1"/>
                  </a:moveTo>
                  <a:cubicBezTo>
                    <a:pt x="787" y="322"/>
                    <a:pt x="870" y="703"/>
                    <a:pt x="775" y="1108"/>
                  </a:cubicBezTo>
                  <a:cubicBezTo>
                    <a:pt x="751" y="1227"/>
                    <a:pt x="548" y="1358"/>
                    <a:pt x="417" y="1394"/>
                  </a:cubicBezTo>
                  <a:cubicBezTo>
                    <a:pt x="358" y="1406"/>
                    <a:pt x="179" y="1227"/>
                    <a:pt x="155" y="1108"/>
                  </a:cubicBezTo>
                  <a:cubicBezTo>
                    <a:pt x="72" y="763"/>
                    <a:pt x="1" y="382"/>
                    <a:pt x="3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32"/>
            <p:cNvSpPr/>
            <p:nvPr/>
          </p:nvSpPr>
          <p:spPr>
            <a:xfrm>
              <a:off x="3817725" y="3789275"/>
              <a:ext cx="102425" cy="65525"/>
            </a:xfrm>
            <a:custGeom>
              <a:avLst/>
              <a:gdLst/>
              <a:ahLst/>
              <a:cxnLst/>
              <a:rect l="l" t="t" r="r" b="b"/>
              <a:pathLst>
                <a:path w="4097" h="2621" extrusionOk="0">
                  <a:moveTo>
                    <a:pt x="4096" y="299"/>
                  </a:moveTo>
                  <a:cubicBezTo>
                    <a:pt x="3858" y="1477"/>
                    <a:pt x="3072" y="2049"/>
                    <a:pt x="2108" y="2323"/>
                  </a:cubicBezTo>
                  <a:cubicBezTo>
                    <a:pt x="1072" y="2620"/>
                    <a:pt x="1" y="1465"/>
                    <a:pt x="298" y="453"/>
                  </a:cubicBezTo>
                  <a:cubicBezTo>
                    <a:pt x="334" y="334"/>
                    <a:pt x="465" y="203"/>
                    <a:pt x="584" y="156"/>
                  </a:cubicBezTo>
                  <a:cubicBezTo>
                    <a:pt x="798" y="60"/>
                    <a:pt x="1013" y="1"/>
                    <a:pt x="1239" y="1"/>
                  </a:cubicBezTo>
                  <a:cubicBezTo>
                    <a:pt x="2013" y="25"/>
                    <a:pt x="2787" y="60"/>
                    <a:pt x="3549" y="120"/>
                  </a:cubicBezTo>
                  <a:cubicBezTo>
                    <a:pt x="3715" y="144"/>
                    <a:pt x="3870" y="227"/>
                    <a:pt x="4096" y="29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32"/>
            <p:cNvSpPr/>
            <p:nvPr/>
          </p:nvSpPr>
          <p:spPr>
            <a:xfrm>
              <a:off x="3505775" y="3951500"/>
              <a:ext cx="65825" cy="41400"/>
            </a:xfrm>
            <a:custGeom>
              <a:avLst/>
              <a:gdLst/>
              <a:ahLst/>
              <a:cxnLst/>
              <a:rect l="l" t="t" r="r" b="b"/>
              <a:pathLst>
                <a:path w="2633" h="1656" extrusionOk="0">
                  <a:moveTo>
                    <a:pt x="2632" y="287"/>
                  </a:moveTo>
                  <a:cubicBezTo>
                    <a:pt x="2620" y="763"/>
                    <a:pt x="2382" y="1037"/>
                    <a:pt x="2025" y="1191"/>
                  </a:cubicBezTo>
                  <a:cubicBezTo>
                    <a:pt x="1572" y="1406"/>
                    <a:pt x="1084" y="1656"/>
                    <a:pt x="596" y="1418"/>
                  </a:cubicBezTo>
                  <a:cubicBezTo>
                    <a:pt x="132" y="1191"/>
                    <a:pt x="1" y="739"/>
                    <a:pt x="37" y="168"/>
                  </a:cubicBezTo>
                  <a:cubicBezTo>
                    <a:pt x="918" y="203"/>
                    <a:pt x="1763" y="1"/>
                    <a:pt x="2632" y="28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32"/>
            <p:cNvSpPr/>
            <p:nvPr/>
          </p:nvSpPr>
          <p:spPr>
            <a:xfrm>
              <a:off x="3348925" y="3556225"/>
              <a:ext cx="776300" cy="567650"/>
            </a:xfrm>
            <a:custGeom>
              <a:avLst/>
              <a:gdLst/>
              <a:ahLst/>
              <a:cxnLst/>
              <a:rect l="l" t="t" r="r" b="b"/>
              <a:pathLst>
                <a:path w="31052" h="22706" extrusionOk="0">
                  <a:moveTo>
                    <a:pt x="30837" y="2477"/>
                  </a:moveTo>
                  <a:cubicBezTo>
                    <a:pt x="30695" y="1560"/>
                    <a:pt x="30159" y="1012"/>
                    <a:pt x="29313" y="905"/>
                  </a:cubicBezTo>
                  <a:cubicBezTo>
                    <a:pt x="27920" y="739"/>
                    <a:pt x="26432" y="596"/>
                    <a:pt x="24753" y="441"/>
                  </a:cubicBezTo>
                  <a:cubicBezTo>
                    <a:pt x="23956" y="381"/>
                    <a:pt x="23134" y="334"/>
                    <a:pt x="22348" y="310"/>
                  </a:cubicBezTo>
                  <a:cubicBezTo>
                    <a:pt x="22015" y="298"/>
                    <a:pt x="21705" y="274"/>
                    <a:pt x="21372" y="262"/>
                  </a:cubicBezTo>
                  <a:lnTo>
                    <a:pt x="19765" y="179"/>
                  </a:lnTo>
                  <a:cubicBezTo>
                    <a:pt x="18455" y="96"/>
                    <a:pt x="17086" y="24"/>
                    <a:pt x="15752" y="0"/>
                  </a:cubicBezTo>
                  <a:lnTo>
                    <a:pt x="15562" y="0"/>
                  </a:lnTo>
                  <a:cubicBezTo>
                    <a:pt x="14371" y="0"/>
                    <a:pt x="13359" y="215"/>
                    <a:pt x="12478" y="667"/>
                  </a:cubicBezTo>
                  <a:cubicBezTo>
                    <a:pt x="12002" y="905"/>
                    <a:pt x="11692" y="1227"/>
                    <a:pt x="11478" y="1679"/>
                  </a:cubicBezTo>
                  <a:cubicBezTo>
                    <a:pt x="11002" y="2727"/>
                    <a:pt x="10716" y="3846"/>
                    <a:pt x="10644" y="4977"/>
                  </a:cubicBezTo>
                  <a:cubicBezTo>
                    <a:pt x="10597" y="5703"/>
                    <a:pt x="10573" y="6454"/>
                    <a:pt x="10549" y="7168"/>
                  </a:cubicBezTo>
                  <a:lnTo>
                    <a:pt x="10513" y="8287"/>
                  </a:lnTo>
                  <a:cubicBezTo>
                    <a:pt x="10513" y="8430"/>
                    <a:pt x="10490" y="8573"/>
                    <a:pt x="10478" y="8728"/>
                  </a:cubicBezTo>
                  <a:cubicBezTo>
                    <a:pt x="10478" y="8775"/>
                    <a:pt x="10466" y="8823"/>
                    <a:pt x="10466" y="8871"/>
                  </a:cubicBezTo>
                  <a:cubicBezTo>
                    <a:pt x="10418" y="8882"/>
                    <a:pt x="10371" y="8882"/>
                    <a:pt x="10335" y="8894"/>
                  </a:cubicBezTo>
                  <a:cubicBezTo>
                    <a:pt x="10168" y="8930"/>
                    <a:pt x="10037" y="8954"/>
                    <a:pt x="9894" y="8966"/>
                  </a:cubicBezTo>
                  <a:cubicBezTo>
                    <a:pt x="9406" y="8990"/>
                    <a:pt x="8858" y="8990"/>
                    <a:pt x="8299" y="8990"/>
                  </a:cubicBezTo>
                  <a:cubicBezTo>
                    <a:pt x="7906" y="8990"/>
                    <a:pt x="7549" y="8990"/>
                    <a:pt x="7204" y="8966"/>
                  </a:cubicBezTo>
                  <a:cubicBezTo>
                    <a:pt x="6668" y="8954"/>
                    <a:pt x="6132" y="8930"/>
                    <a:pt x="5596" y="8906"/>
                  </a:cubicBezTo>
                  <a:cubicBezTo>
                    <a:pt x="4941" y="8882"/>
                    <a:pt x="4275" y="8847"/>
                    <a:pt x="3608" y="8835"/>
                  </a:cubicBezTo>
                  <a:lnTo>
                    <a:pt x="3560" y="8835"/>
                  </a:lnTo>
                  <a:cubicBezTo>
                    <a:pt x="1834" y="8835"/>
                    <a:pt x="476" y="9954"/>
                    <a:pt x="286" y="11561"/>
                  </a:cubicBezTo>
                  <a:cubicBezTo>
                    <a:pt x="48" y="13490"/>
                    <a:pt x="0" y="15574"/>
                    <a:pt x="143" y="17741"/>
                  </a:cubicBezTo>
                  <a:cubicBezTo>
                    <a:pt x="238" y="19419"/>
                    <a:pt x="679" y="19610"/>
                    <a:pt x="1953" y="19800"/>
                  </a:cubicBezTo>
                  <a:cubicBezTo>
                    <a:pt x="2072" y="19824"/>
                    <a:pt x="2227" y="19848"/>
                    <a:pt x="2262" y="19896"/>
                  </a:cubicBezTo>
                  <a:cubicBezTo>
                    <a:pt x="2298" y="19943"/>
                    <a:pt x="2286" y="20086"/>
                    <a:pt x="2262" y="20217"/>
                  </a:cubicBezTo>
                  <a:cubicBezTo>
                    <a:pt x="2251" y="20324"/>
                    <a:pt x="2227" y="20431"/>
                    <a:pt x="2203" y="20539"/>
                  </a:cubicBezTo>
                  <a:cubicBezTo>
                    <a:pt x="2179" y="20670"/>
                    <a:pt x="2143" y="20812"/>
                    <a:pt x="2131" y="20967"/>
                  </a:cubicBezTo>
                  <a:cubicBezTo>
                    <a:pt x="2084" y="21336"/>
                    <a:pt x="2048" y="21765"/>
                    <a:pt x="2060" y="22182"/>
                  </a:cubicBezTo>
                  <a:cubicBezTo>
                    <a:pt x="2072" y="22575"/>
                    <a:pt x="2286" y="22706"/>
                    <a:pt x="2477" y="22706"/>
                  </a:cubicBezTo>
                  <a:cubicBezTo>
                    <a:pt x="2584" y="22706"/>
                    <a:pt x="2715" y="22658"/>
                    <a:pt x="2834" y="22586"/>
                  </a:cubicBezTo>
                  <a:cubicBezTo>
                    <a:pt x="2965" y="22503"/>
                    <a:pt x="3096" y="22396"/>
                    <a:pt x="3239" y="22301"/>
                  </a:cubicBezTo>
                  <a:cubicBezTo>
                    <a:pt x="3322" y="22229"/>
                    <a:pt x="3417" y="22170"/>
                    <a:pt x="3513" y="22110"/>
                  </a:cubicBezTo>
                  <a:cubicBezTo>
                    <a:pt x="4453" y="21467"/>
                    <a:pt x="5227" y="20932"/>
                    <a:pt x="6049" y="20384"/>
                  </a:cubicBezTo>
                  <a:lnTo>
                    <a:pt x="6108" y="20336"/>
                  </a:lnTo>
                  <a:cubicBezTo>
                    <a:pt x="6275" y="20241"/>
                    <a:pt x="6418" y="20122"/>
                    <a:pt x="6584" y="20098"/>
                  </a:cubicBezTo>
                  <a:cubicBezTo>
                    <a:pt x="7084" y="20027"/>
                    <a:pt x="7608" y="20015"/>
                    <a:pt x="8061" y="20015"/>
                  </a:cubicBezTo>
                  <a:cubicBezTo>
                    <a:pt x="8632" y="20003"/>
                    <a:pt x="9216" y="20003"/>
                    <a:pt x="9811" y="20003"/>
                  </a:cubicBezTo>
                  <a:cubicBezTo>
                    <a:pt x="10859" y="19979"/>
                    <a:pt x="11942" y="19979"/>
                    <a:pt x="13002" y="19943"/>
                  </a:cubicBezTo>
                  <a:cubicBezTo>
                    <a:pt x="14097" y="19896"/>
                    <a:pt x="14693" y="19288"/>
                    <a:pt x="14764" y="18110"/>
                  </a:cubicBezTo>
                  <a:cubicBezTo>
                    <a:pt x="14812" y="17360"/>
                    <a:pt x="14883" y="16621"/>
                    <a:pt x="14966" y="15895"/>
                  </a:cubicBezTo>
                  <a:lnTo>
                    <a:pt x="14978" y="15728"/>
                  </a:lnTo>
                  <a:cubicBezTo>
                    <a:pt x="14990" y="15633"/>
                    <a:pt x="15026" y="15538"/>
                    <a:pt x="15050" y="15431"/>
                  </a:cubicBezTo>
                  <a:cubicBezTo>
                    <a:pt x="15050" y="15419"/>
                    <a:pt x="15062" y="15395"/>
                    <a:pt x="15062" y="15371"/>
                  </a:cubicBezTo>
                  <a:lnTo>
                    <a:pt x="15085" y="15371"/>
                  </a:lnTo>
                  <a:cubicBezTo>
                    <a:pt x="15097" y="15371"/>
                    <a:pt x="15121" y="15359"/>
                    <a:pt x="15121" y="15359"/>
                  </a:cubicBezTo>
                  <a:cubicBezTo>
                    <a:pt x="16109" y="15443"/>
                    <a:pt x="17086" y="15514"/>
                    <a:pt x="18062" y="15609"/>
                  </a:cubicBezTo>
                  <a:cubicBezTo>
                    <a:pt x="19265" y="15717"/>
                    <a:pt x="20467" y="15812"/>
                    <a:pt x="21693" y="15919"/>
                  </a:cubicBezTo>
                  <a:cubicBezTo>
                    <a:pt x="22134" y="15967"/>
                    <a:pt x="22432" y="16109"/>
                    <a:pt x="22682" y="16431"/>
                  </a:cubicBezTo>
                  <a:cubicBezTo>
                    <a:pt x="23158" y="17026"/>
                    <a:pt x="23658" y="17622"/>
                    <a:pt x="24146" y="18181"/>
                  </a:cubicBezTo>
                  <a:lnTo>
                    <a:pt x="24265" y="18336"/>
                  </a:lnTo>
                  <a:cubicBezTo>
                    <a:pt x="24682" y="18836"/>
                    <a:pt x="25289" y="19050"/>
                    <a:pt x="25765" y="19169"/>
                  </a:cubicBezTo>
                  <a:cubicBezTo>
                    <a:pt x="25920" y="19205"/>
                    <a:pt x="26039" y="19229"/>
                    <a:pt x="26123" y="19229"/>
                  </a:cubicBezTo>
                  <a:cubicBezTo>
                    <a:pt x="26551" y="19229"/>
                    <a:pt x="26694" y="18896"/>
                    <a:pt x="26765" y="18574"/>
                  </a:cubicBezTo>
                  <a:cubicBezTo>
                    <a:pt x="26837" y="18253"/>
                    <a:pt x="26873" y="17931"/>
                    <a:pt x="26896" y="17622"/>
                  </a:cubicBezTo>
                  <a:cubicBezTo>
                    <a:pt x="26908" y="17526"/>
                    <a:pt x="26908" y="17455"/>
                    <a:pt x="26932" y="17360"/>
                  </a:cubicBezTo>
                  <a:cubicBezTo>
                    <a:pt x="26968" y="16979"/>
                    <a:pt x="27004" y="16586"/>
                    <a:pt x="27027" y="16193"/>
                  </a:cubicBezTo>
                  <a:cubicBezTo>
                    <a:pt x="27051" y="16038"/>
                    <a:pt x="27063" y="15907"/>
                    <a:pt x="27075" y="15752"/>
                  </a:cubicBezTo>
                  <a:cubicBezTo>
                    <a:pt x="27087" y="15752"/>
                    <a:pt x="27123" y="15752"/>
                    <a:pt x="27135" y="15740"/>
                  </a:cubicBezTo>
                  <a:cubicBezTo>
                    <a:pt x="27230" y="15728"/>
                    <a:pt x="27301" y="15717"/>
                    <a:pt x="27373" y="15717"/>
                  </a:cubicBezTo>
                  <a:lnTo>
                    <a:pt x="27420" y="15717"/>
                  </a:lnTo>
                  <a:cubicBezTo>
                    <a:pt x="28325" y="15717"/>
                    <a:pt x="29063" y="15300"/>
                    <a:pt x="29683" y="14883"/>
                  </a:cubicBezTo>
                  <a:cubicBezTo>
                    <a:pt x="30349" y="14431"/>
                    <a:pt x="30683" y="13823"/>
                    <a:pt x="30718" y="13002"/>
                  </a:cubicBezTo>
                  <a:cubicBezTo>
                    <a:pt x="30730" y="12764"/>
                    <a:pt x="30730" y="12526"/>
                    <a:pt x="30730" y="12299"/>
                  </a:cubicBezTo>
                  <a:cubicBezTo>
                    <a:pt x="30730" y="12097"/>
                    <a:pt x="30730" y="11871"/>
                    <a:pt x="30754" y="11668"/>
                  </a:cubicBezTo>
                  <a:cubicBezTo>
                    <a:pt x="30778" y="10966"/>
                    <a:pt x="30814" y="10252"/>
                    <a:pt x="30826" y="9549"/>
                  </a:cubicBezTo>
                  <a:cubicBezTo>
                    <a:pt x="30885" y="7930"/>
                    <a:pt x="30956" y="6263"/>
                    <a:pt x="30992" y="4608"/>
                  </a:cubicBezTo>
                  <a:cubicBezTo>
                    <a:pt x="31052" y="3846"/>
                    <a:pt x="30945" y="3108"/>
                    <a:pt x="30837" y="2477"/>
                  </a:cubicBezTo>
                  <a:close/>
                  <a:moveTo>
                    <a:pt x="30171" y="7120"/>
                  </a:moveTo>
                  <a:cubicBezTo>
                    <a:pt x="30099" y="8132"/>
                    <a:pt x="30040" y="9180"/>
                    <a:pt x="29980" y="10216"/>
                  </a:cubicBezTo>
                  <a:cubicBezTo>
                    <a:pt x="29968" y="10597"/>
                    <a:pt x="29944" y="10966"/>
                    <a:pt x="29933" y="11323"/>
                  </a:cubicBezTo>
                  <a:cubicBezTo>
                    <a:pt x="29921" y="11692"/>
                    <a:pt x="29921" y="12085"/>
                    <a:pt x="29885" y="12454"/>
                  </a:cubicBezTo>
                  <a:cubicBezTo>
                    <a:pt x="29802" y="13812"/>
                    <a:pt x="28742" y="14800"/>
                    <a:pt x="27361" y="14800"/>
                  </a:cubicBezTo>
                  <a:lnTo>
                    <a:pt x="27254" y="14800"/>
                  </a:lnTo>
                  <a:cubicBezTo>
                    <a:pt x="27206" y="14800"/>
                    <a:pt x="27182" y="14788"/>
                    <a:pt x="27135" y="14788"/>
                  </a:cubicBezTo>
                  <a:cubicBezTo>
                    <a:pt x="27075" y="14776"/>
                    <a:pt x="27027" y="14776"/>
                    <a:pt x="26968" y="14752"/>
                  </a:cubicBezTo>
                  <a:lnTo>
                    <a:pt x="26873" y="14752"/>
                  </a:lnTo>
                  <a:cubicBezTo>
                    <a:pt x="26396" y="14752"/>
                    <a:pt x="26289" y="14966"/>
                    <a:pt x="26242" y="15395"/>
                  </a:cubicBezTo>
                  <a:cubicBezTo>
                    <a:pt x="26218" y="15764"/>
                    <a:pt x="26194" y="16145"/>
                    <a:pt x="26182" y="16502"/>
                  </a:cubicBezTo>
                  <a:cubicBezTo>
                    <a:pt x="26182" y="16657"/>
                    <a:pt x="26170" y="16812"/>
                    <a:pt x="26170" y="16979"/>
                  </a:cubicBezTo>
                  <a:lnTo>
                    <a:pt x="26170" y="17122"/>
                  </a:lnTo>
                  <a:cubicBezTo>
                    <a:pt x="26170" y="17229"/>
                    <a:pt x="26170" y="17312"/>
                    <a:pt x="26158" y="17407"/>
                  </a:cubicBezTo>
                  <a:cubicBezTo>
                    <a:pt x="26134" y="17467"/>
                    <a:pt x="26134" y="17538"/>
                    <a:pt x="26134" y="17598"/>
                  </a:cubicBezTo>
                  <a:cubicBezTo>
                    <a:pt x="26111" y="17884"/>
                    <a:pt x="26099" y="18062"/>
                    <a:pt x="25896" y="18134"/>
                  </a:cubicBezTo>
                  <a:cubicBezTo>
                    <a:pt x="25825" y="18169"/>
                    <a:pt x="25753" y="18181"/>
                    <a:pt x="25694" y="18181"/>
                  </a:cubicBezTo>
                  <a:cubicBezTo>
                    <a:pt x="25420" y="18181"/>
                    <a:pt x="25206" y="18003"/>
                    <a:pt x="25063" y="17836"/>
                  </a:cubicBezTo>
                  <a:lnTo>
                    <a:pt x="24837" y="17586"/>
                  </a:lnTo>
                  <a:cubicBezTo>
                    <a:pt x="24265" y="16931"/>
                    <a:pt x="23670" y="16264"/>
                    <a:pt x="23134" y="15574"/>
                  </a:cubicBezTo>
                  <a:cubicBezTo>
                    <a:pt x="22836" y="15193"/>
                    <a:pt x="22491" y="15014"/>
                    <a:pt x="22003" y="15014"/>
                  </a:cubicBezTo>
                  <a:lnTo>
                    <a:pt x="22003" y="15014"/>
                  </a:lnTo>
                  <a:lnTo>
                    <a:pt x="21265" y="15014"/>
                  </a:lnTo>
                  <a:lnTo>
                    <a:pt x="20431" y="15014"/>
                  </a:lnTo>
                  <a:cubicBezTo>
                    <a:pt x="19943" y="15014"/>
                    <a:pt x="19288" y="15014"/>
                    <a:pt x="18634" y="14955"/>
                  </a:cubicBezTo>
                  <a:cubicBezTo>
                    <a:pt x="17562" y="14871"/>
                    <a:pt x="16490" y="14681"/>
                    <a:pt x="15538" y="14514"/>
                  </a:cubicBezTo>
                  <a:cubicBezTo>
                    <a:pt x="15109" y="14443"/>
                    <a:pt x="15097" y="14431"/>
                    <a:pt x="15097" y="13883"/>
                  </a:cubicBezTo>
                  <a:cubicBezTo>
                    <a:pt x="15097" y="12597"/>
                    <a:pt x="14978" y="11538"/>
                    <a:pt x="14704" y="10573"/>
                  </a:cubicBezTo>
                  <a:cubicBezTo>
                    <a:pt x="14466" y="9692"/>
                    <a:pt x="13942" y="9216"/>
                    <a:pt x="13085" y="9097"/>
                  </a:cubicBezTo>
                  <a:cubicBezTo>
                    <a:pt x="12919" y="9085"/>
                    <a:pt x="12740" y="9061"/>
                    <a:pt x="12573" y="9025"/>
                  </a:cubicBezTo>
                  <a:cubicBezTo>
                    <a:pt x="12323" y="8978"/>
                    <a:pt x="12073" y="8942"/>
                    <a:pt x="11823" y="8918"/>
                  </a:cubicBezTo>
                  <a:cubicBezTo>
                    <a:pt x="11502" y="8894"/>
                    <a:pt x="11383" y="8775"/>
                    <a:pt x="11371" y="8501"/>
                  </a:cubicBezTo>
                  <a:lnTo>
                    <a:pt x="11359" y="8228"/>
                  </a:lnTo>
                  <a:cubicBezTo>
                    <a:pt x="11347" y="7704"/>
                    <a:pt x="11311" y="7168"/>
                    <a:pt x="11323" y="6644"/>
                  </a:cubicBezTo>
                  <a:cubicBezTo>
                    <a:pt x="11359" y="5739"/>
                    <a:pt x="11418" y="5049"/>
                    <a:pt x="11502" y="4418"/>
                  </a:cubicBezTo>
                  <a:cubicBezTo>
                    <a:pt x="11585" y="3906"/>
                    <a:pt x="11716" y="3417"/>
                    <a:pt x="11835" y="2929"/>
                  </a:cubicBezTo>
                  <a:cubicBezTo>
                    <a:pt x="11871" y="2822"/>
                    <a:pt x="11895" y="2715"/>
                    <a:pt x="11906" y="2608"/>
                  </a:cubicBezTo>
                  <a:cubicBezTo>
                    <a:pt x="12180" y="1584"/>
                    <a:pt x="13026" y="1262"/>
                    <a:pt x="13847" y="1084"/>
                  </a:cubicBezTo>
                  <a:cubicBezTo>
                    <a:pt x="14550" y="917"/>
                    <a:pt x="15276" y="846"/>
                    <a:pt x="16097" y="846"/>
                  </a:cubicBezTo>
                  <a:cubicBezTo>
                    <a:pt x="16431" y="846"/>
                    <a:pt x="16788" y="858"/>
                    <a:pt x="17169" y="881"/>
                  </a:cubicBezTo>
                  <a:cubicBezTo>
                    <a:pt x="18122" y="965"/>
                    <a:pt x="19098" y="1000"/>
                    <a:pt x="20038" y="1048"/>
                  </a:cubicBezTo>
                  <a:cubicBezTo>
                    <a:pt x="20943" y="1096"/>
                    <a:pt x="21860" y="1143"/>
                    <a:pt x="22789" y="1215"/>
                  </a:cubicBezTo>
                  <a:cubicBezTo>
                    <a:pt x="24313" y="1322"/>
                    <a:pt x="25861" y="1465"/>
                    <a:pt x="27361" y="1620"/>
                  </a:cubicBezTo>
                  <a:cubicBezTo>
                    <a:pt x="27778" y="1655"/>
                    <a:pt x="28194" y="1691"/>
                    <a:pt x="28611" y="1739"/>
                  </a:cubicBezTo>
                  <a:cubicBezTo>
                    <a:pt x="28742" y="1751"/>
                    <a:pt x="28873" y="1774"/>
                    <a:pt x="29016" y="1822"/>
                  </a:cubicBezTo>
                  <a:cubicBezTo>
                    <a:pt x="29075" y="1834"/>
                    <a:pt x="29111" y="1858"/>
                    <a:pt x="29171" y="1870"/>
                  </a:cubicBezTo>
                  <a:cubicBezTo>
                    <a:pt x="29742" y="2001"/>
                    <a:pt x="30040" y="2346"/>
                    <a:pt x="30075" y="2882"/>
                  </a:cubicBezTo>
                  <a:cubicBezTo>
                    <a:pt x="30135" y="3584"/>
                    <a:pt x="30183" y="4263"/>
                    <a:pt x="30230" y="4977"/>
                  </a:cubicBezTo>
                  <a:cubicBezTo>
                    <a:pt x="30242" y="5287"/>
                    <a:pt x="30278" y="5608"/>
                    <a:pt x="30290" y="5930"/>
                  </a:cubicBezTo>
                  <a:cubicBezTo>
                    <a:pt x="30230" y="6334"/>
                    <a:pt x="30206" y="6727"/>
                    <a:pt x="30171" y="7120"/>
                  </a:cubicBezTo>
                  <a:close/>
                  <a:moveTo>
                    <a:pt x="10692" y="19288"/>
                  </a:moveTo>
                  <a:cubicBezTo>
                    <a:pt x="10359" y="19288"/>
                    <a:pt x="10037" y="19300"/>
                    <a:pt x="9704" y="19300"/>
                  </a:cubicBezTo>
                  <a:cubicBezTo>
                    <a:pt x="8692" y="19300"/>
                    <a:pt x="7668" y="19265"/>
                    <a:pt x="6692" y="19253"/>
                  </a:cubicBezTo>
                  <a:lnTo>
                    <a:pt x="6572" y="19253"/>
                  </a:lnTo>
                  <a:cubicBezTo>
                    <a:pt x="6180" y="19253"/>
                    <a:pt x="5953" y="19479"/>
                    <a:pt x="5751" y="19681"/>
                  </a:cubicBezTo>
                  <a:lnTo>
                    <a:pt x="5715" y="19717"/>
                  </a:lnTo>
                  <a:cubicBezTo>
                    <a:pt x="4989" y="20443"/>
                    <a:pt x="4108" y="20979"/>
                    <a:pt x="3191" y="21551"/>
                  </a:cubicBezTo>
                  <a:cubicBezTo>
                    <a:pt x="3096" y="21610"/>
                    <a:pt x="3013" y="21646"/>
                    <a:pt x="2917" y="21705"/>
                  </a:cubicBezTo>
                  <a:cubicBezTo>
                    <a:pt x="2798" y="21396"/>
                    <a:pt x="2858" y="21146"/>
                    <a:pt x="2917" y="20860"/>
                  </a:cubicBezTo>
                  <a:cubicBezTo>
                    <a:pt x="2953" y="20741"/>
                    <a:pt x="2977" y="20622"/>
                    <a:pt x="3001" y="20491"/>
                  </a:cubicBezTo>
                  <a:cubicBezTo>
                    <a:pt x="3013" y="20360"/>
                    <a:pt x="3060" y="20217"/>
                    <a:pt x="3096" y="20086"/>
                  </a:cubicBezTo>
                  <a:cubicBezTo>
                    <a:pt x="3132" y="19979"/>
                    <a:pt x="3179" y="19896"/>
                    <a:pt x="3191" y="19789"/>
                  </a:cubicBezTo>
                  <a:cubicBezTo>
                    <a:pt x="3251" y="19550"/>
                    <a:pt x="3274" y="19312"/>
                    <a:pt x="3143" y="19146"/>
                  </a:cubicBezTo>
                  <a:cubicBezTo>
                    <a:pt x="3024" y="18991"/>
                    <a:pt x="2786" y="18955"/>
                    <a:pt x="2548" y="18943"/>
                  </a:cubicBezTo>
                  <a:lnTo>
                    <a:pt x="2381" y="18943"/>
                  </a:lnTo>
                  <a:lnTo>
                    <a:pt x="2179" y="18943"/>
                  </a:lnTo>
                  <a:lnTo>
                    <a:pt x="1965" y="18943"/>
                  </a:lnTo>
                  <a:lnTo>
                    <a:pt x="1727" y="18943"/>
                  </a:lnTo>
                  <a:cubicBezTo>
                    <a:pt x="1274" y="18907"/>
                    <a:pt x="1072" y="18729"/>
                    <a:pt x="988" y="18300"/>
                  </a:cubicBezTo>
                  <a:cubicBezTo>
                    <a:pt x="917" y="17943"/>
                    <a:pt x="881" y="17598"/>
                    <a:pt x="881" y="17288"/>
                  </a:cubicBezTo>
                  <a:cubicBezTo>
                    <a:pt x="893" y="15836"/>
                    <a:pt x="917" y="14312"/>
                    <a:pt x="953" y="12800"/>
                  </a:cubicBezTo>
                  <a:cubicBezTo>
                    <a:pt x="953" y="12573"/>
                    <a:pt x="1000" y="12335"/>
                    <a:pt x="1036" y="12097"/>
                  </a:cubicBezTo>
                  <a:cubicBezTo>
                    <a:pt x="1048" y="11966"/>
                    <a:pt x="1072" y="11823"/>
                    <a:pt x="1096" y="11692"/>
                  </a:cubicBezTo>
                  <a:cubicBezTo>
                    <a:pt x="1238" y="10264"/>
                    <a:pt x="2548" y="9942"/>
                    <a:pt x="2953" y="9859"/>
                  </a:cubicBezTo>
                  <a:cubicBezTo>
                    <a:pt x="3453" y="9775"/>
                    <a:pt x="3977" y="9775"/>
                    <a:pt x="4382" y="9775"/>
                  </a:cubicBezTo>
                  <a:lnTo>
                    <a:pt x="4572" y="9775"/>
                  </a:lnTo>
                  <a:cubicBezTo>
                    <a:pt x="6751" y="9787"/>
                    <a:pt x="8537" y="9823"/>
                    <a:pt x="10204" y="9859"/>
                  </a:cubicBezTo>
                  <a:cubicBezTo>
                    <a:pt x="11049" y="9883"/>
                    <a:pt x="11930" y="9942"/>
                    <a:pt x="12883" y="10037"/>
                  </a:cubicBezTo>
                  <a:cubicBezTo>
                    <a:pt x="13454" y="10097"/>
                    <a:pt x="13811" y="10430"/>
                    <a:pt x="13966" y="11073"/>
                  </a:cubicBezTo>
                  <a:cubicBezTo>
                    <a:pt x="14335" y="12585"/>
                    <a:pt x="14288" y="14074"/>
                    <a:pt x="14216" y="15359"/>
                  </a:cubicBezTo>
                  <a:cubicBezTo>
                    <a:pt x="14157" y="16145"/>
                    <a:pt x="14097" y="17002"/>
                    <a:pt x="14014" y="17955"/>
                  </a:cubicBezTo>
                  <a:cubicBezTo>
                    <a:pt x="13954" y="18705"/>
                    <a:pt x="13716" y="18955"/>
                    <a:pt x="13002" y="19074"/>
                  </a:cubicBezTo>
                  <a:cubicBezTo>
                    <a:pt x="12168" y="19193"/>
                    <a:pt x="11395" y="19265"/>
                    <a:pt x="10692" y="1928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2" name="Google Shape;402;p34"/>
          <p:cNvGrpSpPr/>
          <p:nvPr/>
        </p:nvGrpSpPr>
        <p:grpSpPr>
          <a:xfrm>
            <a:off x="1043912" y="1946321"/>
            <a:ext cx="4641693" cy="3374320"/>
            <a:chOff x="1540350" y="826005"/>
            <a:chExt cx="6259025" cy="3378825"/>
          </a:xfrm>
        </p:grpSpPr>
        <p:sp>
          <p:nvSpPr>
            <p:cNvPr id="403" name="Google Shape;403;p34"/>
            <p:cNvSpPr/>
            <p:nvPr/>
          </p:nvSpPr>
          <p:spPr>
            <a:xfrm rot="-129175">
              <a:off x="1789023" y="1167494"/>
              <a:ext cx="5957405" cy="2926472"/>
            </a:xfrm>
            <a:prstGeom prst="roundRect">
              <a:avLst>
                <a:gd name="adj" fmla="val 24491"/>
              </a:avLst>
            </a:prstGeom>
            <a:noFill/>
            <a:ln w="2857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34"/>
            <p:cNvSpPr/>
            <p:nvPr/>
          </p:nvSpPr>
          <p:spPr>
            <a:xfrm rot="-129175">
              <a:off x="1593297" y="936869"/>
              <a:ext cx="5957405" cy="2926472"/>
            </a:xfrm>
            <a:prstGeom prst="roundRect">
              <a:avLst>
                <a:gd name="adj" fmla="val 24491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05" name="Google Shape;405;p34"/>
          <p:cNvGrpSpPr/>
          <p:nvPr/>
        </p:nvGrpSpPr>
        <p:grpSpPr>
          <a:xfrm>
            <a:off x="6578302" y="2029375"/>
            <a:ext cx="4578268" cy="3419468"/>
            <a:chOff x="1448913" y="909170"/>
            <a:chExt cx="6173500" cy="3424034"/>
          </a:xfrm>
        </p:grpSpPr>
        <p:sp>
          <p:nvSpPr>
            <p:cNvPr id="406" name="Google Shape;406;p34"/>
            <p:cNvSpPr/>
            <p:nvPr/>
          </p:nvSpPr>
          <p:spPr>
            <a:xfrm rot="-57798">
              <a:off x="1448492" y="1357503"/>
              <a:ext cx="5960042" cy="2925600"/>
            </a:xfrm>
            <a:prstGeom prst="roundRect">
              <a:avLst>
                <a:gd name="adj" fmla="val 24491"/>
              </a:avLst>
            </a:prstGeom>
            <a:noFill/>
            <a:ln w="2857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34"/>
            <p:cNvSpPr/>
            <p:nvPr/>
          </p:nvSpPr>
          <p:spPr>
            <a:xfrm rot="33568">
              <a:off x="1591821" y="936578"/>
              <a:ext cx="5960384" cy="2927183"/>
            </a:xfrm>
            <a:prstGeom prst="roundRect">
              <a:avLst>
                <a:gd name="adj" fmla="val 24491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08" name="Google Shape;408;p34"/>
          <p:cNvSpPr/>
          <p:nvPr/>
        </p:nvSpPr>
        <p:spPr>
          <a:xfrm>
            <a:off x="4529200" y="1535000"/>
            <a:ext cx="1156379" cy="1156379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09" name="Google Shape;409;p34"/>
          <p:cNvSpPr/>
          <p:nvPr/>
        </p:nvSpPr>
        <p:spPr>
          <a:xfrm>
            <a:off x="10133433" y="1535000"/>
            <a:ext cx="1156379" cy="1156379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10" name="Google Shape;410;p34"/>
          <p:cNvGrpSpPr/>
          <p:nvPr/>
        </p:nvGrpSpPr>
        <p:grpSpPr>
          <a:xfrm>
            <a:off x="4783460" y="1814391"/>
            <a:ext cx="647840" cy="597591"/>
            <a:chOff x="712875" y="2205450"/>
            <a:chExt cx="233675" cy="215550"/>
          </a:xfrm>
        </p:grpSpPr>
        <p:sp>
          <p:nvSpPr>
            <p:cNvPr id="411" name="Google Shape;411;p34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34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34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34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34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16" name="Google Shape;416;p34"/>
          <p:cNvGrpSpPr/>
          <p:nvPr/>
        </p:nvGrpSpPr>
        <p:grpSpPr>
          <a:xfrm>
            <a:off x="10387689" y="1814432"/>
            <a:ext cx="647840" cy="597521"/>
            <a:chOff x="751275" y="1814050"/>
            <a:chExt cx="233675" cy="215525"/>
          </a:xfrm>
        </p:grpSpPr>
        <p:sp>
          <p:nvSpPr>
            <p:cNvPr id="417" name="Google Shape;417;p34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34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34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34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34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22" name="Google Shape;422;p34"/>
          <p:cNvSpPr/>
          <p:nvPr/>
        </p:nvSpPr>
        <p:spPr>
          <a:xfrm rot="2006702">
            <a:off x="3208802" y="4991173"/>
            <a:ext cx="785101" cy="754793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3" name="Google Shape;423;p34"/>
          <p:cNvSpPr/>
          <p:nvPr/>
        </p:nvSpPr>
        <p:spPr>
          <a:xfrm>
            <a:off x="10792296" y="3975774"/>
            <a:ext cx="622441" cy="598396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004BD84-B393-4C29-A662-08D329BA00F0}"/>
              </a:ext>
            </a:extLst>
          </p:cNvPr>
          <p:cNvGrpSpPr/>
          <p:nvPr/>
        </p:nvGrpSpPr>
        <p:grpSpPr>
          <a:xfrm>
            <a:off x="-155486" y="56613"/>
            <a:ext cx="1956671" cy="1572244"/>
            <a:chOff x="1109134" y="1555968"/>
            <a:chExt cx="4629332" cy="3746065"/>
          </a:xfrm>
        </p:grpSpPr>
        <p:pic>
          <p:nvPicPr>
            <p:cNvPr id="40" name="Google Shape;732;p41" title="Gráfico">
              <a:hlinkClick r:id="rId3"/>
              <a:extLst>
                <a:ext uri="{FF2B5EF4-FFF2-40B4-BE49-F238E27FC236}">
                  <a16:creationId xmlns:a16="http://schemas.microsoft.com/office/drawing/2014/main" id="{1688C782-933C-C871-308A-C878D9341072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09134" y="1555968"/>
              <a:ext cx="4629332" cy="37460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" name="Google Shape;738;p41">
              <a:extLst>
                <a:ext uri="{FF2B5EF4-FFF2-40B4-BE49-F238E27FC236}">
                  <a16:creationId xmlns:a16="http://schemas.microsoft.com/office/drawing/2014/main" id="{99FEF0A6-47FF-3AF7-F6E7-81626729A5E1}"/>
                </a:ext>
              </a:extLst>
            </p:cNvPr>
            <p:cNvSpPr/>
            <p:nvPr/>
          </p:nvSpPr>
          <p:spPr>
            <a:xfrm>
              <a:off x="2378315" y="2383483"/>
              <a:ext cx="2090947" cy="2091107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42" name="Google Shape;739;p41">
              <a:extLst>
                <a:ext uri="{FF2B5EF4-FFF2-40B4-BE49-F238E27FC236}">
                  <a16:creationId xmlns:a16="http://schemas.microsoft.com/office/drawing/2014/main" id="{0E91397E-E89B-7493-9141-8590C56CCB04}"/>
                </a:ext>
              </a:extLst>
            </p:cNvPr>
            <p:cNvGrpSpPr/>
            <p:nvPr/>
          </p:nvGrpSpPr>
          <p:grpSpPr>
            <a:xfrm>
              <a:off x="3151705" y="2879030"/>
              <a:ext cx="544076" cy="1099553"/>
              <a:chOff x="656025" y="2751350"/>
              <a:chExt cx="311375" cy="629275"/>
            </a:xfrm>
          </p:grpSpPr>
          <p:sp>
            <p:nvSpPr>
              <p:cNvPr id="43" name="Google Shape;740;p41">
                <a:extLst>
                  <a:ext uri="{FF2B5EF4-FFF2-40B4-BE49-F238E27FC236}">
                    <a16:creationId xmlns:a16="http://schemas.microsoft.com/office/drawing/2014/main" id="{D47EAB74-2975-744A-28BF-DE430871CA98}"/>
                  </a:ext>
                </a:extLst>
              </p:cNvPr>
              <p:cNvSpPr/>
              <p:nvPr/>
            </p:nvSpPr>
            <p:spPr>
              <a:xfrm>
                <a:off x="671800" y="2842750"/>
                <a:ext cx="278625" cy="389950"/>
              </a:xfrm>
              <a:custGeom>
                <a:avLst/>
                <a:gdLst/>
                <a:ahLst/>
                <a:cxnLst/>
                <a:rect l="l" t="t" r="r" b="b"/>
                <a:pathLst>
                  <a:path w="11145" h="15598" extrusionOk="0">
                    <a:moveTo>
                      <a:pt x="11109" y="5679"/>
                    </a:moveTo>
                    <a:cubicBezTo>
                      <a:pt x="11002" y="6906"/>
                      <a:pt x="10573" y="8335"/>
                      <a:pt x="9692" y="9620"/>
                    </a:cubicBezTo>
                    <a:cubicBezTo>
                      <a:pt x="9502" y="9882"/>
                      <a:pt x="9347" y="10180"/>
                      <a:pt x="9144" y="10442"/>
                    </a:cubicBezTo>
                    <a:cubicBezTo>
                      <a:pt x="8347" y="11454"/>
                      <a:pt x="8204" y="12680"/>
                      <a:pt x="8001" y="13895"/>
                    </a:cubicBezTo>
                    <a:cubicBezTo>
                      <a:pt x="7966" y="14097"/>
                      <a:pt x="8025" y="14323"/>
                      <a:pt x="8049" y="14550"/>
                    </a:cubicBezTo>
                    <a:cubicBezTo>
                      <a:pt x="8073" y="15050"/>
                      <a:pt x="8001" y="15169"/>
                      <a:pt x="7513" y="15300"/>
                    </a:cubicBezTo>
                    <a:cubicBezTo>
                      <a:pt x="6763" y="15526"/>
                      <a:pt x="5989" y="15597"/>
                      <a:pt x="5227" y="15419"/>
                    </a:cubicBezTo>
                    <a:cubicBezTo>
                      <a:pt x="4727" y="15300"/>
                      <a:pt x="4215" y="15157"/>
                      <a:pt x="3703" y="15026"/>
                    </a:cubicBezTo>
                    <a:cubicBezTo>
                      <a:pt x="3489" y="14966"/>
                      <a:pt x="3322" y="14859"/>
                      <a:pt x="3358" y="14609"/>
                    </a:cubicBezTo>
                    <a:cubicBezTo>
                      <a:pt x="3501" y="13037"/>
                      <a:pt x="2810" y="11787"/>
                      <a:pt x="1810" y="10680"/>
                    </a:cubicBezTo>
                    <a:cubicBezTo>
                      <a:pt x="1048" y="9847"/>
                      <a:pt x="536" y="8894"/>
                      <a:pt x="215" y="7823"/>
                    </a:cubicBezTo>
                    <a:cubicBezTo>
                      <a:pt x="0" y="7132"/>
                      <a:pt x="48" y="6418"/>
                      <a:pt x="143" y="5715"/>
                    </a:cubicBezTo>
                    <a:cubicBezTo>
                      <a:pt x="358" y="3929"/>
                      <a:pt x="1155" y="2465"/>
                      <a:pt x="2560" y="1346"/>
                    </a:cubicBezTo>
                    <a:cubicBezTo>
                      <a:pt x="2917" y="1060"/>
                      <a:pt x="3358" y="834"/>
                      <a:pt x="3775" y="691"/>
                    </a:cubicBezTo>
                    <a:cubicBezTo>
                      <a:pt x="4322" y="500"/>
                      <a:pt x="4918" y="357"/>
                      <a:pt x="5501" y="274"/>
                    </a:cubicBezTo>
                    <a:cubicBezTo>
                      <a:pt x="7347" y="0"/>
                      <a:pt x="8752" y="750"/>
                      <a:pt x="9966" y="2119"/>
                    </a:cubicBezTo>
                    <a:cubicBezTo>
                      <a:pt x="10823" y="3096"/>
                      <a:pt x="11145" y="4167"/>
                      <a:pt x="11109" y="5679"/>
                    </a:cubicBezTo>
                    <a:close/>
                    <a:moveTo>
                      <a:pt x="3489" y="5477"/>
                    </a:moveTo>
                    <a:cubicBezTo>
                      <a:pt x="3775" y="5751"/>
                      <a:pt x="3941" y="5548"/>
                      <a:pt x="4096" y="5477"/>
                    </a:cubicBezTo>
                    <a:cubicBezTo>
                      <a:pt x="4572" y="5275"/>
                      <a:pt x="5037" y="4989"/>
                      <a:pt x="5537" y="4846"/>
                    </a:cubicBezTo>
                    <a:cubicBezTo>
                      <a:pt x="6704" y="4513"/>
                      <a:pt x="7787" y="5644"/>
                      <a:pt x="7466" y="6834"/>
                    </a:cubicBezTo>
                    <a:cubicBezTo>
                      <a:pt x="7358" y="6799"/>
                      <a:pt x="7251" y="6787"/>
                      <a:pt x="7156" y="6763"/>
                    </a:cubicBezTo>
                    <a:cubicBezTo>
                      <a:pt x="6049" y="6370"/>
                      <a:pt x="4930" y="6715"/>
                      <a:pt x="4215" y="7656"/>
                    </a:cubicBezTo>
                    <a:cubicBezTo>
                      <a:pt x="3668" y="8394"/>
                      <a:pt x="3703" y="8977"/>
                      <a:pt x="4310" y="9668"/>
                    </a:cubicBezTo>
                    <a:cubicBezTo>
                      <a:pt x="4787" y="10180"/>
                      <a:pt x="5334" y="10525"/>
                      <a:pt x="6061" y="10216"/>
                    </a:cubicBezTo>
                    <a:cubicBezTo>
                      <a:pt x="6335" y="10097"/>
                      <a:pt x="6585" y="9882"/>
                      <a:pt x="6823" y="9692"/>
                    </a:cubicBezTo>
                    <a:cubicBezTo>
                      <a:pt x="7001" y="9549"/>
                      <a:pt x="7168" y="9382"/>
                      <a:pt x="7418" y="9132"/>
                    </a:cubicBezTo>
                    <a:cubicBezTo>
                      <a:pt x="7489" y="9573"/>
                      <a:pt x="7537" y="9882"/>
                      <a:pt x="7597" y="10204"/>
                    </a:cubicBezTo>
                    <a:lnTo>
                      <a:pt x="7728" y="10204"/>
                    </a:lnTo>
                    <a:cubicBezTo>
                      <a:pt x="7787" y="9978"/>
                      <a:pt x="7882" y="9751"/>
                      <a:pt x="7906" y="9525"/>
                    </a:cubicBezTo>
                    <a:cubicBezTo>
                      <a:pt x="7966" y="8870"/>
                      <a:pt x="8013" y="8215"/>
                      <a:pt x="8025" y="7561"/>
                    </a:cubicBezTo>
                    <a:cubicBezTo>
                      <a:pt x="8049" y="7108"/>
                      <a:pt x="8049" y="6644"/>
                      <a:pt x="8013" y="6179"/>
                    </a:cubicBezTo>
                    <a:cubicBezTo>
                      <a:pt x="7894" y="4929"/>
                      <a:pt x="6525" y="3810"/>
                      <a:pt x="5382" y="4394"/>
                    </a:cubicBezTo>
                    <a:cubicBezTo>
                      <a:pt x="5311" y="4441"/>
                      <a:pt x="5215" y="4441"/>
                      <a:pt x="5132" y="4465"/>
                    </a:cubicBezTo>
                    <a:cubicBezTo>
                      <a:pt x="4513" y="4703"/>
                      <a:pt x="3977" y="5001"/>
                      <a:pt x="3489" y="54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4" name="Google Shape;741;p41">
                <a:extLst>
                  <a:ext uri="{FF2B5EF4-FFF2-40B4-BE49-F238E27FC236}">
                    <a16:creationId xmlns:a16="http://schemas.microsoft.com/office/drawing/2014/main" id="{F3BA0AF8-5E6B-E70E-B055-717C2B2253A3}"/>
                  </a:ext>
                </a:extLst>
              </p:cNvPr>
              <p:cNvSpPr/>
              <p:nvPr/>
            </p:nvSpPr>
            <p:spPr>
              <a:xfrm>
                <a:off x="745325" y="3232075"/>
                <a:ext cx="156000" cy="130100"/>
              </a:xfrm>
              <a:custGeom>
                <a:avLst/>
                <a:gdLst/>
                <a:ahLst/>
                <a:cxnLst/>
                <a:rect l="l" t="t" r="r" b="b"/>
                <a:pathLst>
                  <a:path w="6240" h="5204" extrusionOk="0">
                    <a:moveTo>
                      <a:pt x="5465" y="0"/>
                    </a:moveTo>
                    <a:cubicBezTo>
                      <a:pt x="6215" y="643"/>
                      <a:pt x="6239" y="858"/>
                      <a:pt x="5620" y="1572"/>
                    </a:cubicBezTo>
                    <a:cubicBezTo>
                      <a:pt x="5430" y="1798"/>
                      <a:pt x="5370" y="1989"/>
                      <a:pt x="5501" y="2286"/>
                    </a:cubicBezTo>
                    <a:cubicBezTo>
                      <a:pt x="5668" y="2679"/>
                      <a:pt x="5668" y="3060"/>
                      <a:pt x="5203" y="3299"/>
                    </a:cubicBezTo>
                    <a:cubicBezTo>
                      <a:pt x="4989" y="3418"/>
                      <a:pt x="4989" y="3632"/>
                      <a:pt x="5084" y="3870"/>
                    </a:cubicBezTo>
                    <a:cubicBezTo>
                      <a:pt x="5501" y="4823"/>
                      <a:pt x="5370" y="5096"/>
                      <a:pt x="4346" y="5168"/>
                    </a:cubicBezTo>
                    <a:cubicBezTo>
                      <a:pt x="3536" y="5204"/>
                      <a:pt x="2715" y="5180"/>
                      <a:pt x="1917" y="5144"/>
                    </a:cubicBezTo>
                    <a:cubicBezTo>
                      <a:pt x="1441" y="5132"/>
                      <a:pt x="1024" y="4930"/>
                      <a:pt x="691" y="4572"/>
                    </a:cubicBezTo>
                    <a:cubicBezTo>
                      <a:pt x="500" y="4346"/>
                      <a:pt x="417" y="4120"/>
                      <a:pt x="572" y="3858"/>
                    </a:cubicBezTo>
                    <a:cubicBezTo>
                      <a:pt x="774" y="3513"/>
                      <a:pt x="846" y="3239"/>
                      <a:pt x="429" y="2965"/>
                    </a:cubicBezTo>
                    <a:cubicBezTo>
                      <a:pt x="143" y="2763"/>
                      <a:pt x="179" y="2501"/>
                      <a:pt x="393" y="2215"/>
                    </a:cubicBezTo>
                    <a:cubicBezTo>
                      <a:pt x="477" y="2132"/>
                      <a:pt x="560" y="2072"/>
                      <a:pt x="631" y="1989"/>
                    </a:cubicBezTo>
                    <a:cubicBezTo>
                      <a:pt x="929" y="1667"/>
                      <a:pt x="905" y="1536"/>
                      <a:pt x="572" y="1251"/>
                    </a:cubicBezTo>
                    <a:cubicBezTo>
                      <a:pt x="393" y="1096"/>
                      <a:pt x="191" y="941"/>
                      <a:pt x="72" y="739"/>
                    </a:cubicBezTo>
                    <a:cubicBezTo>
                      <a:pt x="0" y="608"/>
                      <a:pt x="0" y="346"/>
                      <a:pt x="84" y="203"/>
                    </a:cubicBezTo>
                    <a:cubicBezTo>
                      <a:pt x="179" y="84"/>
                      <a:pt x="429" y="0"/>
                      <a:pt x="596" y="12"/>
                    </a:cubicBezTo>
                    <a:cubicBezTo>
                      <a:pt x="929" y="48"/>
                      <a:pt x="1274" y="143"/>
                      <a:pt x="1620" y="251"/>
                    </a:cubicBezTo>
                    <a:cubicBezTo>
                      <a:pt x="2917" y="655"/>
                      <a:pt x="4179" y="489"/>
                      <a:pt x="5465" y="0"/>
                    </a:cubicBezTo>
                    <a:close/>
                    <a:moveTo>
                      <a:pt x="1667" y="1513"/>
                    </a:moveTo>
                    <a:cubicBezTo>
                      <a:pt x="2084" y="2025"/>
                      <a:pt x="2441" y="2096"/>
                      <a:pt x="3941" y="2108"/>
                    </a:cubicBezTo>
                    <a:cubicBezTo>
                      <a:pt x="4156" y="2108"/>
                      <a:pt x="4394" y="2167"/>
                      <a:pt x="4477" y="1786"/>
                    </a:cubicBezTo>
                    <a:cubicBezTo>
                      <a:pt x="3548" y="1691"/>
                      <a:pt x="2679" y="1620"/>
                      <a:pt x="1667" y="1513"/>
                    </a:cubicBezTo>
                    <a:close/>
                    <a:moveTo>
                      <a:pt x="4096" y="3406"/>
                    </a:moveTo>
                    <a:cubicBezTo>
                      <a:pt x="3239" y="3632"/>
                      <a:pt x="2465" y="3287"/>
                      <a:pt x="1620" y="3394"/>
                    </a:cubicBezTo>
                    <a:cubicBezTo>
                      <a:pt x="1953" y="3810"/>
                      <a:pt x="2393" y="3941"/>
                      <a:pt x="3167" y="3918"/>
                    </a:cubicBezTo>
                    <a:cubicBezTo>
                      <a:pt x="3501" y="3918"/>
                      <a:pt x="3870" y="3953"/>
                      <a:pt x="4096" y="340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5" name="Google Shape;742;p41">
                <a:extLst>
                  <a:ext uri="{FF2B5EF4-FFF2-40B4-BE49-F238E27FC236}">
                    <a16:creationId xmlns:a16="http://schemas.microsoft.com/office/drawing/2014/main" id="{86A5B8BE-E48D-076C-6E78-A5ED5F2AFD6D}"/>
                  </a:ext>
                </a:extLst>
              </p:cNvPr>
              <p:cNvSpPr/>
              <p:nvPr/>
            </p:nvSpPr>
            <p:spPr>
              <a:xfrm>
                <a:off x="787000" y="3269875"/>
                <a:ext cx="70250" cy="16400"/>
              </a:xfrm>
              <a:custGeom>
                <a:avLst/>
                <a:gdLst/>
                <a:ahLst/>
                <a:cxnLst/>
                <a:rect l="l" t="t" r="r" b="b"/>
                <a:pathLst>
                  <a:path w="2810" h="656" extrusionOk="0">
                    <a:moveTo>
                      <a:pt x="0" y="1"/>
                    </a:moveTo>
                    <a:cubicBezTo>
                      <a:pt x="1012" y="96"/>
                      <a:pt x="1881" y="179"/>
                      <a:pt x="2810" y="274"/>
                    </a:cubicBezTo>
                    <a:cubicBezTo>
                      <a:pt x="2703" y="655"/>
                      <a:pt x="2465" y="596"/>
                      <a:pt x="2274" y="596"/>
                    </a:cubicBezTo>
                    <a:cubicBezTo>
                      <a:pt x="774" y="584"/>
                      <a:pt x="429" y="513"/>
                      <a:pt x="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743;p41">
                <a:extLst>
                  <a:ext uri="{FF2B5EF4-FFF2-40B4-BE49-F238E27FC236}">
                    <a16:creationId xmlns:a16="http://schemas.microsoft.com/office/drawing/2014/main" id="{1419E7B3-64C6-A9B1-A8B9-41D8462048E2}"/>
                  </a:ext>
                </a:extLst>
              </p:cNvPr>
              <p:cNvSpPr/>
              <p:nvPr/>
            </p:nvSpPr>
            <p:spPr>
              <a:xfrm>
                <a:off x="785500" y="3314225"/>
                <a:ext cx="622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2489" h="668" extrusionOk="0">
                    <a:moveTo>
                      <a:pt x="2489" y="120"/>
                    </a:moveTo>
                    <a:cubicBezTo>
                      <a:pt x="2263" y="667"/>
                      <a:pt x="1894" y="632"/>
                      <a:pt x="1548" y="644"/>
                    </a:cubicBezTo>
                    <a:cubicBezTo>
                      <a:pt x="775" y="655"/>
                      <a:pt x="346" y="524"/>
                      <a:pt x="1" y="120"/>
                    </a:cubicBezTo>
                    <a:cubicBezTo>
                      <a:pt x="858" y="1"/>
                      <a:pt x="1620" y="346"/>
                      <a:pt x="2489" y="12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744;p41">
                <a:extLst>
                  <a:ext uri="{FF2B5EF4-FFF2-40B4-BE49-F238E27FC236}">
                    <a16:creationId xmlns:a16="http://schemas.microsoft.com/office/drawing/2014/main" id="{CC0666AC-0D35-B508-446B-2E5304FC982A}"/>
                  </a:ext>
                </a:extLst>
              </p:cNvPr>
              <p:cNvSpPr/>
              <p:nvPr/>
            </p:nvSpPr>
            <p:spPr>
              <a:xfrm>
                <a:off x="777175" y="3019250"/>
                <a:ext cx="81575" cy="76225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3049" extrusionOk="0">
                    <a:moveTo>
                      <a:pt x="3263" y="548"/>
                    </a:moveTo>
                    <a:cubicBezTo>
                      <a:pt x="3120" y="1477"/>
                      <a:pt x="2715" y="2227"/>
                      <a:pt x="1881" y="2679"/>
                    </a:cubicBezTo>
                    <a:cubicBezTo>
                      <a:pt x="1179" y="3049"/>
                      <a:pt x="119" y="2453"/>
                      <a:pt x="48" y="1656"/>
                    </a:cubicBezTo>
                    <a:cubicBezTo>
                      <a:pt x="0" y="1251"/>
                      <a:pt x="429" y="608"/>
                      <a:pt x="869" y="405"/>
                    </a:cubicBezTo>
                    <a:cubicBezTo>
                      <a:pt x="1655" y="1"/>
                      <a:pt x="2429" y="48"/>
                      <a:pt x="3263" y="54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745;p41">
                <a:extLst>
                  <a:ext uri="{FF2B5EF4-FFF2-40B4-BE49-F238E27FC236}">
                    <a16:creationId xmlns:a16="http://schemas.microsoft.com/office/drawing/2014/main" id="{7FFE597A-BAF5-07AF-1F2E-D775330521CE}"/>
                  </a:ext>
                </a:extLst>
              </p:cNvPr>
              <p:cNvSpPr/>
              <p:nvPr/>
            </p:nvSpPr>
            <p:spPr>
              <a:xfrm>
                <a:off x="656025" y="2832325"/>
                <a:ext cx="311375" cy="548300"/>
              </a:xfrm>
              <a:custGeom>
                <a:avLst/>
                <a:gdLst/>
                <a:ahLst/>
                <a:cxnLst/>
                <a:rect l="l" t="t" r="r" b="b"/>
                <a:pathLst>
                  <a:path w="12455" h="21932" extrusionOk="0">
                    <a:moveTo>
                      <a:pt x="10585" y="1489"/>
                    </a:moveTo>
                    <a:cubicBezTo>
                      <a:pt x="9525" y="512"/>
                      <a:pt x="8275" y="0"/>
                      <a:pt x="6870" y="0"/>
                    </a:cubicBezTo>
                    <a:cubicBezTo>
                      <a:pt x="6144" y="0"/>
                      <a:pt x="5358" y="143"/>
                      <a:pt x="4525" y="417"/>
                    </a:cubicBezTo>
                    <a:cubicBezTo>
                      <a:pt x="3346" y="810"/>
                      <a:pt x="2358" y="1572"/>
                      <a:pt x="1512" y="2727"/>
                    </a:cubicBezTo>
                    <a:cubicBezTo>
                      <a:pt x="441" y="4227"/>
                      <a:pt x="0" y="5942"/>
                      <a:pt x="215" y="7835"/>
                    </a:cubicBezTo>
                    <a:cubicBezTo>
                      <a:pt x="381" y="9275"/>
                      <a:pt x="1191" y="10418"/>
                      <a:pt x="1989" y="11478"/>
                    </a:cubicBezTo>
                    <a:lnTo>
                      <a:pt x="2144" y="11669"/>
                    </a:lnTo>
                    <a:cubicBezTo>
                      <a:pt x="2703" y="12419"/>
                      <a:pt x="3251" y="13109"/>
                      <a:pt x="3346" y="14050"/>
                    </a:cubicBezTo>
                    <a:cubicBezTo>
                      <a:pt x="3358" y="14145"/>
                      <a:pt x="3358" y="14240"/>
                      <a:pt x="3370" y="14336"/>
                    </a:cubicBezTo>
                    <a:cubicBezTo>
                      <a:pt x="3406" y="14645"/>
                      <a:pt x="3453" y="14978"/>
                      <a:pt x="3453" y="15288"/>
                    </a:cubicBezTo>
                    <a:cubicBezTo>
                      <a:pt x="3453" y="15371"/>
                      <a:pt x="3370" y="15526"/>
                      <a:pt x="3275" y="15645"/>
                    </a:cubicBezTo>
                    <a:cubicBezTo>
                      <a:pt x="2822" y="16121"/>
                      <a:pt x="2775" y="16645"/>
                      <a:pt x="3132" y="17205"/>
                    </a:cubicBezTo>
                    <a:cubicBezTo>
                      <a:pt x="3215" y="17336"/>
                      <a:pt x="3298" y="17455"/>
                      <a:pt x="3394" y="17598"/>
                    </a:cubicBezTo>
                    <a:lnTo>
                      <a:pt x="3477" y="17729"/>
                    </a:lnTo>
                    <a:cubicBezTo>
                      <a:pt x="3072" y="18503"/>
                      <a:pt x="3072" y="18574"/>
                      <a:pt x="3453" y="19408"/>
                    </a:cubicBezTo>
                    <a:lnTo>
                      <a:pt x="3465" y="19443"/>
                    </a:lnTo>
                    <a:cubicBezTo>
                      <a:pt x="3513" y="19539"/>
                      <a:pt x="3489" y="19693"/>
                      <a:pt x="3465" y="19836"/>
                    </a:cubicBezTo>
                    <a:lnTo>
                      <a:pt x="3465" y="19860"/>
                    </a:lnTo>
                    <a:cubicBezTo>
                      <a:pt x="3370" y="20574"/>
                      <a:pt x="3608" y="21086"/>
                      <a:pt x="4168" y="21420"/>
                    </a:cubicBezTo>
                    <a:lnTo>
                      <a:pt x="4179" y="21432"/>
                    </a:lnTo>
                    <a:cubicBezTo>
                      <a:pt x="4477" y="21610"/>
                      <a:pt x="4834" y="21813"/>
                      <a:pt x="5192" y="21836"/>
                    </a:cubicBezTo>
                    <a:lnTo>
                      <a:pt x="5215" y="21836"/>
                    </a:lnTo>
                    <a:cubicBezTo>
                      <a:pt x="5751" y="21884"/>
                      <a:pt x="6311" y="21932"/>
                      <a:pt x="6858" y="21932"/>
                    </a:cubicBezTo>
                    <a:cubicBezTo>
                      <a:pt x="7406" y="21932"/>
                      <a:pt x="7882" y="21884"/>
                      <a:pt x="8335" y="21777"/>
                    </a:cubicBezTo>
                    <a:cubicBezTo>
                      <a:pt x="8525" y="21729"/>
                      <a:pt x="8704" y="21670"/>
                      <a:pt x="8871" y="21610"/>
                    </a:cubicBezTo>
                    <a:cubicBezTo>
                      <a:pt x="9323" y="21408"/>
                      <a:pt x="9549" y="21063"/>
                      <a:pt x="9537" y="20598"/>
                    </a:cubicBezTo>
                    <a:cubicBezTo>
                      <a:pt x="9537" y="20479"/>
                      <a:pt x="9502" y="20360"/>
                      <a:pt x="9490" y="20241"/>
                    </a:cubicBezTo>
                    <a:cubicBezTo>
                      <a:pt x="9478" y="20146"/>
                      <a:pt x="9466" y="20051"/>
                      <a:pt x="9466" y="19943"/>
                    </a:cubicBezTo>
                    <a:lnTo>
                      <a:pt x="9466" y="19920"/>
                    </a:lnTo>
                    <a:cubicBezTo>
                      <a:pt x="9466" y="19860"/>
                      <a:pt x="9442" y="19729"/>
                      <a:pt x="9466" y="19693"/>
                    </a:cubicBezTo>
                    <a:cubicBezTo>
                      <a:pt x="9799" y="19324"/>
                      <a:pt x="9787" y="18872"/>
                      <a:pt x="9787" y="18479"/>
                    </a:cubicBezTo>
                    <a:cubicBezTo>
                      <a:pt x="9787" y="18134"/>
                      <a:pt x="9847" y="17872"/>
                      <a:pt x="10002" y="17610"/>
                    </a:cubicBezTo>
                    <a:cubicBezTo>
                      <a:pt x="10430" y="16836"/>
                      <a:pt x="10299" y="16157"/>
                      <a:pt x="9597" y="15562"/>
                    </a:cubicBezTo>
                    <a:cubicBezTo>
                      <a:pt x="9430" y="15419"/>
                      <a:pt x="9371" y="15276"/>
                      <a:pt x="9359" y="15038"/>
                    </a:cubicBezTo>
                    <a:cubicBezTo>
                      <a:pt x="9311" y="14157"/>
                      <a:pt x="9442" y="13264"/>
                      <a:pt x="9764" y="12311"/>
                    </a:cubicBezTo>
                    <a:cubicBezTo>
                      <a:pt x="9954" y="11728"/>
                      <a:pt x="10275" y="11240"/>
                      <a:pt x="10621" y="10716"/>
                    </a:cubicBezTo>
                    <a:cubicBezTo>
                      <a:pt x="10728" y="10561"/>
                      <a:pt x="10847" y="10395"/>
                      <a:pt x="10954" y="10228"/>
                    </a:cubicBezTo>
                    <a:cubicBezTo>
                      <a:pt x="11966" y="8609"/>
                      <a:pt x="12454" y="6989"/>
                      <a:pt x="12419" y="5239"/>
                    </a:cubicBezTo>
                    <a:cubicBezTo>
                      <a:pt x="12383" y="3834"/>
                      <a:pt x="11788" y="2608"/>
                      <a:pt x="10585" y="1489"/>
                    </a:cubicBezTo>
                    <a:close/>
                    <a:moveTo>
                      <a:pt x="9990" y="10287"/>
                    </a:moveTo>
                    <a:cubicBezTo>
                      <a:pt x="9883" y="10454"/>
                      <a:pt x="9775" y="10621"/>
                      <a:pt x="9656" y="10764"/>
                    </a:cubicBezTo>
                    <a:cubicBezTo>
                      <a:pt x="8894" y="11728"/>
                      <a:pt x="8716" y="12883"/>
                      <a:pt x="8537" y="13990"/>
                    </a:cubicBezTo>
                    <a:lnTo>
                      <a:pt x="8501" y="14288"/>
                    </a:lnTo>
                    <a:cubicBezTo>
                      <a:pt x="8466" y="14455"/>
                      <a:pt x="8501" y="14609"/>
                      <a:pt x="8513" y="14752"/>
                    </a:cubicBezTo>
                    <a:cubicBezTo>
                      <a:pt x="8525" y="14824"/>
                      <a:pt x="8537" y="14907"/>
                      <a:pt x="8537" y="14978"/>
                    </a:cubicBezTo>
                    <a:cubicBezTo>
                      <a:pt x="8561" y="15419"/>
                      <a:pt x="8525" y="15467"/>
                      <a:pt x="8120" y="15586"/>
                    </a:cubicBezTo>
                    <a:cubicBezTo>
                      <a:pt x="7644" y="15717"/>
                      <a:pt x="7204" y="15800"/>
                      <a:pt x="6763" y="15800"/>
                    </a:cubicBezTo>
                    <a:lnTo>
                      <a:pt x="6763" y="15800"/>
                    </a:lnTo>
                    <a:cubicBezTo>
                      <a:pt x="6489" y="15800"/>
                      <a:pt x="6204" y="15764"/>
                      <a:pt x="5918" y="15705"/>
                    </a:cubicBezTo>
                    <a:cubicBezTo>
                      <a:pt x="5525" y="15621"/>
                      <a:pt x="5108" y="15502"/>
                      <a:pt x="4715" y="15395"/>
                    </a:cubicBezTo>
                    <a:lnTo>
                      <a:pt x="4406" y="15300"/>
                    </a:lnTo>
                    <a:cubicBezTo>
                      <a:pt x="4168" y="15240"/>
                      <a:pt x="4156" y="15145"/>
                      <a:pt x="4168" y="15050"/>
                    </a:cubicBezTo>
                    <a:cubicBezTo>
                      <a:pt x="4299" y="13657"/>
                      <a:pt x="3798" y="12359"/>
                      <a:pt x="2572" y="11014"/>
                    </a:cubicBezTo>
                    <a:cubicBezTo>
                      <a:pt x="1858" y="10228"/>
                      <a:pt x="1358" y="9299"/>
                      <a:pt x="1012" y="8216"/>
                    </a:cubicBezTo>
                    <a:cubicBezTo>
                      <a:pt x="798" y="7537"/>
                      <a:pt x="858" y="6847"/>
                      <a:pt x="953" y="6180"/>
                    </a:cubicBezTo>
                    <a:cubicBezTo>
                      <a:pt x="1179" y="4406"/>
                      <a:pt x="1977" y="2965"/>
                      <a:pt x="3334" y="1905"/>
                    </a:cubicBezTo>
                    <a:cubicBezTo>
                      <a:pt x="3656" y="1655"/>
                      <a:pt x="4060" y="1429"/>
                      <a:pt x="4513" y="1286"/>
                    </a:cubicBezTo>
                    <a:cubicBezTo>
                      <a:pt x="5049" y="1084"/>
                      <a:pt x="5608" y="953"/>
                      <a:pt x="6204" y="870"/>
                    </a:cubicBezTo>
                    <a:cubicBezTo>
                      <a:pt x="6442" y="834"/>
                      <a:pt x="6680" y="810"/>
                      <a:pt x="6918" y="810"/>
                    </a:cubicBezTo>
                    <a:cubicBezTo>
                      <a:pt x="8263" y="810"/>
                      <a:pt x="9430" y="1417"/>
                      <a:pt x="10549" y="2656"/>
                    </a:cubicBezTo>
                    <a:cubicBezTo>
                      <a:pt x="11323" y="3513"/>
                      <a:pt x="11657" y="4537"/>
                      <a:pt x="11621" y="6061"/>
                    </a:cubicBezTo>
                    <a:cubicBezTo>
                      <a:pt x="11502" y="7430"/>
                      <a:pt x="11014" y="8811"/>
                      <a:pt x="10240" y="9930"/>
                    </a:cubicBezTo>
                    <a:cubicBezTo>
                      <a:pt x="10133" y="10061"/>
                      <a:pt x="10061" y="10180"/>
                      <a:pt x="9990" y="10287"/>
                    </a:cubicBezTo>
                    <a:close/>
                    <a:moveTo>
                      <a:pt x="9073" y="17479"/>
                    </a:moveTo>
                    <a:cubicBezTo>
                      <a:pt x="8835" y="17765"/>
                      <a:pt x="8799" y="18015"/>
                      <a:pt x="8930" y="18336"/>
                    </a:cubicBezTo>
                    <a:cubicBezTo>
                      <a:pt x="9097" y="18741"/>
                      <a:pt x="9037" y="18991"/>
                      <a:pt x="8704" y="19158"/>
                    </a:cubicBezTo>
                    <a:cubicBezTo>
                      <a:pt x="8537" y="19253"/>
                      <a:pt x="8299" y="19455"/>
                      <a:pt x="8513" y="19920"/>
                    </a:cubicBezTo>
                    <a:cubicBezTo>
                      <a:pt x="8716" y="20384"/>
                      <a:pt x="8763" y="20646"/>
                      <a:pt x="8692" y="20777"/>
                    </a:cubicBezTo>
                    <a:cubicBezTo>
                      <a:pt x="8621" y="20920"/>
                      <a:pt x="8359" y="20991"/>
                      <a:pt x="7894" y="21003"/>
                    </a:cubicBezTo>
                    <a:cubicBezTo>
                      <a:pt x="7620" y="21015"/>
                      <a:pt x="7323" y="21039"/>
                      <a:pt x="6989" y="21039"/>
                    </a:cubicBezTo>
                    <a:cubicBezTo>
                      <a:pt x="6489" y="21039"/>
                      <a:pt x="5954" y="21015"/>
                      <a:pt x="5489" y="20991"/>
                    </a:cubicBezTo>
                    <a:cubicBezTo>
                      <a:pt x="5061" y="20979"/>
                      <a:pt x="4680" y="20801"/>
                      <a:pt x="4370" y="20455"/>
                    </a:cubicBezTo>
                    <a:cubicBezTo>
                      <a:pt x="4191" y="20265"/>
                      <a:pt x="4168" y="20098"/>
                      <a:pt x="4275" y="19908"/>
                    </a:cubicBezTo>
                    <a:cubicBezTo>
                      <a:pt x="4465" y="19562"/>
                      <a:pt x="4596" y="19158"/>
                      <a:pt x="4072" y="18812"/>
                    </a:cubicBezTo>
                    <a:cubicBezTo>
                      <a:pt x="3989" y="18753"/>
                      <a:pt x="3941" y="18693"/>
                      <a:pt x="3941" y="18622"/>
                    </a:cubicBezTo>
                    <a:cubicBezTo>
                      <a:pt x="3929" y="18538"/>
                      <a:pt x="3965" y="18419"/>
                      <a:pt x="4084" y="18276"/>
                    </a:cubicBezTo>
                    <a:lnTo>
                      <a:pt x="4191" y="18181"/>
                    </a:lnTo>
                    <a:cubicBezTo>
                      <a:pt x="4239" y="18146"/>
                      <a:pt x="4287" y="18098"/>
                      <a:pt x="4322" y="18062"/>
                    </a:cubicBezTo>
                    <a:cubicBezTo>
                      <a:pt x="4465" y="17907"/>
                      <a:pt x="4584" y="17741"/>
                      <a:pt x="4560" y="17562"/>
                    </a:cubicBezTo>
                    <a:cubicBezTo>
                      <a:pt x="4549" y="17384"/>
                      <a:pt x="4430" y="17253"/>
                      <a:pt x="4251" y="17110"/>
                    </a:cubicBezTo>
                    <a:lnTo>
                      <a:pt x="4168" y="17026"/>
                    </a:lnTo>
                    <a:cubicBezTo>
                      <a:pt x="4013" y="16907"/>
                      <a:pt x="3870" y="16776"/>
                      <a:pt x="3787" y="16645"/>
                    </a:cubicBezTo>
                    <a:cubicBezTo>
                      <a:pt x="3727" y="16538"/>
                      <a:pt x="3751" y="16336"/>
                      <a:pt x="3787" y="16276"/>
                    </a:cubicBezTo>
                    <a:cubicBezTo>
                      <a:pt x="3834" y="16217"/>
                      <a:pt x="3989" y="16133"/>
                      <a:pt x="4132" y="16133"/>
                    </a:cubicBezTo>
                    <a:lnTo>
                      <a:pt x="4168" y="16133"/>
                    </a:lnTo>
                    <a:cubicBezTo>
                      <a:pt x="4513" y="16181"/>
                      <a:pt x="4858" y="16276"/>
                      <a:pt x="5156" y="16371"/>
                    </a:cubicBezTo>
                    <a:cubicBezTo>
                      <a:pt x="5668" y="16526"/>
                      <a:pt x="6168" y="16610"/>
                      <a:pt x="6692" y="16610"/>
                    </a:cubicBezTo>
                    <a:cubicBezTo>
                      <a:pt x="7418" y="16610"/>
                      <a:pt x="8180" y="16467"/>
                      <a:pt x="9002" y="16157"/>
                    </a:cubicBezTo>
                    <a:cubicBezTo>
                      <a:pt x="9323" y="16431"/>
                      <a:pt x="9466" y="16610"/>
                      <a:pt x="9478" y="16764"/>
                    </a:cubicBezTo>
                    <a:cubicBezTo>
                      <a:pt x="9490" y="16931"/>
                      <a:pt x="9371" y="17122"/>
                      <a:pt x="9073" y="1747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746;p41">
                <a:extLst>
                  <a:ext uri="{FF2B5EF4-FFF2-40B4-BE49-F238E27FC236}">
                    <a16:creationId xmlns:a16="http://schemas.microsoft.com/office/drawing/2014/main" id="{50288767-BF10-AE5D-5C99-F23BF73EC36E}"/>
                  </a:ext>
                </a:extLst>
              </p:cNvPr>
              <p:cNvSpPr/>
              <p:nvPr/>
            </p:nvSpPr>
            <p:spPr>
              <a:xfrm>
                <a:off x="921225" y="2777550"/>
                <a:ext cx="31000" cy="55100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2204" extrusionOk="0">
                    <a:moveTo>
                      <a:pt x="60" y="2203"/>
                    </a:moveTo>
                    <a:lnTo>
                      <a:pt x="287" y="2049"/>
                    </a:lnTo>
                    <a:cubicBezTo>
                      <a:pt x="358" y="1989"/>
                      <a:pt x="418" y="1953"/>
                      <a:pt x="489" y="1906"/>
                    </a:cubicBezTo>
                    <a:cubicBezTo>
                      <a:pt x="644" y="1822"/>
                      <a:pt x="775" y="1727"/>
                      <a:pt x="822" y="1584"/>
                    </a:cubicBezTo>
                    <a:cubicBezTo>
                      <a:pt x="846" y="1489"/>
                      <a:pt x="894" y="1406"/>
                      <a:pt x="941" y="1298"/>
                    </a:cubicBezTo>
                    <a:cubicBezTo>
                      <a:pt x="1072" y="1001"/>
                      <a:pt x="1239" y="679"/>
                      <a:pt x="1132" y="227"/>
                    </a:cubicBezTo>
                    <a:lnTo>
                      <a:pt x="1084" y="1"/>
                    </a:lnTo>
                    <a:lnTo>
                      <a:pt x="906" y="144"/>
                    </a:lnTo>
                    <a:cubicBezTo>
                      <a:pt x="251" y="620"/>
                      <a:pt x="1" y="1156"/>
                      <a:pt x="48" y="192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747;p41">
                <a:extLst>
                  <a:ext uri="{FF2B5EF4-FFF2-40B4-BE49-F238E27FC236}">
                    <a16:creationId xmlns:a16="http://schemas.microsoft.com/office/drawing/2014/main" id="{9F8DF8E2-A6AC-C350-CA5D-2C11228CCC63}"/>
                  </a:ext>
                </a:extLst>
              </p:cNvPr>
              <p:cNvSpPr/>
              <p:nvPr/>
            </p:nvSpPr>
            <p:spPr>
              <a:xfrm>
                <a:off x="692325" y="2793625"/>
                <a:ext cx="38725" cy="35450"/>
              </a:xfrm>
              <a:custGeom>
                <a:avLst/>
                <a:gdLst/>
                <a:ahLst/>
                <a:cxnLst/>
                <a:rect l="l" t="t" r="r" b="b"/>
                <a:pathLst>
                  <a:path w="1549" h="1418" extrusionOk="0">
                    <a:moveTo>
                      <a:pt x="49" y="322"/>
                    </a:moveTo>
                    <a:cubicBezTo>
                      <a:pt x="60" y="417"/>
                      <a:pt x="60" y="536"/>
                      <a:pt x="156" y="632"/>
                    </a:cubicBezTo>
                    <a:cubicBezTo>
                      <a:pt x="299" y="810"/>
                      <a:pt x="465" y="953"/>
                      <a:pt x="632" y="1108"/>
                    </a:cubicBezTo>
                    <a:cubicBezTo>
                      <a:pt x="692" y="1167"/>
                      <a:pt x="751" y="1227"/>
                      <a:pt x="811" y="1275"/>
                    </a:cubicBezTo>
                    <a:cubicBezTo>
                      <a:pt x="918" y="1370"/>
                      <a:pt x="1013" y="1417"/>
                      <a:pt x="1120" y="1417"/>
                    </a:cubicBezTo>
                    <a:cubicBezTo>
                      <a:pt x="1358" y="1417"/>
                      <a:pt x="1465" y="1156"/>
                      <a:pt x="1513" y="1060"/>
                    </a:cubicBezTo>
                    <a:lnTo>
                      <a:pt x="1549" y="977"/>
                    </a:lnTo>
                    <a:lnTo>
                      <a:pt x="1477" y="894"/>
                    </a:lnTo>
                    <a:cubicBezTo>
                      <a:pt x="1406" y="810"/>
                      <a:pt x="1334" y="739"/>
                      <a:pt x="1251" y="655"/>
                    </a:cubicBezTo>
                    <a:cubicBezTo>
                      <a:pt x="1061" y="453"/>
                      <a:pt x="882" y="263"/>
                      <a:pt x="692" y="84"/>
                    </a:cubicBezTo>
                    <a:cubicBezTo>
                      <a:pt x="632" y="36"/>
                      <a:pt x="572" y="1"/>
                      <a:pt x="465" y="1"/>
                    </a:cubicBezTo>
                    <a:cubicBezTo>
                      <a:pt x="406" y="1"/>
                      <a:pt x="358" y="1"/>
                      <a:pt x="299" y="24"/>
                    </a:cubicBezTo>
                    <a:cubicBezTo>
                      <a:pt x="263" y="24"/>
                      <a:pt x="215" y="36"/>
                      <a:pt x="180" y="36"/>
                    </a:cubicBezTo>
                    <a:lnTo>
                      <a:pt x="1" y="36"/>
                    </a:lnTo>
                    <a:lnTo>
                      <a:pt x="37" y="215"/>
                    </a:lnTo>
                    <a:cubicBezTo>
                      <a:pt x="37" y="263"/>
                      <a:pt x="37" y="286"/>
                      <a:pt x="49" y="32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748;p41">
                <a:extLst>
                  <a:ext uri="{FF2B5EF4-FFF2-40B4-BE49-F238E27FC236}">
                    <a16:creationId xmlns:a16="http://schemas.microsoft.com/office/drawing/2014/main" id="{92EC129D-2C56-07BD-1113-923016CC8580}"/>
                  </a:ext>
                </a:extLst>
              </p:cNvPr>
              <p:cNvSpPr/>
              <p:nvPr/>
            </p:nvSpPr>
            <p:spPr>
              <a:xfrm>
                <a:off x="825675" y="2751350"/>
                <a:ext cx="18500" cy="61650"/>
              </a:xfrm>
              <a:custGeom>
                <a:avLst/>
                <a:gdLst/>
                <a:ahLst/>
                <a:cxnLst/>
                <a:rect l="l" t="t" r="r" b="b"/>
                <a:pathLst>
                  <a:path w="740" h="2466" extrusionOk="0">
                    <a:moveTo>
                      <a:pt x="596" y="2466"/>
                    </a:moveTo>
                    <a:lnTo>
                      <a:pt x="620" y="1989"/>
                    </a:lnTo>
                    <a:cubicBezTo>
                      <a:pt x="632" y="1823"/>
                      <a:pt x="656" y="1668"/>
                      <a:pt x="668" y="1513"/>
                    </a:cubicBezTo>
                    <a:cubicBezTo>
                      <a:pt x="715" y="1084"/>
                      <a:pt x="739" y="727"/>
                      <a:pt x="703" y="334"/>
                    </a:cubicBezTo>
                    <a:cubicBezTo>
                      <a:pt x="680" y="227"/>
                      <a:pt x="572" y="180"/>
                      <a:pt x="501" y="132"/>
                    </a:cubicBezTo>
                    <a:cubicBezTo>
                      <a:pt x="489" y="120"/>
                      <a:pt x="453" y="120"/>
                      <a:pt x="441" y="96"/>
                    </a:cubicBezTo>
                    <a:lnTo>
                      <a:pt x="275" y="1"/>
                    </a:lnTo>
                    <a:lnTo>
                      <a:pt x="215" y="180"/>
                    </a:lnTo>
                    <a:cubicBezTo>
                      <a:pt x="1" y="834"/>
                      <a:pt x="37" y="1525"/>
                      <a:pt x="358" y="206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749;p41">
                <a:extLst>
                  <a:ext uri="{FF2B5EF4-FFF2-40B4-BE49-F238E27FC236}">
                    <a16:creationId xmlns:a16="http://schemas.microsoft.com/office/drawing/2014/main" id="{32E57A64-6EAC-1E2F-5FFE-423E0667CFE4}"/>
                  </a:ext>
                </a:extLst>
              </p:cNvPr>
              <p:cNvSpPr/>
              <p:nvPr/>
            </p:nvSpPr>
            <p:spPr>
              <a:xfrm>
                <a:off x="753350" y="2945425"/>
                <a:ext cx="123550" cy="159875"/>
              </a:xfrm>
              <a:custGeom>
                <a:avLst/>
                <a:gdLst/>
                <a:ahLst/>
                <a:cxnLst/>
                <a:rect l="l" t="t" r="r" b="b"/>
                <a:pathLst>
                  <a:path w="4942" h="6395" extrusionOk="0">
                    <a:moveTo>
                      <a:pt x="2775" y="1"/>
                    </a:moveTo>
                    <a:cubicBezTo>
                      <a:pt x="2525" y="1"/>
                      <a:pt x="2263" y="60"/>
                      <a:pt x="2037" y="179"/>
                    </a:cubicBezTo>
                    <a:cubicBezTo>
                      <a:pt x="2013" y="203"/>
                      <a:pt x="1977" y="203"/>
                      <a:pt x="1941" y="215"/>
                    </a:cubicBezTo>
                    <a:cubicBezTo>
                      <a:pt x="1894" y="227"/>
                      <a:pt x="1846" y="227"/>
                      <a:pt x="1810" y="239"/>
                    </a:cubicBezTo>
                    <a:cubicBezTo>
                      <a:pt x="1108" y="477"/>
                      <a:pt x="572" y="810"/>
                      <a:pt x="108" y="1275"/>
                    </a:cubicBezTo>
                    <a:lnTo>
                      <a:pt x="1" y="1370"/>
                    </a:lnTo>
                    <a:lnTo>
                      <a:pt x="108" y="1477"/>
                    </a:lnTo>
                    <a:cubicBezTo>
                      <a:pt x="239" y="1596"/>
                      <a:pt x="358" y="1656"/>
                      <a:pt x="489" y="1656"/>
                    </a:cubicBezTo>
                    <a:cubicBezTo>
                      <a:pt x="632" y="1656"/>
                      <a:pt x="715" y="1596"/>
                      <a:pt x="810" y="1549"/>
                    </a:cubicBezTo>
                    <a:cubicBezTo>
                      <a:pt x="834" y="1537"/>
                      <a:pt x="870" y="1525"/>
                      <a:pt x="882" y="1513"/>
                    </a:cubicBezTo>
                    <a:cubicBezTo>
                      <a:pt x="1025" y="1430"/>
                      <a:pt x="1191" y="1358"/>
                      <a:pt x="1346" y="1287"/>
                    </a:cubicBezTo>
                    <a:cubicBezTo>
                      <a:pt x="1668" y="1120"/>
                      <a:pt x="1977" y="977"/>
                      <a:pt x="2311" y="882"/>
                    </a:cubicBezTo>
                    <a:cubicBezTo>
                      <a:pt x="2430" y="858"/>
                      <a:pt x="2561" y="834"/>
                      <a:pt x="2680" y="834"/>
                    </a:cubicBezTo>
                    <a:cubicBezTo>
                      <a:pt x="3108" y="834"/>
                      <a:pt x="3513" y="1049"/>
                      <a:pt x="3787" y="1406"/>
                    </a:cubicBezTo>
                    <a:cubicBezTo>
                      <a:pt x="4037" y="1751"/>
                      <a:pt x="4144" y="2168"/>
                      <a:pt x="4073" y="2561"/>
                    </a:cubicBezTo>
                    <a:cubicBezTo>
                      <a:pt x="4025" y="2549"/>
                      <a:pt x="3966" y="2537"/>
                      <a:pt x="3918" y="2525"/>
                    </a:cubicBezTo>
                    <a:cubicBezTo>
                      <a:pt x="3608" y="2406"/>
                      <a:pt x="3275" y="2358"/>
                      <a:pt x="2965" y="2358"/>
                    </a:cubicBezTo>
                    <a:cubicBezTo>
                      <a:pt x="2120" y="2358"/>
                      <a:pt x="1358" y="2763"/>
                      <a:pt x="822" y="3477"/>
                    </a:cubicBezTo>
                    <a:cubicBezTo>
                      <a:pt x="227" y="4275"/>
                      <a:pt x="251" y="4930"/>
                      <a:pt x="929" y="5680"/>
                    </a:cubicBezTo>
                    <a:cubicBezTo>
                      <a:pt x="1370" y="6168"/>
                      <a:pt x="1787" y="6394"/>
                      <a:pt x="2251" y="6394"/>
                    </a:cubicBezTo>
                    <a:cubicBezTo>
                      <a:pt x="2442" y="6394"/>
                      <a:pt x="2632" y="6347"/>
                      <a:pt x="2846" y="6252"/>
                    </a:cubicBezTo>
                    <a:cubicBezTo>
                      <a:pt x="3096" y="6156"/>
                      <a:pt x="3311" y="5990"/>
                      <a:pt x="3513" y="5823"/>
                    </a:cubicBezTo>
                    <a:cubicBezTo>
                      <a:pt x="3561" y="5799"/>
                      <a:pt x="3585" y="5763"/>
                      <a:pt x="3632" y="5740"/>
                    </a:cubicBezTo>
                    <a:cubicBezTo>
                      <a:pt x="3763" y="5632"/>
                      <a:pt x="3870" y="5525"/>
                      <a:pt x="4025" y="5394"/>
                    </a:cubicBezTo>
                    <a:lnTo>
                      <a:pt x="4049" y="5359"/>
                    </a:lnTo>
                    <a:lnTo>
                      <a:pt x="4204" y="6287"/>
                    </a:lnTo>
                    <a:lnTo>
                      <a:pt x="4466" y="6287"/>
                    </a:lnTo>
                    <a:lnTo>
                      <a:pt x="4585" y="6287"/>
                    </a:lnTo>
                    <a:lnTo>
                      <a:pt x="4620" y="6180"/>
                    </a:lnTo>
                    <a:cubicBezTo>
                      <a:pt x="4632" y="6109"/>
                      <a:pt x="4668" y="6049"/>
                      <a:pt x="4680" y="5978"/>
                    </a:cubicBezTo>
                    <a:cubicBezTo>
                      <a:pt x="4728" y="5811"/>
                      <a:pt x="4775" y="5644"/>
                      <a:pt x="4799" y="5478"/>
                    </a:cubicBezTo>
                    <a:cubicBezTo>
                      <a:pt x="4858" y="4823"/>
                      <a:pt x="4894" y="4156"/>
                      <a:pt x="4918" y="3501"/>
                    </a:cubicBezTo>
                    <a:cubicBezTo>
                      <a:pt x="4930" y="3120"/>
                      <a:pt x="4942" y="2608"/>
                      <a:pt x="4906" y="2108"/>
                    </a:cubicBezTo>
                    <a:cubicBezTo>
                      <a:pt x="4799" y="977"/>
                      <a:pt x="3811" y="1"/>
                      <a:pt x="2775" y="1"/>
                    </a:cubicBezTo>
                    <a:close/>
                    <a:moveTo>
                      <a:pt x="1882" y="3477"/>
                    </a:moveTo>
                    <a:cubicBezTo>
                      <a:pt x="2227" y="3311"/>
                      <a:pt x="2549" y="3215"/>
                      <a:pt x="2858" y="3215"/>
                    </a:cubicBezTo>
                    <a:cubicBezTo>
                      <a:pt x="3251" y="3215"/>
                      <a:pt x="3632" y="3335"/>
                      <a:pt x="4037" y="3561"/>
                    </a:cubicBezTo>
                    <a:cubicBezTo>
                      <a:pt x="3870" y="4466"/>
                      <a:pt x="3454" y="5109"/>
                      <a:pt x="2739" y="5478"/>
                    </a:cubicBezTo>
                    <a:cubicBezTo>
                      <a:pt x="2620" y="5537"/>
                      <a:pt x="2489" y="5573"/>
                      <a:pt x="2346" y="5573"/>
                    </a:cubicBezTo>
                    <a:lnTo>
                      <a:pt x="2346" y="5573"/>
                    </a:lnTo>
                    <a:cubicBezTo>
                      <a:pt x="1763" y="5573"/>
                      <a:pt x="1179" y="5097"/>
                      <a:pt x="1132" y="4573"/>
                    </a:cubicBezTo>
                    <a:cubicBezTo>
                      <a:pt x="1108" y="4263"/>
                      <a:pt x="1513" y="3668"/>
                      <a:pt x="1882" y="347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3C88D583-E8A9-A794-7C19-6126EFF4F786}"/>
              </a:ext>
            </a:extLst>
          </p:cNvPr>
          <p:cNvSpPr/>
          <p:nvPr/>
        </p:nvSpPr>
        <p:spPr>
          <a:xfrm>
            <a:off x="3665863" y="235225"/>
            <a:ext cx="516840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THẢO LUẬN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41946E9-019B-8BBA-1F23-0E33C1515ED0}"/>
              </a:ext>
            </a:extLst>
          </p:cNvPr>
          <p:cNvSpPr/>
          <p:nvPr/>
        </p:nvSpPr>
        <p:spPr>
          <a:xfrm>
            <a:off x="1504650" y="2758208"/>
            <a:ext cx="36877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36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Hệ</a:t>
            </a:r>
            <a:r>
              <a:rPr lang="en-US" altLang="en-V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thống</a:t>
            </a:r>
            <a:r>
              <a:rPr lang="en-US" altLang="en-V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XHCN </a:t>
            </a:r>
            <a:r>
              <a:rPr lang="en-US" altLang="en-VN" sz="36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hình</a:t>
            </a:r>
            <a:r>
              <a:rPr lang="en-US" altLang="en-V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thành</a:t>
            </a:r>
            <a:r>
              <a:rPr lang="en-US" altLang="en-V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trên</a:t>
            </a:r>
            <a:r>
              <a:rPr lang="en-US" altLang="en-V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cơ</a:t>
            </a:r>
            <a:r>
              <a:rPr lang="en-US" altLang="en-V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sở</a:t>
            </a:r>
            <a:r>
              <a:rPr lang="en-US" altLang="en-V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nào</a:t>
            </a:r>
            <a:r>
              <a:rPr lang="en-US" altLang="en-V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F5DE48D-26F3-BC14-B994-67DBE1BA8380}"/>
              </a:ext>
            </a:extLst>
          </p:cNvPr>
          <p:cNvSpPr/>
          <p:nvPr/>
        </p:nvSpPr>
        <p:spPr>
          <a:xfrm>
            <a:off x="6720755" y="2611798"/>
            <a:ext cx="41414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VN" sz="36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VN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kiện</a:t>
            </a:r>
            <a:r>
              <a:rPr lang="en-US" altLang="en-VN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nào</a:t>
            </a:r>
            <a:r>
              <a:rPr lang="en-US" altLang="en-VN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chứng</a:t>
            </a:r>
            <a:r>
              <a:rPr lang="en-US" altLang="en-VN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tỏ</a:t>
            </a:r>
            <a:r>
              <a:rPr lang="en-US" altLang="en-VN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hệ</a:t>
            </a:r>
            <a:r>
              <a:rPr lang="en-US" altLang="en-VN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thống</a:t>
            </a:r>
            <a:r>
              <a:rPr lang="en-US" altLang="en-VN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XHCN </a:t>
            </a:r>
            <a:r>
              <a:rPr lang="en-US" altLang="en-VN" sz="36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được</a:t>
            </a:r>
            <a:r>
              <a:rPr lang="en-US" altLang="en-VN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thành</a:t>
            </a:r>
            <a:r>
              <a:rPr lang="en-US" altLang="en-VN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36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lập</a:t>
            </a:r>
            <a:r>
              <a:rPr lang="en-US" altLang="en-VN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?</a:t>
            </a:r>
            <a:endParaRPr lang="en-VN" sz="3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6"/>
          <p:cNvSpPr/>
          <p:nvPr/>
        </p:nvSpPr>
        <p:spPr>
          <a:xfrm>
            <a:off x="-1" y="3951101"/>
            <a:ext cx="12192009" cy="156897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4" name="Google Shape;494;p36"/>
          <p:cNvSpPr/>
          <p:nvPr/>
        </p:nvSpPr>
        <p:spPr>
          <a:xfrm>
            <a:off x="4018583" y="3937787"/>
            <a:ext cx="307061" cy="307061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5" name="Google Shape;495;p36"/>
          <p:cNvSpPr/>
          <p:nvPr/>
        </p:nvSpPr>
        <p:spPr>
          <a:xfrm>
            <a:off x="7083003" y="3888164"/>
            <a:ext cx="307061" cy="307061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519" name="Google Shape;519;p36"/>
          <p:cNvGrpSpPr/>
          <p:nvPr/>
        </p:nvGrpSpPr>
        <p:grpSpPr>
          <a:xfrm>
            <a:off x="11231054" y="3941688"/>
            <a:ext cx="759267" cy="937700"/>
            <a:chOff x="5016675" y="1670375"/>
            <a:chExt cx="569450" cy="703275"/>
          </a:xfrm>
        </p:grpSpPr>
        <p:sp>
          <p:nvSpPr>
            <p:cNvPr id="520" name="Google Shape;520;p36"/>
            <p:cNvSpPr/>
            <p:nvPr/>
          </p:nvSpPr>
          <p:spPr>
            <a:xfrm>
              <a:off x="5045550" y="1670375"/>
              <a:ext cx="540575" cy="303225"/>
            </a:xfrm>
            <a:custGeom>
              <a:avLst/>
              <a:gdLst/>
              <a:ahLst/>
              <a:cxnLst/>
              <a:rect l="l" t="t" r="r" b="b"/>
              <a:pathLst>
                <a:path w="21623" h="12129" extrusionOk="0">
                  <a:moveTo>
                    <a:pt x="14005" y="828"/>
                  </a:moveTo>
                  <a:cubicBezTo>
                    <a:pt x="14084" y="828"/>
                    <a:pt x="14163" y="828"/>
                    <a:pt x="14241" y="830"/>
                  </a:cubicBezTo>
                  <a:cubicBezTo>
                    <a:pt x="15241" y="854"/>
                    <a:pt x="16241" y="889"/>
                    <a:pt x="17217" y="937"/>
                  </a:cubicBezTo>
                  <a:cubicBezTo>
                    <a:pt x="17658" y="949"/>
                    <a:pt x="18086" y="985"/>
                    <a:pt x="18503" y="997"/>
                  </a:cubicBezTo>
                  <a:cubicBezTo>
                    <a:pt x="18682" y="1009"/>
                    <a:pt x="18872" y="1009"/>
                    <a:pt x="19051" y="1009"/>
                  </a:cubicBezTo>
                  <a:cubicBezTo>
                    <a:pt x="19468" y="1032"/>
                    <a:pt x="19896" y="1044"/>
                    <a:pt x="20313" y="1068"/>
                  </a:cubicBezTo>
                  <a:cubicBezTo>
                    <a:pt x="20765" y="1116"/>
                    <a:pt x="20765" y="1116"/>
                    <a:pt x="20753" y="1580"/>
                  </a:cubicBezTo>
                  <a:cubicBezTo>
                    <a:pt x="20658" y="3437"/>
                    <a:pt x="20575" y="5402"/>
                    <a:pt x="20456" y="7783"/>
                  </a:cubicBezTo>
                  <a:cubicBezTo>
                    <a:pt x="20456" y="7902"/>
                    <a:pt x="20420" y="8033"/>
                    <a:pt x="20384" y="8200"/>
                  </a:cubicBezTo>
                  <a:cubicBezTo>
                    <a:pt x="20361" y="8236"/>
                    <a:pt x="20361" y="8283"/>
                    <a:pt x="20349" y="8307"/>
                  </a:cubicBezTo>
                  <a:lnTo>
                    <a:pt x="19325" y="8307"/>
                  </a:lnTo>
                  <a:cubicBezTo>
                    <a:pt x="18420" y="8331"/>
                    <a:pt x="17491" y="8367"/>
                    <a:pt x="16586" y="8402"/>
                  </a:cubicBezTo>
                  <a:lnTo>
                    <a:pt x="15360" y="8438"/>
                  </a:lnTo>
                  <a:cubicBezTo>
                    <a:pt x="14479" y="8474"/>
                    <a:pt x="13574" y="8498"/>
                    <a:pt x="12681" y="8545"/>
                  </a:cubicBezTo>
                  <a:cubicBezTo>
                    <a:pt x="11407" y="8605"/>
                    <a:pt x="10109" y="8664"/>
                    <a:pt x="8823" y="8724"/>
                  </a:cubicBezTo>
                  <a:lnTo>
                    <a:pt x="7633" y="8783"/>
                  </a:lnTo>
                  <a:cubicBezTo>
                    <a:pt x="7002" y="8807"/>
                    <a:pt x="6585" y="9057"/>
                    <a:pt x="6299" y="9545"/>
                  </a:cubicBezTo>
                  <a:cubicBezTo>
                    <a:pt x="6144" y="9795"/>
                    <a:pt x="5942" y="10022"/>
                    <a:pt x="5716" y="10260"/>
                  </a:cubicBezTo>
                  <a:cubicBezTo>
                    <a:pt x="5656" y="10319"/>
                    <a:pt x="5597" y="10379"/>
                    <a:pt x="5549" y="10438"/>
                  </a:cubicBezTo>
                  <a:cubicBezTo>
                    <a:pt x="5525" y="10462"/>
                    <a:pt x="5478" y="10510"/>
                    <a:pt x="5430" y="10545"/>
                  </a:cubicBezTo>
                  <a:cubicBezTo>
                    <a:pt x="5252" y="10117"/>
                    <a:pt x="5192" y="9772"/>
                    <a:pt x="5216" y="9188"/>
                  </a:cubicBezTo>
                  <a:lnTo>
                    <a:pt x="5216" y="9105"/>
                  </a:lnTo>
                  <a:lnTo>
                    <a:pt x="5168" y="9057"/>
                  </a:lnTo>
                  <a:cubicBezTo>
                    <a:pt x="4990" y="8795"/>
                    <a:pt x="4740" y="8760"/>
                    <a:pt x="4525" y="8760"/>
                  </a:cubicBezTo>
                  <a:cubicBezTo>
                    <a:pt x="4454" y="8760"/>
                    <a:pt x="4394" y="8760"/>
                    <a:pt x="4335" y="8771"/>
                  </a:cubicBezTo>
                  <a:lnTo>
                    <a:pt x="4263" y="8771"/>
                  </a:lnTo>
                  <a:cubicBezTo>
                    <a:pt x="3989" y="8783"/>
                    <a:pt x="3704" y="8819"/>
                    <a:pt x="3442" y="8843"/>
                  </a:cubicBezTo>
                  <a:cubicBezTo>
                    <a:pt x="3180" y="8879"/>
                    <a:pt x="2894" y="8902"/>
                    <a:pt x="2620" y="8914"/>
                  </a:cubicBezTo>
                  <a:cubicBezTo>
                    <a:pt x="2537" y="8922"/>
                    <a:pt x="2454" y="8925"/>
                    <a:pt x="2369" y="8925"/>
                  </a:cubicBezTo>
                  <a:cubicBezTo>
                    <a:pt x="2201" y="8925"/>
                    <a:pt x="2029" y="8914"/>
                    <a:pt x="1846" y="8914"/>
                  </a:cubicBezTo>
                  <a:cubicBezTo>
                    <a:pt x="1703" y="8914"/>
                    <a:pt x="1561" y="8902"/>
                    <a:pt x="1418" y="8902"/>
                  </a:cubicBezTo>
                  <a:cubicBezTo>
                    <a:pt x="1251" y="8902"/>
                    <a:pt x="1144" y="8855"/>
                    <a:pt x="1120" y="8617"/>
                  </a:cubicBezTo>
                  <a:cubicBezTo>
                    <a:pt x="1108" y="8498"/>
                    <a:pt x="1084" y="8367"/>
                    <a:pt x="1072" y="8248"/>
                  </a:cubicBezTo>
                  <a:cubicBezTo>
                    <a:pt x="1025" y="7819"/>
                    <a:pt x="965" y="7366"/>
                    <a:pt x="953" y="6938"/>
                  </a:cubicBezTo>
                  <a:cubicBezTo>
                    <a:pt x="894" y="5461"/>
                    <a:pt x="1013" y="3961"/>
                    <a:pt x="1132" y="2509"/>
                  </a:cubicBezTo>
                  <a:cubicBezTo>
                    <a:pt x="1168" y="2175"/>
                    <a:pt x="1180" y="1866"/>
                    <a:pt x="1203" y="1532"/>
                  </a:cubicBezTo>
                  <a:cubicBezTo>
                    <a:pt x="1239" y="1211"/>
                    <a:pt x="1239" y="1211"/>
                    <a:pt x="1549" y="1187"/>
                  </a:cubicBezTo>
                  <a:cubicBezTo>
                    <a:pt x="2072" y="1161"/>
                    <a:pt x="2639" y="1142"/>
                    <a:pt x="3271" y="1142"/>
                  </a:cubicBezTo>
                  <a:cubicBezTo>
                    <a:pt x="3516" y="1142"/>
                    <a:pt x="3771" y="1145"/>
                    <a:pt x="4037" y="1151"/>
                  </a:cubicBezTo>
                  <a:cubicBezTo>
                    <a:pt x="4871" y="1163"/>
                    <a:pt x="5740" y="1175"/>
                    <a:pt x="6549" y="1187"/>
                  </a:cubicBezTo>
                  <a:cubicBezTo>
                    <a:pt x="7073" y="1211"/>
                    <a:pt x="7597" y="1223"/>
                    <a:pt x="8121" y="1223"/>
                  </a:cubicBezTo>
                  <a:cubicBezTo>
                    <a:pt x="8311" y="1223"/>
                    <a:pt x="8490" y="1211"/>
                    <a:pt x="8645" y="1163"/>
                  </a:cubicBezTo>
                  <a:cubicBezTo>
                    <a:pt x="9454" y="973"/>
                    <a:pt x="10276" y="949"/>
                    <a:pt x="11133" y="925"/>
                  </a:cubicBezTo>
                  <a:lnTo>
                    <a:pt x="11324" y="925"/>
                  </a:lnTo>
                  <a:lnTo>
                    <a:pt x="12491" y="878"/>
                  </a:lnTo>
                  <a:cubicBezTo>
                    <a:pt x="12994" y="857"/>
                    <a:pt x="13507" y="828"/>
                    <a:pt x="14005" y="828"/>
                  </a:cubicBezTo>
                  <a:close/>
                  <a:moveTo>
                    <a:pt x="14717" y="0"/>
                  </a:moveTo>
                  <a:cubicBezTo>
                    <a:pt x="14542" y="0"/>
                    <a:pt x="14368" y="3"/>
                    <a:pt x="14193" y="8"/>
                  </a:cubicBezTo>
                  <a:cubicBezTo>
                    <a:pt x="13419" y="20"/>
                    <a:pt x="12645" y="44"/>
                    <a:pt x="11883" y="92"/>
                  </a:cubicBezTo>
                  <a:lnTo>
                    <a:pt x="11252" y="127"/>
                  </a:lnTo>
                  <a:cubicBezTo>
                    <a:pt x="11038" y="139"/>
                    <a:pt x="10812" y="139"/>
                    <a:pt x="10586" y="151"/>
                  </a:cubicBezTo>
                  <a:cubicBezTo>
                    <a:pt x="10002" y="163"/>
                    <a:pt x="9395" y="175"/>
                    <a:pt x="8800" y="270"/>
                  </a:cubicBezTo>
                  <a:cubicBezTo>
                    <a:pt x="8133" y="360"/>
                    <a:pt x="7460" y="389"/>
                    <a:pt x="6808" y="389"/>
                  </a:cubicBezTo>
                  <a:cubicBezTo>
                    <a:pt x="6156" y="389"/>
                    <a:pt x="5525" y="360"/>
                    <a:pt x="4942" y="330"/>
                  </a:cubicBezTo>
                  <a:cubicBezTo>
                    <a:pt x="3775" y="270"/>
                    <a:pt x="2644" y="270"/>
                    <a:pt x="1263" y="270"/>
                  </a:cubicBezTo>
                  <a:cubicBezTo>
                    <a:pt x="572" y="270"/>
                    <a:pt x="453" y="461"/>
                    <a:pt x="406" y="1140"/>
                  </a:cubicBezTo>
                  <a:cubicBezTo>
                    <a:pt x="394" y="1401"/>
                    <a:pt x="358" y="1675"/>
                    <a:pt x="346" y="1925"/>
                  </a:cubicBezTo>
                  <a:cubicBezTo>
                    <a:pt x="299" y="2413"/>
                    <a:pt x="263" y="2937"/>
                    <a:pt x="227" y="3437"/>
                  </a:cubicBezTo>
                  <a:lnTo>
                    <a:pt x="191" y="3949"/>
                  </a:lnTo>
                  <a:cubicBezTo>
                    <a:pt x="108" y="5521"/>
                    <a:pt x="1" y="7164"/>
                    <a:pt x="215" y="8783"/>
                  </a:cubicBezTo>
                  <a:cubicBezTo>
                    <a:pt x="239" y="8974"/>
                    <a:pt x="287" y="9176"/>
                    <a:pt x="334" y="9367"/>
                  </a:cubicBezTo>
                  <a:cubicBezTo>
                    <a:pt x="346" y="9450"/>
                    <a:pt x="370" y="9545"/>
                    <a:pt x="394" y="9641"/>
                  </a:cubicBezTo>
                  <a:lnTo>
                    <a:pt x="429" y="9819"/>
                  </a:lnTo>
                  <a:lnTo>
                    <a:pt x="1251" y="9795"/>
                  </a:lnTo>
                  <a:cubicBezTo>
                    <a:pt x="2073" y="9760"/>
                    <a:pt x="2846" y="9736"/>
                    <a:pt x="3620" y="9700"/>
                  </a:cubicBezTo>
                  <a:lnTo>
                    <a:pt x="3978" y="9700"/>
                  </a:lnTo>
                  <a:cubicBezTo>
                    <a:pt x="4097" y="9700"/>
                    <a:pt x="4323" y="9700"/>
                    <a:pt x="4347" y="9748"/>
                  </a:cubicBezTo>
                  <a:cubicBezTo>
                    <a:pt x="4394" y="9783"/>
                    <a:pt x="4442" y="9986"/>
                    <a:pt x="4454" y="10093"/>
                  </a:cubicBezTo>
                  <a:lnTo>
                    <a:pt x="4549" y="10629"/>
                  </a:lnTo>
                  <a:cubicBezTo>
                    <a:pt x="4573" y="10795"/>
                    <a:pt x="4585" y="10950"/>
                    <a:pt x="4620" y="11105"/>
                  </a:cubicBezTo>
                  <a:cubicBezTo>
                    <a:pt x="4644" y="11236"/>
                    <a:pt x="4680" y="11367"/>
                    <a:pt x="4728" y="11534"/>
                  </a:cubicBezTo>
                  <a:cubicBezTo>
                    <a:pt x="4751" y="11629"/>
                    <a:pt x="4763" y="11712"/>
                    <a:pt x="4799" y="11819"/>
                  </a:cubicBezTo>
                  <a:lnTo>
                    <a:pt x="4882" y="12129"/>
                  </a:lnTo>
                  <a:lnTo>
                    <a:pt x="5156" y="11938"/>
                  </a:lnTo>
                  <a:cubicBezTo>
                    <a:pt x="5263" y="11867"/>
                    <a:pt x="5359" y="11784"/>
                    <a:pt x="5442" y="11724"/>
                  </a:cubicBezTo>
                  <a:cubicBezTo>
                    <a:pt x="5621" y="11605"/>
                    <a:pt x="5752" y="11510"/>
                    <a:pt x="5871" y="11391"/>
                  </a:cubicBezTo>
                  <a:cubicBezTo>
                    <a:pt x="6192" y="11057"/>
                    <a:pt x="6525" y="10676"/>
                    <a:pt x="6942" y="10200"/>
                  </a:cubicBezTo>
                  <a:cubicBezTo>
                    <a:pt x="7192" y="9903"/>
                    <a:pt x="7418" y="9700"/>
                    <a:pt x="7740" y="9688"/>
                  </a:cubicBezTo>
                  <a:cubicBezTo>
                    <a:pt x="8240" y="9664"/>
                    <a:pt x="8740" y="9641"/>
                    <a:pt x="9228" y="9617"/>
                  </a:cubicBezTo>
                  <a:cubicBezTo>
                    <a:pt x="9931" y="9569"/>
                    <a:pt x="10645" y="9545"/>
                    <a:pt x="11348" y="9510"/>
                  </a:cubicBezTo>
                  <a:lnTo>
                    <a:pt x="12360" y="9462"/>
                  </a:lnTo>
                  <a:cubicBezTo>
                    <a:pt x="13622" y="9402"/>
                    <a:pt x="14931" y="9331"/>
                    <a:pt x="16229" y="9307"/>
                  </a:cubicBezTo>
                  <a:lnTo>
                    <a:pt x="16277" y="9307"/>
                  </a:lnTo>
                  <a:cubicBezTo>
                    <a:pt x="17037" y="9277"/>
                    <a:pt x="17817" y="9252"/>
                    <a:pt x="18600" y="9252"/>
                  </a:cubicBezTo>
                  <a:cubicBezTo>
                    <a:pt x="19068" y="9252"/>
                    <a:pt x="19536" y="9261"/>
                    <a:pt x="20003" y="9283"/>
                  </a:cubicBezTo>
                  <a:lnTo>
                    <a:pt x="20099" y="9283"/>
                  </a:lnTo>
                  <a:cubicBezTo>
                    <a:pt x="20207" y="9290"/>
                    <a:pt x="20304" y="9294"/>
                    <a:pt x="20392" y="9294"/>
                  </a:cubicBezTo>
                  <a:cubicBezTo>
                    <a:pt x="20973" y="9294"/>
                    <a:pt x="21146" y="9119"/>
                    <a:pt x="21301" y="8271"/>
                  </a:cubicBezTo>
                  <a:cubicBezTo>
                    <a:pt x="21313" y="8212"/>
                    <a:pt x="21313" y="8152"/>
                    <a:pt x="21313" y="8117"/>
                  </a:cubicBezTo>
                  <a:lnTo>
                    <a:pt x="21313" y="8069"/>
                  </a:lnTo>
                  <a:cubicBezTo>
                    <a:pt x="21349" y="7438"/>
                    <a:pt x="21373" y="6831"/>
                    <a:pt x="21408" y="6212"/>
                  </a:cubicBezTo>
                  <a:cubicBezTo>
                    <a:pt x="21480" y="4640"/>
                    <a:pt x="21563" y="3021"/>
                    <a:pt x="21623" y="1413"/>
                  </a:cubicBezTo>
                  <a:cubicBezTo>
                    <a:pt x="21611" y="925"/>
                    <a:pt x="21599" y="616"/>
                    <a:pt x="21396" y="401"/>
                  </a:cubicBezTo>
                  <a:cubicBezTo>
                    <a:pt x="21194" y="199"/>
                    <a:pt x="20896" y="151"/>
                    <a:pt x="20408" y="151"/>
                  </a:cubicBezTo>
                  <a:lnTo>
                    <a:pt x="20301" y="151"/>
                  </a:lnTo>
                  <a:cubicBezTo>
                    <a:pt x="19872" y="139"/>
                    <a:pt x="19456" y="127"/>
                    <a:pt x="19027" y="104"/>
                  </a:cubicBezTo>
                  <a:cubicBezTo>
                    <a:pt x="18206" y="80"/>
                    <a:pt x="17408" y="44"/>
                    <a:pt x="16586" y="32"/>
                  </a:cubicBezTo>
                  <a:lnTo>
                    <a:pt x="16348" y="32"/>
                  </a:lnTo>
                  <a:cubicBezTo>
                    <a:pt x="15815" y="23"/>
                    <a:pt x="15267" y="0"/>
                    <a:pt x="147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36"/>
            <p:cNvSpPr/>
            <p:nvPr/>
          </p:nvSpPr>
          <p:spPr>
            <a:xfrm>
              <a:off x="5016675" y="2154450"/>
              <a:ext cx="220600" cy="219200"/>
            </a:xfrm>
            <a:custGeom>
              <a:avLst/>
              <a:gdLst/>
              <a:ahLst/>
              <a:cxnLst/>
              <a:rect l="l" t="t" r="r" b="b"/>
              <a:pathLst>
                <a:path w="8824" h="8768" extrusionOk="0">
                  <a:moveTo>
                    <a:pt x="4540" y="1003"/>
                  </a:moveTo>
                  <a:cubicBezTo>
                    <a:pt x="5122" y="1003"/>
                    <a:pt x="5654" y="1250"/>
                    <a:pt x="6097" y="1743"/>
                  </a:cubicBezTo>
                  <a:cubicBezTo>
                    <a:pt x="6573" y="2267"/>
                    <a:pt x="6930" y="2851"/>
                    <a:pt x="7157" y="3410"/>
                  </a:cubicBezTo>
                  <a:cubicBezTo>
                    <a:pt x="7538" y="4375"/>
                    <a:pt x="7752" y="5494"/>
                    <a:pt x="7811" y="6922"/>
                  </a:cubicBezTo>
                  <a:cubicBezTo>
                    <a:pt x="7811" y="7030"/>
                    <a:pt x="7823" y="7220"/>
                    <a:pt x="7800" y="7268"/>
                  </a:cubicBezTo>
                  <a:cubicBezTo>
                    <a:pt x="7788" y="7292"/>
                    <a:pt x="7669" y="7327"/>
                    <a:pt x="7466" y="7375"/>
                  </a:cubicBezTo>
                  <a:cubicBezTo>
                    <a:pt x="6788" y="7518"/>
                    <a:pt x="6085" y="7637"/>
                    <a:pt x="5406" y="7744"/>
                  </a:cubicBezTo>
                  <a:lnTo>
                    <a:pt x="5144" y="7792"/>
                  </a:lnTo>
                  <a:cubicBezTo>
                    <a:pt x="5037" y="7804"/>
                    <a:pt x="4954" y="7815"/>
                    <a:pt x="4847" y="7827"/>
                  </a:cubicBezTo>
                  <a:cubicBezTo>
                    <a:pt x="4522" y="7880"/>
                    <a:pt x="4188" y="7951"/>
                    <a:pt x="3861" y="7951"/>
                  </a:cubicBezTo>
                  <a:cubicBezTo>
                    <a:pt x="3816" y="7951"/>
                    <a:pt x="3772" y="7949"/>
                    <a:pt x="3728" y="7946"/>
                  </a:cubicBezTo>
                  <a:cubicBezTo>
                    <a:pt x="2942" y="7911"/>
                    <a:pt x="2216" y="7815"/>
                    <a:pt x="1549" y="7673"/>
                  </a:cubicBezTo>
                  <a:cubicBezTo>
                    <a:pt x="918" y="7494"/>
                    <a:pt x="834" y="7375"/>
                    <a:pt x="846" y="6661"/>
                  </a:cubicBezTo>
                  <a:lnTo>
                    <a:pt x="846" y="6482"/>
                  </a:lnTo>
                  <a:lnTo>
                    <a:pt x="846" y="6327"/>
                  </a:lnTo>
                  <a:cubicBezTo>
                    <a:pt x="918" y="5077"/>
                    <a:pt x="1311" y="3827"/>
                    <a:pt x="1954" y="2708"/>
                  </a:cubicBezTo>
                  <a:cubicBezTo>
                    <a:pt x="2406" y="1922"/>
                    <a:pt x="3025" y="1386"/>
                    <a:pt x="3775" y="1136"/>
                  </a:cubicBezTo>
                  <a:cubicBezTo>
                    <a:pt x="4037" y="1047"/>
                    <a:pt x="4293" y="1003"/>
                    <a:pt x="4540" y="1003"/>
                  </a:cubicBezTo>
                  <a:close/>
                  <a:moveTo>
                    <a:pt x="4449" y="1"/>
                  </a:moveTo>
                  <a:cubicBezTo>
                    <a:pt x="3871" y="1"/>
                    <a:pt x="3271" y="181"/>
                    <a:pt x="2704" y="612"/>
                  </a:cubicBezTo>
                  <a:cubicBezTo>
                    <a:pt x="2073" y="1100"/>
                    <a:pt x="1418" y="1636"/>
                    <a:pt x="1084" y="2470"/>
                  </a:cubicBezTo>
                  <a:cubicBezTo>
                    <a:pt x="1025" y="2612"/>
                    <a:pt x="977" y="2743"/>
                    <a:pt x="918" y="2874"/>
                  </a:cubicBezTo>
                  <a:cubicBezTo>
                    <a:pt x="656" y="3541"/>
                    <a:pt x="370" y="4244"/>
                    <a:pt x="227" y="4970"/>
                  </a:cubicBezTo>
                  <a:cubicBezTo>
                    <a:pt x="108" y="5529"/>
                    <a:pt x="72" y="6089"/>
                    <a:pt x="60" y="6661"/>
                  </a:cubicBezTo>
                  <a:cubicBezTo>
                    <a:pt x="49" y="6899"/>
                    <a:pt x="49" y="7137"/>
                    <a:pt x="25" y="7375"/>
                  </a:cubicBezTo>
                  <a:cubicBezTo>
                    <a:pt x="1" y="7696"/>
                    <a:pt x="144" y="7946"/>
                    <a:pt x="430" y="8089"/>
                  </a:cubicBezTo>
                  <a:cubicBezTo>
                    <a:pt x="501" y="8125"/>
                    <a:pt x="596" y="8173"/>
                    <a:pt x="680" y="8220"/>
                  </a:cubicBezTo>
                  <a:cubicBezTo>
                    <a:pt x="882" y="8339"/>
                    <a:pt x="1084" y="8458"/>
                    <a:pt x="1311" y="8506"/>
                  </a:cubicBezTo>
                  <a:cubicBezTo>
                    <a:pt x="1811" y="8601"/>
                    <a:pt x="2323" y="8649"/>
                    <a:pt x="2811" y="8708"/>
                  </a:cubicBezTo>
                  <a:cubicBezTo>
                    <a:pt x="2989" y="8720"/>
                    <a:pt x="3168" y="8756"/>
                    <a:pt x="3347" y="8768"/>
                  </a:cubicBezTo>
                  <a:lnTo>
                    <a:pt x="3406" y="8768"/>
                  </a:lnTo>
                  <a:cubicBezTo>
                    <a:pt x="3585" y="8756"/>
                    <a:pt x="3751" y="8744"/>
                    <a:pt x="3918" y="8744"/>
                  </a:cubicBezTo>
                  <a:cubicBezTo>
                    <a:pt x="4251" y="8720"/>
                    <a:pt x="4585" y="8696"/>
                    <a:pt x="4894" y="8649"/>
                  </a:cubicBezTo>
                  <a:cubicBezTo>
                    <a:pt x="5192" y="8601"/>
                    <a:pt x="5502" y="8577"/>
                    <a:pt x="5823" y="8542"/>
                  </a:cubicBezTo>
                  <a:cubicBezTo>
                    <a:pt x="6561" y="8470"/>
                    <a:pt x="7323" y="8399"/>
                    <a:pt x="8061" y="8149"/>
                  </a:cubicBezTo>
                  <a:cubicBezTo>
                    <a:pt x="8704" y="7935"/>
                    <a:pt x="8823" y="7827"/>
                    <a:pt x="8823" y="7113"/>
                  </a:cubicBezTo>
                  <a:cubicBezTo>
                    <a:pt x="8823" y="6934"/>
                    <a:pt x="8812" y="6792"/>
                    <a:pt x="8800" y="6661"/>
                  </a:cubicBezTo>
                  <a:cubicBezTo>
                    <a:pt x="8693" y="6280"/>
                    <a:pt x="8621" y="5887"/>
                    <a:pt x="8562" y="5482"/>
                  </a:cubicBezTo>
                  <a:cubicBezTo>
                    <a:pt x="8478" y="5077"/>
                    <a:pt x="8419" y="4672"/>
                    <a:pt x="8347" y="4279"/>
                  </a:cubicBezTo>
                  <a:cubicBezTo>
                    <a:pt x="8133" y="3053"/>
                    <a:pt x="7633" y="1993"/>
                    <a:pt x="6847" y="1124"/>
                  </a:cubicBezTo>
                  <a:cubicBezTo>
                    <a:pt x="6265" y="476"/>
                    <a:pt x="5387" y="1"/>
                    <a:pt x="44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36"/>
            <p:cNvSpPr/>
            <p:nvPr/>
          </p:nvSpPr>
          <p:spPr>
            <a:xfrm>
              <a:off x="5056575" y="1986675"/>
              <a:ext cx="149450" cy="151550"/>
            </a:xfrm>
            <a:custGeom>
              <a:avLst/>
              <a:gdLst/>
              <a:ahLst/>
              <a:cxnLst/>
              <a:rect l="l" t="t" r="r" b="b"/>
              <a:pathLst>
                <a:path w="5978" h="6062" extrusionOk="0">
                  <a:moveTo>
                    <a:pt x="3120" y="953"/>
                  </a:moveTo>
                  <a:cubicBezTo>
                    <a:pt x="3644" y="953"/>
                    <a:pt x="4144" y="1084"/>
                    <a:pt x="4477" y="1370"/>
                  </a:cubicBezTo>
                  <a:cubicBezTo>
                    <a:pt x="4620" y="1489"/>
                    <a:pt x="4727" y="1644"/>
                    <a:pt x="4799" y="1763"/>
                  </a:cubicBezTo>
                  <a:cubicBezTo>
                    <a:pt x="5275" y="2715"/>
                    <a:pt x="5025" y="3870"/>
                    <a:pt x="4191" y="4561"/>
                  </a:cubicBezTo>
                  <a:cubicBezTo>
                    <a:pt x="3548" y="5097"/>
                    <a:pt x="3227" y="5216"/>
                    <a:pt x="2584" y="5216"/>
                  </a:cubicBezTo>
                  <a:cubicBezTo>
                    <a:pt x="1727" y="5216"/>
                    <a:pt x="1108" y="4954"/>
                    <a:pt x="953" y="3751"/>
                  </a:cubicBezTo>
                  <a:cubicBezTo>
                    <a:pt x="810" y="2727"/>
                    <a:pt x="1072" y="1965"/>
                    <a:pt x="1751" y="1370"/>
                  </a:cubicBezTo>
                  <a:cubicBezTo>
                    <a:pt x="2084" y="1084"/>
                    <a:pt x="2596" y="953"/>
                    <a:pt x="3120" y="953"/>
                  </a:cubicBezTo>
                  <a:close/>
                  <a:moveTo>
                    <a:pt x="3335" y="0"/>
                  </a:moveTo>
                  <a:cubicBezTo>
                    <a:pt x="2946" y="0"/>
                    <a:pt x="2549" y="74"/>
                    <a:pt x="2120" y="179"/>
                  </a:cubicBezTo>
                  <a:cubicBezTo>
                    <a:pt x="1453" y="346"/>
                    <a:pt x="917" y="763"/>
                    <a:pt x="548" y="1418"/>
                  </a:cubicBezTo>
                  <a:cubicBezTo>
                    <a:pt x="143" y="2120"/>
                    <a:pt x="0" y="2918"/>
                    <a:pt x="96" y="3799"/>
                  </a:cubicBezTo>
                  <a:cubicBezTo>
                    <a:pt x="250" y="4978"/>
                    <a:pt x="1120" y="5871"/>
                    <a:pt x="2346" y="6025"/>
                  </a:cubicBezTo>
                  <a:cubicBezTo>
                    <a:pt x="2501" y="6049"/>
                    <a:pt x="2644" y="6061"/>
                    <a:pt x="2775" y="6061"/>
                  </a:cubicBezTo>
                  <a:cubicBezTo>
                    <a:pt x="3644" y="6061"/>
                    <a:pt x="4406" y="5668"/>
                    <a:pt x="5096" y="4882"/>
                  </a:cubicBezTo>
                  <a:cubicBezTo>
                    <a:pt x="5715" y="4204"/>
                    <a:pt x="5977" y="3513"/>
                    <a:pt x="5930" y="2811"/>
                  </a:cubicBezTo>
                  <a:lnTo>
                    <a:pt x="5930" y="2799"/>
                  </a:lnTo>
                  <a:cubicBezTo>
                    <a:pt x="5918" y="2727"/>
                    <a:pt x="5918" y="2656"/>
                    <a:pt x="5918" y="2573"/>
                  </a:cubicBezTo>
                  <a:cubicBezTo>
                    <a:pt x="5906" y="2394"/>
                    <a:pt x="5894" y="2215"/>
                    <a:pt x="5858" y="2061"/>
                  </a:cubicBezTo>
                  <a:cubicBezTo>
                    <a:pt x="5680" y="1132"/>
                    <a:pt x="5203" y="537"/>
                    <a:pt x="4406" y="215"/>
                  </a:cubicBezTo>
                  <a:cubicBezTo>
                    <a:pt x="4042" y="62"/>
                    <a:pt x="3691" y="0"/>
                    <a:pt x="3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36"/>
            <p:cNvSpPr/>
            <p:nvPr/>
          </p:nvSpPr>
          <p:spPr>
            <a:xfrm>
              <a:off x="5060450" y="1686350"/>
              <a:ext cx="509000" cy="256300"/>
            </a:xfrm>
            <a:custGeom>
              <a:avLst/>
              <a:gdLst/>
              <a:ahLst/>
              <a:cxnLst/>
              <a:rect l="l" t="t" r="r" b="b"/>
              <a:pathLst>
                <a:path w="20360" h="10252" extrusionOk="0">
                  <a:moveTo>
                    <a:pt x="19931" y="7906"/>
                  </a:moveTo>
                  <a:cubicBezTo>
                    <a:pt x="19503" y="7906"/>
                    <a:pt x="19110" y="7894"/>
                    <a:pt x="18741" y="7906"/>
                  </a:cubicBezTo>
                  <a:cubicBezTo>
                    <a:pt x="17705" y="7942"/>
                    <a:pt x="16669" y="7978"/>
                    <a:pt x="15633" y="8013"/>
                  </a:cubicBezTo>
                  <a:cubicBezTo>
                    <a:pt x="14454" y="8061"/>
                    <a:pt x="13276" y="8097"/>
                    <a:pt x="12085" y="8144"/>
                  </a:cubicBezTo>
                  <a:cubicBezTo>
                    <a:pt x="10406" y="8216"/>
                    <a:pt x="8727" y="8311"/>
                    <a:pt x="7025" y="8382"/>
                  </a:cubicBezTo>
                  <a:cubicBezTo>
                    <a:pt x="6537" y="8418"/>
                    <a:pt x="6132" y="8561"/>
                    <a:pt x="5870" y="9037"/>
                  </a:cubicBezTo>
                  <a:cubicBezTo>
                    <a:pt x="5679" y="9383"/>
                    <a:pt x="5358" y="9680"/>
                    <a:pt x="5096" y="9978"/>
                  </a:cubicBezTo>
                  <a:cubicBezTo>
                    <a:pt x="4989" y="10097"/>
                    <a:pt x="4846" y="10156"/>
                    <a:pt x="4703" y="10252"/>
                  </a:cubicBezTo>
                  <a:cubicBezTo>
                    <a:pt x="4429" y="9692"/>
                    <a:pt x="4334" y="9287"/>
                    <a:pt x="4346" y="8573"/>
                  </a:cubicBezTo>
                  <a:cubicBezTo>
                    <a:pt x="4155" y="8323"/>
                    <a:pt x="3870" y="8371"/>
                    <a:pt x="3620" y="8382"/>
                  </a:cubicBezTo>
                  <a:cubicBezTo>
                    <a:pt x="3072" y="8406"/>
                    <a:pt x="2536" y="8502"/>
                    <a:pt x="1977" y="8525"/>
                  </a:cubicBezTo>
                  <a:cubicBezTo>
                    <a:pt x="1584" y="8561"/>
                    <a:pt x="1179" y="8513"/>
                    <a:pt x="762" y="8513"/>
                  </a:cubicBezTo>
                  <a:cubicBezTo>
                    <a:pt x="429" y="8513"/>
                    <a:pt x="274" y="8323"/>
                    <a:pt x="238" y="8025"/>
                  </a:cubicBezTo>
                  <a:cubicBezTo>
                    <a:pt x="179" y="7454"/>
                    <a:pt x="107" y="6894"/>
                    <a:pt x="72" y="6323"/>
                  </a:cubicBezTo>
                  <a:cubicBezTo>
                    <a:pt x="0" y="4513"/>
                    <a:pt x="191" y="2715"/>
                    <a:pt x="334" y="905"/>
                  </a:cubicBezTo>
                  <a:cubicBezTo>
                    <a:pt x="357" y="465"/>
                    <a:pt x="405" y="393"/>
                    <a:pt x="881" y="358"/>
                  </a:cubicBezTo>
                  <a:cubicBezTo>
                    <a:pt x="1715" y="310"/>
                    <a:pt x="2548" y="298"/>
                    <a:pt x="3382" y="310"/>
                  </a:cubicBezTo>
                  <a:cubicBezTo>
                    <a:pt x="4751" y="334"/>
                    <a:pt x="6108" y="370"/>
                    <a:pt x="7477" y="405"/>
                  </a:cubicBezTo>
                  <a:cubicBezTo>
                    <a:pt x="7644" y="405"/>
                    <a:pt x="7799" y="393"/>
                    <a:pt x="7954" y="358"/>
                  </a:cubicBezTo>
                  <a:cubicBezTo>
                    <a:pt x="8847" y="131"/>
                    <a:pt x="9763" y="131"/>
                    <a:pt x="10680" y="120"/>
                  </a:cubicBezTo>
                  <a:cubicBezTo>
                    <a:pt x="11656" y="96"/>
                    <a:pt x="12621" y="0"/>
                    <a:pt x="13609" y="12"/>
                  </a:cubicBezTo>
                  <a:cubicBezTo>
                    <a:pt x="15038" y="36"/>
                    <a:pt x="16455" y="120"/>
                    <a:pt x="17883" y="179"/>
                  </a:cubicBezTo>
                  <a:cubicBezTo>
                    <a:pt x="18491" y="215"/>
                    <a:pt x="19098" y="215"/>
                    <a:pt x="19705" y="274"/>
                  </a:cubicBezTo>
                  <a:cubicBezTo>
                    <a:pt x="20277" y="310"/>
                    <a:pt x="20360" y="429"/>
                    <a:pt x="20336" y="1012"/>
                  </a:cubicBezTo>
                  <a:cubicBezTo>
                    <a:pt x="20241" y="3072"/>
                    <a:pt x="20157" y="5120"/>
                    <a:pt x="20050" y="7180"/>
                  </a:cubicBezTo>
                  <a:cubicBezTo>
                    <a:pt x="20062" y="7382"/>
                    <a:pt x="19991" y="7597"/>
                    <a:pt x="19931" y="7906"/>
                  </a:cubicBezTo>
                  <a:close/>
                  <a:moveTo>
                    <a:pt x="18538" y="2203"/>
                  </a:moveTo>
                  <a:cubicBezTo>
                    <a:pt x="18419" y="2144"/>
                    <a:pt x="18324" y="2072"/>
                    <a:pt x="18217" y="2060"/>
                  </a:cubicBezTo>
                  <a:cubicBezTo>
                    <a:pt x="17431" y="2013"/>
                    <a:pt x="16633" y="1953"/>
                    <a:pt x="15835" y="1953"/>
                  </a:cubicBezTo>
                  <a:cubicBezTo>
                    <a:pt x="15216" y="1953"/>
                    <a:pt x="14573" y="2025"/>
                    <a:pt x="13954" y="2025"/>
                  </a:cubicBezTo>
                  <a:cubicBezTo>
                    <a:pt x="10180" y="2048"/>
                    <a:pt x="6418" y="2048"/>
                    <a:pt x="2655" y="2048"/>
                  </a:cubicBezTo>
                  <a:cubicBezTo>
                    <a:pt x="2465" y="2048"/>
                    <a:pt x="2179" y="1989"/>
                    <a:pt x="2179" y="2263"/>
                  </a:cubicBezTo>
                  <a:cubicBezTo>
                    <a:pt x="2179" y="2525"/>
                    <a:pt x="2441" y="2441"/>
                    <a:pt x="2620" y="2441"/>
                  </a:cubicBezTo>
                  <a:cubicBezTo>
                    <a:pt x="3382" y="2441"/>
                    <a:pt x="4120" y="2417"/>
                    <a:pt x="4882" y="2417"/>
                  </a:cubicBezTo>
                  <a:lnTo>
                    <a:pt x="10632" y="2417"/>
                  </a:lnTo>
                  <a:cubicBezTo>
                    <a:pt x="11787" y="2417"/>
                    <a:pt x="12954" y="2406"/>
                    <a:pt x="14109" y="2370"/>
                  </a:cubicBezTo>
                  <a:cubicBezTo>
                    <a:pt x="15383" y="2346"/>
                    <a:pt x="16633" y="2239"/>
                    <a:pt x="17895" y="2441"/>
                  </a:cubicBezTo>
                  <a:cubicBezTo>
                    <a:pt x="18121" y="2501"/>
                    <a:pt x="18360" y="2501"/>
                    <a:pt x="18538" y="2203"/>
                  </a:cubicBezTo>
                  <a:close/>
                  <a:moveTo>
                    <a:pt x="18312" y="4191"/>
                  </a:moveTo>
                  <a:cubicBezTo>
                    <a:pt x="17943" y="4037"/>
                    <a:pt x="17562" y="4037"/>
                    <a:pt x="17229" y="4037"/>
                  </a:cubicBezTo>
                  <a:cubicBezTo>
                    <a:pt x="14728" y="3989"/>
                    <a:pt x="12228" y="3965"/>
                    <a:pt x="9728" y="3930"/>
                  </a:cubicBezTo>
                  <a:cubicBezTo>
                    <a:pt x="7489" y="3906"/>
                    <a:pt x="5239" y="3870"/>
                    <a:pt x="3012" y="3846"/>
                  </a:cubicBezTo>
                  <a:cubicBezTo>
                    <a:pt x="2858" y="3846"/>
                    <a:pt x="2715" y="3834"/>
                    <a:pt x="2596" y="3870"/>
                  </a:cubicBezTo>
                  <a:cubicBezTo>
                    <a:pt x="2500" y="3906"/>
                    <a:pt x="2465" y="4025"/>
                    <a:pt x="2298" y="4191"/>
                  </a:cubicBezTo>
                  <a:cubicBezTo>
                    <a:pt x="2608" y="4203"/>
                    <a:pt x="2822" y="4215"/>
                    <a:pt x="3012" y="4215"/>
                  </a:cubicBezTo>
                  <a:cubicBezTo>
                    <a:pt x="4144" y="4227"/>
                    <a:pt x="5287" y="4227"/>
                    <a:pt x="6418" y="4251"/>
                  </a:cubicBezTo>
                  <a:cubicBezTo>
                    <a:pt x="8144" y="4275"/>
                    <a:pt x="9870" y="4322"/>
                    <a:pt x="11597" y="4346"/>
                  </a:cubicBezTo>
                  <a:cubicBezTo>
                    <a:pt x="13121" y="4382"/>
                    <a:pt x="14645" y="4394"/>
                    <a:pt x="16169" y="4418"/>
                  </a:cubicBezTo>
                  <a:lnTo>
                    <a:pt x="17681" y="4465"/>
                  </a:lnTo>
                  <a:cubicBezTo>
                    <a:pt x="17907" y="4453"/>
                    <a:pt x="18145" y="4501"/>
                    <a:pt x="18312" y="4191"/>
                  </a:cubicBezTo>
                  <a:close/>
                  <a:moveTo>
                    <a:pt x="11466" y="6180"/>
                  </a:moveTo>
                  <a:cubicBezTo>
                    <a:pt x="11466" y="6120"/>
                    <a:pt x="11454" y="6073"/>
                    <a:pt x="11454" y="6013"/>
                  </a:cubicBezTo>
                  <a:cubicBezTo>
                    <a:pt x="11347" y="5965"/>
                    <a:pt x="11240" y="5882"/>
                    <a:pt x="11133" y="5882"/>
                  </a:cubicBezTo>
                  <a:cubicBezTo>
                    <a:pt x="10799" y="5870"/>
                    <a:pt x="10454" y="5870"/>
                    <a:pt x="10097" y="5882"/>
                  </a:cubicBezTo>
                  <a:cubicBezTo>
                    <a:pt x="8835" y="5942"/>
                    <a:pt x="7584" y="6037"/>
                    <a:pt x="6310" y="6049"/>
                  </a:cubicBezTo>
                  <a:cubicBezTo>
                    <a:pt x="5215" y="6061"/>
                    <a:pt x="4108" y="5977"/>
                    <a:pt x="3024" y="5942"/>
                  </a:cubicBezTo>
                  <a:cubicBezTo>
                    <a:pt x="2846" y="5942"/>
                    <a:pt x="2667" y="5954"/>
                    <a:pt x="2489" y="6001"/>
                  </a:cubicBezTo>
                  <a:cubicBezTo>
                    <a:pt x="2441" y="6013"/>
                    <a:pt x="2370" y="6120"/>
                    <a:pt x="2381" y="6192"/>
                  </a:cubicBezTo>
                  <a:cubicBezTo>
                    <a:pt x="2381" y="6251"/>
                    <a:pt x="2465" y="6346"/>
                    <a:pt x="2524" y="6370"/>
                  </a:cubicBezTo>
                  <a:cubicBezTo>
                    <a:pt x="2643" y="6406"/>
                    <a:pt x="2762" y="6394"/>
                    <a:pt x="2881" y="6406"/>
                  </a:cubicBezTo>
                  <a:cubicBezTo>
                    <a:pt x="3655" y="6430"/>
                    <a:pt x="4429" y="6477"/>
                    <a:pt x="5203" y="6477"/>
                  </a:cubicBezTo>
                  <a:cubicBezTo>
                    <a:pt x="6096" y="6477"/>
                    <a:pt x="6989" y="6466"/>
                    <a:pt x="7882" y="6430"/>
                  </a:cubicBezTo>
                  <a:cubicBezTo>
                    <a:pt x="8894" y="6406"/>
                    <a:pt x="9906" y="6382"/>
                    <a:pt x="10930" y="6346"/>
                  </a:cubicBezTo>
                  <a:cubicBezTo>
                    <a:pt x="11109" y="6335"/>
                    <a:pt x="11287" y="6239"/>
                    <a:pt x="11466" y="6180"/>
                  </a:cubicBezTo>
                  <a:close/>
                  <a:moveTo>
                    <a:pt x="13549" y="6394"/>
                  </a:moveTo>
                  <a:cubicBezTo>
                    <a:pt x="13478" y="6096"/>
                    <a:pt x="13323" y="6073"/>
                    <a:pt x="13180" y="6156"/>
                  </a:cubicBezTo>
                  <a:cubicBezTo>
                    <a:pt x="13133" y="6168"/>
                    <a:pt x="13145" y="6287"/>
                    <a:pt x="13133" y="6346"/>
                  </a:cubicBezTo>
                  <a:cubicBezTo>
                    <a:pt x="13252" y="6358"/>
                    <a:pt x="13383" y="6370"/>
                    <a:pt x="13549" y="639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4" name="Google Shape;524;p36"/>
            <p:cNvSpPr/>
            <p:nvPr/>
          </p:nvSpPr>
          <p:spPr>
            <a:xfrm>
              <a:off x="5031875" y="2168550"/>
              <a:ext cx="186350" cy="191125"/>
            </a:xfrm>
            <a:custGeom>
              <a:avLst/>
              <a:gdLst/>
              <a:ahLst/>
              <a:cxnLst/>
              <a:rect l="l" t="t" r="r" b="b"/>
              <a:pathLst>
                <a:path w="7454" h="7645" extrusionOk="0">
                  <a:moveTo>
                    <a:pt x="12" y="5751"/>
                  </a:moveTo>
                  <a:cubicBezTo>
                    <a:pt x="95" y="4489"/>
                    <a:pt x="465" y="3203"/>
                    <a:pt x="1143" y="2025"/>
                  </a:cubicBezTo>
                  <a:cubicBezTo>
                    <a:pt x="1596" y="1251"/>
                    <a:pt x="2227" y="643"/>
                    <a:pt x="3096" y="346"/>
                  </a:cubicBezTo>
                  <a:cubicBezTo>
                    <a:pt x="4096" y="1"/>
                    <a:pt x="4965" y="274"/>
                    <a:pt x="5656" y="1036"/>
                  </a:cubicBezTo>
                  <a:cubicBezTo>
                    <a:pt x="6120" y="1536"/>
                    <a:pt x="6513" y="2132"/>
                    <a:pt x="6763" y="2775"/>
                  </a:cubicBezTo>
                  <a:cubicBezTo>
                    <a:pt x="7203" y="3906"/>
                    <a:pt x="7370" y="5120"/>
                    <a:pt x="7430" y="6358"/>
                  </a:cubicBezTo>
                  <a:cubicBezTo>
                    <a:pt x="7453" y="6847"/>
                    <a:pt x="7442" y="6906"/>
                    <a:pt x="6918" y="7025"/>
                  </a:cubicBezTo>
                  <a:cubicBezTo>
                    <a:pt x="6144" y="7204"/>
                    <a:pt x="5358" y="7323"/>
                    <a:pt x="4584" y="7442"/>
                  </a:cubicBezTo>
                  <a:cubicBezTo>
                    <a:pt x="4108" y="7525"/>
                    <a:pt x="3620" y="7644"/>
                    <a:pt x="3143" y="7609"/>
                  </a:cubicBezTo>
                  <a:cubicBezTo>
                    <a:pt x="2393" y="7561"/>
                    <a:pt x="1631" y="7478"/>
                    <a:pt x="905" y="7311"/>
                  </a:cubicBezTo>
                  <a:cubicBezTo>
                    <a:pt x="119" y="7132"/>
                    <a:pt x="0" y="6894"/>
                    <a:pt x="12" y="610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5" name="Google Shape;525;p36"/>
            <p:cNvSpPr/>
            <p:nvPr/>
          </p:nvSpPr>
          <p:spPr>
            <a:xfrm>
              <a:off x="5071450" y="2001275"/>
              <a:ext cx="123250" cy="121750"/>
            </a:xfrm>
            <a:custGeom>
              <a:avLst/>
              <a:gdLst/>
              <a:ahLst/>
              <a:cxnLst/>
              <a:rect l="l" t="t" r="r" b="b"/>
              <a:pathLst>
                <a:path w="4930" h="4870" extrusionOk="0">
                  <a:moveTo>
                    <a:pt x="2001" y="4870"/>
                  </a:moveTo>
                  <a:cubicBezTo>
                    <a:pt x="1037" y="4870"/>
                    <a:pt x="322" y="4525"/>
                    <a:pt x="144" y="3215"/>
                  </a:cubicBezTo>
                  <a:cubicBezTo>
                    <a:pt x="1" y="2203"/>
                    <a:pt x="215" y="1310"/>
                    <a:pt x="1013" y="619"/>
                  </a:cubicBezTo>
                  <a:cubicBezTo>
                    <a:pt x="1739" y="0"/>
                    <a:pt x="3287" y="0"/>
                    <a:pt x="4025" y="607"/>
                  </a:cubicBezTo>
                  <a:cubicBezTo>
                    <a:pt x="4180" y="738"/>
                    <a:pt x="4323" y="893"/>
                    <a:pt x="4418" y="1072"/>
                  </a:cubicBezTo>
                  <a:cubicBezTo>
                    <a:pt x="4930" y="2131"/>
                    <a:pt x="4656" y="3394"/>
                    <a:pt x="3763" y="4156"/>
                  </a:cubicBezTo>
                  <a:cubicBezTo>
                    <a:pt x="3073" y="4715"/>
                    <a:pt x="2703" y="4870"/>
                    <a:pt x="2001" y="48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36"/>
            <p:cNvSpPr/>
            <p:nvPr/>
          </p:nvSpPr>
          <p:spPr>
            <a:xfrm>
              <a:off x="5388150" y="1837850"/>
              <a:ext cx="11050" cy="8375"/>
            </a:xfrm>
            <a:custGeom>
              <a:avLst/>
              <a:gdLst/>
              <a:ahLst/>
              <a:cxnLst/>
              <a:rect l="l" t="t" r="r" b="b"/>
              <a:pathLst>
                <a:path w="442" h="335" extrusionOk="0">
                  <a:moveTo>
                    <a:pt x="441" y="334"/>
                  </a:moveTo>
                  <a:cubicBezTo>
                    <a:pt x="275" y="310"/>
                    <a:pt x="144" y="298"/>
                    <a:pt x="1" y="298"/>
                  </a:cubicBezTo>
                  <a:cubicBezTo>
                    <a:pt x="25" y="227"/>
                    <a:pt x="25" y="120"/>
                    <a:pt x="49" y="108"/>
                  </a:cubicBezTo>
                  <a:cubicBezTo>
                    <a:pt x="215" y="1"/>
                    <a:pt x="370" y="13"/>
                    <a:pt x="441" y="33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36"/>
            <p:cNvSpPr/>
            <p:nvPr/>
          </p:nvSpPr>
          <p:spPr>
            <a:xfrm>
              <a:off x="5111050" y="1731600"/>
              <a:ext cx="417625" cy="20250"/>
            </a:xfrm>
            <a:custGeom>
              <a:avLst/>
              <a:gdLst/>
              <a:ahLst/>
              <a:cxnLst/>
              <a:rect l="l" t="t" r="r" b="b"/>
              <a:pathLst>
                <a:path w="16705" h="810" extrusionOk="0">
                  <a:moveTo>
                    <a:pt x="16586" y="262"/>
                  </a:moveTo>
                  <a:cubicBezTo>
                    <a:pt x="16550" y="250"/>
                    <a:pt x="16526" y="238"/>
                    <a:pt x="16478" y="203"/>
                  </a:cubicBezTo>
                  <a:cubicBezTo>
                    <a:pt x="16395" y="155"/>
                    <a:pt x="16312" y="95"/>
                    <a:pt x="16193" y="95"/>
                  </a:cubicBezTo>
                  <a:lnTo>
                    <a:pt x="15883" y="84"/>
                  </a:lnTo>
                  <a:cubicBezTo>
                    <a:pt x="15205" y="36"/>
                    <a:pt x="14502" y="12"/>
                    <a:pt x="13811" y="0"/>
                  </a:cubicBezTo>
                  <a:lnTo>
                    <a:pt x="13740" y="0"/>
                  </a:lnTo>
                  <a:cubicBezTo>
                    <a:pt x="13430" y="0"/>
                    <a:pt x="13109" y="12"/>
                    <a:pt x="12811" y="36"/>
                  </a:cubicBezTo>
                  <a:lnTo>
                    <a:pt x="11918" y="84"/>
                  </a:lnTo>
                  <a:cubicBezTo>
                    <a:pt x="9513" y="84"/>
                    <a:pt x="7096" y="95"/>
                    <a:pt x="4703" y="95"/>
                  </a:cubicBezTo>
                  <a:lnTo>
                    <a:pt x="631" y="95"/>
                  </a:lnTo>
                  <a:lnTo>
                    <a:pt x="536" y="95"/>
                  </a:lnTo>
                  <a:lnTo>
                    <a:pt x="429" y="95"/>
                  </a:lnTo>
                  <a:cubicBezTo>
                    <a:pt x="334" y="95"/>
                    <a:pt x="191" y="119"/>
                    <a:pt x="107" y="203"/>
                  </a:cubicBezTo>
                  <a:cubicBezTo>
                    <a:pt x="48" y="262"/>
                    <a:pt x="0" y="369"/>
                    <a:pt x="0" y="476"/>
                  </a:cubicBezTo>
                  <a:cubicBezTo>
                    <a:pt x="0" y="572"/>
                    <a:pt x="48" y="810"/>
                    <a:pt x="369" y="810"/>
                  </a:cubicBezTo>
                  <a:lnTo>
                    <a:pt x="488" y="810"/>
                  </a:lnTo>
                  <a:lnTo>
                    <a:pt x="584" y="810"/>
                  </a:lnTo>
                  <a:cubicBezTo>
                    <a:pt x="953" y="810"/>
                    <a:pt x="1322" y="810"/>
                    <a:pt x="1703" y="798"/>
                  </a:cubicBezTo>
                  <a:cubicBezTo>
                    <a:pt x="2084" y="798"/>
                    <a:pt x="2453" y="786"/>
                    <a:pt x="2846" y="786"/>
                  </a:cubicBezTo>
                  <a:lnTo>
                    <a:pt x="3751" y="786"/>
                  </a:lnTo>
                  <a:lnTo>
                    <a:pt x="5429" y="786"/>
                  </a:lnTo>
                  <a:lnTo>
                    <a:pt x="7120" y="786"/>
                  </a:lnTo>
                  <a:lnTo>
                    <a:pt x="8585" y="786"/>
                  </a:lnTo>
                  <a:cubicBezTo>
                    <a:pt x="9704" y="786"/>
                    <a:pt x="10847" y="774"/>
                    <a:pt x="12073" y="738"/>
                  </a:cubicBezTo>
                  <a:cubicBezTo>
                    <a:pt x="12323" y="738"/>
                    <a:pt x="12561" y="726"/>
                    <a:pt x="12799" y="715"/>
                  </a:cubicBezTo>
                  <a:cubicBezTo>
                    <a:pt x="13216" y="691"/>
                    <a:pt x="13645" y="679"/>
                    <a:pt x="14062" y="679"/>
                  </a:cubicBezTo>
                  <a:cubicBezTo>
                    <a:pt x="14752" y="679"/>
                    <a:pt x="15300" y="726"/>
                    <a:pt x="15812" y="798"/>
                  </a:cubicBezTo>
                  <a:cubicBezTo>
                    <a:pt x="15871" y="810"/>
                    <a:pt x="15955" y="810"/>
                    <a:pt x="16026" y="810"/>
                  </a:cubicBezTo>
                  <a:cubicBezTo>
                    <a:pt x="16288" y="810"/>
                    <a:pt x="16478" y="715"/>
                    <a:pt x="16609" y="476"/>
                  </a:cubicBezTo>
                  <a:lnTo>
                    <a:pt x="16705" y="33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36"/>
            <p:cNvSpPr/>
            <p:nvPr/>
          </p:nvSpPr>
          <p:spPr>
            <a:xfrm>
              <a:off x="5109550" y="1778625"/>
              <a:ext cx="414375" cy="23525"/>
            </a:xfrm>
            <a:custGeom>
              <a:avLst/>
              <a:gdLst/>
              <a:ahLst/>
              <a:cxnLst/>
              <a:rect l="l" t="t" r="r" b="b"/>
              <a:pathLst>
                <a:path w="16575" h="941" extrusionOk="0">
                  <a:moveTo>
                    <a:pt x="15324" y="203"/>
                  </a:moveTo>
                  <a:lnTo>
                    <a:pt x="15265" y="203"/>
                  </a:lnTo>
                  <a:cubicBezTo>
                    <a:pt x="13395" y="167"/>
                    <a:pt x="11538" y="143"/>
                    <a:pt x="9680" y="119"/>
                  </a:cubicBezTo>
                  <a:lnTo>
                    <a:pt x="5859" y="60"/>
                  </a:lnTo>
                  <a:cubicBezTo>
                    <a:pt x="4251" y="48"/>
                    <a:pt x="2656" y="24"/>
                    <a:pt x="1048" y="0"/>
                  </a:cubicBezTo>
                  <a:lnTo>
                    <a:pt x="929" y="0"/>
                  </a:lnTo>
                  <a:cubicBezTo>
                    <a:pt x="822" y="0"/>
                    <a:pt x="691" y="0"/>
                    <a:pt x="572" y="48"/>
                  </a:cubicBezTo>
                  <a:cubicBezTo>
                    <a:pt x="477" y="84"/>
                    <a:pt x="417" y="155"/>
                    <a:pt x="346" y="262"/>
                  </a:cubicBezTo>
                  <a:cubicBezTo>
                    <a:pt x="322" y="298"/>
                    <a:pt x="275" y="346"/>
                    <a:pt x="215" y="417"/>
                  </a:cubicBezTo>
                  <a:lnTo>
                    <a:pt x="1" y="655"/>
                  </a:lnTo>
                  <a:lnTo>
                    <a:pt x="310" y="679"/>
                  </a:lnTo>
                  <a:cubicBezTo>
                    <a:pt x="417" y="679"/>
                    <a:pt x="513" y="691"/>
                    <a:pt x="596" y="691"/>
                  </a:cubicBezTo>
                  <a:cubicBezTo>
                    <a:pt x="775" y="703"/>
                    <a:pt x="906" y="703"/>
                    <a:pt x="1025" y="703"/>
                  </a:cubicBezTo>
                  <a:cubicBezTo>
                    <a:pt x="1441" y="703"/>
                    <a:pt x="1882" y="703"/>
                    <a:pt x="2299" y="715"/>
                  </a:cubicBezTo>
                  <a:cubicBezTo>
                    <a:pt x="3013" y="715"/>
                    <a:pt x="3727" y="727"/>
                    <a:pt x="4454" y="727"/>
                  </a:cubicBezTo>
                  <a:cubicBezTo>
                    <a:pt x="5382" y="750"/>
                    <a:pt x="6311" y="762"/>
                    <a:pt x="7240" y="798"/>
                  </a:cubicBezTo>
                  <a:cubicBezTo>
                    <a:pt x="8037" y="810"/>
                    <a:pt x="8835" y="822"/>
                    <a:pt x="9633" y="834"/>
                  </a:cubicBezTo>
                  <a:lnTo>
                    <a:pt x="12133" y="881"/>
                  </a:lnTo>
                  <a:cubicBezTo>
                    <a:pt x="12836" y="893"/>
                    <a:pt x="13514" y="893"/>
                    <a:pt x="14217" y="905"/>
                  </a:cubicBezTo>
                  <a:cubicBezTo>
                    <a:pt x="14443" y="905"/>
                    <a:pt x="14645" y="929"/>
                    <a:pt x="14872" y="929"/>
                  </a:cubicBezTo>
                  <a:cubicBezTo>
                    <a:pt x="15157" y="941"/>
                    <a:pt x="15455" y="941"/>
                    <a:pt x="15753" y="941"/>
                  </a:cubicBezTo>
                  <a:lnTo>
                    <a:pt x="15872" y="941"/>
                  </a:lnTo>
                  <a:cubicBezTo>
                    <a:pt x="16098" y="941"/>
                    <a:pt x="16324" y="893"/>
                    <a:pt x="16491" y="584"/>
                  </a:cubicBezTo>
                  <a:lnTo>
                    <a:pt x="16574" y="441"/>
                  </a:lnTo>
                  <a:lnTo>
                    <a:pt x="16419" y="381"/>
                  </a:lnTo>
                  <a:cubicBezTo>
                    <a:pt x="16015" y="203"/>
                    <a:pt x="15657" y="203"/>
                    <a:pt x="15324" y="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36"/>
            <p:cNvSpPr/>
            <p:nvPr/>
          </p:nvSpPr>
          <p:spPr>
            <a:xfrm>
              <a:off x="5115200" y="1829225"/>
              <a:ext cx="235175" cy="22950"/>
            </a:xfrm>
            <a:custGeom>
              <a:avLst/>
              <a:gdLst/>
              <a:ahLst/>
              <a:cxnLst/>
              <a:rect l="l" t="t" r="r" b="b"/>
              <a:pathLst>
                <a:path w="9407" h="918" extrusionOk="0">
                  <a:moveTo>
                    <a:pt x="9324" y="167"/>
                  </a:moveTo>
                  <a:lnTo>
                    <a:pt x="9228" y="120"/>
                  </a:lnTo>
                  <a:cubicBezTo>
                    <a:pt x="9157" y="72"/>
                    <a:pt x="9050" y="24"/>
                    <a:pt x="8943" y="24"/>
                  </a:cubicBezTo>
                  <a:cubicBezTo>
                    <a:pt x="8788" y="24"/>
                    <a:pt x="8633" y="0"/>
                    <a:pt x="8454" y="0"/>
                  </a:cubicBezTo>
                  <a:cubicBezTo>
                    <a:pt x="8276" y="0"/>
                    <a:pt x="8085" y="0"/>
                    <a:pt x="7895" y="24"/>
                  </a:cubicBezTo>
                  <a:cubicBezTo>
                    <a:pt x="7454" y="36"/>
                    <a:pt x="7026" y="60"/>
                    <a:pt x="6597" y="96"/>
                  </a:cubicBezTo>
                  <a:cubicBezTo>
                    <a:pt x="5775" y="143"/>
                    <a:pt x="4942" y="179"/>
                    <a:pt x="4109" y="191"/>
                  </a:cubicBezTo>
                  <a:lnTo>
                    <a:pt x="3870" y="191"/>
                  </a:lnTo>
                  <a:cubicBezTo>
                    <a:pt x="3228" y="191"/>
                    <a:pt x="2596" y="167"/>
                    <a:pt x="1965" y="143"/>
                  </a:cubicBezTo>
                  <a:cubicBezTo>
                    <a:pt x="1584" y="120"/>
                    <a:pt x="1203" y="108"/>
                    <a:pt x="822" y="96"/>
                  </a:cubicBezTo>
                  <a:lnTo>
                    <a:pt x="763" y="96"/>
                  </a:lnTo>
                  <a:cubicBezTo>
                    <a:pt x="596" y="96"/>
                    <a:pt x="418" y="108"/>
                    <a:pt x="239" y="155"/>
                  </a:cubicBezTo>
                  <a:cubicBezTo>
                    <a:pt x="108" y="179"/>
                    <a:pt x="1" y="370"/>
                    <a:pt x="13" y="489"/>
                  </a:cubicBezTo>
                  <a:cubicBezTo>
                    <a:pt x="13" y="631"/>
                    <a:pt x="132" y="774"/>
                    <a:pt x="251" y="810"/>
                  </a:cubicBezTo>
                  <a:cubicBezTo>
                    <a:pt x="346" y="834"/>
                    <a:pt x="453" y="834"/>
                    <a:pt x="549" y="834"/>
                  </a:cubicBezTo>
                  <a:lnTo>
                    <a:pt x="549" y="691"/>
                  </a:lnTo>
                  <a:lnTo>
                    <a:pt x="584" y="834"/>
                  </a:lnTo>
                  <a:lnTo>
                    <a:pt x="656" y="834"/>
                  </a:lnTo>
                  <a:cubicBezTo>
                    <a:pt x="894" y="858"/>
                    <a:pt x="1132" y="858"/>
                    <a:pt x="1358" y="870"/>
                  </a:cubicBezTo>
                  <a:cubicBezTo>
                    <a:pt x="1894" y="893"/>
                    <a:pt x="2430" y="917"/>
                    <a:pt x="2977" y="917"/>
                  </a:cubicBezTo>
                  <a:lnTo>
                    <a:pt x="3263" y="917"/>
                  </a:lnTo>
                  <a:cubicBezTo>
                    <a:pt x="3942" y="917"/>
                    <a:pt x="4644" y="893"/>
                    <a:pt x="5311" y="882"/>
                  </a:cubicBezTo>
                  <a:lnTo>
                    <a:pt x="5656" y="870"/>
                  </a:lnTo>
                  <a:cubicBezTo>
                    <a:pt x="6680" y="834"/>
                    <a:pt x="7692" y="822"/>
                    <a:pt x="8704" y="774"/>
                  </a:cubicBezTo>
                  <a:cubicBezTo>
                    <a:pt x="8859" y="774"/>
                    <a:pt x="8990" y="715"/>
                    <a:pt x="9121" y="667"/>
                  </a:cubicBezTo>
                  <a:cubicBezTo>
                    <a:pt x="9181" y="655"/>
                    <a:pt x="9228" y="631"/>
                    <a:pt x="9288" y="620"/>
                  </a:cubicBezTo>
                  <a:lnTo>
                    <a:pt x="9407" y="584"/>
                  </a:lnTo>
                  <a:lnTo>
                    <a:pt x="9359" y="21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30" name="Google Shape;530;p36"/>
          <p:cNvSpPr/>
          <p:nvPr/>
        </p:nvSpPr>
        <p:spPr>
          <a:xfrm>
            <a:off x="8359934" y="2497218"/>
            <a:ext cx="5679301" cy="549169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1" name="Google Shape;531;p36"/>
          <p:cNvSpPr/>
          <p:nvPr/>
        </p:nvSpPr>
        <p:spPr>
          <a:xfrm rot="2006702">
            <a:off x="10994935" y="980689"/>
            <a:ext cx="785101" cy="754793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2" name="Google Shape;532;p36"/>
          <p:cNvSpPr/>
          <p:nvPr/>
        </p:nvSpPr>
        <p:spPr>
          <a:xfrm>
            <a:off x="516662" y="5686641"/>
            <a:ext cx="622441" cy="598396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3397E70-C94C-E94B-3EF2-A61041A092E9}"/>
              </a:ext>
            </a:extLst>
          </p:cNvPr>
          <p:cNvGrpSpPr/>
          <p:nvPr/>
        </p:nvGrpSpPr>
        <p:grpSpPr>
          <a:xfrm>
            <a:off x="2643479" y="4450723"/>
            <a:ext cx="3332441" cy="2218007"/>
            <a:chOff x="2643479" y="4450723"/>
            <a:chExt cx="3332441" cy="2218007"/>
          </a:xfrm>
        </p:grpSpPr>
        <p:grpSp>
          <p:nvGrpSpPr>
            <p:cNvPr id="475" name="Google Shape;475;p36"/>
            <p:cNvGrpSpPr/>
            <p:nvPr/>
          </p:nvGrpSpPr>
          <p:grpSpPr>
            <a:xfrm>
              <a:off x="2772381" y="4514363"/>
              <a:ext cx="3203539" cy="2154367"/>
              <a:chOff x="2793470" y="3159723"/>
              <a:chExt cx="2156200" cy="1615775"/>
            </a:xfrm>
          </p:grpSpPr>
          <p:sp>
            <p:nvSpPr>
              <p:cNvPr id="476" name="Google Shape;476;p36"/>
              <p:cNvSpPr/>
              <p:nvPr/>
            </p:nvSpPr>
            <p:spPr>
              <a:xfrm rot="45231">
                <a:off x="3122592" y="3319287"/>
                <a:ext cx="1801356" cy="1444822"/>
              </a:xfrm>
              <a:prstGeom prst="roundRect">
                <a:avLst>
                  <a:gd name="adj" fmla="val 24491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77" name="Google Shape;477;p36"/>
              <p:cNvSpPr/>
              <p:nvPr/>
            </p:nvSpPr>
            <p:spPr>
              <a:xfrm rot="45231">
                <a:off x="2819192" y="3171112"/>
                <a:ext cx="1801356" cy="1444822"/>
              </a:xfrm>
              <a:prstGeom prst="roundRect">
                <a:avLst>
                  <a:gd name="adj" fmla="val 24491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1" name="Google Shape;511;p36"/>
            <p:cNvGrpSpPr/>
            <p:nvPr/>
          </p:nvGrpSpPr>
          <p:grpSpPr>
            <a:xfrm rot="-1004326">
              <a:off x="2643479" y="4450723"/>
              <a:ext cx="704047" cy="473487"/>
              <a:chOff x="6429375" y="2405775"/>
              <a:chExt cx="528050" cy="355125"/>
            </a:xfrm>
          </p:grpSpPr>
          <p:sp>
            <p:nvSpPr>
              <p:cNvPr id="512" name="Google Shape;512;p36"/>
              <p:cNvSpPr/>
              <p:nvPr/>
            </p:nvSpPr>
            <p:spPr>
              <a:xfrm>
                <a:off x="6499025" y="2449250"/>
                <a:ext cx="219100" cy="294700"/>
              </a:xfrm>
              <a:custGeom>
                <a:avLst/>
                <a:gdLst/>
                <a:ahLst/>
                <a:cxnLst/>
                <a:rect l="l" t="t" r="r" b="b"/>
                <a:pathLst>
                  <a:path w="8764" h="11788" extrusionOk="0">
                    <a:moveTo>
                      <a:pt x="8680" y="0"/>
                    </a:moveTo>
                    <a:cubicBezTo>
                      <a:pt x="8680" y="357"/>
                      <a:pt x="8692" y="619"/>
                      <a:pt x="8680" y="893"/>
                    </a:cubicBezTo>
                    <a:cubicBezTo>
                      <a:pt x="8382" y="4489"/>
                      <a:pt x="8763" y="8108"/>
                      <a:pt x="8596" y="11787"/>
                    </a:cubicBezTo>
                    <a:cubicBezTo>
                      <a:pt x="8358" y="11692"/>
                      <a:pt x="8203" y="11632"/>
                      <a:pt x="8049" y="11573"/>
                    </a:cubicBezTo>
                    <a:cubicBezTo>
                      <a:pt x="7108" y="11144"/>
                      <a:pt x="6179" y="10716"/>
                      <a:pt x="5227" y="10299"/>
                    </a:cubicBezTo>
                    <a:cubicBezTo>
                      <a:pt x="4048" y="9775"/>
                      <a:pt x="2858" y="9287"/>
                      <a:pt x="1667" y="8775"/>
                    </a:cubicBezTo>
                    <a:cubicBezTo>
                      <a:pt x="1215" y="8585"/>
                      <a:pt x="786" y="8346"/>
                      <a:pt x="333" y="8156"/>
                    </a:cubicBezTo>
                    <a:cubicBezTo>
                      <a:pt x="83" y="8049"/>
                      <a:pt x="0" y="7870"/>
                      <a:pt x="0" y="7608"/>
                    </a:cubicBezTo>
                    <a:cubicBezTo>
                      <a:pt x="12" y="6775"/>
                      <a:pt x="24" y="5918"/>
                      <a:pt x="24" y="5072"/>
                    </a:cubicBezTo>
                    <a:cubicBezTo>
                      <a:pt x="24" y="4763"/>
                      <a:pt x="143" y="4572"/>
                      <a:pt x="405" y="4405"/>
                    </a:cubicBezTo>
                    <a:cubicBezTo>
                      <a:pt x="1060" y="4001"/>
                      <a:pt x="1691" y="3596"/>
                      <a:pt x="2334" y="3179"/>
                    </a:cubicBezTo>
                    <a:cubicBezTo>
                      <a:pt x="4179" y="1988"/>
                      <a:pt x="6144" y="1036"/>
                      <a:pt x="8156" y="143"/>
                    </a:cubicBezTo>
                    <a:cubicBezTo>
                      <a:pt x="8275" y="107"/>
                      <a:pt x="8406" y="72"/>
                      <a:pt x="8680" y="0"/>
                    </a:cubicBez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3" name="Google Shape;513;p36"/>
              <p:cNvSpPr/>
              <p:nvPr/>
            </p:nvSpPr>
            <p:spPr>
              <a:xfrm>
                <a:off x="6440675" y="2537350"/>
                <a:ext cx="48550" cy="1461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5847" extrusionOk="0">
                    <a:moveTo>
                      <a:pt x="1917" y="3334"/>
                    </a:moveTo>
                    <a:lnTo>
                      <a:pt x="1917" y="5215"/>
                    </a:lnTo>
                    <a:cubicBezTo>
                      <a:pt x="1917" y="5715"/>
                      <a:pt x="1846" y="5811"/>
                      <a:pt x="1346" y="5823"/>
                    </a:cubicBezTo>
                    <a:cubicBezTo>
                      <a:pt x="36" y="5846"/>
                      <a:pt x="191" y="5751"/>
                      <a:pt x="131" y="4739"/>
                    </a:cubicBezTo>
                    <a:cubicBezTo>
                      <a:pt x="72" y="3787"/>
                      <a:pt x="24" y="2834"/>
                      <a:pt x="12" y="1858"/>
                    </a:cubicBezTo>
                    <a:cubicBezTo>
                      <a:pt x="0" y="1477"/>
                      <a:pt x="72" y="1084"/>
                      <a:pt x="120" y="703"/>
                    </a:cubicBezTo>
                    <a:cubicBezTo>
                      <a:pt x="120" y="655"/>
                      <a:pt x="131" y="631"/>
                      <a:pt x="131" y="584"/>
                    </a:cubicBezTo>
                    <a:cubicBezTo>
                      <a:pt x="191" y="310"/>
                      <a:pt x="381" y="274"/>
                      <a:pt x="608" y="238"/>
                    </a:cubicBezTo>
                    <a:cubicBezTo>
                      <a:pt x="977" y="191"/>
                      <a:pt x="1370" y="0"/>
                      <a:pt x="1739" y="250"/>
                    </a:cubicBezTo>
                    <a:cubicBezTo>
                      <a:pt x="1810" y="298"/>
                      <a:pt x="1810" y="465"/>
                      <a:pt x="1822" y="584"/>
                    </a:cubicBezTo>
                    <a:cubicBezTo>
                      <a:pt x="1870" y="1501"/>
                      <a:pt x="1917" y="2417"/>
                      <a:pt x="1941" y="3334"/>
                    </a:cubicBezTo>
                    <a:cubicBezTo>
                      <a:pt x="1929" y="3322"/>
                      <a:pt x="1929" y="3334"/>
                      <a:pt x="1917" y="3334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4" name="Google Shape;514;p36"/>
              <p:cNvSpPr/>
              <p:nvPr/>
            </p:nvSpPr>
            <p:spPr>
              <a:xfrm>
                <a:off x="6837450" y="2423950"/>
                <a:ext cx="104800" cy="314350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12574" extrusionOk="0">
                    <a:moveTo>
                      <a:pt x="358" y="11680"/>
                    </a:moveTo>
                    <a:cubicBezTo>
                      <a:pt x="453" y="11513"/>
                      <a:pt x="560" y="11359"/>
                      <a:pt x="643" y="11192"/>
                    </a:cubicBezTo>
                    <a:cubicBezTo>
                      <a:pt x="1013" y="10573"/>
                      <a:pt x="1239" y="9906"/>
                      <a:pt x="1286" y="9192"/>
                    </a:cubicBezTo>
                    <a:cubicBezTo>
                      <a:pt x="1370" y="7632"/>
                      <a:pt x="1453" y="6060"/>
                      <a:pt x="1048" y="4524"/>
                    </a:cubicBezTo>
                    <a:cubicBezTo>
                      <a:pt x="834" y="3739"/>
                      <a:pt x="512" y="2977"/>
                      <a:pt x="179" y="2215"/>
                    </a:cubicBezTo>
                    <a:cubicBezTo>
                      <a:pt x="0" y="1810"/>
                      <a:pt x="36" y="1512"/>
                      <a:pt x="346" y="1215"/>
                    </a:cubicBezTo>
                    <a:cubicBezTo>
                      <a:pt x="691" y="893"/>
                      <a:pt x="1013" y="560"/>
                      <a:pt x="1346" y="226"/>
                    </a:cubicBezTo>
                    <a:cubicBezTo>
                      <a:pt x="1572" y="0"/>
                      <a:pt x="1775" y="48"/>
                      <a:pt x="2013" y="202"/>
                    </a:cubicBezTo>
                    <a:cubicBezTo>
                      <a:pt x="2715" y="714"/>
                      <a:pt x="3072" y="1453"/>
                      <a:pt x="3334" y="2227"/>
                    </a:cubicBezTo>
                    <a:cubicBezTo>
                      <a:pt x="3989" y="4120"/>
                      <a:pt x="4191" y="6072"/>
                      <a:pt x="3977" y="8061"/>
                    </a:cubicBezTo>
                    <a:cubicBezTo>
                      <a:pt x="3846" y="9251"/>
                      <a:pt x="3513" y="10359"/>
                      <a:pt x="2941" y="11394"/>
                    </a:cubicBezTo>
                    <a:cubicBezTo>
                      <a:pt x="2727" y="11775"/>
                      <a:pt x="2429" y="12097"/>
                      <a:pt x="2167" y="12430"/>
                    </a:cubicBezTo>
                    <a:cubicBezTo>
                      <a:pt x="2084" y="12514"/>
                      <a:pt x="1905" y="12573"/>
                      <a:pt x="1810" y="12549"/>
                    </a:cubicBezTo>
                    <a:cubicBezTo>
                      <a:pt x="1298" y="12383"/>
                      <a:pt x="751" y="12204"/>
                      <a:pt x="358" y="1168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5" name="Google Shape;515;p36"/>
              <p:cNvSpPr/>
              <p:nvPr/>
            </p:nvSpPr>
            <p:spPr>
              <a:xfrm>
                <a:off x="6760950" y="2507875"/>
                <a:ext cx="71750" cy="185775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7431" extrusionOk="0">
                    <a:moveTo>
                      <a:pt x="1203" y="1"/>
                    </a:moveTo>
                    <a:cubicBezTo>
                      <a:pt x="2525" y="1191"/>
                      <a:pt x="2870" y="5918"/>
                      <a:pt x="1775" y="7430"/>
                    </a:cubicBezTo>
                    <a:cubicBezTo>
                      <a:pt x="1239" y="7371"/>
                      <a:pt x="822" y="7037"/>
                      <a:pt x="417" y="6704"/>
                    </a:cubicBezTo>
                    <a:cubicBezTo>
                      <a:pt x="132" y="6454"/>
                      <a:pt x="251" y="6120"/>
                      <a:pt x="298" y="5811"/>
                    </a:cubicBezTo>
                    <a:cubicBezTo>
                      <a:pt x="429" y="4882"/>
                      <a:pt x="441" y="3977"/>
                      <a:pt x="298" y="3061"/>
                    </a:cubicBezTo>
                    <a:cubicBezTo>
                      <a:pt x="227" y="2596"/>
                      <a:pt x="191" y="2120"/>
                      <a:pt x="84" y="1656"/>
                    </a:cubicBezTo>
                    <a:cubicBezTo>
                      <a:pt x="1" y="1275"/>
                      <a:pt x="120" y="953"/>
                      <a:pt x="382" y="703"/>
                    </a:cubicBezTo>
                    <a:cubicBezTo>
                      <a:pt x="644" y="477"/>
                      <a:pt x="905" y="263"/>
                      <a:pt x="120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6" name="Google Shape;516;p36"/>
              <p:cNvSpPr/>
              <p:nvPr/>
            </p:nvSpPr>
            <p:spPr>
              <a:xfrm>
                <a:off x="6429375" y="2433475"/>
                <a:ext cx="300950" cy="327425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13097" extrusionOk="0">
                    <a:moveTo>
                      <a:pt x="12013" y="679"/>
                    </a:moveTo>
                    <a:cubicBezTo>
                      <a:pt x="12013" y="405"/>
                      <a:pt x="12002" y="214"/>
                      <a:pt x="11882" y="95"/>
                    </a:cubicBezTo>
                    <a:cubicBezTo>
                      <a:pt x="11823" y="36"/>
                      <a:pt x="11728" y="0"/>
                      <a:pt x="11644" y="0"/>
                    </a:cubicBezTo>
                    <a:cubicBezTo>
                      <a:pt x="11525" y="0"/>
                      <a:pt x="11382" y="48"/>
                      <a:pt x="11180" y="143"/>
                    </a:cubicBezTo>
                    <a:cubicBezTo>
                      <a:pt x="10870" y="286"/>
                      <a:pt x="10549" y="417"/>
                      <a:pt x="10239" y="572"/>
                    </a:cubicBezTo>
                    <a:cubicBezTo>
                      <a:pt x="9882" y="738"/>
                      <a:pt x="9513" y="917"/>
                      <a:pt x="9156" y="1072"/>
                    </a:cubicBezTo>
                    <a:cubicBezTo>
                      <a:pt x="7596" y="1774"/>
                      <a:pt x="6060" y="2619"/>
                      <a:pt x="4465" y="3679"/>
                    </a:cubicBezTo>
                    <a:cubicBezTo>
                      <a:pt x="3989" y="3989"/>
                      <a:pt x="3500" y="4322"/>
                      <a:pt x="2917" y="4513"/>
                    </a:cubicBezTo>
                    <a:cubicBezTo>
                      <a:pt x="2917" y="4501"/>
                      <a:pt x="2917" y="4501"/>
                      <a:pt x="2905" y="4489"/>
                    </a:cubicBezTo>
                    <a:cubicBezTo>
                      <a:pt x="2869" y="4382"/>
                      <a:pt x="2846" y="4286"/>
                      <a:pt x="2846" y="4203"/>
                    </a:cubicBezTo>
                    <a:cubicBezTo>
                      <a:pt x="2834" y="3834"/>
                      <a:pt x="2631" y="3631"/>
                      <a:pt x="2298" y="3631"/>
                    </a:cubicBezTo>
                    <a:lnTo>
                      <a:pt x="2191" y="3631"/>
                    </a:lnTo>
                    <a:lnTo>
                      <a:pt x="1976" y="3667"/>
                    </a:lnTo>
                    <a:cubicBezTo>
                      <a:pt x="1655" y="3691"/>
                      <a:pt x="1298" y="3739"/>
                      <a:pt x="964" y="3786"/>
                    </a:cubicBezTo>
                    <a:cubicBezTo>
                      <a:pt x="250" y="3893"/>
                      <a:pt x="191" y="3965"/>
                      <a:pt x="119" y="4679"/>
                    </a:cubicBezTo>
                    <a:cubicBezTo>
                      <a:pt x="60" y="5239"/>
                      <a:pt x="0" y="5989"/>
                      <a:pt x="12" y="6739"/>
                    </a:cubicBezTo>
                    <a:cubicBezTo>
                      <a:pt x="24" y="7441"/>
                      <a:pt x="60" y="8156"/>
                      <a:pt x="107" y="8846"/>
                    </a:cubicBezTo>
                    <a:cubicBezTo>
                      <a:pt x="119" y="9192"/>
                      <a:pt x="131" y="9513"/>
                      <a:pt x="143" y="9858"/>
                    </a:cubicBezTo>
                    <a:cubicBezTo>
                      <a:pt x="167" y="10323"/>
                      <a:pt x="476" y="10442"/>
                      <a:pt x="714" y="10454"/>
                    </a:cubicBezTo>
                    <a:cubicBezTo>
                      <a:pt x="905" y="10466"/>
                      <a:pt x="1095" y="10478"/>
                      <a:pt x="1298" y="10478"/>
                    </a:cubicBezTo>
                    <a:cubicBezTo>
                      <a:pt x="1560" y="10501"/>
                      <a:pt x="1845" y="10513"/>
                      <a:pt x="2107" y="10525"/>
                    </a:cubicBezTo>
                    <a:lnTo>
                      <a:pt x="2203" y="10525"/>
                    </a:lnTo>
                    <a:cubicBezTo>
                      <a:pt x="2619" y="10525"/>
                      <a:pt x="2727" y="10382"/>
                      <a:pt x="2846" y="9978"/>
                    </a:cubicBezTo>
                    <a:cubicBezTo>
                      <a:pt x="2881" y="9811"/>
                      <a:pt x="2917" y="9632"/>
                      <a:pt x="2965" y="9454"/>
                    </a:cubicBezTo>
                    <a:cubicBezTo>
                      <a:pt x="2965" y="9430"/>
                      <a:pt x="2977" y="9394"/>
                      <a:pt x="2977" y="9346"/>
                    </a:cubicBezTo>
                    <a:lnTo>
                      <a:pt x="3703" y="9644"/>
                    </a:lnTo>
                    <a:cubicBezTo>
                      <a:pt x="4393" y="9930"/>
                      <a:pt x="5072" y="10228"/>
                      <a:pt x="5763" y="10513"/>
                    </a:cubicBezTo>
                    <a:lnTo>
                      <a:pt x="6156" y="10692"/>
                    </a:lnTo>
                    <a:cubicBezTo>
                      <a:pt x="6965" y="11037"/>
                      <a:pt x="7799" y="11394"/>
                      <a:pt x="8620" y="11752"/>
                    </a:cubicBezTo>
                    <a:cubicBezTo>
                      <a:pt x="9275" y="12049"/>
                      <a:pt x="9930" y="12347"/>
                      <a:pt x="10561" y="12644"/>
                    </a:cubicBezTo>
                    <a:cubicBezTo>
                      <a:pt x="10859" y="12775"/>
                      <a:pt x="11156" y="12918"/>
                      <a:pt x="11478" y="13061"/>
                    </a:cubicBezTo>
                    <a:lnTo>
                      <a:pt x="11573" y="13097"/>
                    </a:lnTo>
                    <a:lnTo>
                      <a:pt x="11656" y="13025"/>
                    </a:lnTo>
                    <a:cubicBezTo>
                      <a:pt x="11990" y="12668"/>
                      <a:pt x="12037" y="12299"/>
                      <a:pt x="12025" y="11942"/>
                    </a:cubicBezTo>
                    <a:lnTo>
                      <a:pt x="11990" y="9073"/>
                    </a:lnTo>
                    <a:cubicBezTo>
                      <a:pt x="11990" y="8823"/>
                      <a:pt x="11978" y="8596"/>
                      <a:pt x="11978" y="8358"/>
                    </a:cubicBezTo>
                    <a:cubicBezTo>
                      <a:pt x="11966" y="7834"/>
                      <a:pt x="11966" y="7311"/>
                      <a:pt x="11966" y="6787"/>
                    </a:cubicBezTo>
                    <a:lnTo>
                      <a:pt x="12013" y="3536"/>
                    </a:lnTo>
                    <a:cubicBezTo>
                      <a:pt x="11978" y="2560"/>
                      <a:pt x="12002" y="1607"/>
                      <a:pt x="12013" y="679"/>
                    </a:cubicBezTo>
                    <a:close/>
                    <a:moveTo>
                      <a:pt x="3191" y="8632"/>
                    </a:moveTo>
                    <a:cubicBezTo>
                      <a:pt x="2988" y="8549"/>
                      <a:pt x="2929" y="8442"/>
                      <a:pt x="2929" y="8215"/>
                    </a:cubicBezTo>
                    <a:cubicBezTo>
                      <a:pt x="2965" y="7227"/>
                      <a:pt x="2965" y="6418"/>
                      <a:pt x="2965" y="5691"/>
                    </a:cubicBezTo>
                    <a:cubicBezTo>
                      <a:pt x="2965" y="5441"/>
                      <a:pt x="3048" y="5275"/>
                      <a:pt x="3262" y="5144"/>
                    </a:cubicBezTo>
                    <a:cubicBezTo>
                      <a:pt x="3905" y="4739"/>
                      <a:pt x="4560" y="4334"/>
                      <a:pt x="5191" y="3917"/>
                    </a:cubicBezTo>
                    <a:cubicBezTo>
                      <a:pt x="7120" y="2679"/>
                      <a:pt x="9204" y="1703"/>
                      <a:pt x="10989" y="893"/>
                    </a:cubicBezTo>
                    <a:cubicBezTo>
                      <a:pt x="11049" y="869"/>
                      <a:pt x="11120" y="857"/>
                      <a:pt x="11240" y="822"/>
                    </a:cubicBezTo>
                    <a:cubicBezTo>
                      <a:pt x="11251" y="822"/>
                      <a:pt x="11287" y="810"/>
                      <a:pt x="11299" y="810"/>
                    </a:cubicBezTo>
                    <a:lnTo>
                      <a:pt x="11299" y="953"/>
                    </a:lnTo>
                    <a:lnTo>
                      <a:pt x="11299" y="1512"/>
                    </a:lnTo>
                    <a:cubicBezTo>
                      <a:pt x="11132" y="3536"/>
                      <a:pt x="11180" y="5596"/>
                      <a:pt x="11228" y="7596"/>
                    </a:cubicBezTo>
                    <a:cubicBezTo>
                      <a:pt x="11251" y="9096"/>
                      <a:pt x="11299" y="10656"/>
                      <a:pt x="11240" y="12204"/>
                    </a:cubicBezTo>
                    <a:cubicBezTo>
                      <a:pt x="11228" y="12204"/>
                      <a:pt x="11204" y="12192"/>
                      <a:pt x="11192" y="12192"/>
                    </a:cubicBezTo>
                    <a:cubicBezTo>
                      <a:pt x="11073" y="12144"/>
                      <a:pt x="10966" y="12121"/>
                      <a:pt x="10882" y="12073"/>
                    </a:cubicBezTo>
                    <a:cubicBezTo>
                      <a:pt x="10537" y="11918"/>
                      <a:pt x="10192" y="11763"/>
                      <a:pt x="9870" y="11609"/>
                    </a:cubicBezTo>
                    <a:cubicBezTo>
                      <a:pt x="9275" y="11347"/>
                      <a:pt x="8668" y="11061"/>
                      <a:pt x="8049" y="10787"/>
                    </a:cubicBezTo>
                    <a:cubicBezTo>
                      <a:pt x="7394" y="10513"/>
                      <a:pt x="6739" y="10228"/>
                      <a:pt x="6108" y="9954"/>
                    </a:cubicBezTo>
                    <a:cubicBezTo>
                      <a:pt x="5572" y="9739"/>
                      <a:pt x="5036" y="9513"/>
                      <a:pt x="4501" y="9275"/>
                    </a:cubicBezTo>
                    <a:cubicBezTo>
                      <a:pt x="4262" y="9168"/>
                      <a:pt x="4036" y="9061"/>
                      <a:pt x="3798" y="8942"/>
                    </a:cubicBezTo>
                    <a:cubicBezTo>
                      <a:pt x="3620" y="8846"/>
                      <a:pt x="3393" y="8739"/>
                      <a:pt x="3191" y="8632"/>
                    </a:cubicBezTo>
                    <a:close/>
                    <a:moveTo>
                      <a:pt x="1488" y="9823"/>
                    </a:moveTo>
                    <a:cubicBezTo>
                      <a:pt x="774" y="9823"/>
                      <a:pt x="774" y="9811"/>
                      <a:pt x="750" y="9168"/>
                    </a:cubicBezTo>
                    <a:cubicBezTo>
                      <a:pt x="750" y="9085"/>
                      <a:pt x="726" y="8989"/>
                      <a:pt x="726" y="8894"/>
                    </a:cubicBezTo>
                    <a:cubicBezTo>
                      <a:pt x="667" y="7965"/>
                      <a:pt x="631" y="7001"/>
                      <a:pt x="607" y="6037"/>
                    </a:cubicBezTo>
                    <a:cubicBezTo>
                      <a:pt x="607" y="5775"/>
                      <a:pt x="643" y="5513"/>
                      <a:pt x="667" y="5239"/>
                    </a:cubicBezTo>
                    <a:lnTo>
                      <a:pt x="714" y="4882"/>
                    </a:lnTo>
                    <a:cubicBezTo>
                      <a:pt x="714" y="4858"/>
                      <a:pt x="726" y="4822"/>
                      <a:pt x="726" y="4786"/>
                    </a:cubicBezTo>
                    <a:cubicBezTo>
                      <a:pt x="762" y="4632"/>
                      <a:pt x="833" y="4584"/>
                      <a:pt x="1072" y="4560"/>
                    </a:cubicBezTo>
                    <a:cubicBezTo>
                      <a:pt x="1179" y="4548"/>
                      <a:pt x="1286" y="4524"/>
                      <a:pt x="1381" y="4501"/>
                    </a:cubicBezTo>
                    <a:cubicBezTo>
                      <a:pt x="1524" y="4465"/>
                      <a:pt x="1655" y="4441"/>
                      <a:pt x="1774" y="4441"/>
                    </a:cubicBezTo>
                    <a:cubicBezTo>
                      <a:pt x="1893" y="4441"/>
                      <a:pt x="2000" y="4465"/>
                      <a:pt x="2096" y="4524"/>
                    </a:cubicBezTo>
                    <a:cubicBezTo>
                      <a:pt x="2107" y="4572"/>
                      <a:pt x="2131" y="4703"/>
                      <a:pt x="2131" y="4751"/>
                    </a:cubicBezTo>
                    <a:cubicBezTo>
                      <a:pt x="2155" y="5465"/>
                      <a:pt x="2191" y="6168"/>
                      <a:pt x="2215" y="6882"/>
                    </a:cubicBezTo>
                    <a:lnTo>
                      <a:pt x="2226" y="7358"/>
                    </a:lnTo>
                    <a:lnTo>
                      <a:pt x="2203" y="7358"/>
                    </a:lnTo>
                    <a:lnTo>
                      <a:pt x="2203" y="9382"/>
                    </a:lnTo>
                    <a:cubicBezTo>
                      <a:pt x="2203" y="9811"/>
                      <a:pt x="2191" y="9823"/>
                      <a:pt x="1786" y="9847"/>
                    </a:cubicBezTo>
                    <a:cubicBezTo>
                      <a:pt x="1679" y="9823"/>
                      <a:pt x="1584" y="9823"/>
                      <a:pt x="1488" y="982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7" name="Google Shape;517;p36"/>
              <p:cNvSpPr/>
              <p:nvPr/>
            </p:nvSpPr>
            <p:spPr>
              <a:xfrm>
                <a:off x="6821075" y="2405775"/>
                <a:ext cx="136350" cy="354250"/>
              </a:xfrm>
              <a:custGeom>
                <a:avLst/>
                <a:gdLst/>
                <a:ahLst/>
                <a:cxnLst/>
                <a:rect l="l" t="t" r="r" b="b"/>
                <a:pathLst>
                  <a:path w="5454" h="14170" extrusionOk="0">
                    <a:moveTo>
                      <a:pt x="5061" y="4478"/>
                    </a:moveTo>
                    <a:cubicBezTo>
                      <a:pt x="4823" y="3287"/>
                      <a:pt x="4454" y="2275"/>
                      <a:pt x="3930" y="1346"/>
                    </a:cubicBezTo>
                    <a:cubicBezTo>
                      <a:pt x="3620" y="799"/>
                      <a:pt x="3156" y="429"/>
                      <a:pt x="2739" y="144"/>
                    </a:cubicBezTo>
                    <a:cubicBezTo>
                      <a:pt x="2596" y="37"/>
                      <a:pt x="2465" y="1"/>
                      <a:pt x="2322" y="1"/>
                    </a:cubicBezTo>
                    <a:cubicBezTo>
                      <a:pt x="2191" y="1"/>
                      <a:pt x="2072" y="60"/>
                      <a:pt x="1965" y="144"/>
                    </a:cubicBezTo>
                    <a:cubicBezTo>
                      <a:pt x="1822" y="310"/>
                      <a:pt x="1644" y="453"/>
                      <a:pt x="1489" y="608"/>
                    </a:cubicBezTo>
                    <a:cubicBezTo>
                      <a:pt x="1001" y="1072"/>
                      <a:pt x="501" y="1549"/>
                      <a:pt x="144" y="2168"/>
                    </a:cubicBezTo>
                    <a:cubicBezTo>
                      <a:pt x="48" y="2323"/>
                      <a:pt x="1" y="2561"/>
                      <a:pt x="84" y="2715"/>
                    </a:cubicBezTo>
                    <a:cubicBezTo>
                      <a:pt x="179" y="2954"/>
                      <a:pt x="286" y="3192"/>
                      <a:pt x="405" y="3418"/>
                    </a:cubicBezTo>
                    <a:cubicBezTo>
                      <a:pt x="513" y="3632"/>
                      <a:pt x="620" y="3835"/>
                      <a:pt x="703" y="4049"/>
                    </a:cubicBezTo>
                    <a:cubicBezTo>
                      <a:pt x="1156" y="5097"/>
                      <a:pt x="1370" y="6013"/>
                      <a:pt x="1417" y="6883"/>
                    </a:cubicBezTo>
                    <a:cubicBezTo>
                      <a:pt x="1453" y="7537"/>
                      <a:pt x="1453" y="8216"/>
                      <a:pt x="1453" y="8847"/>
                    </a:cubicBezTo>
                    <a:lnTo>
                      <a:pt x="1453" y="9121"/>
                    </a:lnTo>
                    <a:cubicBezTo>
                      <a:pt x="1453" y="10264"/>
                      <a:pt x="1108" y="11276"/>
                      <a:pt x="417" y="12121"/>
                    </a:cubicBezTo>
                    <a:cubicBezTo>
                      <a:pt x="322" y="12264"/>
                      <a:pt x="215" y="12407"/>
                      <a:pt x="227" y="12574"/>
                    </a:cubicBezTo>
                    <a:cubicBezTo>
                      <a:pt x="239" y="12717"/>
                      <a:pt x="358" y="12836"/>
                      <a:pt x="477" y="12919"/>
                    </a:cubicBezTo>
                    <a:cubicBezTo>
                      <a:pt x="1179" y="13431"/>
                      <a:pt x="1941" y="13836"/>
                      <a:pt x="2799" y="14133"/>
                    </a:cubicBezTo>
                    <a:lnTo>
                      <a:pt x="2894" y="14169"/>
                    </a:lnTo>
                    <a:lnTo>
                      <a:pt x="2953" y="14086"/>
                    </a:lnTo>
                    <a:cubicBezTo>
                      <a:pt x="3989" y="12895"/>
                      <a:pt x="4692" y="11586"/>
                      <a:pt x="5001" y="10193"/>
                    </a:cubicBezTo>
                    <a:cubicBezTo>
                      <a:pt x="5418" y="8299"/>
                      <a:pt x="5454" y="6383"/>
                      <a:pt x="5061" y="4478"/>
                    </a:cubicBezTo>
                    <a:close/>
                    <a:moveTo>
                      <a:pt x="2537" y="13157"/>
                    </a:moveTo>
                    <a:lnTo>
                      <a:pt x="2477" y="13121"/>
                    </a:lnTo>
                    <a:cubicBezTo>
                      <a:pt x="2001" y="12955"/>
                      <a:pt x="1548" y="12800"/>
                      <a:pt x="1215" y="12395"/>
                    </a:cubicBezTo>
                    <a:lnTo>
                      <a:pt x="1239" y="12336"/>
                    </a:lnTo>
                    <a:cubicBezTo>
                      <a:pt x="1298" y="12217"/>
                      <a:pt x="1370" y="12109"/>
                      <a:pt x="1429" y="11990"/>
                    </a:cubicBezTo>
                    <a:cubicBezTo>
                      <a:pt x="1834" y="11336"/>
                      <a:pt x="2060" y="10633"/>
                      <a:pt x="2108" y="9943"/>
                    </a:cubicBezTo>
                    <a:cubicBezTo>
                      <a:pt x="2203" y="8252"/>
                      <a:pt x="2251" y="6740"/>
                      <a:pt x="1870" y="5216"/>
                    </a:cubicBezTo>
                    <a:cubicBezTo>
                      <a:pt x="1656" y="4418"/>
                      <a:pt x="1334" y="3668"/>
                      <a:pt x="1001" y="2894"/>
                    </a:cubicBezTo>
                    <a:cubicBezTo>
                      <a:pt x="834" y="2525"/>
                      <a:pt x="870" y="2323"/>
                      <a:pt x="1120" y="2084"/>
                    </a:cubicBezTo>
                    <a:cubicBezTo>
                      <a:pt x="1406" y="1811"/>
                      <a:pt x="1668" y="1525"/>
                      <a:pt x="1941" y="1263"/>
                    </a:cubicBezTo>
                    <a:lnTo>
                      <a:pt x="2120" y="1084"/>
                    </a:lnTo>
                    <a:cubicBezTo>
                      <a:pt x="2227" y="977"/>
                      <a:pt x="2287" y="977"/>
                      <a:pt x="2322" y="977"/>
                    </a:cubicBezTo>
                    <a:cubicBezTo>
                      <a:pt x="2406" y="977"/>
                      <a:pt x="2489" y="1025"/>
                      <a:pt x="2596" y="1096"/>
                    </a:cubicBezTo>
                    <a:cubicBezTo>
                      <a:pt x="3299" y="1608"/>
                      <a:pt x="3632" y="2358"/>
                      <a:pt x="3870" y="3049"/>
                    </a:cubicBezTo>
                    <a:cubicBezTo>
                      <a:pt x="4513" y="4882"/>
                      <a:pt x="4727" y="6811"/>
                      <a:pt x="4501" y="8823"/>
                    </a:cubicBezTo>
                    <a:cubicBezTo>
                      <a:pt x="4370" y="10026"/>
                      <a:pt x="4037" y="11097"/>
                      <a:pt x="3477" y="12098"/>
                    </a:cubicBezTo>
                    <a:cubicBezTo>
                      <a:pt x="3299" y="12407"/>
                      <a:pt x="3037" y="12705"/>
                      <a:pt x="2799" y="12990"/>
                    </a:cubicBezTo>
                    <a:lnTo>
                      <a:pt x="2715" y="13098"/>
                    </a:lnTo>
                    <a:cubicBezTo>
                      <a:pt x="2703" y="13110"/>
                      <a:pt x="2608" y="13157"/>
                      <a:pt x="2537" y="13157"/>
                    </a:cubicBezTo>
                    <a:lnTo>
                      <a:pt x="2537" y="1315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8" name="Google Shape;518;p36"/>
              <p:cNvSpPr/>
              <p:nvPr/>
            </p:nvSpPr>
            <p:spPr>
              <a:xfrm>
                <a:off x="6747550" y="2489125"/>
                <a:ext cx="89325" cy="228325"/>
              </a:xfrm>
              <a:custGeom>
                <a:avLst/>
                <a:gdLst/>
                <a:ahLst/>
                <a:cxnLst/>
                <a:rect l="l" t="t" r="r" b="b"/>
                <a:pathLst>
                  <a:path w="3573" h="9133" extrusionOk="0">
                    <a:moveTo>
                      <a:pt x="3358" y="3013"/>
                    </a:moveTo>
                    <a:cubicBezTo>
                      <a:pt x="3275" y="2346"/>
                      <a:pt x="3025" y="1703"/>
                      <a:pt x="2763" y="1084"/>
                    </a:cubicBezTo>
                    <a:cubicBezTo>
                      <a:pt x="2644" y="774"/>
                      <a:pt x="2406" y="501"/>
                      <a:pt x="2180" y="251"/>
                    </a:cubicBezTo>
                    <a:lnTo>
                      <a:pt x="2144" y="191"/>
                    </a:lnTo>
                    <a:cubicBezTo>
                      <a:pt x="2037" y="72"/>
                      <a:pt x="1906" y="1"/>
                      <a:pt x="1751" y="1"/>
                    </a:cubicBezTo>
                    <a:cubicBezTo>
                      <a:pt x="1608" y="1"/>
                      <a:pt x="1477" y="48"/>
                      <a:pt x="1358" y="191"/>
                    </a:cubicBezTo>
                    <a:cubicBezTo>
                      <a:pt x="941" y="620"/>
                      <a:pt x="548" y="1024"/>
                      <a:pt x="191" y="1441"/>
                    </a:cubicBezTo>
                    <a:cubicBezTo>
                      <a:pt x="72" y="1584"/>
                      <a:pt x="1" y="1822"/>
                      <a:pt x="25" y="2037"/>
                    </a:cubicBezTo>
                    <a:cubicBezTo>
                      <a:pt x="60" y="2310"/>
                      <a:pt x="120" y="2584"/>
                      <a:pt x="167" y="2858"/>
                    </a:cubicBezTo>
                    <a:cubicBezTo>
                      <a:pt x="203" y="3096"/>
                      <a:pt x="251" y="3346"/>
                      <a:pt x="287" y="3596"/>
                    </a:cubicBezTo>
                    <a:lnTo>
                      <a:pt x="298" y="3715"/>
                    </a:lnTo>
                    <a:cubicBezTo>
                      <a:pt x="382" y="4430"/>
                      <a:pt x="489" y="5156"/>
                      <a:pt x="370" y="5894"/>
                    </a:cubicBezTo>
                    <a:cubicBezTo>
                      <a:pt x="322" y="6132"/>
                      <a:pt x="310" y="6370"/>
                      <a:pt x="298" y="6585"/>
                    </a:cubicBezTo>
                    <a:cubicBezTo>
                      <a:pt x="287" y="6728"/>
                      <a:pt x="263" y="6870"/>
                      <a:pt x="251" y="7001"/>
                    </a:cubicBezTo>
                    <a:cubicBezTo>
                      <a:pt x="191" y="7513"/>
                      <a:pt x="358" y="7882"/>
                      <a:pt x="763" y="8109"/>
                    </a:cubicBezTo>
                    <a:lnTo>
                      <a:pt x="2549" y="9133"/>
                    </a:lnTo>
                    <a:lnTo>
                      <a:pt x="2620" y="9002"/>
                    </a:lnTo>
                    <a:cubicBezTo>
                      <a:pt x="2668" y="8930"/>
                      <a:pt x="2704" y="8871"/>
                      <a:pt x="2739" y="8811"/>
                    </a:cubicBezTo>
                    <a:cubicBezTo>
                      <a:pt x="2823" y="8680"/>
                      <a:pt x="2882" y="8561"/>
                      <a:pt x="2930" y="8454"/>
                    </a:cubicBezTo>
                    <a:cubicBezTo>
                      <a:pt x="2989" y="8240"/>
                      <a:pt x="3049" y="8013"/>
                      <a:pt x="3108" y="7811"/>
                    </a:cubicBezTo>
                    <a:cubicBezTo>
                      <a:pt x="3287" y="7216"/>
                      <a:pt x="3466" y="6597"/>
                      <a:pt x="3513" y="5977"/>
                    </a:cubicBezTo>
                    <a:cubicBezTo>
                      <a:pt x="3573" y="5132"/>
                      <a:pt x="3525" y="4192"/>
                      <a:pt x="3358" y="3013"/>
                    </a:cubicBezTo>
                    <a:close/>
                    <a:moveTo>
                      <a:pt x="1037" y="7347"/>
                    </a:moveTo>
                    <a:cubicBezTo>
                      <a:pt x="882" y="7204"/>
                      <a:pt x="894" y="7025"/>
                      <a:pt x="953" y="6728"/>
                    </a:cubicBezTo>
                    <a:cubicBezTo>
                      <a:pt x="965" y="6680"/>
                      <a:pt x="965" y="6632"/>
                      <a:pt x="977" y="6585"/>
                    </a:cubicBezTo>
                    <a:cubicBezTo>
                      <a:pt x="1132" y="5596"/>
                      <a:pt x="1132" y="4680"/>
                      <a:pt x="977" y="3787"/>
                    </a:cubicBezTo>
                    <a:cubicBezTo>
                      <a:pt x="953" y="3608"/>
                      <a:pt x="941" y="3430"/>
                      <a:pt x="906" y="3251"/>
                    </a:cubicBezTo>
                    <a:cubicBezTo>
                      <a:pt x="882" y="2977"/>
                      <a:pt x="834" y="2679"/>
                      <a:pt x="775" y="2394"/>
                    </a:cubicBezTo>
                    <a:cubicBezTo>
                      <a:pt x="703" y="2060"/>
                      <a:pt x="775" y="1810"/>
                      <a:pt x="1025" y="1584"/>
                    </a:cubicBezTo>
                    <a:cubicBezTo>
                      <a:pt x="1203" y="1429"/>
                      <a:pt x="1382" y="1275"/>
                      <a:pt x="1572" y="1108"/>
                    </a:cubicBezTo>
                    <a:cubicBezTo>
                      <a:pt x="1632" y="1072"/>
                      <a:pt x="1680" y="1024"/>
                      <a:pt x="1739" y="977"/>
                    </a:cubicBezTo>
                    <a:cubicBezTo>
                      <a:pt x="2882" y="2227"/>
                      <a:pt x="3215" y="6561"/>
                      <a:pt x="2251" y="8037"/>
                    </a:cubicBezTo>
                    <a:cubicBezTo>
                      <a:pt x="1751" y="7942"/>
                      <a:pt x="1370" y="7632"/>
                      <a:pt x="1037" y="73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6C18A9B-7117-F10E-6573-98E22786D5B6}"/>
                </a:ext>
              </a:extLst>
            </p:cNvPr>
            <p:cNvSpPr/>
            <p:nvPr/>
          </p:nvSpPr>
          <p:spPr>
            <a:xfrm>
              <a:off x="2828877" y="4929384"/>
              <a:ext cx="247317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VN" sz="24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3333FF"/>
                  </a:solidFill>
                  <a:latin typeface="Times New Roman" panose="02020603050405020304" pitchFamily="18" charset="0"/>
                </a:rPr>
                <a:t>Cả</a:t>
              </a:r>
              <a:r>
                <a:rPr lang="en-US" altLang="en-VN" sz="24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LX </a:t>
              </a:r>
              <a:r>
                <a:rPr lang="en-US" altLang="en-VN" sz="2400" b="1" dirty="0" err="1">
                  <a:solidFill>
                    <a:srgbClr val="3333FF"/>
                  </a:solidFill>
                  <a:latin typeface="Times New Roman" panose="02020603050405020304" pitchFamily="18" charset="0"/>
                </a:rPr>
                <a:t>và</a:t>
              </a:r>
              <a:r>
                <a:rPr lang="en-US" altLang="en-VN" sz="24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3333FF"/>
                  </a:solidFill>
                  <a:latin typeface="Times New Roman" panose="02020603050405020304" pitchFamily="18" charset="0"/>
                </a:rPr>
                <a:t>Đông</a:t>
              </a:r>
              <a:r>
                <a:rPr lang="en-US" altLang="en-VN" sz="24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3333FF"/>
                  </a:solidFill>
                  <a:latin typeface="Times New Roman" panose="02020603050405020304" pitchFamily="18" charset="0"/>
                </a:rPr>
                <a:t>Âu</a:t>
              </a:r>
              <a:r>
                <a:rPr lang="en-US" altLang="en-VN" sz="24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3333FF"/>
                  </a:solidFill>
                  <a:latin typeface="Times New Roman" panose="02020603050405020304" pitchFamily="18" charset="0"/>
                </a:rPr>
                <a:t>cùng</a:t>
              </a:r>
              <a:r>
                <a:rPr lang="en-US" altLang="en-VN" sz="24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3333FF"/>
                  </a:solidFill>
                  <a:latin typeface="Times New Roman" panose="02020603050405020304" pitchFamily="18" charset="0"/>
                </a:rPr>
                <a:t>chung</a:t>
              </a:r>
              <a:r>
                <a:rPr lang="en-US" altLang="en-VN" sz="24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3333FF"/>
                  </a:solidFill>
                  <a:latin typeface="Times New Roman" panose="02020603050405020304" pitchFamily="18" charset="0"/>
                </a:rPr>
                <a:t>mục</a:t>
              </a:r>
              <a:r>
                <a:rPr lang="en-US" altLang="en-VN" sz="24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3333FF"/>
                  </a:solidFill>
                  <a:latin typeface="Times New Roman" panose="02020603050405020304" pitchFamily="18" charset="0"/>
                </a:rPr>
                <a:t>tiêu</a:t>
              </a:r>
              <a:r>
                <a:rPr lang="en-US" altLang="en-VN" sz="24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3333FF"/>
                  </a:solidFill>
                  <a:latin typeface="Times New Roman" panose="02020603050405020304" pitchFamily="18" charset="0"/>
                </a:rPr>
                <a:t>xd</a:t>
              </a:r>
              <a:r>
                <a:rPr lang="en-US" altLang="en-VN" sz="2400" b="1" dirty="0">
                  <a:solidFill>
                    <a:srgbClr val="3333FF"/>
                  </a:solidFill>
                  <a:latin typeface="Times New Roman" panose="02020603050405020304" pitchFamily="18" charset="0"/>
                </a:rPr>
                <a:t> CNXH.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86E274-3802-4D0F-029A-6DBE07961EF8}"/>
              </a:ext>
            </a:extLst>
          </p:cNvPr>
          <p:cNvGrpSpPr/>
          <p:nvPr/>
        </p:nvGrpSpPr>
        <p:grpSpPr>
          <a:xfrm>
            <a:off x="5876839" y="1312098"/>
            <a:ext cx="3097291" cy="2330832"/>
            <a:chOff x="5876839" y="1312098"/>
            <a:chExt cx="3097291" cy="2330832"/>
          </a:xfrm>
        </p:grpSpPr>
        <p:grpSp>
          <p:nvGrpSpPr>
            <p:cNvPr id="478" name="Google Shape;478;p36"/>
            <p:cNvGrpSpPr/>
            <p:nvPr/>
          </p:nvGrpSpPr>
          <p:grpSpPr>
            <a:xfrm>
              <a:off x="5876839" y="1536999"/>
              <a:ext cx="2947303" cy="2105931"/>
              <a:chOff x="4498795" y="1305150"/>
              <a:chExt cx="2028147" cy="1579448"/>
            </a:xfrm>
          </p:grpSpPr>
          <p:sp>
            <p:nvSpPr>
              <p:cNvPr id="479" name="Google Shape;479;p36"/>
              <p:cNvSpPr/>
              <p:nvPr/>
            </p:nvSpPr>
            <p:spPr>
              <a:xfrm rot="45139">
                <a:off x="4881522" y="1315384"/>
                <a:ext cx="1622240" cy="1301031"/>
              </a:xfrm>
              <a:prstGeom prst="roundRect">
                <a:avLst>
                  <a:gd name="adj" fmla="val 24491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0" name="Google Shape;480;p36"/>
              <p:cNvSpPr/>
              <p:nvPr/>
            </p:nvSpPr>
            <p:spPr>
              <a:xfrm rot="45231">
                <a:off x="4524517" y="1428387"/>
                <a:ext cx="1801356" cy="1444822"/>
              </a:xfrm>
              <a:prstGeom prst="roundRect">
                <a:avLst>
                  <a:gd name="adj" fmla="val 24491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05" name="Google Shape;505;p36"/>
            <p:cNvGrpSpPr/>
            <p:nvPr/>
          </p:nvGrpSpPr>
          <p:grpSpPr>
            <a:xfrm rot="-755994">
              <a:off x="8178799" y="1312098"/>
              <a:ext cx="795331" cy="763641"/>
              <a:chOff x="3885600" y="2960625"/>
              <a:chExt cx="470600" cy="451850"/>
            </a:xfrm>
          </p:grpSpPr>
          <p:sp>
            <p:nvSpPr>
              <p:cNvPr id="506" name="Google Shape;506;p36"/>
              <p:cNvSpPr/>
              <p:nvPr/>
            </p:nvSpPr>
            <p:spPr>
              <a:xfrm>
                <a:off x="3895725" y="3066575"/>
                <a:ext cx="446500" cy="206900"/>
              </a:xfrm>
              <a:custGeom>
                <a:avLst/>
                <a:gdLst/>
                <a:ahLst/>
                <a:cxnLst/>
                <a:rect l="l" t="t" r="r" b="b"/>
                <a:pathLst>
                  <a:path w="17860" h="8276" extrusionOk="0">
                    <a:moveTo>
                      <a:pt x="11049" y="8109"/>
                    </a:moveTo>
                    <a:lnTo>
                      <a:pt x="11049" y="7287"/>
                    </a:lnTo>
                    <a:cubicBezTo>
                      <a:pt x="11037" y="6871"/>
                      <a:pt x="10930" y="6740"/>
                      <a:pt x="10549" y="6704"/>
                    </a:cubicBezTo>
                    <a:cubicBezTo>
                      <a:pt x="9620" y="6644"/>
                      <a:pt x="8703" y="6609"/>
                      <a:pt x="7775" y="6573"/>
                    </a:cubicBezTo>
                    <a:cubicBezTo>
                      <a:pt x="7322" y="6561"/>
                      <a:pt x="7120" y="6763"/>
                      <a:pt x="7060" y="7216"/>
                    </a:cubicBezTo>
                    <a:cubicBezTo>
                      <a:pt x="7049" y="7406"/>
                      <a:pt x="7025" y="7585"/>
                      <a:pt x="7001" y="7835"/>
                    </a:cubicBezTo>
                    <a:cubicBezTo>
                      <a:pt x="6679" y="7871"/>
                      <a:pt x="6382" y="7930"/>
                      <a:pt x="6072" y="7942"/>
                    </a:cubicBezTo>
                    <a:cubicBezTo>
                      <a:pt x="4489" y="8002"/>
                      <a:pt x="2929" y="7918"/>
                      <a:pt x="1381" y="7704"/>
                    </a:cubicBezTo>
                    <a:cubicBezTo>
                      <a:pt x="95" y="7525"/>
                      <a:pt x="226" y="7382"/>
                      <a:pt x="143" y="6347"/>
                    </a:cubicBezTo>
                    <a:cubicBezTo>
                      <a:pt x="0" y="4608"/>
                      <a:pt x="95" y="2870"/>
                      <a:pt x="262" y="1132"/>
                    </a:cubicBezTo>
                    <a:cubicBezTo>
                      <a:pt x="274" y="929"/>
                      <a:pt x="310" y="739"/>
                      <a:pt x="393" y="572"/>
                    </a:cubicBezTo>
                    <a:cubicBezTo>
                      <a:pt x="560" y="251"/>
                      <a:pt x="845" y="60"/>
                      <a:pt x="1226" y="60"/>
                    </a:cubicBezTo>
                    <a:cubicBezTo>
                      <a:pt x="2119" y="60"/>
                      <a:pt x="3012" y="1"/>
                      <a:pt x="3893" y="60"/>
                    </a:cubicBezTo>
                    <a:cubicBezTo>
                      <a:pt x="4786" y="120"/>
                      <a:pt x="5667" y="72"/>
                      <a:pt x="6560" y="36"/>
                    </a:cubicBezTo>
                    <a:cubicBezTo>
                      <a:pt x="6798" y="24"/>
                      <a:pt x="7049" y="24"/>
                      <a:pt x="7287" y="60"/>
                    </a:cubicBezTo>
                    <a:cubicBezTo>
                      <a:pt x="9061" y="239"/>
                      <a:pt x="10847" y="120"/>
                      <a:pt x="12621" y="132"/>
                    </a:cubicBezTo>
                    <a:cubicBezTo>
                      <a:pt x="13466" y="144"/>
                      <a:pt x="14323" y="60"/>
                      <a:pt x="15180" y="60"/>
                    </a:cubicBezTo>
                    <a:cubicBezTo>
                      <a:pt x="15728" y="60"/>
                      <a:pt x="16288" y="132"/>
                      <a:pt x="16847" y="203"/>
                    </a:cubicBezTo>
                    <a:cubicBezTo>
                      <a:pt x="17514" y="298"/>
                      <a:pt x="17740" y="548"/>
                      <a:pt x="17776" y="1251"/>
                    </a:cubicBezTo>
                    <a:cubicBezTo>
                      <a:pt x="17824" y="2060"/>
                      <a:pt x="17859" y="2882"/>
                      <a:pt x="17859" y="3703"/>
                    </a:cubicBezTo>
                    <a:cubicBezTo>
                      <a:pt x="17859" y="4334"/>
                      <a:pt x="17836" y="5001"/>
                      <a:pt x="17788" y="5632"/>
                    </a:cubicBezTo>
                    <a:cubicBezTo>
                      <a:pt x="17752" y="6109"/>
                      <a:pt x="17657" y="6609"/>
                      <a:pt x="17562" y="7085"/>
                    </a:cubicBezTo>
                    <a:cubicBezTo>
                      <a:pt x="17466" y="7454"/>
                      <a:pt x="17157" y="7644"/>
                      <a:pt x="16800" y="7716"/>
                    </a:cubicBezTo>
                    <a:cubicBezTo>
                      <a:pt x="14954" y="8133"/>
                      <a:pt x="13073" y="8275"/>
                      <a:pt x="11192" y="8204"/>
                    </a:cubicBezTo>
                    <a:cubicBezTo>
                      <a:pt x="11168" y="8180"/>
                      <a:pt x="11156" y="8168"/>
                      <a:pt x="11049" y="8109"/>
                    </a:cubicBez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7" name="Google Shape;507;p36"/>
              <p:cNvSpPr/>
              <p:nvPr/>
            </p:nvSpPr>
            <p:spPr>
              <a:xfrm>
                <a:off x="3910300" y="3268975"/>
                <a:ext cx="403950" cy="127425"/>
              </a:xfrm>
              <a:custGeom>
                <a:avLst/>
                <a:gdLst/>
                <a:ahLst/>
                <a:cxnLst/>
                <a:rect l="l" t="t" r="r" b="b"/>
                <a:pathLst>
                  <a:path w="16158" h="5097" extrusionOk="0">
                    <a:moveTo>
                      <a:pt x="48" y="1"/>
                    </a:moveTo>
                    <a:cubicBezTo>
                      <a:pt x="2239" y="191"/>
                      <a:pt x="4310" y="406"/>
                      <a:pt x="6454" y="251"/>
                    </a:cubicBezTo>
                    <a:cubicBezTo>
                      <a:pt x="6466" y="572"/>
                      <a:pt x="6477" y="846"/>
                      <a:pt x="6489" y="1132"/>
                    </a:cubicBezTo>
                    <a:cubicBezTo>
                      <a:pt x="6513" y="1311"/>
                      <a:pt x="6489" y="1489"/>
                      <a:pt x="6525" y="1644"/>
                    </a:cubicBezTo>
                    <a:cubicBezTo>
                      <a:pt x="6585" y="1965"/>
                      <a:pt x="6787" y="2144"/>
                      <a:pt x="7108" y="2156"/>
                    </a:cubicBezTo>
                    <a:cubicBezTo>
                      <a:pt x="7835" y="2168"/>
                      <a:pt x="8561" y="2180"/>
                      <a:pt x="9299" y="2168"/>
                    </a:cubicBezTo>
                    <a:cubicBezTo>
                      <a:pt x="9502" y="2168"/>
                      <a:pt x="9716" y="2096"/>
                      <a:pt x="9906" y="2049"/>
                    </a:cubicBezTo>
                    <a:cubicBezTo>
                      <a:pt x="10192" y="1977"/>
                      <a:pt x="10347" y="1799"/>
                      <a:pt x="10383" y="1501"/>
                    </a:cubicBezTo>
                    <a:cubicBezTo>
                      <a:pt x="10406" y="1191"/>
                      <a:pt x="10454" y="894"/>
                      <a:pt x="10502" y="572"/>
                    </a:cubicBezTo>
                    <a:cubicBezTo>
                      <a:pt x="12371" y="441"/>
                      <a:pt x="14216" y="299"/>
                      <a:pt x="16098" y="156"/>
                    </a:cubicBezTo>
                    <a:cubicBezTo>
                      <a:pt x="16110" y="263"/>
                      <a:pt x="16157" y="358"/>
                      <a:pt x="16133" y="453"/>
                    </a:cubicBezTo>
                    <a:lnTo>
                      <a:pt x="15871" y="4251"/>
                    </a:lnTo>
                    <a:cubicBezTo>
                      <a:pt x="15860" y="4370"/>
                      <a:pt x="15836" y="4490"/>
                      <a:pt x="15812" y="4609"/>
                    </a:cubicBezTo>
                    <a:cubicBezTo>
                      <a:pt x="15693" y="4978"/>
                      <a:pt x="15562" y="5085"/>
                      <a:pt x="15169" y="5073"/>
                    </a:cubicBezTo>
                    <a:cubicBezTo>
                      <a:pt x="13502" y="5037"/>
                      <a:pt x="11823" y="5013"/>
                      <a:pt x="10156" y="5001"/>
                    </a:cubicBezTo>
                    <a:cubicBezTo>
                      <a:pt x="9823" y="5001"/>
                      <a:pt x="9502" y="5037"/>
                      <a:pt x="9156" y="5037"/>
                    </a:cubicBezTo>
                    <a:cubicBezTo>
                      <a:pt x="8120" y="5061"/>
                      <a:pt x="7073" y="5097"/>
                      <a:pt x="6037" y="5085"/>
                    </a:cubicBezTo>
                    <a:cubicBezTo>
                      <a:pt x="4763" y="5073"/>
                      <a:pt x="3489" y="5025"/>
                      <a:pt x="2227" y="4954"/>
                    </a:cubicBezTo>
                    <a:cubicBezTo>
                      <a:pt x="1691" y="4918"/>
                      <a:pt x="1155" y="4835"/>
                      <a:pt x="631" y="4728"/>
                    </a:cubicBezTo>
                    <a:cubicBezTo>
                      <a:pt x="227" y="4656"/>
                      <a:pt x="0" y="4394"/>
                      <a:pt x="24" y="3954"/>
                    </a:cubicBezTo>
                    <a:cubicBezTo>
                      <a:pt x="36" y="3430"/>
                      <a:pt x="36" y="2906"/>
                      <a:pt x="48" y="2394"/>
                    </a:cubicBezTo>
                    <a:cubicBezTo>
                      <a:pt x="48" y="1977"/>
                      <a:pt x="60" y="1561"/>
                      <a:pt x="60" y="1144"/>
                    </a:cubicBezTo>
                    <a:cubicBezTo>
                      <a:pt x="48" y="787"/>
                      <a:pt x="48" y="406"/>
                      <a:pt x="48" y="1"/>
                    </a:cubicBez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8" name="Google Shape;508;p36"/>
              <p:cNvSpPr/>
              <p:nvPr/>
            </p:nvSpPr>
            <p:spPr>
              <a:xfrm>
                <a:off x="4051675" y="2974900"/>
                <a:ext cx="155700" cy="84250"/>
              </a:xfrm>
              <a:custGeom>
                <a:avLst/>
                <a:gdLst/>
                <a:ahLst/>
                <a:cxnLst/>
                <a:rect l="l" t="t" r="r" b="b"/>
                <a:pathLst>
                  <a:path w="6228" h="3370" extrusionOk="0">
                    <a:moveTo>
                      <a:pt x="5144" y="3263"/>
                    </a:moveTo>
                    <a:cubicBezTo>
                      <a:pt x="5132" y="3072"/>
                      <a:pt x="5132" y="2870"/>
                      <a:pt x="5097" y="2668"/>
                    </a:cubicBezTo>
                    <a:cubicBezTo>
                      <a:pt x="5073" y="2346"/>
                      <a:pt x="5049" y="2036"/>
                      <a:pt x="4990" y="1727"/>
                    </a:cubicBezTo>
                    <a:cubicBezTo>
                      <a:pt x="4894" y="1286"/>
                      <a:pt x="4597" y="1024"/>
                      <a:pt x="4144" y="1013"/>
                    </a:cubicBezTo>
                    <a:cubicBezTo>
                      <a:pt x="3513" y="1001"/>
                      <a:pt x="2894" y="1001"/>
                      <a:pt x="2275" y="1013"/>
                    </a:cubicBezTo>
                    <a:cubicBezTo>
                      <a:pt x="1799" y="1024"/>
                      <a:pt x="1584" y="1251"/>
                      <a:pt x="1537" y="1727"/>
                    </a:cubicBezTo>
                    <a:cubicBezTo>
                      <a:pt x="1513" y="2084"/>
                      <a:pt x="1525" y="2453"/>
                      <a:pt x="1513" y="2834"/>
                    </a:cubicBezTo>
                    <a:lnTo>
                      <a:pt x="1513" y="3263"/>
                    </a:lnTo>
                    <a:cubicBezTo>
                      <a:pt x="1072" y="3370"/>
                      <a:pt x="691" y="3299"/>
                      <a:pt x="287" y="3287"/>
                    </a:cubicBezTo>
                    <a:cubicBezTo>
                      <a:pt x="96" y="3287"/>
                      <a:pt x="1" y="3156"/>
                      <a:pt x="1" y="2977"/>
                    </a:cubicBezTo>
                    <a:cubicBezTo>
                      <a:pt x="25" y="2322"/>
                      <a:pt x="1" y="1655"/>
                      <a:pt x="96" y="1001"/>
                    </a:cubicBezTo>
                    <a:cubicBezTo>
                      <a:pt x="168" y="417"/>
                      <a:pt x="644" y="48"/>
                      <a:pt x="1287" y="36"/>
                    </a:cubicBezTo>
                    <a:cubicBezTo>
                      <a:pt x="2227" y="1"/>
                      <a:pt x="3156" y="1"/>
                      <a:pt x="4097" y="36"/>
                    </a:cubicBezTo>
                    <a:cubicBezTo>
                      <a:pt x="4561" y="48"/>
                      <a:pt x="5025" y="155"/>
                      <a:pt x="5478" y="274"/>
                    </a:cubicBezTo>
                    <a:cubicBezTo>
                      <a:pt x="5990" y="393"/>
                      <a:pt x="6168" y="596"/>
                      <a:pt x="6192" y="1108"/>
                    </a:cubicBezTo>
                    <a:cubicBezTo>
                      <a:pt x="6228" y="1703"/>
                      <a:pt x="6228" y="2275"/>
                      <a:pt x="6216" y="2870"/>
                    </a:cubicBezTo>
                    <a:cubicBezTo>
                      <a:pt x="6192" y="3310"/>
                      <a:pt x="6121" y="3334"/>
                      <a:pt x="5692" y="3334"/>
                    </a:cubicBezTo>
                    <a:lnTo>
                      <a:pt x="5323" y="3334"/>
                    </a:lnTo>
                    <a:cubicBezTo>
                      <a:pt x="5275" y="3322"/>
                      <a:pt x="5228" y="3287"/>
                      <a:pt x="5144" y="326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9" name="Google Shape;509;p36"/>
              <p:cNvSpPr/>
              <p:nvPr/>
            </p:nvSpPr>
            <p:spPr>
              <a:xfrm>
                <a:off x="4077575" y="3242500"/>
                <a:ext cx="86350" cy="70550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2822" extrusionOk="0">
                    <a:moveTo>
                      <a:pt x="310" y="2762"/>
                    </a:moveTo>
                    <a:cubicBezTo>
                      <a:pt x="1" y="1893"/>
                      <a:pt x="96" y="1072"/>
                      <a:pt x="203" y="238"/>
                    </a:cubicBezTo>
                    <a:cubicBezTo>
                      <a:pt x="239" y="48"/>
                      <a:pt x="382" y="0"/>
                      <a:pt x="548" y="0"/>
                    </a:cubicBezTo>
                    <a:cubicBezTo>
                      <a:pt x="858" y="0"/>
                      <a:pt x="1179" y="0"/>
                      <a:pt x="1489" y="12"/>
                    </a:cubicBezTo>
                    <a:cubicBezTo>
                      <a:pt x="1989" y="48"/>
                      <a:pt x="2477" y="84"/>
                      <a:pt x="2989" y="131"/>
                    </a:cubicBezTo>
                    <a:cubicBezTo>
                      <a:pt x="3108" y="143"/>
                      <a:pt x="3215" y="203"/>
                      <a:pt x="3346" y="250"/>
                    </a:cubicBezTo>
                    <a:cubicBezTo>
                      <a:pt x="3454" y="965"/>
                      <a:pt x="3334" y="1643"/>
                      <a:pt x="3263" y="2334"/>
                    </a:cubicBezTo>
                    <a:cubicBezTo>
                      <a:pt x="3227" y="2572"/>
                      <a:pt x="3061" y="2727"/>
                      <a:pt x="2846" y="2739"/>
                    </a:cubicBezTo>
                    <a:cubicBezTo>
                      <a:pt x="2013" y="2822"/>
                      <a:pt x="1156" y="2810"/>
                      <a:pt x="310" y="276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0" name="Google Shape;510;p36"/>
              <p:cNvSpPr/>
              <p:nvPr/>
            </p:nvSpPr>
            <p:spPr>
              <a:xfrm>
                <a:off x="3885600" y="2960625"/>
                <a:ext cx="470600" cy="451850"/>
              </a:xfrm>
              <a:custGeom>
                <a:avLst/>
                <a:gdLst/>
                <a:ahLst/>
                <a:cxnLst/>
                <a:rect l="l" t="t" r="r" b="b"/>
                <a:pathLst>
                  <a:path w="18824" h="18074" extrusionOk="0">
                    <a:moveTo>
                      <a:pt x="18812" y="7120"/>
                    </a:moveTo>
                    <a:cubicBezTo>
                      <a:pt x="18800" y="6572"/>
                      <a:pt x="18776" y="5858"/>
                      <a:pt x="18705" y="5132"/>
                    </a:cubicBezTo>
                    <a:cubicBezTo>
                      <a:pt x="18633" y="4382"/>
                      <a:pt x="18217" y="3965"/>
                      <a:pt x="17431" y="3858"/>
                    </a:cubicBezTo>
                    <a:cubicBezTo>
                      <a:pt x="16669" y="3762"/>
                      <a:pt x="15847" y="3667"/>
                      <a:pt x="15014" y="3667"/>
                    </a:cubicBezTo>
                    <a:cubicBezTo>
                      <a:pt x="14573" y="3667"/>
                      <a:pt x="14133" y="3703"/>
                      <a:pt x="13740" y="3762"/>
                    </a:cubicBezTo>
                    <a:lnTo>
                      <a:pt x="13680" y="3762"/>
                    </a:lnTo>
                    <a:cubicBezTo>
                      <a:pt x="13621" y="3762"/>
                      <a:pt x="13561" y="3739"/>
                      <a:pt x="13502" y="3739"/>
                    </a:cubicBezTo>
                    <a:lnTo>
                      <a:pt x="13454" y="3739"/>
                    </a:lnTo>
                    <a:lnTo>
                      <a:pt x="13454" y="3584"/>
                    </a:lnTo>
                    <a:lnTo>
                      <a:pt x="13454" y="2965"/>
                    </a:lnTo>
                    <a:cubicBezTo>
                      <a:pt x="13454" y="2869"/>
                      <a:pt x="13442" y="2750"/>
                      <a:pt x="13442" y="2643"/>
                    </a:cubicBezTo>
                    <a:cubicBezTo>
                      <a:pt x="13419" y="2191"/>
                      <a:pt x="13407" y="1750"/>
                      <a:pt x="13347" y="1286"/>
                    </a:cubicBezTo>
                    <a:cubicBezTo>
                      <a:pt x="13288" y="822"/>
                      <a:pt x="12990" y="488"/>
                      <a:pt x="12526" y="333"/>
                    </a:cubicBezTo>
                    <a:lnTo>
                      <a:pt x="12407" y="286"/>
                    </a:lnTo>
                    <a:cubicBezTo>
                      <a:pt x="12037" y="167"/>
                      <a:pt x="11668" y="48"/>
                      <a:pt x="11275" y="36"/>
                    </a:cubicBezTo>
                    <a:cubicBezTo>
                      <a:pt x="10644" y="0"/>
                      <a:pt x="10013" y="0"/>
                      <a:pt x="9251" y="0"/>
                    </a:cubicBezTo>
                    <a:lnTo>
                      <a:pt x="8501" y="0"/>
                    </a:lnTo>
                    <a:lnTo>
                      <a:pt x="8061" y="0"/>
                    </a:lnTo>
                    <a:cubicBezTo>
                      <a:pt x="6930" y="0"/>
                      <a:pt x="6120" y="833"/>
                      <a:pt x="6120" y="1976"/>
                    </a:cubicBezTo>
                    <a:lnTo>
                      <a:pt x="6120" y="3179"/>
                    </a:lnTo>
                    <a:lnTo>
                      <a:pt x="6120" y="3667"/>
                    </a:lnTo>
                    <a:cubicBezTo>
                      <a:pt x="5858" y="3739"/>
                      <a:pt x="5644" y="3762"/>
                      <a:pt x="5441" y="3762"/>
                    </a:cubicBezTo>
                    <a:cubicBezTo>
                      <a:pt x="5322" y="3762"/>
                      <a:pt x="5227" y="3762"/>
                      <a:pt x="5120" y="3739"/>
                    </a:cubicBezTo>
                    <a:lnTo>
                      <a:pt x="4929" y="3739"/>
                    </a:lnTo>
                    <a:cubicBezTo>
                      <a:pt x="4215" y="3727"/>
                      <a:pt x="3477" y="3715"/>
                      <a:pt x="2762" y="3703"/>
                    </a:cubicBezTo>
                    <a:cubicBezTo>
                      <a:pt x="2429" y="3703"/>
                      <a:pt x="2084" y="3679"/>
                      <a:pt x="1739" y="3679"/>
                    </a:cubicBezTo>
                    <a:lnTo>
                      <a:pt x="1715" y="3679"/>
                    </a:lnTo>
                    <a:cubicBezTo>
                      <a:pt x="857" y="3679"/>
                      <a:pt x="167" y="4382"/>
                      <a:pt x="119" y="5227"/>
                    </a:cubicBezTo>
                    <a:cubicBezTo>
                      <a:pt x="107" y="5501"/>
                      <a:pt x="84" y="5751"/>
                      <a:pt x="72" y="6013"/>
                    </a:cubicBezTo>
                    <a:cubicBezTo>
                      <a:pt x="48" y="6346"/>
                      <a:pt x="24" y="6667"/>
                      <a:pt x="12" y="7013"/>
                    </a:cubicBezTo>
                    <a:cubicBezTo>
                      <a:pt x="0" y="8203"/>
                      <a:pt x="0" y="9501"/>
                      <a:pt x="12" y="11097"/>
                    </a:cubicBezTo>
                    <a:cubicBezTo>
                      <a:pt x="12" y="11466"/>
                      <a:pt x="72" y="11894"/>
                      <a:pt x="441" y="12192"/>
                    </a:cubicBezTo>
                    <a:cubicBezTo>
                      <a:pt x="441" y="12192"/>
                      <a:pt x="476" y="12240"/>
                      <a:pt x="488" y="12418"/>
                    </a:cubicBezTo>
                    <a:cubicBezTo>
                      <a:pt x="500" y="12585"/>
                      <a:pt x="500" y="12763"/>
                      <a:pt x="488" y="12918"/>
                    </a:cubicBezTo>
                    <a:lnTo>
                      <a:pt x="488" y="13085"/>
                    </a:lnTo>
                    <a:cubicBezTo>
                      <a:pt x="488" y="13573"/>
                      <a:pt x="488" y="14049"/>
                      <a:pt x="476" y="14549"/>
                    </a:cubicBezTo>
                    <a:cubicBezTo>
                      <a:pt x="476" y="14871"/>
                      <a:pt x="465" y="15216"/>
                      <a:pt x="465" y="15538"/>
                    </a:cubicBezTo>
                    <a:cubicBezTo>
                      <a:pt x="465" y="15942"/>
                      <a:pt x="441" y="16335"/>
                      <a:pt x="441" y="16728"/>
                    </a:cubicBezTo>
                    <a:cubicBezTo>
                      <a:pt x="441" y="17109"/>
                      <a:pt x="607" y="17371"/>
                      <a:pt x="917" y="17490"/>
                    </a:cubicBezTo>
                    <a:cubicBezTo>
                      <a:pt x="977" y="17526"/>
                      <a:pt x="1036" y="17538"/>
                      <a:pt x="1096" y="17574"/>
                    </a:cubicBezTo>
                    <a:cubicBezTo>
                      <a:pt x="1298" y="17645"/>
                      <a:pt x="1477" y="17728"/>
                      <a:pt x="1679" y="17764"/>
                    </a:cubicBezTo>
                    <a:cubicBezTo>
                      <a:pt x="2167" y="17836"/>
                      <a:pt x="2751" y="17919"/>
                      <a:pt x="3358" y="17955"/>
                    </a:cubicBezTo>
                    <a:cubicBezTo>
                      <a:pt x="4787" y="18014"/>
                      <a:pt x="5965" y="18038"/>
                      <a:pt x="7084" y="18038"/>
                    </a:cubicBezTo>
                    <a:lnTo>
                      <a:pt x="7108" y="18038"/>
                    </a:lnTo>
                    <a:cubicBezTo>
                      <a:pt x="7846" y="18038"/>
                      <a:pt x="8585" y="18014"/>
                      <a:pt x="9299" y="17978"/>
                    </a:cubicBezTo>
                    <a:cubicBezTo>
                      <a:pt x="9549" y="17967"/>
                      <a:pt x="9811" y="17967"/>
                      <a:pt x="10061" y="17955"/>
                    </a:cubicBezTo>
                    <a:cubicBezTo>
                      <a:pt x="10549" y="17943"/>
                      <a:pt x="11037" y="17919"/>
                      <a:pt x="11573" y="17919"/>
                    </a:cubicBezTo>
                    <a:cubicBezTo>
                      <a:pt x="13145" y="17919"/>
                      <a:pt x="14704" y="18002"/>
                      <a:pt x="16062" y="18074"/>
                    </a:cubicBezTo>
                    <a:lnTo>
                      <a:pt x="16205" y="18074"/>
                    </a:lnTo>
                    <a:cubicBezTo>
                      <a:pt x="16859" y="18074"/>
                      <a:pt x="17169" y="17800"/>
                      <a:pt x="17324" y="17133"/>
                    </a:cubicBezTo>
                    <a:cubicBezTo>
                      <a:pt x="17371" y="16943"/>
                      <a:pt x="17395" y="16716"/>
                      <a:pt x="17407" y="16431"/>
                    </a:cubicBezTo>
                    <a:cubicBezTo>
                      <a:pt x="17443" y="15919"/>
                      <a:pt x="17467" y="15407"/>
                      <a:pt x="17502" y="14883"/>
                    </a:cubicBezTo>
                    <a:cubicBezTo>
                      <a:pt x="17550" y="14216"/>
                      <a:pt x="17574" y="13549"/>
                      <a:pt x="17621" y="12894"/>
                    </a:cubicBezTo>
                    <a:cubicBezTo>
                      <a:pt x="17633" y="12621"/>
                      <a:pt x="17693" y="12418"/>
                      <a:pt x="17931" y="12240"/>
                    </a:cubicBezTo>
                    <a:cubicBezTo>
                      <a:pt x="18169" y="12061"/>
                      <a:pt x="18383" y="11751"/>
                      <a:pt x="18455" y="11430"/>
                    </a:cubicBezTo>
                    <a:cubicBezTo>
                      <a:pt x="18610" y="10799"/>
                      <a:pt x="18705" y="10180"/>
                      <a:pt x="18753" y="9608"/>
                    </a:cubicBezTo>
                    <a:cubicBezTo>
                      <a:pt x="18824" y="8799"/>
                      <a:pt x="18824" y="8049"/>
                      <a:pt x="18812" y="7120"/>
                    </a:cubicBezTo>
                    <a:close/>
                    <a:moveTo>
                      <a:pt x="16705" y="16573"/>
                    </a:moveTo>
                    <a:cubicBezTo>
                      <a:pt x="16693" y="16693"/>
                      <a:pt x="16681" y="16800"/>
                      <a:pt x="16645" y="16895"/>
                    </a:cubicBezTo>
                    <a:cubicBezTo>
                      <a:pt x="16562" y="17193"/>
                      <a:pt x="16467" y="17252"/>
                      <a:pt x="16169" y="17252"/>
                    </a:cubicBezTo>
                    <a:lnTo>
                      <a:pt x="14597" y="17228"/>
                    </a:lnTo>
                    <a:cubicBezTo>
                      <a:pt x="13454" y="17216"/>
                      <a:pt x="12287" y="17181"/>
                      <a:pt x="11144" y="17181"/>
                    </a:cubicBezTo>
                    <a:lnTo>
                      <a:pt x="11097" y="17181"/>
                    </a:lnTo>
                    <a:cubicBezTo>
                      <a:pt x="10918" y="17181"/>
                      <a:pt x="10740" y="17193"/>
                      <a:pt x="10573" y="17216"/>
                    </a:cubicBezTo>
                    <a:cubicBezTo>
                      <a:pt x="10430" y="17228"/>
                      <a:pt x="10299" y="17228"/>
                      <a:pt x="10144" y="17240"/>
                    </a:cubicBezTo>
                    <a:cubicBezTo>
                      <a:pt x="9918" y="17240"/>
                      <a:pt x="9680" y="17252"/>
                      <a:pt x="9466" y="17252"/>
                    </a:cubicBezTo>
                    <a:cubicBezTo>
                      <a:pt x="8835" y="17276"/>
                      <a:pt x="8192" y="17288"/>
                      <a:pt x="7573" y="17288"/>
                    </a:cubicBezTo>
                    <a:lnTo>
                      <a:pt x="7025" y="17288"/>
                    </a:lnTo>
                    <a:cubicBezTo>
                      <a:pt x="5799" y="17276"/>
                      <a:pt x="4525" y="17228"/>
                      <a:pt x="3215" y="17157"/>
                    </a:cubicBezTo>
                    <a:cubicBezTo>
                      <a:pt x="2679" y="17121"/>
                      <a:pt x="2143" y="17038"/>
                      <a:pt x="1631" y="16943"/>
                    </a:cubicBezTo>
                    <a:cubicBezTo>
                      <a:pt x="1286" y="16883"/>
                      <a:pt x="1131" y="16681"/>
                      <a:pt x="1143" y="16323"/>
                    </a:cubicBezTo>
                    <a:cubicBezTo>
                      <a:pt x="1155" y="15931"/>
                      <a:pt x="1155" y="15526"/>
                      <a:pt x="1167" y="15145"/>
                    </a:cubicBezTo>
                    <a:lnTo>
                      <a:pt x="1167" y="14752"/>
                    </a:lnTo>
                    <a:cubicBezTo>
                      <a:pt x="1167" y="14335"/>
                      <a:pt x="1191" y="13918"/>
                      <a:pt x="1191" y="13502"/>
                    </a:cubicBezTo>
                    <a:lnTo>
                      <a:pt x="1191" y="12752"/>
                    </a:lnTo>
                    <a:lnTo>
                      <a:pt x="1191" y="12525"/>
                    </a:lnTo>
                    <a:lnTo>
                      <a:pt x="1643" y="12573"/>
                    </a:lnTo>
                    <a:cubicBezTo>
                      <a:pt x="3096" y="12704"/>
                      <a:pt x="4441" y="12823"/>
                      <a:pt x="5846" y="12823"/>
                    </a:cubicBezTo>
                    <a:cubicBezTo>
                      <a:pt x="6346" y="12823"/>
                      <a:pt x="6822" y="12811"/>
                      <a:pt x="7299" y="12775"/>
                    </a:cubicBezTo>
                    <a:lnTo>
                      <a:pt x="7334" y="13490"/>
                    </a:lnTo>
                    <a:lnTo>
                      <a:pt x="7334" y="13656"/>
                    </a:lnTo>
                    <a:cubicBezTo>
                      <a:pt x="7334" y="13776"/>
                      <a:pt x="7334" y="13906"/>
                      <a:pt x="7370" y="14037"/>
                    </a:cubicBezTo>
                    <a:cubicBezTo>
                      <a:pt x="7442" y="14430"/>
                      <a:pt x="7704" y="14657"/>
                      <a:pt x="8073" y="14668"/>
                    </a:cubicBezTo>
                    <a:cubicBezTo>
                      <a:pt x="8632" y="14680"/>
                      <a:pt x="9204" y="14692"/>
                      <a:pt x="9799" y="14692"/>
                    </a:cubicBezTo>
                    <a:lnTo>
                      <a:pt x="10275" y="14692"/>
                    </a:lnTo>
                    <a:cubicBezTo>
                      <a:pt x="10478" y="14692"/>
                      <a:pt x="10668" y="14633"/>
                      <a:pt x="10847" y="14597"/>
                    </a:cubicBezTo>
                    <a:lnTo>
                      <a:pt x="10930" y="14561"/>
                    </a:lnTo>
                    <a:cubicBezTo>
                      <a:pt x="11275" y="14478"/>
                      <a:pt x="11490" y="14240"/>
                      <a:pt x="11514" y="13883"/>
                    </a:cubicBezTo>
                    <a:cubicBezTo>
                      <a:pt x="11549" y="13668"/>
                      <a:pt x="11573" y="13466"/>
                      <a:pt x="11585" y="13252"/>
                    </a:cubicBezTo>
                    <a:cubicBezTo>
                      <a:pt x="11609" y="13192"/>
                      <a:pt x="11609" y="13133"/>
                      <a:pt x="11621" y="13085"/>
                    </a:cubicBezTo>
                    <a:cubicBezTo>
                      <a:pt x="13407" y="12954"/>
                      <a:pt x="15181" y="12823"/>
                      <a:pt x="16967" y="12692"/>
                    </a:cubicBezTo>
                    <a:cubicBezTo>
                      <a:pt x="16979" y="12728"/>
                      <a:pt x="16979" y="12775"/>
                      <a:pt x="16979" y="12823"/>
                    </a:cubicBezTo>
                    <a:cubicBezTo>
                      <a:pt x="16895" y="13883"/>
                      <a:pt x="16812" y="15085"/>
                      <a:pt x="16705" y="16573"/>
                    </a:cubicBezTo>
                    <a:close/>
                    <a:moveTo>
                      <a:pt x="8025" y="11585"/>
                    </a:moveTo>
                    <a:lnTo>
                      <a:pt x="8025" y="11525"/>
                    </a:lnTo>
                    <a:cubicBezTo>
                      <a:pt x="8025" y="11478"/>
                      <a:pt x="8037" y="11418"/>
                      <a:pt x="8216" y="11418"/>
                    </a:cubicBezTo>
                    <a:lnTo>
                      <a:pt x="8454" y="11418"/>
                    </a:lnTo>
                    <a:cubicBezTo>
                      <a:pt x="8656" y="11418"/>
                      <a:pt x="8894" y="11418"/>
                      <a:pt x="9132" y="11442"/>
                    </a:cubicBezTo>
                    <a:cubicBezTo>
                      <a:pt x="9597" y="11466"/>
                      <a:pt x="10085" y="11501"/>
                      <a:pt x="10632" y="11549"/>
                    </a:cubicBezTo>
                    <a:cubicBezTo>
                      <a:pt x="10692" y="11549"/>
                      <a:pt x="10752" y="11585"/>
                      <a:pt x="10835" y="11609"/>
                    </a:cubicBezTo>
                    <a:cubicBezTo>
                      <a:pt x="10847" y="11609"/>
                      <a:pt x="10859" y="11632"/>
                      <a:pt x="10859" y="11632"/>
                    </a:cubicBezTo>
                    <a:cubicBezTo>
                      <a:pt x="10918" y="12180"/>
                      <a:pt x="10859" y="12740"/>
                      <a:pt x="10799" y="13287"/>
                    </a:cubicBezTo>
                    <a:cubicBezTo>
                      <a:pt x="10787" y="13383"/>
                      <a:pt x="10775" y="13490"/>
                      <a:pt x="10775" y="13597"/>
                    </a:cubicBezTo>
                    <a:cubicBezTo>
                      <a:pt x="10740" y="13823"/>
                      <a:pt x="10561" y="13859"/>
                      <a:pt x="10490" y="13883"/>
                    </a:cubicBezTo>
                    <a:cubicBezTo>
                      <a:pt x="10097" y="13918"/>
                      <a:pt x="9668" y="13942"/>
                      <a:pt x="9192" y="13942"/>
                    </a:cubicBezTo>
                    <a:cubicBezTo>
                      <a:pt x="8787" y="13942"/>
                      <a:pt x="8394" y="13918"/>
                      <a:pt x="8073" y="13906"/>
                    </a:cubicBezTo>
                    <a:cubicBezTo>
                      <a:pt x="7858" y="13121"/>
                      <a:pt x="7930" y="12371"/>
                      <a:pt x="8025" y="11585"/>
                    </a:cubicBezTo>
                    <a:close/>
                    <a:moveTo>
                      <a:pt x="12466" y="12287"/>
                    </a:moveTo>
                    <a:cubicBezTo>
                      <a:pt x="12180" y="12287"/>
                      <a:pt x="11906" y="12287"/>
                      <a:pt x="11621" y="12275"/>
                    </a:cubicBezTo>
                    <a:cubicBezTo>
                      <a:pt x="11621" y="12275"/>
                      <a:pt x="11609" y="12252"/>
                      <a:pt x="11585" y="12252"/>
                    </a:cubicBezTo>
                    <a:lnTo>
                      <a:pt x="11585" y="12097"/>
                    </a:lnTo>
                    <a:lnTo>
                      <a:pt x="11585" y="11513"/>
                    </a:lnTo>
                    <a:cubicBezTo>
                      <a:pt x="11573" y="11097"/>
                      <a:pt x="11466" y="10811"/>
                      <a:pt x="10954" y="10787"/>
                    </a:cubicBezTo>
                    <a:cubicBezTo>
                      <a:pt x="9954" y="10728"/>
                      <a:pt x="9049" y="10668"/>
                      <a:pt x="8180" y="10644"/>
                    </a:cubicBezTo>
                    <a:lnTo>
                      <a:pt x="8144" y="10644"/>
                    </a:lnTo>
                    <a:cubicBezTo>
                      <a:pt x="7644" y="10644"/>
                      <a:pt x="7394" y="10906"/>
                      <a:pt x="7334" y="11418"/>
                    </a:cubicBezTo>
                    <a:lnTo>
                      <a:pt x="7275" y="11930"/>
                    </a:lnTo>
                    <a:cubicBezTo>
                      <a:pt x="7215" y="11942"/>
                      <a:pt x="7156" y="11942"/>
                      <a:pt x="7096" y="11954"/>
                    </a:cubicBezTo>
                    <a:cubicBezTo>
                      <a:pt x="6882" y="11990"/>
                      <a:pt x="6680" y="12013"/>
                      <a:pt x="6465" y="12013"/>
                    </a:cubicBezTo>
                    <a:cubicBezTo>
                      <a:pt x="6132" y="12037"/>
                      <a:pt x="5787" y="12037"/>
                      <a:pt x="5453" y="12037"/>
                    </a:cubicBezTo>
                    <a:cubicBezTo>
                      <a:pt x="4263" y="12037"/>
                      <a:pt x="3036" y="11942"/>
                      <a:pt x="1810" y="11763"/>
                    </a:cubicBezTo>
                    <a:cubicBezTo>
                      <a:pt x="786" y="11620"/>
                      <a:pt x="786" y="11573"/>
                      <a:pt x="726" y="10847"/>
                    </a:cubicBezTo>
                    <a:cubicBezTo>
                      <a:pt x="726" y="10751"/>
                      <a:pt x="715" y="10668"/>
                      <a:pt x="715" y="10561"/>
                    </a:cubicBezTo>
                    <a:cubicBezTo>
                      <a:pt x="560" y="8715"/>
                      <a:pt x="679" y="6894"/>
                      <a:pt x="834" y="5370"/>
                    </a:cubicBezTo>
                    <a:cubicBezTo>
                      <a:pt x="846" y="5203"/>
                      <a:pt x="869" y="5013"/>
                      <a:pt x="953" y="4858"/>
                    </a:cubicBezTo>
                    <a:cubicBezTo>
                      <a:pt x="1096" y="4560"/>
                      <a:pt x="1322" y="4429"/>
                      <a:pt x="1643" y="4429"/>
                    </a:cubicBezTo>
                    <a:lnTo>
                      <a:pt x="1739" y="4429"/>
                    </a:lnTo>
                    <a:cubicBezTo>
                      <a:pt x="2024" y="4429"/>
                      <a:pt x="2298" y="4429"/>
                      <a:pt x="2584" y="4417"/>
                    </a:cubicBezTo>
                    <a:cubicBezTo>
                      <a:pt x="2870" y="4417"/>
                      <a:pt x="3155" y="4393"/>
                      <a:pt x="3417" y="4393"/>
                    </a:cubicBezTo>
                    <a:cubicBezTo>
                      <a:pt x="3763" y="4393"/>
                      <a:pt x="4025" y="4417"/>
                      <a:pt x="4298" y="4429"/>
                    </a:cubicBezTo>
                    <a:cubicBezTo>
                      <a:pt x="4596" y="4441"/>
                      <a:pt x="4906" y="4453"/>
                      <a:pt x="5251" y="4453"/>
                    </a:cubicBezTo>
                    <a:cubicBezTo>
                      <a:pt x="5739" y="4453"/>
                      <a:pt x="6227" y="4441"/>
                      <a:pt x="6703" y="4429"/>
                    </a:cubicBezTo>
                    <a:lnTo>
                      <a:pt x="6977" y="4417"/>
                    </a:lnTo>
                    <a:cubicBezTo>
                      <a:pt x="7096" y="4417"/>
                      <a:pt x="7215" y="4393"/>
                      <a:pt x="7346" y="4393"/>
                    </a:cubicBezTo>
                    <a:cubicBezTo>
                      <a:pt x="7477" y="4393"/>
                      <a:pt x="7584" y="4393"/>
                      <a:pt x="7692" y="4417"/>
                    </a:cubicBezTo>
                    <a:cubicBezTo>
                      <a:pt x="8394" y="4489"/>
                      <a:pt x="9132" y="4512"/>
                      <a:pt x="10085" y="4512"/>
                    </a:cubicBezTo>
                    <a:cubicBezTo>
                      <a:pt x="10502" y="4512"/>
                      <a:pt x="10930" y="4512"/>
                      <a:pt x="11347" y="4501"/>
                    </a:cubicBezTo>
                    <a:cubicBezTo>
                      <a:pt x="11764" y="4501"/>
                      <a:pt x="12204" y="4489"/>
                      <a:pt x="12621" y="4489"/>
                    </a:cubicBezTo>
                    <a:lnTo>
                      <a:pt x="13014" y="4489"/>
                    </a:lnTo>
                    <a:lnTo>
                      <a:pt x="13133" y="4489"/>
                    </a:lnTo>
                    <a:cubicBezTo>
                      <a:pt x="13538" y="4489"/>
                      <a:pt x="13942" y="4477"/>
                      <a:pt x="14323" y="4453"/>
                    </a:cubicBezTo>
                    <a:cubicBezTo>
                      <a:pt x="14716" y="4441"/>
                      <a:pt x="15121" y="4429"/>
                      <a:pt x="15502" y="4429"/>
                    </a:cubicBezTo>
                    <a:lnTo>
                      <a:pt x="15574" y="4429"/>
                    </a:lnTo>
                    <a:cubicBezTo>
                      <a:pt x="16109" y="4429"/>
                      <a:pt x="16633" y="4501"/>
                      <a:pt x="17229" y="4572"/>
                    </a:cubicBezTo>
                    <a:cubicBezTo>
                      <a:pt x="17824" y="4655"/>
                      <a:pt x="18002" y="4846"/>
                      <a:pt x="18050" y="5465"/>
                    </a:cubicBezTo>
                    <a:cubicBezTo>
                      <a:pt x="18098" y="6215"/>
                      <a:pt x="18122" y="7013"/>
                      <a:pt x="18122" y="7906"/>
                    </a:cubicBezTo>
                    <a:cubicBezTo>
                      <a:pt x="18122" y="8656"/>
                      <a:pt x="18110" y="9263"/>
                      <a:pt x="18062" y="9835"/>
                    </a:cubicBezTo>
                    <a:cubicBezTo>
                      <a:pt x="18038" y="10263"/>
                      <a:pt x="17955" y="10704"/>
                      <a:pt x="17824" y="11239"/>
                    </a:cubicBezTo>
                    <a:cubicBezTo>
                      <a:pt x="17764" y="11513"/>
                      <a:pt x="17538" y="11692"/>
                      <a:pt x="17181" y="11775"/>
                    </a:cubicBezTo>
                    <a:cubicBezTo>
                      <a:pt x="15669" y="12121"/>
                      <a:pt x="14097" y="12287"/>
                      <a:pt x="12466" y="12287"/>
                    </a:cubicBezTo>
                    <a:close/>
                    <a:moveTo>
                      <a:pt x="11073" y="3739"/>
                    </a:moveTo>
                    <a:lnTo>
                      <a:pt x="11002" y="3739"/>
                    </a:lnTo>
                    <a:cubicBezTo>
                      <a:pt x="10883" y="3762"/>
                      <a:pt x="10775" y="3762"/>
                      <a:pt x="10656" y="3762"/>
                    </a:cubicBezTo>
                    <a:lnTo>
                      <a:pt x="10121" y="3762"/>
                    </a:lnTo>
                    <a:cubicBezTo>
                      <a:pt x="9763" y="3762"/>
                      <a:pt x="9370" y="3762"/>
                      <a:pt x="8989" y="3739"/>
                    </a:cubicBezTo>
                    <a:cubicBezTo>
                      <a:pt x="8704" y="3727"/>
                      <a:pt x="8692" y="3715"/>
                      <a:pt x="8680" y="3441"/>
                    </a:cubicBezTo>
                    <a:cubicBezTo>
                      <a:pt x="8656" y="3131"/>
                      <a:pt x="8680" y="2822"/>
                      <a:pt x="8692" y="2512"/>
                    </a:cubicBezTo>
                    <a:lnTo>
                      <a:pt x="8692" y="2417"/>
                    </a:lnTo>
                    <a:cubicBezTo>
                      <a:pt x="8704" y="2226"/>
                      <a:pt x="8811" y="2191"/>
                      <a:pt x="8918" y="2191"/>
                    </a:cubicBezTo>
                    <a:lnTo>
                      <a:pt x="9335" y="2191"/>
                    </a:lnTo>
                    <a:lnTo>
                      <a:pt x="9894" y="2191"/>
                    </a:lnTo>
                    <a:cubicBezTo>
                      <a:pt x="10144" y="2191"/>
                      <a:pt x="10371" y="2191"/>
                      <a:pt x="10561" y="2215"/>
                    </a:cubicBezTo>
                    <a:cubicBezTo>
                      <a:pt x="10918" y="2226"/>
                      <a:pt x="11037" y="2346"/>
                      <a:pt x="11085" y="2727"/>
                    </a:cubicBezTo>
                    <a:lnTo>
                      <a:pt x="11085" y="2762"/>
                    </a:lnTo>
                    <a:cubicBezTo>
                      <a:pt x="11156" y="3108"/>
                      <a:pt x="11192" y="3429"/>
                      <a:pt x="11073" y="3739"/>
                    </a:cubicBezTo>
                    <a:close/>
                    <a:moveTo>
                      <a:pt x="12704" y="3429"/>
                    </a:moveTo>
                    <a:cubicBezTo>
                      <a:pt x="12692" y="3739"/>
                      <a:pt x="12692" y="3739"/>
                      <a:pt x="12335" y="3762"/>
                    </a:cubicBezTo>
                    <a:lnTo>
                      <a:pt x="12204" y="3762"/>
                    </a:lnTo>
                    <a:lnTo>
                      <a:pt x="11978" y="3762"/>
                    </a:lnTo>
                    <a:cubicBezTo>
                      <a:pt x="11966" y="3762"/>
                      <a:pt x="11942" y="3739"/>
                      <a:pt x="11918" y="3739"/>
                    </a:cubicBezTo>
                    <a:lnTo>
                      <a:pt x="11918" y="3655"/>
                    </a:lnTo>
                    <a:cubicBezTo>
                      <a:pt x="11918" y="3524"/>
                      <a:pt x="11906" y="3369"/>
                      <a:pt x="11883" y="3239"/>
                    </a:cubicBezTo>
                    <a:cubicBezTo>
                      <a:pt x="11883" y="3167"/>
                      <a:pt x="11871" y="3084"/>
                      <a:pt x="11871" y="3000"/>
                    </a:cubicBezTo>
                    <a:cubicBezTo>
                      <a:pt x="11859" y="2762"/>
                      <a:pt x="11835" y="2524"/>
                      <a:pt x="11787" y="2286"/>
                    </a:cubicBezTo>
                    <a:cubicBezTo>
                      <a:pt x="11668" y="1774"/>
                      <a:pt x="11311" y="1464"/>
                      <a:pt x="10799" y="1464"/>
                    </a:cubicBezTo>
                    <a:cubicBezTo>
                      <a:pt x="10478" y="1453"/>
                      <a:pt x="10144" y="1453"/>
                      <a:pt x="9835" y="1453"/>
                    </a:cubicBezTo>
                    <a:cubicBezTo>
                      <a:pt x="9525" y="1453"/>
                      <a:pt x="9216" y="1453"/>
                      <a:pt x="8918" y="1464"/>
                    </a:cubicBezTo>
                    <a:cubicBezTo>
                      <a:pt x="8358" y="1476"/>
                      <a:pt x="8096" y="1750"/>
                      <a:pt x="8037" y="2310"/>
                    </a:cubicBezTo>
                    <a:cubicBezTo>
                      <a:pt x="8001" y="2584"/>
                      <a:pt x="8001" y="2846"/>
                      <a:pt x="8001" y="3108"/>
                    </a:cubicBezTo>
                    <a:lnTo>
                      <a:pt x="8001" y="3429"/>
                    </a:lnTo>
                    <a:lnTo>
                      <a:pt x="8001" y="3715"/>
                    </a:lnTo>
                    <a:lnTo>
                      <a:pt x="8001" y="3739"/>
                    </a:lnTo>
                    <a:cubicBezTo>
                      <a:pt x="7870" y="3762"/>
                      <a:pt x="7739" y="3774"/>
                      <a:pt x="7584" y="3774"/>
                    </a:cubicBezTo>
                    <a:cubicBezTo>
                      <a:pt x="7454" y="3774"/>
                      <a:pt x="7334" y="3774"/>
                      <a:pt x="7215" y="3762"/>
                    </a:cubicBezTo>
                    <a:cubicBezTo>
                      <a:pt x="7132" y="3762"/>
                      <a:pt x="7037" y="3739"/>
                      <a:pt x="6953" y="3739"/>
                    </a:cubicBezTo>
                    <a:cubicBezTo>
                      <a:pt x="6906" y="3739"/>
                      <a:pt x="6870" y="3727"/>
                      <a:pt x="6846" y="3715"/>
                    </a:cubicBezTo>
                    <a:cubicBezTo>
                      <a:pt x="6811" y="3679"/>
                      <a:pt x="6811" y="3643"/>
                      <a:pt x="6811" y="3584"/>
                    </a:cubicBezTo>
                    <a:cubicBezTo>
                      <a:pt x="6811" y="3417"/>
                      <a:pt x="6811" y="3239"/>
                      <a:pt x="6822" y="3072"/>
                    </a:cubicBezTo>
                    <a:cubicBezTo>
                      <a:pt x="6822" y="2596"/>
                      <a:pt x="6846" y="2096"/>
                      <a:pt x="6906" y="1619"/>
                    </a:cubicBezTo>
                    <a:cubicBezTo>
                      <a:pt x="6965" y="1119"/>
                      <a:pt x="7382" y="798"/>
                      <a:pt x="7954" y="762"/>
                    </a:cubicBezTo>
                    <a:cubicBezTo>
                      <a:pt x="8418" y="750"/>
                      <a:pt x="8882" y="750"/>
                      <a:pt x="9311" y="750"/>
                    </a:cubicBezTo>
                    <a:cubicBezTo>
                      <a:pt x="9799" y="750"/>
                      <a:pt x="10299" y="762"/>
                      <a:pt x="10752" y="786"/>
                    </a:cubicBezTo>
                    <a:cubicBezTo>
                      <a:pt x="11192" y="798"/>
                      <a:pt x="11609" y="881"/>
                      <a:pt x="12109" y="1000"/>
                    </a:cubicBezTo>
                    <a:cubicBezTo>
                      <a:pt x="12561" y="1107"/>
                      <a:pt x="12680" y="1262"/>
                      <a:pt x="12704" y="1703"/>
                    </a:cubicBezTo>
                    <a:cubicBezTo>
                      <a:pt x="12728" y="2274"/>
                      <a:pt x="12740" y="2869"/>
                      <a:pt x="12704" y="342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C194C00-6608-408A-0148-89A25683DF67}"/>
                </a:ext>
              </a:extLst>
            </p:cNvPr>
            <p:cNvSpPr/>
            <p:nvPr/>
          </p:nvSpPr>
          <p:spPr>
            <a:xfrm>
              <a:off x="5978973" y="1875724"/>
              <a:ext cx="244813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Các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nước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đều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đặt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dưới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sự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lãnh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đạo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của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Đảng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Cộng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sản</a:t>
              </a:r>
              <a:r>
                <a:rPr lang="en-US" altLang="en-V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endParaRPr lang="en-VN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0F3233D-8E2B-B1FF-DB15-E5FA4440C9BE}"/>
              </a:ext>
            </a:extLst>
          </p:cNvPr>
          <p:cNvGrpSpPr/>
          <p:nvPr/>
        </p:nvGrpSpPr>
        <p:grpSpPr>
          <a:xfrm>
            <a:off x="9061369" y="3996235"/>
            <a:ext cx="2941255" cy="2660894"/>
            <a:chOff x="9061369" y="3996235"/>
            <a:chExt cx="2941255" cy="2660894"/>
          </a:xfrm>
        </p:grpSpPr>
        <p:grpSp>
          <p:nvGrpSpPr>
            <p:cNvPr id="472" name="Google Shape;472;p36"/>
            <p:cNvGrpSpPr/>
            <p:nvPr/>
          </p:nvGrpSpPr>
          <p:grpSpPr>
            <a:xfrm>
              <a:off x="9061369" y="4413829"/>
              <a:ext cx="2941255" cy="2243300"/>
              <a:chOff x="6214311" y="3125853"/>
              <a:chExt cx="1981088" cy="1649647"/>
            </a:xfrm>
          </p:grpSpPr>
          <p:sp>
            <p:nvSpPr>
              <p:cNvPr id="473" name="Google Shape;473;p36"/>
              <p:cNvSpPr/>
              <p:nvPr/>
            </p:nvSpPr>
            <p:spPr>
              <a:xfrm rot="-211504">
                <a:off x="6719514" y="3557045"/>
                <a:ext cx="1463769" cy="1173611"/>
              </a:xfrm>
              <a:prstGeom prst="roundRect">
                <a:avLst>
                  <a:gd name="adj" fmla="val 24491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74" name="Google Shape;474;p36"/>
              <p:cNvSpPr/>
              <p:nvPr/>
            </p:nvSpPr>
            <p:spPr>
              <a:xfrm rot="-211261">
                <a:off x="6229260" y="3181011"/>
                <a:ext cx="1802503" cy="1445184"/>
              </a:xfrm>
              <a:prstGeom prst="roundRect">
                <a:avLst>
                  <a:gd name="adj" fmla="val 24491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96" name="Google Shape;496;p36"/>
            <p:cNvSpPr/>
            <p:nvPr/>
          </p:nvSpPr>
          <p:spPr>
            <a:xfrm>
              <a:off x="10245857" y="3996235"/>
              <a:ext cx="307061" cy="307061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DCB46F8-5A3F-3950-CCD1-CA0810A9ED1D}"/>
                </a:ext>
              </a:extLst>
            </p:cNvPr>
            <p:cNvSpPr/>
            <p:nvPr/>
          </p:nvSpPr>
          <p:spPr>
            <a:xfrm>
              <a:off x="9121446" y="4793148"/>
              <a:ext cx="230513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VN" sz="2400" b="1" dirty="0" err="1">
                  <a:latin typeface="Times New Roman" panose="02020603050405020304" pitchFamily="18" charset="0"/>
                </a:rPr>
                <a:t>Cùng</a:t>
              </a:r>
              <a:r>
                <a:rPr lang="en-US" altLang="en-VN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latin typeface="Times New Roman" panose="02020603050405020304" pitchFamily="18" charset="0"/>
                </a:rPr>
                <a:t>chung</a:t>
              </a:r>
              <a:r>
                <a:rPr lang="en-US" altLang="en-VN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latin typeface="Times New Roman" panose="02020603050405020304" pitchFamily="18" charset="0"/>
                </a:rPr>
                <a:t>hệ</a:t>
              </a:r>
              <a:r>
                <a:rPr lang="en-US" altLang="en-VN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latin typeface="Times New Roman" panose="02020603050405020304" pitchFamily="18" charset="0"/>
                </a:rPr>
                <a:t>tư</a:t>
              </a:r>
              <a:r>
                <a:rPr lang="en-US" altLang="en-VN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latin typeface="Times New Roman" panose="02020603050405020304" pitchFamily="18" charset="0"/>
                </a:rPr>
                <a:t>tưởng</a:t>
              </a:r>
              <a:r>
                <a:rPr lang="en-US" altLang="en-VN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latin typeface="Times New Roman" panose="02020603050405020304" pitchFamily="18" charset="0"/>
                </a:rPr>
                <a:t>của</a:t>
              </a:r>
              <a:r>
                <a:rPr lang="en-US" altLang="en-VN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latin typeface="Times New Roman" panose="02020603050405020304" pitchFamily="18" charset="0"/>
                </a:rPr>
                <a:t>chủ</a:t>
              </a:r>
              <a:r>
                <a:rPr lang="en-US" altLang="en-VN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latin typeface="Times New Roman" panose="02020603050405020304" pitchFamily="18" charset="0"/>
                </a:rPr>
                <a:t>nghĩa</a:t>
              </a:r>
              <a:r>
                <a:rPr lang="en-US" altLang="en-VN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VN" sz="2400" b="1" dirty="0" err="1">
                  <a:latin typeface="Times New Roman" panose="02020603050405020304" pitchFamily="18" charset="0"/>
                </a:rPr>
                <a:t>Mác</a:t>
              </a:r>
              <a:r>
                <a:rPr lang="en-US" altLang="en-VN" sz="2400" b="1" dirty="0">
                  <a:latin typeface="Times New Roman" panose="02020603050405020304" pitchFamily="18" charset="0"/>
                </a:rPr>
                <a:t> Lê Nin.</a:t>
              </a:r>
              <a:endParaRPr lang="en-VN" dirty="0"/>
            </a:p>
          </p:txBody>
        </p:sp>
      </p:grpSp>
      <p:pic>
        <p:nvPicPr>
          <p:cNvPr id="26628" name="Picture 4">
            <a:extLst>
              <a:ext uri="{FF2B5EF4-FFF2-40B4-BE49-F238E27FC236}">
                <a16:creationId xmlns:a16="http://schemas.microsoft.com/office/drawing/2014/main" id="{FCC79713-473E-3ECF-2EA4-4B61FB2563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3" r="14002"/>
          <a:stretch/>
        </p:blipFill>
        <p:spPr bwMode="auto">
          <a:xfrm>
            <a:off x="-180020" y="1115983"/>
            <a:ext cx="4617637" cy="3024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036CEE1-0B83-AE52-B421-871B7E3CD8B3}"/>
              </a:ext>
            </a:extLst>
          </p:cNvPr>
          <p:cNvSpPr/>
          <p:nvPr/>
        </p:nvSpPr>
        <p:spPr>
          <a:xfrm>
            <a:off x="4424977" y="104816"/>
            <a:ext cx="678423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a. Cơ sở hình thành</a:t>
            </a:r>
            <a:endParaRPr lang="en-US" sz="60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47000"/>
          </a:schemeClr>
        </a:solidFill>
        <a:effectLst/>
      </p:bgPr>
    </p:bg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SEV là gì? Đôi nét về quá trình hình thành của Hội đồng Tương trợ Kinh tế">
            <a:extLst>
              <a:ext uri="{FF2B5EF4-FFF2-40B4-BE49-F238E27FC236}">
                <a16:creationId xmlns:a16="http://schemas.microsoft.com/office/drawing/2014/main" id="{F86A8CD3-FA39-EACB-1638-0949AFEAD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8" y="867706"/>
            <a:ext cx="4481365" cy="554858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1" name="Google Shape;341;p31"/>
          <p:cNvSpPr/>
          <p:nvPr/>
        </p:nvSpPr>
        <p:spPr>
          <a:xfrm>
            <a:off x="6512699" y="5971947"/>
            <a:ext cx="5679301" cy="549169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2" name="Google Shape;342;p31"/>
          <p:cNvSpPr/>
          <p:nvPr/>
        </p:nvSpPr>
        <p:spPr>
          <a:xfrm>
            <a:off x="-302806" y="-214976"/>
            <a:ext cx="1618007" cy="161800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43" name="Google Shape;343;p31"/>
          <p:cNvGrpSpPr/>
          <p:nvPr/>
        </p:nvGrpSpPr>
        <p:grpSpPr>
          <a:xfrm>
            <a:off x="4105509" y="0"/>
            <a:ext cx="1443332" cy="1331380"/>
            <a:chOff x="712875" y="2205450"/>
            <a:chExt cx="233675" cy="215550"/>
          </a:xfrm>
        </p:grpSpPr>
        <p:sp>
          <p:nvSpPr>
            <p:cNvPr id="344" name="Google Shape;344;p31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31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31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31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31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49" name="Google Shape;349;p31"/>
          <p:cNvGrpSpPr/>
          <p:nvPr/>
        </p:nvGrpSpPr>
        <p:grpSpPr>
          <a:xfrm>
            <a:off x="10034365" y="5385168"/>
            <a:ext cx="1054449" cy="1444363"/>
            <a:chOff x="1731150" y="1748550"/>
            <a:chExt cx="228625" cy="313175"/>
          </a:xfrm>
        </p:grpSpPr>
        <p:sp>
          <p:nvSpPr>
            <p:cNvPr id="350" name="Google Shape;350;p31"/>
            <p:cNvSpPr/>
            <p:nvPr/>
          </p:nvSpPr>
          <p:spPr>
            <a:xfrm>
              <a:off x="1775500" y="1809575"/>
              <a:ext cx="134275" cy="179800"/>
            </a:xfrm>
            <a:custGeom>
              <a:avLst/>
              <a:gdLst/>
              <a:ahLst/>
              <a:cxnLst/>
              <a:rect l="l" t="t" r="r" b="b"/>
              <a:pathLst>
                <a:path w="5371" h="7192" extrusionOk="0">
                  <a:moveTo>
                    <a:pt x="5335" y="584"/>
                  </a:moveTo>
                  <a:cubicBezTo>
                    <a:pt x="5335" y="560"/>
                    <a:pt x="5335" y="548"/>
                    <a:pt x="5347" y="525"/>
                  </a:cubicBezTo>
                  <a:lnTo>
                    <a:pt x="5371" y="429"/>
                  </a:lnTo>
                  <a:lnTo>
                    <a:pt x="5299" y="370"/>
                  </a:lnTo>
                  <a:lnTo>
                    <a:pt x="5228" y="310"/>
                  </a:lnTo>
                  <a:cubicBezTo>
                    <a:pt x="5109" y="215"/>
                    <a:pt x="4954" y="108"/>
                    <a:pt x="4763" y="36"/>
                  </a:cubicBezTo>
                  <a:lnTo>
                    <a:pt x="4656" y="1"/>
                  </a:lnTo>
                  <a:lnTo>
                    <a:pt x="4585" y="72"/>
                  </a:lnTo>
                  <a:cubicBezTo>
                    <a:pt x="4573" y="108"/>
                    <a:pt x="4537" y="120"/>
                    <a:pt x="4525" y="132"/>
                  </a:cubicBezTo>
                  <a:cubicBezTo>
                    <a:pt x="4478" y="179"/>
                    <a:pt x="4442" y="227"/>
                    <a:pt x="4406" y="286"/>
                  </a:cubicBezTo>
                  <a:lnTo>
                    <a:pt x="4228" y="548"/>
                  </a:lnTo>
                  <a:cubicBezTo>
                    <a:pt x="4168" y="655"/>
                    <a:pt x="4097" y="751"/>
                    <a:pt x="4037" y="834"/>
                  </a:cubicBezTo>
                  <a:lnTo>
                    <a:pt x="2394" y="3156"/>
                  </a:lnTo>
                  <a:cubicBezTo>
                    <a:pt x="1656" y="4215"/>
                    <a:pt x="929" y="5251"/>
                    <a:pt x="179" y="6311"/>
                  </a:cubicBezTo>
                  <a:cubicBezTo>
                    <a:pt x="132" y="6370"/>
                    <a:pt x="120" y="6418"/>
                    <a:pt x="96" y="6478"/>
                  </a:cubicBezTo>
                  <a:cubicBezTo>
                    <a:pt x="72" y="6501"/>
                    <a:pt x="72" y="6525"/>
                    <a:pt x="60" y="6549"/>
                  </a:cubicBezTo>
                  <a:lnTo>
                    <a:pt x="1" y="6668"/>
                  </a:lnTo>
                  <a:lnTo>
                    <a:pt x="608" y="7097"/>
                  </a:lnTo>
                  <a:lnTo>
                    <a:pt x="703" y="6978"/>
                  </a:lnTo>
                  <a:lnTo>
                    <a:pt x="703" y="6978"/>
                  </a:lnTo>
                  <a:lnTo>
                    <a:pt x="608" y="7097"/>
                  </a:lnTo>
                  <a:lnTo>
                    <a:pt x="727" y="7192"/>
                  </a:lnTo>
                  <a:lnTo>
                    <a:pt x="822" y="7073"/>
                  </a:lnTo>
                  <a:cubicBezTo>
                    <a:pt x="2323" y="4930"/>
                    <a:pt x="3799" y="2834"/>
                    <a:pt x="5275" y="727"/>
                  </a:cubicBezTo>
                  <a:cubicBezTo>
                    <a:pt x="5311" y="667"/>
                    <a:pt x="5335" y="608"/>
                    <a:pt x="5335" y="584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31"/>
            <p:cNvSpPr/>
            <p:nvPr/>
          </p:nvSpPr>
          <p:spPr>
            <a:xfrm>
              <a:off x="1760925" y="1797675"/>
              <a:ext cx="126825" cy="174450"/>
            </a:xfrm>
            <a:custGeom>
              <a:avLst/>
              <a:gdLst/>
              <a:ahLst/>
              <a:cxnLst/>
              <a:rect l="l" t="t" r="r" b="b"/>
              <a:pathLst>
                <a:path w="5073" h="6978" extrusionOk="0">
                  <a:moveTo>
                    <a:pt x="2477" y="4060"/>
                  </a:moveTo>
                  <a:lnTo>
                    <a:pt x="3858" y="2096"/>
                  </a:lnTo>
                  <a:cubicBezTo>
                    <a:pt x="4025" y="1858"/>
                    <a:pt x="4203" y="1620"/>
                    <a:pt x="4382" y="1382"/>
                  </a:cubicBezTo>
                  <a:cubicBezTo>
                    <a:pt x="4560" y="1143"/>
                    <a:pt x="4727" y="905"/>
                    <a:pt x="4882" y="667"/>
                  </a:cubicBezTo>
                  <a:cubicBezTo>
                    <a:pt x="4930" y="608"/>
                    <a:pt x="4965" y="536"/>
                    <a:pt x="4989" y="477"/>
                  </a:cubicBezTo>
                  <a:cubicBezTo>
                    <a:pt x="5001" y="441"/>
                    <a:pt x="5001" y="429"/>
                    <a:pt x="5013" y="405"/>
                  </a:cubicBezTo>
                  <a:lnTo>
                    <a:pt x="5072" y="286"/>
                  </a:lnTo>
                  <a:lnTo>
                    <a:pt x="4680" y="0"/>
                  </a:lnTo>
                  <a:lnTo>
                    <a:pt x="4584" y="60"/>
                  </a:lnTo>
                  <a:cubicBezTo>
                    <a:pt x="4572" y="72"/>
                    <a:pt x="4560" y="72"/>
                    <a:pt x="4560" y="84"/>
                  </a:cubicBezTo>
                  <a:cubicBezTo>
                    <a:pt x="4525" y="108"/>
                    <a:pt x="4477" y="131"/>
                    <a:pt x="4441" y="179"/>
                  </a:cubicBezTo>
                  <a:cubicBezTo>
                    <a:pt x="4299" y="369"/>
                    <a:pt x="4156" y="548"/>
                    <a:pt x="4001" y="727"/>
                  </a:cubicBezTo>
                  <a:cubicBezTo>
                    <a:pt x="3810" y="965"/>
                    <a:pt x="3608" y="1203"/>
                    <a:pt x="3441" y="1489"/>
                  </a:cubicBezTo>
                  <a:cubicBezTo>
                    <a:pt x="3227" y="1834"/>
                    <a:pt x="2989" y="2155"/>
                    <a:pt x="2775" y="2477"/>
                  </a:cubicBezTo>
                  <a:lnTo>
                    <a:pt x="2667" y="2632"/>
                  </a:lnTo>
                  <a:cubicBezTo>
                    <a:pt x="2429" y="2977"/>
                    <a:pt x="2144" y="3382"/>
                    <a:pt x="1965" y="3822"/>
                  </a:cubicBezTo>
                  <a:cubicBezTo>
                    <a:pt x="1941" y="3918"/>
                    <a:pt x="1882" y="3989"/>
                    <a:pt x="1822" y="4084"/>
                  </a:cubicBezTo>
                  <a:cubicBezTo>
                    <a:pt x="1501" y="4513"/>
                    <a:pt x="1203" y="4953"/>
                    <a:pt x="893" y="5394"/>
                  </a:cubicBezTo>
                  <a:lnTo>
                    <a:pt x="155" y="6465"/>
                  </a:lnTo>
                  <a:cubicBezTo>
                    <a:pt x="119" y="6501"/>
                    <a:pt x="108" y="6537"/>
                    <a:pt x="96" y="6585"/>
                  </a:cubicBezTo>
                  <a:cubicBezTo>
                    <a:pt x="96" y="6596"/>
                    <a:pt x="72" y="6608"/>
                    <a:pt x="60" y="6620"/>
                  </a:cubicBezTo>
                  <a:lnTo>
                    <a:pt x="0" y="6763"/>
                  </a:lnTo>
                  <a:lnTo>
                    <a:pt x="393" y="6977"/>
                  </a:lnTo>
                  <a:lnTo>
                    <a:pt x="465" y="6906"/>
                  </a:lnTo>
                  <a:lnTo>
                    <a:pt x="512" y="6858"/>
                  </a:lnTo>
                  <a:cubicBezTo>
                    <a:pt x="536" y="6835"/>
                    <a:pt x="572" y="6799"/>
                    <a:pt x="596" y="6763"/>
                  </a:cubicBezTo>
                  <a:cubicBezTo>
                    <a:pt x="750" y="6549"/>
                    <a:pt x="893" y="6346"/>
                    <a:pt x="1048" y="6144"/>
                  </a:cubicBezTo>
                  <a:cubicBezTo>
                    <a:pt x="1251" y="5823"/>
                    <a:pt x="2477" y="4060"/>
                    <a:pt x="2477" y="406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31"/>
            <p:cNvSpPr/>
            <p:nvPr/>
          </p:nvSpPr>
          <p:spPr>
            <a:xfrm>
              <a:off x="1799625" y="1824750"/>
              <a:ext cx="126525" cy="172075"/>
            </a:xfrm>
            <a:custGeom>
              <a:avLst/>
              <a:gdLst/>
              <a:ahLst/>
              <a:cxnLst/>
              <a:rect l="l" t="t" r="r" b="b"/>
              <a:pathLst>
                <a:path w="5061" h="6883" extrusionOk="0">
                  <a:moveTo>
                    <a:pt x="4667" y="1"/>
                  </a:moveTo>
                  <a:lnTo>
                    <a:pt x="4572" y="60"/>
                  </a:lnTo>
                  <a:cubicBezTo>
                    <a:pt x="4560" y="72"/>
                    <a:pt x="4548" y="72"/>
                    <a:pt x="4525" y="96"/>
                  </a:cubicBezTo>
                  <a:cubicBezTo>
                    <a:pt x="4501" y="120"/>
                    <a:pt x="4453" y="132"/>
                    <a:pt x="4429" y="179"/>
                  </a:cubicBezTo>
                  <a:cubicBezTo>
                    <a:pt x="3548" y="1501"/>
                    <a:pt x="2620" y="2835"/>
                    <a:pt x="1715" y="4097"/>
                  </a:cubicBezTo>
                  <a:cubicBezTo>
                    <a:pt x="1215" y="4811"/>
                    <a:pt x="691" y="5561"/>
                    <a:pt x="179" y="6287"/>
                  </a:cubicBezTo>
                  <a:cubicBezTo>
                    <a:pt x="143" y="6347"/>
                    <a:pt x="107" y="6418"/>
                    <a:pt x="84" y="6478"/>
                  </a:cubicBezTo>
                  <a:cubicBezTo>
                    <a:pt x="60" y="6502"/>
                    <a:pt x="48" y="6525"/>
                    <a:pt x="48" y="6549"/>
                  </a:cubicBezTo>
                  <a:lnTo>
                    <a:pt x="0" y="6621"/>
                  </a:lnTo>
                  <a:lnTo>
                    <a:pt x="48" y="6704"/>
                  </a:lnTo>
                  <a:cubicBezTo>
                    <a:pt x="84" y="6752"/>
                    <a:pt x="155" y="6883"/>
                    <a:pt x="298" y="6883"/>
                  </a:cubicBezTo>
                  <a:cubicBezTo>
                    <a:pt x="345" y="6883"/>
                    <a:pt x="381" y="6859"/>
                    <a:pt x="417" y="6847"/>
                  </a:cubicBezTo>
                  <a:lnTo>
                    <a:pt x="465" y="6835"/>
                  </a:lnTo>
                  <a:lnTo>
                    <a:pt x="917" y="6192"/>
                  </a:lnTo>
                  <a:cubicBezTo>
                    <a:pt x="1310" y="5609"/>
                    <a:pt x="1727" y="5037"/>
                    <a:pt x="2131" y="4454"/>
                  </a:cubicBezTo>
                  <a:lnTo>
                    <a:pt x="2167" y="4418"/>
                  </a:lnTo>
                  <a:cubicBezTo>
                    <a:pt x="2250" y="4299"/>
                    <a:pt x="2322" y="4180"/>
                    <a:pt x="2429" y="4097"/>
                  </a:cubicBezTo>
                  <a:cubicBezTo>
                    <a:pt x="2715" y="3847"/>
                    <a:pt x="2941" y="3525"/>
                    <a:pt x="3155" y="3227"/>
                  </a:cubicBezTo>
                  <a:lnTo>
                    <a:pt x="3239" y="3132"/>
                  </a:lnTo>
                  <a:lnTo>
                    <a:pt x="3453" y="2811"/>
                  </a:lnTo>
                  <a:cubicBezTo>
                    <a:pt x="3667" y="2513"/>
                    <a:pt x="3882" y="2204"/>
                    <a:pt x="4132" y="1906"/>
                  </a:cubicBezTo>
                  <a:cubicBezTo>
                    <a:pt x="4322" y="1656"/>
                    <a:pt x="4477" y="1382"/>
                    <a:pt x="4644" y="1120"/>
                  </a:cubicBezTo>
                  <a:cubicBezTo>
                    <a:pt x="4763" y="930"/>
                    <a:pt x="4870" y="751"/>
                    <a:pt x="5001" y="549"/>
                  </a:cubicBezTo>
                  <a:cubicBezTo>
                    <a:pt x="5037" y="513"/>
                    <a:pt x="5048" y="453"/>
                    <a:pt x="5048" y="406"/>
                  </a:cubicBezTo>
                  <a:lnTo>
                    <a:pt x="5048" y="358"/>
                  </a:lnTo>
                  <a:lnTo>
                    <a:pt x="5060" y="251"/>
                  </a:ln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31"/>
            <p:cNvSpPr/>
            <p:nvPr/>
          </p:nvSpPr>
          <p:spPr>
            <a:xfrm>
              <a:off x="1749900" y="1968525"/>
              <a:ext cx="51225" cy="58075"/>
            </a:xfrm>
            <a:custGeom>
              <a:avLst/>
              <a:gdLst/>
              <a:ahLst/>
              <a:cxnLst/>
              <a:rect l="l" t="t" r="r" b="b"/>
              <a:pathLst>
                <a:path w="2049" h="2323" extrusionOk="0">
                  <a:moveTo>
                    <a:pt x="346" y="1"/>
                  </a:moveTo>
                  <a:lnTo>
                    <a:pt x="287" y="191"/>
                  </a:lnTo>
                  <a:cubicBezTo>
                    <a:pt x="263" y="227"/>
                    <a:pt x="251" y="251"/>
                    <a:pt x="251" y="286"/>
                  </a:cubicBezTo>
                  <a:cubicBezTo>
                    <a:pt x="227" y="358"/>
                    <a:pt x="203" y="417"/>
                    <a:pt x="191" y="477"/>
                  </a:cubicBezTo>
                  <a:cubicBezTo>
                    <a:pt x="144" y="655"/>
                    <a:pt x="120" y="846"/>
                    <a:pt x="72" y="1024"/>
                  </a:cubicBezTo>
                  <a:lnTo>
                    <a:pt x="60" y="1132"/>
                  </a:lnTo>
                  <a:cubicBezTo>
                    <a:pt x="48" y="1203"/>
                    <a:pt x="25" y="1275"/>
                    <a:pt x="25" y="1358"/>
                  </a:cubicBezTo>
                  <a:cubicBezTo>
                    <a:pt x="1" y="1572"/>
                    <a:pt x="72" y="1775"/>
                    <a:pt x="263" y="1894"/>
                  </a:cubicBezTo>
                  <a:cubicBezTo>
                    <a:pt x="382" y="1965"/>
                    <a:pt x="906" y="2322"/>
                    <a:pt x="906" y="2322"/>
                  </a:cubicBezTo>
                  <a:lnTo>
                    <a:pt x="1120" y="2167"/>
                  </a:lnTo>
                  <a:cubicBezTo>
                    <a:pt x="1203" y="2108"/>
                    <a:pt x="1299" y="2048"/>
                    <a:pt x="1382" y="1977"/>
                  </a:cubicBezTo>
                  <a:cubicBezTo>
                    <a:pt x="1477" y="1906"/>
                    <a:pt x="1561" y="1846"/>
                    <a:pt x="1656" y="1775"/>
                  </a:cubicBezTo>
                  <a:lnTo>
                    <a:pt x="1715" y="1715"/>
                  </a:lnTo>
                  <a:cubicBezTo>
                    <a:pt x="1811" y="1620"/>
                    <a:pt x="1953" y="1489"/>
                    <a:pt x="2025" y="1263"/>
                  </a:cubicBezTo>
                  <a:lnTo>
                    <a:pt x="2049" y="115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31"/>
            <p:cNvSpPr/>
            <p:nvPr/>
          </p:nvSpPr>
          <p:spPr>
            <a:xfrm>
              <a:off x="1896950" y="1757775"/>
              <a:ext cx="53900" cy="48550"/>
            </a:xfrm>
            <a:custGeom>
              <a:avLst/>
              <a:gdLst/>
              <a:ahLst/>
              <a:cxnLst/>
              <a:rect l="l" t="t" r="r" b="b"/>
              <a:pathLst>
                <a:path w="2156" h="1942" extrusionOk="0">
                  <a:moveTo>
                    <a:pt x="2120" y="977"/>
                  </a:moveTo>
                  <a:cubicBezTo>
                    <a:pt x="1727" y="382"/>
                    <a:pt x="1429" y="168"/>
                    <a:pt x="751" y="25"/>
                  </a:cubicBezTo>
                  <a:lnTo>
                    <a:pt x="691" y="1"/>
                  </a:lnTo>
                  <a:lnTo>
                    <a:pt x="655" y="37"/>
                  </a:lnTo>
                  <a:cubicBezTo>
                    <a:pt x="417" y="156"/>
                    <a:pt x="132" y="299"/>
                    <a:pt x="24" y="656"/>
                  </a:cubicBezTo>
                  <a:lnTo>
                    <a:pt x="1" y="751"/>
                  </a:lnTo>
                  <a:lnTo>
                    <a:pt x="72" y="811"/>
                  </a:lnTo>
                  <a:cubicBezTo>
                    <a:pt x="513" y="1227"/>
                    <a:pt x="1036" y="1584"/>
                    <a:pt x="1620" y="1894"/>
                  </a:cubicBezTo>
                  <a:lnTo>
                    <a:pt x="1703" y="1942"/>
                  </a:lnTo>
                  <a:lnTo>
                    <a:pt x="1786" y="1882"/>
                  </a:lnTo>
                  <a:cubicBezTo>
                    <a:pt x="2108" y="1644"/>
                    <a:pt x="2144" y="1299"/>
                    <a:pt x="2156" y="1049"/>
                  </a:cubicBezTo>
                  <a:lnTo>
                    <a:pt x="2156" y="98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31"/>
            <p:cNvSpPr/>
            <p:nvPr/>
          </p:nvSpPr>
          <p:spPr>
            <a:xfrm>
              <a:off x="1878200" y="1780700"/>
              <a:ext cx="62825" cy="50625"/>
            </a:xfrm>
            <a:custGeom>
              <a:avLst/>
              <a:gdLst/>
              <a:ahLst/>
              <a:cxnLst/>
              <a:rect l="l" t="t" r="r" b="b"/>
              <a:pathLst>
                <a:path w="2513" h="2025" extrusionOk="0">
                  <a:moveTo>
                    <a:pt x="2394" y="1346"/>
                  </a:moveTo>
                  <a:cubicBezTo>
                    <a:pt x="2334" y="1203"/>
                    <a:pt x="2251" y="1096"/>
                    <a:pt x="2120" y="989"/>
                  </a:cubicBezTo>
                  <a:cubicBezTo>
                    <a:pt x="1834" y="798"/>
                    <a:pt x="1560" y="608"/>
                    <a:pt x="1286" y="417"/>
                  </a:cubicBezTo>
                  <a:lnTo>
                    <a:pt x="905" y="144"/>
                  </a:lnTo>
                  <a:cubicBezTo>
                    <a:pt x="893" y="144"/>
                    <a:pt x="893" y="132"/>
                    <a:pt x="882" y="120"/>
                  </a:cubicBezTo>
                  <a:cubicBezTo>
                    <a:pt x="834" y="84"/>
                    <a:pt x="774" y="36"/>
                    <a:pt x="703" y="25"/>
                  </a:cubicBezTo>
                  <a:cubicBezTo>
                    <a:pt x="608" y="13"/>
                    <a:pt x="524" y="1"/>
                    <a:pt x="429" y="1"/>
                  </a:cubicBezTo>
                  <a:cubicBezTo>
                    <a:pt x="393" y="1"/>
                    <a:pt x="334" y="1"/>
                    <a:pt x="286" y="13"/>
                  </a:cubicBezTo>
                  <a:cubicBezTo>
                    <a:pt x="120" y="36"/>
                    <a:pt x="0" y="203"/>
                    <a:pt x="0" y="394"/>
                  </a:cubicBezTo>
                  <a:lnTo>
                    <a:pt x="0" y="489"/>
                  </a:lnTo>
                  <a:lnTo>
                    <a:pt x="72" y="537"/>
                  </a:lnTo>
                  <a:cubicBezTo>
                    <a:pt x="96" y="548"/>
                    <a:pt x="108" y="548"/>
                    <a:pt x="131" y="560"/>
                  </a:cubicBezTo>
                  <a:cubicBezTo>
                    <a:pt x="179" y="596"/>
                    <a:pt x="239" y="620"/>
                    <a:pt x="298" y="656"/>
                  </a:cubicBezTo>
                  <a:cubicBezTo>
                    <a:pt x="584" y="775"/>
                    <a:pt x="774" y="906"/>
                    <a:pt x="953" y="1072"/>
                  </a:cubicBezTo>
                  <a:cubicBezTo>
                    <a:pt x="1108" y="1203"/>
                    <a:pt x="1286" y="1310"/>
                    <a:pt x="1465" y="1394"/>
                  </a:cubicBezTo>
                  <a:lnTo>
                    <a:pt x="1548" y="1441"/>
                  </a:lnTo>
                  <a:cubicBezTo>
                    <a:pt x="1655" y="1501"/>
                    <a:pt x="1763" y="1620"/>
                    <a:pt x="1858" y="1739"/>
                  </a:cubicBezTo>
                  <a:cubicBezTo>
                    <a:pt x="1917" y="1799"/>
                    <a:pt x="1965" y="1858"/>
                    <a:pt x="2025" y="1918"/>
                  </a:cubicBezTo>
                  <a:lnTo>
                    <a:pt x="2120" y="2025"/>
                  </a:lnTo>
                  <a:lnTo>
                    <a:pt x="2215" y="1930"/>
                  </a:lnTo>
                  <a:cubicBezTo>
                    <a:pt x="2358" y="1822"/>
                    <a:pt x="2513" y="1644"/>
                    <a:pt x="2394" y="13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31"/>
            <p:cNvSpPr/>
            <p:nvPr/>
          </p:nvSpPr>
          <p:spPr>
            <a:xfrm>
              <a:off x="1731150" y="1748550"/>
              <a:ext cx="228625" cy="313175"/>
            </a:xfrm>
            <a:custGeom>
              <a:avLst/>
              <a:gdLst/>
              <a:ahLst/>
              <a:cxnLst/>
              <a:rect l="l" t="t" r="r" b="b"/>
              <a:pathLst>
                <a:path w="9145" h="12527" extrusionOk="0">
                  <a:moveTo>
                    <a:pt x="7609" y="1"/>
                  </a:moveTo>
                  <a:cubicBezTo>
                    <a:pt x="8097" y="346"/>
                    <a:pt x="8573" y="691"/>
                    <a:pt x="9050" y="1013"/>
                  </a:cubicBezTo>
                  <a:cubicBezTo>
                    <a:pt x="9145" y="1311"/>
                    <a:pt x="9109" y="1584"/>
                    <a:pt x="9038" y="1858"/>
                  </a:cubicBezTo>
                  <a:cubicBezTo>
                    <a:pt x="8990" y="2037"/>
                    <a:pt x="8883" y="2156"/>
                    <a:pt x="8799" y="2299"/>
                  </a:cubicBezTo>
                  <a:cubicBezTo>
                    <a:pt x="8692" y="2454"/>
                    <a:pt x="8561" y="2608"/>
                    <a:pt x="8609" y="2835"/>
                  </a:cubicBezTo>
                  <a:cubicBezTo>
                    <a:pt x="8621" y="2918"/>
                    <a:pt x="8561" y="3025"/>
                    <a:pt x="8514" y="3096"/>
                  </a:cubicBezTo>
                  <a:cubicBezTo>
                    <a:pt x="7716" y="4228"/>
                    <a:pt x="7002" y="5430"/>
                    <a:pt x="6192" y="6561"/>
                  </a:cubicBezTo>
                  <a:cubicBezTo>
                    <a:pt x="6013" y="6823"/>
                    <a:pt x="5823" y="7061"/>
                    <a:pt x="5609" y="7276"/>
                  </a:cubicBezTo>
                  <a:cubicBezTo>
                    <a:pt x="5418" y="7490"/>
                    <a:pt x="5240" y="7692"/>
                    <a:pt x="5097" y="7930"/>
                  </a:cubicBezTo>
                  <a:cubicBezTo>
                    <a:pt x="4704" y="8502"/>
                    <a:pt x="4299" y="9062"/>
                    <a:pt x="3918" y="9633"/>
                  </a:cubicBezTo>
                  <a:cubicBezTo>
                    <a:pt x="3739" y="9883"/>
                    <a:pt x="3561" y="10133"/>
                    <a:pt x="3382" y="10371"/>
                  </a:cubicBezTo>
                  <a:cubicBezTo>
                    <a:pt x="3335" y="10431"/>
                    <a:pt x="3275" y="10490"/>
                    <a:pt x="3227" y="10514"/>
                  </a:cubicBezTo>
                  <a:cubicBezTo>
                    <a:pt x="3037" y="10538"/>
                    <a:pt x="2965" y="10693"/>
                    <a:pt x="2846" y="10812"/>
                  </a:cubicBezTo>
                  <a:cubicBezTo>
                    <a:pt x="2739" y="10907"/>
                    <a:pt x="2596" y="10990"/>
                    <a:pt x="2489" y="11086"/>
                  </a:cubicBezTo>
                  <a:cubicBezTo>
                    <a:pt x="2013" y="11538"/>
                    <a:pt x="1465" y="11907"/>
                    <a:pt x="965" y="12336"/>
                  </a:cubicBezTo>
                  <a:cubicBezTo>
                    <a:pt x="751" y="12526"/>
                    <a:pt x="227" y="12431"/>
                    <a:pt x="60" y="12169"/>
                  </a:cubicBezTo>
                  <a:cubicBezTo>
                    <a:pt x="13" y="12098"/>
                    <a:pt x="1" y="12014"/>
                    <a:pt x="13" y="11931"/>
                  </a:cubicBezTo>
                  <a:cubicBezTo>
                    <a:pt x="36" y="11752"/>
                    <a:pt x="48" y="11562"/>
                    <a:pt x="96" y="11395"/>
                  </a:cubicBezTo>
                  <a:cubicBezTo>
                    <a:pt x="239" y="10919"/>
                    <a:pt x="334" y="10419"/>
                    <a:pt x="417" y="9931"/>
                  </a:cubicBezTo>
                  <a:cubicBezTo>
                    <a:pt x="477" y="9633"/>
                    <a:pt x="548" y="9335"/>
                    <a:pt x="644" y="9038"/>
                  </a:cubicBezTo>
                  <a:cubicBezTo>
                    <a:pt x="703" y="8823"/>
                    <a:pt x="810" y="8621"/>
                    <a:pt x="929" y="8419"/>
                  </a:cubicBezTo>
                  <a:cubicBezTo>
                    <a:pt x="1430" y="7561"/>
                    <a:pt x="2072" y="6799"/>
                    <a:pt x="2620" y="5966"/>
                  </a:cubicBezTo>
                  <a:cubicBezTo>
                    <a:pt x="2751" y="5775"/>
                    <a:pt x="2858" y="5549"/>
                    <a:pt x="2977" y="5347"/>
                  </a:cubicBezTo>
                  <a:cubicBezTo>
                    <a:pt x="3132" y="5109"/>
                    <a:pt x="3251" y="4847"/>
                    <a:pt x="3406" y="4632"/>
                  </a:cubicBezTo>
                  <a:cubicBezTo>
                    <a:pt x="4037" y="3739"/>
                    <a:pt x="4680" y="2846"/>
                    <a:pt x="5359" y="1977"/>
                  </a:cubicBezTo>
                  <a:cubicBezTo>
                    <a:pt x="5537" y="1751"/>
                    <a:pt x="5704" y="1501"/>
                    <a:pt x="5871" y="1251"/>
                  </a:cubicBezTo>
                  <a:cubicBezTo>
                    <a:pt x="5942" y="1144"/>
                    <a:pt x="6013" y="1037"/>
                    <a:pt x="6168" y="1025"/>
                  </a:cubicBezTo>
                  <a:cubicBezTo>
                    <a:pt x="6323" y="1001"/>
                    <a:pt x="6418" y="858"/>
                    <a:pt x="6502" y="739"/>
                  </a:cubicBezTo>
                  <a:cubicBezTo>
                    <a:pt x="6621" y="596"/>
                    <a:pt x="6716" y="429"/>
                    <a:pt x="6883" y="299"/>
                  </a:cubicBezTo>
                  <a:cubicBezTo>
                    <a:pt x="7073" y="132"/>
                    <a:pt x="7311" y="48"/>
                    <a:pt x="7609" y="1"/>
                  </a:cubicBezTo>
                  <a:close/>
                  <a:moveTo>
                    <a:pt x="2477" y="9407"/>
                  </a:moveTo>
                  <a:cubicBezTo>
                    <a:pt x="3977" y="7264"/>
                    <a:pt x="5454" y="5168"/>
                    <a:pt x="6918" y="3073"/>
                  </a:cubicBezTo>
                  <a:cubicBezTo>
                    <a:pt x="6942" y="3037"/>
                    <a:pt x="6954" y="2989"/>
                    <a:pt x="6966" y="2918"/>
                  </a:cubicBezTo>
                  <a:cubicBezTo>
                    <a:pt x="6823" y="2799"/>
                    <a:pt x="6692" y="2680"/>
                    <a:pt x="6478" y="2608"/>
                  </a:cubicBezTo>
                  <a:cubicBezTo>
                    <a:pt x="6418" y="2680"/>
                    <a:pt x="6359" y="2739"/>
                    <a:pt x="6311" y="2799"/>
                  </a:cubicBezTo>
                  <a:cubicBezTo>
                    <a:pt x="6180" y="2977"/>
                    <a:pt x="6061" y="3168"/>
                    <a:pt x="5942" y="3370"/>
                  </a:cubicBezTo>
                  <a:cubicBezTo>
                    <a:pt x="4656" y="5192"/>
                    <a:pt x="3370" y="7014"/>
                    <a:pt x="2084" y="8847"/>
                  </a:cubicBezTo>
                  <a:cubicBezTo>
                    <a:pt x="2037" y="8907"/>
                    <a:pt x="2013" y="8978"/>
                    <a:pt x="1965" y="9050"/>
                  </a:cubicBezTo>
                  <a:cubicBezTo>
                    <a:pt x="2144" y="9169"/>
                    <a:pt x="2299" y="9276"/>
                    <a:pt x="2477" y="9407"/>
                  </a:cubicBezTo>
                  <a:close/>
                  <a:moveTo>
                    <a:pt x="1537" y="8740"/>
                  </a:moveTo>
                  <a:cubicBezTo>
                    <a:pt x="1584" y="8692"/>
                    <a:pt x="1632" y="8669"/>
                    <a:pt x="1656" y="8621"/>
                  </a:cubicBezTo>
                  <a:cubicBezTo>
                    <a:pt x="1811" y="8407"/>
                    <a:pt x="1953" y="8216"/>
                    <a:pt x="2108" y="8014"/>
                  </a:cubicBezTo>
                  <a:lnTo>
                    <a:pt x="3358" y="6228"/>
                  </a:lnTo>
                  <a:cubicBezTo>
                    <a:pt x="3870" y="5478"/>
                    <a:pt x="4394" y="4740"/>
                    <a:pt x="4930" y="3989"/>
                  </a:cubicBezTo>
                  <a:lnTo>
                    <a:pt x="5954" y="2561"/>
                  </a:lnTo>
                  <a:cubicBezTo>
                    <a:pt x="6013" y="2489"/>
                    <a:pt x="6049" y="2394"/>
                    <a:pt x="6073" y="2311"/>
                  </a:cubicBezTo>
                  <a:cubicBezTo>
                    <a:pt x="5990" y="2251"/>
                    <a:pt x="5930" y="2204"/>
                    <a:pt x="5859" y="2156"/>
                  </a:cubicBezTo>
                  <a:cubicBezTo>
                    <a:pt x="5811" y="2192"/>
                    <a:pt x="5763" y="2204"/>
                    <a:pt x="5740" y="2227"/>
                  </a:cubicBezTo>
                  <a:cubicBezTo>
                    <a:pt x="5418" y="2680"/>
                    <a:pt x="5037" y="3073"/>
                    <a:pt x="4739" y="3525"/>
                  </a:cubicBezTo>
                  <a:cubicBezTo>
                    <a:pt x="4501" y="3918"/>
                    <a:pt x="4227" y="4299"/>
                    <a:pt x="3966" y="4668"/>
                  </a:cubicBezTo>
                  <a:cubicBezTo>
                    <a:pt x="3716" y="5049"/>
                    <a:pt x="3454" y="5418"/>
                    <a:pt x="3275" y="5835"/>
                  </a:cubicBezTo>
                  <a:cubicBezTo>
                    <a:pt x="3239" y="5942"/>
                    <a:pt x="3180" y="6025"/>
                    <a:pt x="3096" y="6121"/>
                  </a:cubicBezTo>
                  <a:cubicBezTo>
                    <a:pt x="2549" y="6906"/>
                    <a:pt x="1989" y="7692"/>
                    <a:pt x="1430" y="8502"/>
                  </a:cubicBezTo>
                  <a:cubicBezTo>
                    <a:pt x="1406" y="8538"/>
                    <a:pt x="1394" y="8585"/>
                    <a:pt x="1358" y="8645"/>
                  </a:cubicBezTo>
                  <a:cubicBezTo>
                    <a:pt x="1430" y="8681"/>
                    <a:pt x="1477" y="8704"/>
                    <a:pt x="1537" y="8740"/>
                  </a:cubicBezTo>
                  <a:close/>
                  <a:moveTo>
                    <a:pt x="7418" y="3227"/>
                  </a:moveTo>
                  <a:cubicBezTo>
                    <a:pt x="7371" y="3275"/>
                    <a:pt x="7323" y="3287"/>
                    <a:pt x="7299" y="3323"/>
                  </a:cubicBezTo>
                  <a:cubicBezTo>
                    <a:pt x="5930" y="5394"/>
                    <a:pt x="4466" y="7383"/>
                    <a:pt x="3061" y="9419"/>
                  </a:cubicBezTo>
                  <a:cubicBezTo>
                    <a:pt x="3001" y="9502"/>
                    <a:pt x="2965" y="9585"/>
                    <a:pt x="2918" y="9657"/>
                  </a:cubicBezTo>
                  <a:cubicBezTo>
                    <a:pt x="2965" y="9752"/>
                    <a:pt x="3013" y="9800"/>
                    <a:pt x="3120" y="9752"/>
                  </a:cubicBezTo>
                  <a:cubicBezTo>
                    <a:pt x="3656" y="8978"/>
                    <a:pt x="4216" y="8192"/>
                    <a:pt x="4763" y="7395"/>
                  </a:cubicBezTo>
                  <a:cubicBezTo>
                    <a:pt x="4870" y="7264"/>
                    <a:pt x="4966" y="7121"/>
                    <a:pt x="5085" y="7014"/>
                  </a:cubicBezTo>
                  <a:cubicBezTo>
                    <a:pt x="5394" y="6740"/>
                    <a:pt x="5621" y="6406"/>
                    <a:pt x="5859" y="6073"/>
                  </a:cubicBezTo>
                  <a:cubicBezTo>
                    <a:pt x="6156" y="5656"/>
                    <a:pt x="6430" y="5240"/>
                    <a:pt x="6752" y="4859"/>
                  </a:cubicBezTo>
                  <a:cubicBezTo>
                    <a:pt x="7073" y="4442"/>
                    <a:pt x="7311" y="3966"/>
                    <a:pt x="7621" y="3513"/>
                  </a:cubicBezTo>
                  <a:cubicBezTo>
                    <a:pt x="7645" y="3489"/>
                    <a:pt x="7645" y="3442"/>
                    <a:pt x="7656" y="3382"/>
                  </a:cubicBezTo>
                  <a:cubicBezTo>
                    <a:pt x="7561" y="3335"/>
                    <a:pt x="7490" y="3275"/>
                    <a:pt x="7418" y="3227"/>
                  </a:cubicBezTo>
                  <a:close/>
                  <a:moveTo>
                    <a:pt x="1632" y="10943"/>
                  </a:moveTo>
                  <a:cubicBezTo>
                    <a:pt x="1775" y="10836"/>
                    <a:pt x="1894" y="10764"/>
                    <a:pt x="2013" y="10669"/>
                  </a:cubicBezTo>
                  <a:cubicBezTo>
                    <a:pt x="2120" y="10585"/>
                    <a:pt x="2239" y="10490"/>
                    <a:pt x="2346" y="10407"/>
                  </a:cubicBezTo>
                  <a:cubicBezTo>
                    <a:pt x="2465" y="10300"/>
                    <a:pt x="2549" y="10193"/>
                    <a:pt x="2596" y="10026"/>
                  </a:cubicBezTo>
                  <a:cubicBezTo>
                    <a:pt x="2120" y="9693"/>
                    <a:pt x="1644" y="9359"/>
                    <a:pt x="1156" y="9014"/>
                  </a:cubicBezTo>
                  <a:cubicBezTo>
                    <a:pt x="1120" y="9121"/>
                    <a:pt x="1072" y="9216"/>
                    <a:pt x="1060" y="9300"/>
                  </a:cubicBezTo>
                  <a:cubicBezTo>
                    <a:pt x="1013" y="9526"/>
                    <a:pt x="965" y="9728"/>
                    <a:pt x="929" y="9954"/>
                  </a:cubicBezTo>
                  <a:cubicBezTo>
                    <a:pt x="918" y="10026"/>
                    <a:pt x="894" y="10085"/>
                    <a:pt x="894" y="10169"/>
                  </a:cubicBezTo>
                  <a:cubicBezTo>
                    <a:pt x="882" y="10324"/>
                    <a:pt x="929" y="10466"/>
                    <a:pt x="1072" y="10562"/>
                  </a:cubicBezTo>
                  <a:cubicBezTo>
                    <a:pt x="1275" y="10693"/>
                    <a:pt x="1453" y="10824"/>
                    <a:pt x="1632" y="10943"/>
                  </a:cubicBezTo>
                  <a:close/>
                  <a:moveTo>
                    <a:pt x="6811" y="1084"/>
                  </a:moveTo>
                  <a:cubicBezTo>
                    <a:pt x="7264" y="1501"/>
                    <a:pt x="7776" y="1858"/>
                    <a:pt x="8323" y="2156"/>
                  </a:cubicBezTo>
                  <a:cubicBezTo>
                    <a:pt x="8597" y="1965"/>
                    <a:pt x="8621" y="1703"/>
                    <a:pt x="8633" y="1430"/>
                  </a:cubicBezTo>
                  <a:cubicBezTo>
                    <a:pt x="8252" y="858"/>
                    <a:pt x="7978" y="680"/>
                    <a:pt x="7359" y="549"/>
                  </a:cubicBezTo>
                  <a:cubicBezTo>
                    <a:pt x="7121" y="656"/>
                    <a:pt x="6894" y="787"/>
                    <a:pt x="6811" y="1084"/>
                  </a:cubicBezTo>
                  <a:close/>
                  <a:moveTo>
                    <a:pt x="8002" y="3108"/>
                  </a:moveTo>
                  <a:cubicBezTo>
                    <a:pt x="8157" y="2966"/>
                    <a:pt x="8192" y="2846"/>
                    <a:pt x="8133" y="2692"/>
                  </a:cubicBezTo>
                  <a:cubicBezTo>
                    <a:pt x="8085" y="2573"/>
                    <a:pt x="8014" y="2489"/>
                    <a:pt x="7895" y="2418"/>
                  </a:cubicBezTo>
                  <a:lnTo>
                    <a:pt x="6680" y="1561"/>
                  </a:lnTo>
                  <a:cubicBezTo>
                    <a:pt x="6644" y="1537"/>
                    <a:pt x="6597" y="1489"/>
                    <a:pt x="6549" y="1477"/>
                  </a:cubicBezTo>
                  <a:cubicBezTo>
                    <a:pt x="6430" y="1465"/>
                    <a:pt x="6299" y="1442"/>
                    <a:pt x="6180" y="1465"/>
                  </a:cubicBezTo>
                  <a:cubicBezTo>
                    <a:pt x="6085" y="1477"/>
                    <a:pt x="6013" y="1561"/>
                    <a:pt x="6013" y="1703"/>
                  </a:cubicBezTo>
                  <a:cubicBezTo>
                    <a:pt x="6073" y="1727"/>
                    <a:pt x="6144" y="1787"/>
                    <a:pt x="6228" y="1823"/>
                  </a:cubicBezTo>
                  <a:cubicBezTo>
                    <a:pt x="6478" y="1942"/>
                    <a:pt x="6716" y="2061"/>
                    <a:pt x="6906" y="2251"/>
                  </a:cubicBezTo>
                  <a:cubicBezTo>
                    <a:pt x="7073" y="2394"/>
                    <a:pt x="7275" y="2489"/>
                    <a:pt x="7478" y="2608"/>
                  </a:cubicBezTo>
                  <a:cubicBezTo>
                    <a:pt x="7680" y="2715"/>
                    <a:pt x="7823" y="2918"/>
                    <a:pt x="8002" y="31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83BB5966-8DFF-F24A-EFD6-BF4F15526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587" y="3802070"/>
            <a:ext cx="7461413" cy="130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-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Vai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trò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Thúc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đẩy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tiến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bộ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về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kinh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tế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kĩ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thuật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nâng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cao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đời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sống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dân</a:t>
            </a:r>
            <a:endParaRPr lang="en-US" altLang="en-US" sz="28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2942D49-EDBB-DCC1-D70B-6A485D739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587" y="1654310"/>
            <a:ext cx="7357795" cy="66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- 8/1/1949: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Hội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đồng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tương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trợ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kinh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tế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SEV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3B641A8-C41A-5B59-01EC-5034C18A5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4632" y="2459539"/>
            <a:ext cx="7313749" cy="130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-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Mục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tiêu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Tăng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cường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hợp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tác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kinh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tế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, KH-KT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giữa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nước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XHCN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33F690-44B0-5037-92ED-BAB03780933C}"/>
              </a:ext>
            </a:extLst>
          </p:cNvPr>
          <p:cNvSpPr/>
          <p:nvPr/>
        </p:nvSpPr>
        <p:spPr>
          <a:xfrm>
            <a:off x="5601578" y="261577"/>
            <a:ext cx="6072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</a:rPr>
              <a:t>b. SỰ THÀNH LẬP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66893"/>
          </a:schemeClr>
        </a:solidFill>
        <a:effectLst/>
      </p:bgPr>
    </p:bg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45"/>
          <p:cNvSpPr/>
          <p:nvPr/>
        </p:nvSpPr>
        <p:spPr>
          <a:xfrm>
            <a:off x="48355" y="1304419"/>
            <a:ext cx="1264575" cy="1264575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7" name="Google Shape;947;p45"/>
          <p:cNvSpPr/>
          <p:nvPr/>
        </p:nvSpPr>
        <p:spPr>
          <a:xfrm>
            <a:off x="26250" y="2941043"/>
            <a:ext cx="1264575" cy="1264575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8" name="Google Shape;948;p45"/>
          <p:cNvSpPr/>
          <p:nvPr/>
        </p:nvSpPr>
        <p:spPr>
          <a:xfrm>
            <a:off x="26250" y="4761064"/>
            <a:ext cx="1264575" cy="1264575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9" name="Google Shape;949;p45"/>
          <p:cNvSpPr txBox="1">
            <a:spLocks noGrp="1"/>
          </p:cNvSpPr>
          <p:nvPr>
            <p:ph type="title"/>
          </p:nvPr>
        </p:nvSpPr>
        <p:spPr>
          <a:xfrm>
            <a:off x="180789" y="1557736"/>
            <a:ext cx="999600" cy="768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952" name="Google Shape;952;p45"/>
          <p:cNvSpPr txBox="1">
            <a:spLocks noGrp="1"/>
          </p:cNvSpPr>
          <p:nvPr>
            <p:ph type="title" idx="3"/>
          </p:nvPr>
        </p:nvSpPr>
        <p:spPr>
          <a:xfrm>
            <a:off x="158684" y="3194360"/>
            <a:ext cx="999600" cy="768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955" name="Google Shape;955;p45"/>
          <p:cNvSpPr txBox="1">
            <a:spLocks noGrp="1"/>
          </p:cNvSpPr>
          <p:nvPr>
            <p:ph type="title" idx="6"/>
          </p:nvPr>
        </p:nvSpPr>
        <p:spPr>
          <a:xfrm>
            <a:off x="158684" y="5014380"/>
            <a:ext cx="999600" cy="768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pic>
        <p:nvPicPr>
          <p:cNvPr id="28674" name="Picture 2" descr="Khối Warszawa: Liên minh quân sự quốc tế của các quốc gia cộng sản do Liên  Xô đứng đầu – Du Học Trung Quốc 2022 - Wiki tiếng Việt - DUHOCTRUNGHOA.COM">
            <a:extLst>
              <a:ext uri="{FF2B5EF4-FFF2-40B4-BE49-F238E27FC236}">
                <a16:creationId xmlns:a16="http://schemas.microsoft.com/office/drawing/2014/main" id="{20A0F7DE-FFFD-A21E-0751-5807CF7F4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545" y="-26097"/>
            <a:ext cx="5753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0AB14E62-ACEB-1563-BF9B-939BB8629EEE}"/>
              </a:ext>
            </a:extLst>
          </p:cNvPr>
          <p:cNvSpPr/>
          <p:nvPr/>
        </p:nvSpPr>
        <p:spPr>
          <a:xfrm>
            <a:off x="95086" y="127773"/>
            <a:ext cx="61096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b. SỰ THÀNH LẬP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FBC267B-8C23-BFD7-3D58-523C32905B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3217" y="1507289"/>
            <a:ext cx="428823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- 14/5/1955: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Tổ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chức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Hiệp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ước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Vácsava</a:t>
            </a:r>
            <a:endParaRPr lang="en-US" altLang="en-US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072BB18-DBF5-1997-3231-65646A616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1643" y="3006828"/>
            <a:ext cx="4834256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-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Mục</a:t>
            </a:r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tiêu</a:t>
            </a:r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Liên</a:t>
            </a:r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minh </a:t>
            </a:r>
            <a:r>
              <a:rPr lang="en-US" altLang="en-US" sz="2600" b="1" u="sng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phòng</a:t>
            </a:r>
            <a:r>
              <a:rPr lang="en-US" altLang="en-US" sz="2600" b="1" u="sng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600" b="1" u="sng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thủ</a:t>
            </a:r>
            <a:r>
              <a:rPr lang="en-US" altLang="en-US" sz="2600" b="1" u="sng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quân</a:t>
            </a:r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chính</a:t>
            </a:r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trị</a:t>
            </a:r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nước</a:t>
            </a:r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XHCN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châu</a:t>
            </a:r>
            <a:r>
              <a:rPr lang="en-US" altLang="en-US" sz="2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Âu</a:t>
            </a:r>
            <a:endParaRPr lang="en-US" altLang="en-US" sz="2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67ECDC7-5995-C312-261D-096A3441F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1643" y="4700249"/>
            <a:ext cx="4988902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hangingPunct="0"/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-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Vai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trò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:</a:t>
            </a:r>
          </a:p>
          <a:p>
            <a:pPr algn="just" eaLnBrk="0" hangingPunct="0"/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+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Giữ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gìn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hòa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bình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, an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ninh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châu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Âu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thế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giới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 eaLnBrk="0" hangingPunct="0"/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+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Tạo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thế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cân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bằng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về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quân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giữa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nước</a:t>
            </a:r>
            <a:r>
              <a:rPr lang="en-US" altLang="en-US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XHCN - TBCN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Quốc kỳ Hungary">
            <a:extLst>
              <a:ext uri="{FF2B5EF4-FFF2-40B4-BE49-F238E27FC236}">
                <a16:creationId xmlns:a16="http://schemas.microsoft.com/office/drawing/2014/main" id="{2F3B7DE7-F90D-F41C-BA69-D98A64EDD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6626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Quốc huy Hungary">
            <a:extLst>
              <a:ext uri="{FF2B5EF4-FFF2-40B4-BE49-F238E27FC236}">
                <a16:creationId xmlns:a16="http://schemas.microsoft.com/office/drawing/2014/main" id="{21FAF7D2-1BD0-77CD-7084-E68572EAE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031" y="61331"/>
            <a:ext cx="4791540" cy="650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Bản đồ của Bu-đa-pét">
            <a:extLst>
              <a:ext uri="{FF2B5EF4-FFF2-40B4-BE49-F238E27FC236}">
                <a16:creationId xmlns:a16="http://schemas.microsoft.com/office/drawing/2014/main" id="{45D3B9D1-5BEF-E33D-820E-1A735E24F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29000"/>
            <a:ext cx="6096001" cy="35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93DFED-B124-AB1A-3F25-0BCA1F1E94DE}"/>
              </a:ext>
            </a:extLst>
          </p:cNvPr>
          <p:cNvSpPr/>
          <p:nvPr/>
        </p:nvSpPr>
        <p:spPr>
          <a:xfrm>
            <a:off x="3798736" y="2228671"/>
            <a:ext cx="4594528" cy="120032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Hungary</a:t>
            </a:r>
          </a:p>
        </p:txBody>
      </p:sp>
    </p:spTree>
    <p:extLst>
      <p:ext uri="{BB962C8B-B14F-4D97-AF65-F5344CB8AC3E}">
        <p14:creationId xmlns:p14="http://schemas.microsoft.com/office/powerpoint/2010/main" val="237396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i dong tuong tro kinh te.mp4" descr="hoi dong tuong tro kinh te.mp4">
            <a:hlinkClick r:id="" action="ppaction://media"/>
            <a:extLst>
              <a:ext uri="{FF2B5EF4-FFF2-40B4-BE49-F238E27FC236}">
                <a16:creationId xmlns:a16="http://schemas.microsoft.com/office/drawing/2014/main" id="{ED7A101E-FD7B-93C6-C059-F30A626487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9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5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s 51204">
            <a:extLst>
              <a:ext uri="{FF2B5EF4-FFF2-40B4-BE49-F238E27FC236}">
                <a16:creationId xmlns:a16="http://schemas.microsoft.com/office/drawing/2014/main" id="{116474A5-0C20-4872-C06B-0D2B1EC67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54036"/>
            <a:ext cx="7087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u="sng" dirty="0">
                <a:solidFill>
                  <a:srgbClr val="3333FF"/>
                </a:solidFill>
                <a:latin typeface="Times New Roman" panose="02020603050405020304" pitchFamily="18" charset="0"/>
              </a:rPr>
              <a:t>III/ SỰ HÌNH THÀNH HỆ THỐNG XHCN</a:t>
            </a:r>
            <a:r>
              <a:rPr lang="en-US" altLang="en-VN" sz="2800" dirty="0">
                <a:solidFill>
                  <a:srgbClr val="3333FF"/>
                </a:solidFill>
                <a:latin typeface="Times New Roman" panose="02020603050405020304" pitchFamily="18" charset="0"/>
              </a:rPr>
              <a:t> :</a:t>
            </a:r>
          </a:p>
        </p:txBody>
      </p:sp>
      <p:graphicFrame>
        <p:nvGraphicFramePr>
          <p:cNvPr id="51262" name="Content Placeholder 51261">
            <a:extLst>
              <a:ext uri="{FF2B5EF4-FFF2-40B4-BE49-F238E27FC236}">
                <a16:creationId xmlns:a16="http://schemas.microsoft.com/office/drawing/2014/main" id="{73D01CBB-6FCE-8FA4-79BF-0AAF25F22124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15779999"/>
              </p:ext>
            </p:extLst>
          </p:nvPr>
        </p:nvGraphicFramePr>
        <p:xfrm>
          <a:off x="38100" y="699248"/>
          <a:ext cx="12153901" cy="6098224"/>
        </p:xfrm>
        <a:graphic>
          <a:graphicData uri="http://schemas.openxmlformats.org/drawingml/2006/table">
            <a:tbl>
              <a:tblPr/>
              <a:tblGrid>
                <a:gridCol w="1705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8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9789">
                  <a:extLst>
                    <a:ext uri="{9D8B030D-6E8A-4147-A177-3AD203B41FA5}">
                      <a16:colId xmlns:a16="http://schemas.microsoft.com/office/drawing/2014/main" val="939087805"/>
                    </a:ext>
                  </a:extLst>
                </a:gridCol>
              </a:tblGrid>
              <a:tr h="9716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sz="2800" b="1" err="1">
                          <a:latin typeface="Times New Roman" panose="02020603050405020304" pitchFamily="18" charset="0"/>
                        </a:rPr>
                        <a:t>Hội</a:t>
                      </a:r>
                      <a:r>
                        <a:rPr sz="28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2800" b="1" err="1">
                          <a:latin typeface="Times New Roman" panose="02020603050405020304" pitchFamily="18" charset="0"/>
                        </a:rPr>
                        <a:t>đồng</a:t>
                      </a:r>
                      <a:r>
                        <a:rPr sz="28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2800" b="1" err="1">
                          <a:latin typeface="Times New Roman" panose="02020603050405020304" pitchFamily="18" charset="0"/>
                        </a:rPr>
                        <a:t>tương</a:t>
                      </a:r>
                      <a:r>
                        <a:rPr sz="28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2800" b="1" err="1">
                          <a:latin typeface="Times New Roman" panose="02020603050405020304" pitchFamily="18" charset="0"/>
                        </a:rPr>
                        <a:t>trợ</a:t>
                      </a:r>
                      <a:r>
                        <a:rPr sz="28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2800" b="1" err="1">
                          <a:latin typeface="Times New Roman" panose="02020603050405020304" pitchFamily="18" charset="0"/>
                        </a:rPr>
                        <a:t>kinh</a:t>
                      </a:r>
                      <a:r>
                        <a:rPr sz="28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2800" b="1" err="1">
                          <a:latin typeface="Times New Roman" panose="02020603050405020304" pitchFamily="18" charset="0"/>
                        </a:rPr>
                        <a:t>tế</a:t>
                      </a:r>
                      <a:r>
                        <a:rPr sz="2800" b="1">
                          <a:latin typeface="Times New Roman" panose="02020603050405020304" pitchFamily="18" charset="0"/>
                        </a:rPr>
                        <a:t> ( SEV)</a:t>
                      </a:r>
                      <a:endParaRPr 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vi-VN" sz="2800" b="1" dirty="0">
                          <a:latin typeface="Times New Roman" panose="02020603050405020304" pitchFamily="18" charset="0"/>
                        </a:rPr>
                        <a:t>Tổ chức hiệp ướcVác -sa -va</a:t>
                      </a:r>
                      <a:endParaRPr lang="en-US" sz="2800" b="1" dirty="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784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sz="2800" b="1" err="1">
                          <a:latin typeface="Times New Roman" panose="02020603050405020304" pitchFamily="18" charset="0"/>
                        </a:rPr>
                        <a:t>Hoàn</a:t>
                      </a:r>
                      <a:r>
                        <a:rPr sz="28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2800" b="1" err="1">
                          <a:latin typeface="Times New Roman" panose="02020603050405020304" pitchFamily="18" charset="0"/>
                        </a:rPr>
                        <a:t>cảnh</a:t>
                      </a:r>
                      <a:endParaRPr 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484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sz="2800" b="1" err="1">
                          <a:latin typeface="Times New Roman" panose="02020603050405020304" pitchFamily="18" charset="0"/>
                        </a:rPr>
                        <a:t>Thành</a:t>
                      </a:r>
                      <a:r>
                        <a:rPr sz="28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2800" b="1" err="1">
                          <a:latin typeface="Times New Roman" panose="02020603050405020304" pitchFamily="18" charset="0"/>
                        </a:rPr>
                        <a:t>viên</a:t>
                      </a:r>
                      <a:endParaRPr 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V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138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sz="2800" b="1" err="1">
                          <a:latin typeface="Times New Roman" panose="02020603050405020304" pitchFamily="18" charset="0"/>
                        </a:rPr>
                        <a:t>Mục</a:t>
                      </a:r>
                      <a:endParaRPr sz="2800" b="1"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sz="28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2800" b="1" err="1">
                          <a:latin typeface="Times New Roman" panose="02020603050405020304" pitchFamily="18" charset="0"/>
                        </a:rPr>
                        <a:t>đích</a:t>
                      </a:r>
                      <a:endParaRPr 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1243" name="Text Box 51242">
            <a:extLst>
              <a:ext uri="{FF2B5EF4-FFF2-40B4-BE49-F238E27FC236}">
                <a16:creationId xmlns:a16="http://schemas.microsoft.com/office/drawing/2014/main" id="{AA4705B2-7337-9108-D94E-D7FCEB3D8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026314"/>
            <a:ext cx="381000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Mối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quan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hệ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giữa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LX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Đông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Âu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đòi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hỏi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hợp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tác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cao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hơn</a:t>
            </a:r>
            <a:endParaRPr lang="en-US" altLang="en-V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46" name="Text Box 51245">
            <a:extLst>
              <a:ext uri="{FF2B5EF4-FFF2-40B4-BE49-F238E27FC236}">
                <a16:creationId xmlns:a16="http://schemas.microsoft.com/office/drawing/2014/main" id="{376F134E-E38C-22CF-AE98-172B23620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1" y="1834957"/>
            <a:ext cx="510091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chính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sách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hiếu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chiến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Mĩ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4/1948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khối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quân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Bắc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đại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tây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dương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 Na-to)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ra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đời</a:t>
            </a:r>
            <a:endParaRPr lang="en-US" altLang="en-V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52" name="Text Box 51251">
            <a:extLst>
              <a:ext uri="{FF2B5EF4-FFF2-40B4-BE49-F238E27FC236}">
                <a16:creationId xmlns:a16="http://schemas.microsoft.com/office/drawing/2014/main" id="{5ED134D5-50CA-22BB-3E60-2187F5850B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3937297"/>
            <a:ext cx="8209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Liên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Xô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nước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CHDC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Đông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Âu</a:t>
            </a:r>
            <a:endParaRPr lang="en-US" altLang="en-V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54" name="Rectangles 51253">
            <a:extLst>
              <a:ext uri="{FF2B5EF4-FFF2-40B4-BE49-F238E27FC236}">
                <a16:creationId xmlns:a16="http://schemas.microsoft.com/office/drawing/2014/main" id="{17FEF890-B18E-D8A0-E7E1-16BB376D2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5087376"/>
            <a:ext cx="40867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Nhằm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đẩy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mạnh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hợp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tác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giúp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đỡ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lẫn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nhau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giữa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nước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XHCN .</a:t>
            </a:r>
          </a:p>
        </p:txBody>
      </p:sp>
      <p:sp>
        <p:nvSpPr>
          <p:cNvPr id="51256" name="Rectangles 51255">
            <a:extLst>
              <a:ext uri="{FF2B5EF4-FFF2-40B4-BE49-F238E27FC236}">
                <a16:creationId xmlns:a16="http://schemas.microsoft.com/office/drawing/2014/main" id="{8D4110F4-240D-E643-8818-48302B6C59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6413" y="4871932"/>
            <a:ext cx="510091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Để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phòng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thủ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về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quân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chính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trị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nhằm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bảo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vệ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công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cuộc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XD CNXH,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duy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trì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hoà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bình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an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ninh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thế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giới</a:t>
            </a:r>
            <a:r>
              <a:rPr lang="en-US" altLang="en-V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3" grpId="0"/>
      <p:bldP spid="51246" grpId="0"/>
      <p:bldP spid="51252" grpId="0"/>
      <p:bldP spid="51254" grpId="0"/>
      <p:bldP spid="512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04;p28">
            <a:extLst>
              <a:ext uri="{FF2B5EF4-FFF2-40B4-BE49-F238E27FC236}">
                <a16:creationId xmlns:a16="http://schemas.microsoft.com/office/drawing/2014/main" id="{5C50AFF0-ACA0-20CE-A2C5-A43B2E8900AE}"/>
              </a:ext>
            </a:extLst>
          </p:cNvPr>
          <p:cNvSpPr txBox="1">
            <a:spLocks/>
          </p:cNvSpPr>
          <p:nvPr/>
        </p:nvSpPr>
        <p:spPr>
          <a:xfrm>
            <a:off x="1353407" y="0"/>
            <a:ext cx="11013477" cy="141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849"/>
              </a:buClr>
              <a:buSzPts val="2800"/>
              <a:buFont typeface="Pangolin"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003849"/>
                </a:solidFill>
                <a:effectLst/>
                <a:uLnTx/>
                <a:uFillTx/>
                <a:latin typeface="Pangolin"/>
                <a:sym typeface="Pangolin"/>
              </a:rPr>
              <a:t>BÀI 1 : LIÊN XÔ VÀ CÁC NƯỚC ĐÔNG ÂU TỪ NĂM 1945 ĐẾN GIỮA NHỮNG  NĂM 70 CỦA THẾ KỶ XX. (t2)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FF6F7F-B5DC-2815-50E7-8BBE67B379A3}"/>
              </a:ext>
            </a:extLst>
          </p:cNvPr>
          <p:cNvSpPr/>
          <p:nvPr/>
        </p:nvSpPr>
        <p:spPr>
          <a:xfrm>
            <a:off x="143781" y="1065518"/>
            <a:ext cx="24192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V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II. ĐÔNG ÂU </a:t>
            </a:r>
            <a:endParaRPr kumimoji="0" lang="en-VN" sz="2000" b="0" i="0" u="none" strike="noStrike" kern="1200" cap="none" spc="0" normalizeH="0" baseline="0" noProof="0" dirty="0">
              <a:ln>
                <a:noFill/>
              </a:ln>
              <a:solidFill>
                <a:srgbClr val="00384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02D1AB-EB91-AD20-4EC3-397F5DF69768}"/>
              </a:ext>
            </a:extLst>
          </p:cNvPr>
          <p:cNvSpPr/>
          <p:nvPr/>
        </p:nvSpPr>
        <p:spPr>
          <a:xfrm>
            <a:off x="143781" y="1599688"/>
            <a:ext cx="7107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III. SỰ HÌNH THÀNH HỆ THỐNG XHCN :</a:t>
            </a:r>
          </a:p>
        </p:txBody>
      </p:sp>
      <p:sp>
        <p:nvSpPr>
          <p:cNvPr id="14" name="Rectangles 50187">
            <a:extLst>
              <a:ext uri="{FF2B5EF4-FFF2-40B4-BE49-F238E27FC236}">
                <a16:creationId xmlns:a16="http://schemas.microsoft.com/office/drawing/2014/main" id="{B6587829-20A8-E2FA-34DE-E415F6D54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52" y="2100009"/>
            <a:ext cx="39620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) </a:t>
            </a:r>
            <a:r>
              <a:rPr lang="en-US" altLang="en-V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alt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</p:txBody>
      </p:sp>
      <p:sp>
        <p:nvSpPr>
          <p:cNvPr id="15" name="Rectangles 50188">
            <a:extLst>
              <a:ext uri="{FF2B5EF4-FFF2-40B4-BE49-F238E27FC236}">
                <a16:creationId xmlns:a16="http://schemas.microsoft.com/office/drawing/2014/main" id="{D47A06FD-D575-615E-E760-AC22CCDF7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38" y="2519321"/>
            <a:ext cx="11013476" cy="1953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LX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CNXH.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Mác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Lê Nin.</a:t>
            </a:r>
          </a:p>
        </p:txBody>
      </p:sp>
      <p:sp>
        <p:nvSpPr>
          <p:cNvPr id="18" name="Rectangles 50189">
            <a:extLst>
              <a:ext uri="{FF2B5EF4-FFF2-40B4-BE49-F238E27FC236}">
                <a16:creationId xmlns:a16="http://schemas.microsoft.com/office/drawing/2014/main" id="{558B111C-7917-49B0-6FEB-C8059AA444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98894"/>
            <a:ext cx="2959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) </a:t>
            </a:r>
            <a:r>
              <a:rPr lang="en-US" altLang="en-V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</a:t>
            </a:r>
            <a:r>
              <a:rPr lang="en-US" alt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:</a:t>
            </a:r>
          </a:p>
        </p:txBody>
      </p:sp>
      <p:sp>
        <p:nvSpPr>
          <p:cNvPr id="19" name="Rectangles 50193">
            <a:extLst>
              <a:ext uri="{FF2B5EF4-FFF2-40B4-BE49-F238E27FC236}">
                <a16:creationId xmlns:a16="http://schemas.microsoft.com/office/drawing/2014/main" id="{3EF8715F-B4BF-EC9F-309E-F78ADFCE96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177701"/>
            <a:ext cx="77444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- 8 /1/ 1949 HĐ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SEV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endParaRPr lang="en-US" altLang="en-VN" sz="28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s 52235">
            <a:extLst>
              <a:ext uri="{FF2B5EF4-FFF2-40B4-BE49-F238E27FC236}">
                <a16:creationId xmlns:a16="http://schemas.microsoft.com/office/drawing/2014/main" id="{463E2E92-1C07-3F36-3CA1-355DD2EC3F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00921"/>
            <a:ext cx="69831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- 5 / 1955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Vác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VN" sz="28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1" name="Picture 2" descr="Tập tin:Comecon.png">
            <a:extLst>
              <a:ext uri="{FF2B5EF4-FFF2-40B4-BE49-F238E27FC236}">
                <a16:creationId xmlns:a16="http://schemas.microsoft.com/office/drawing/2014/main" id="{C1B18D57-4ADD-CA19-DC9B-5880075C5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4028" y="1229944"/>
            <a:ext cx="3216071" cy="539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00F8107-BA17-27AD-FAC8-ACA5D6862E7C}"/>
              </a:ext>
            </a:extLst>
          </p:cNvPr>
          <p:cNvSpPr/>
          <p:nvPr/>
        </p:nvSpPr>
        <p:spPr>
          <a:xfrm>
            <a:off x="293796" y="6285696"/>
            <a:ext cx="49359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-&gt;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Hệ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thống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XHCN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hình</a:t>
            </a:r>
            <a:r>
              <a:rPr lang="en-US" altLang="en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thành</a:t>
            </a:r>
            <a:endParaRPr lang="en-VN" sz="2000" dirty="0"/>
          </a:p>
        </p:txBody>
      </p:sp>
    </p:spTree>
    <p:extLst>
      <p:ext uri="{BB962C8B-B14F-4D97-AF65-F5344CB8AC3E}">
        <p14:creationId xmlns:p14="http://schemas.microsoft.com/office/powerpoint/2010/main" val="121725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15D15E-1D3A-379F-96F2-456954B6A4BB}"/>
              </a:ext>
            </a:extLst>
          </p:cNvPr>
          <p:cNvSpPr/>
          <p:nvPr/>
        </p:nvSpPr>
        <p:spPr>
          <a:xfrm>
            <a:off x="2476259" y="3429000"/>
            <a:ext cx="723948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120799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6896933-0863-49DD-AE4F-E4D561189425}"/>
              </a:ext>
            </a:extLst>
          </p:cNvPr>
          <p:cNvSpPr/>
          <p:nvPr/>
        </p:nvSpPr>
        <p:spPr>
          <a:xfrm>
            <a:off x="6616454" y="3578695"/>
            <a:ext cx="2748353" cy="82571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7A2930-7667-43D2-8B42-8AF6C3389138}"/>
              </a:ext>
            </a:extLst>
          </p:cNvPr>
          <p:cNvSpPr/>
          <p:nvPr/>
        </p:nvSpPr>
        <p:spPr>
          <a:xfrm>
            <a:off x="5680812" y="290782"/>
            <a:ext cx="4619635" cy="2410458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Deflat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kumimoji="0" lang="vi-VN" sz="8000" b="1" i="0" u="none" strike="noStrike" kern="1200" cap="none" spc="0" normalizeH="0" baseline="0" noProof="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kumimoji="0" lang="en-US" sz="8000" b="1" i="0" u="none" strike="noStrike" kern="1200" cap="none" spc="0" normalizeH="0" baseline="0" noProof="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ĐÀO VÀNG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CC339E71-C022-41EC-85F8-D362229A36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447" y="2177596"/>
            <a:ext cx="1622629" cy="1340147"/>
          </a:xfrm>
          <a:prstGeom prst="rect">
            <a:avLst/>
          </a:prstGeom>
        </p:spPr>
      </p:pic>
      <p:pic>
        <p:nvPicPr>
          <p:cNvPr id="43" name="Picture 42">
            <a:hlinkClick r:id="rId7" action="ppaction://hlinksldjump"/>
            <a:extLst>
              <a:ext uri="{FF2B5EF4-FFF2-40B4-BE49-F238E27FC236}">
                <a16:creationId xmlns:a16="http://schemas.microsoft.com/office/drawing/2014/main" id="{AB54DEFA-0388-4F63-9E30-D9916A8747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297" y="5027048"/>
            <a:ext cx="1088460" cy="88286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4B8F0FD2-8304-4804-86AC-C33ED279E2D1}"/>
              </a:ext>
            </a:extLst>
          </p:cNvPr>
          <p:cNvSpPr/>
          <p:nvPr/>
        </p:nvSpPr>
        <p:spPr>
          <a:xfrm>
            <a:off x="6736617" y="3604027"/>
            <a:ext cx="243637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 w="12700" cmpd="sng">
                  <a:noFill/>
                  <a:prstDash val="solid"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BẮT ĐẦU</a:t>
            </a:r>
          </a:p>
        </p:txBody>
      </p:sp>
      <p:pic>
        <p:nvPicPr>
          <p:cNvPr id="46" name="Crystal">
            <a:hlinkClick r:id="" action="ppaction://media"/>
            <a:extLst>
              <a:ext uri="{FF2B5EF4-FFF2-40B4-BE49-F238E27FC236}">
                <a16:creationId xmlns:a16="http://schemas.microsoft.com/office/drawing/2014/main" id="{A5DC7FAE-4DA7-465C-A15D-39D7031DC7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60757" y="7273075"/>
            <a:ext cx="609600" cy="6096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634" y="3063145"/>
            <a:ext cx="3005588" cy="322506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662" y="539199"/>
            <a:ext cx="3633531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0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2.29167E-6 0.0291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392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1515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629" y="943770"/>
            <a:ext cx="758581" cy="813974"/>
          </a:xfrm>
          <a:prstGeom prst="rect">
            <a:avLst/>
          </a:prstGeom>
        </p:spPr>
      </p:pic>
      <p:cxnSp>
        <p:nvCxnSpPr>
          <p:cNvPr id="106" name="Straight Connector 105"/>
          <p:cNvCxnSpPr>
            <a:cxnSpLocks/>
          </p:cNvCxnSpPr>
          <p:nvPr/>
        </p:nvCxnSpPr>
        <p:spPr>
          <a:xfrm flipH="1">
            <a:off x="2473882" y="1371853"/>
            <a:ext cx="3436137" cy="2618814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9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81" y="3489644"/>
            <a:ext cx="1316850" cy="1085182"/>
          </a:xfrm>
          <a:prstGeom prst="rect">
            <a:avLst/>
          </a:prstGeom>
        </p:spPr>
      </p:pic>
      <p:pic>
        <p:nvPicPr>
          <p:cNvPr id="4" name="clock-ticking-2">
            <a:hlinkClick r:id="" action="ppaction://media"/>
            <a:extLst>
              <a:ext uri="{FF2B5EF4-FFF2-40B4-BE49-F238E27FC236}">
                <a16:creationId xmlns:a16="http://schemas.microsoft.com/office/drawing/2014/main" id="{7CA245BB-965D-462A-84F2-2C5E8C4A70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04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82343" y="7205498"/>
            <a:ext cx="609600" cy="609600"/>
          </a:xfrm>
          <a:prstGeom prst="rect">
            <a:avLst/>
          </a:prstGeom>
        </p:spPr>
      </p:pic>
      <p:pic>
        <p:nvPicPr>
          <p:cNvPr id="5" name="magic">
            <a:hlinkClick r:id="" action="ppaction://media"/>
            <a:extLst>
              <a:ext uri="{FF2B5EF4-FFF2-40B4-BE49-F238E27FC236}">
                <a16:creationId xmlns:a16="http://schemas.microsoft.com/office/drawing/2014/main" id="{0C1F5957-BF28-4DBC-AF2D-24DEC1B621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50841" y="4876548"/>
            <a:ext cx="609600" cy="609600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F8AF885-CD0B-49EA-BB27-54F87079845C}"/>
              </a:ext>
            </a:extLst>
          </p:cNvPr>
          <p:cNvCxnSpPr>
            <a:cxnSpLocks/>
          </p:cNvCxnSpPr>
          <p:nvPr/>
        </p:nvCxnSpPr>
        <p:spPr>
          <a:xfrm flipH="1">
            <a:off x="3723276" y="1407240"/>
            <a:ext cx="2195902" cy="4078908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09C96DFA-0498-415B-A64F-347931DAAA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0422" y="5080000"/>
            <a:ext cx="985708" cy="812296"/>
          </a:xfrm>
          <a:prstGeom prst="rect">
            <a:avLst/>
          </a:prstGeom>
        </p:spPr>
      </p:pic>
      <p:sp>
        <p:nvSpPr>
          <p:cNvPr id="8" name="TextBox 7">
            <a:hlinkClick r:id="rId10" action="ppaction://hlinksldjump"/>
            <a:extLst>
              <a:ext uri="{FF2B5EF4-FFF2-40B4-BE49-F238E27FC236}">
                <a16:creationId xmlns:a16="http://schemas.microsoft.com/office/drawing/2014/main" id="{6D2C7ADA-0FBF-400B-B751-9386D656BDA7}"/>
              </a:ext>
            </a:extLst>
          </p:cNvPr>
          <p:cNvSpPr txBox="1"/>
          <p:nvPr/>
        </p:nvSpPr>
        <p:spPr>
          <a:xfrm>
            <a:off x="1635852" y="2707091"/>
            <a:ext cx="1459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100$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49C502E-9CFD-4EF0-8C48-CEE32019B1B1}"/>
              </a:ext>
            </a:extLst>
          </p:cNvPr>
          <p:cNvSpPr txBox="1"/>
          <p:nvPr/>
        </p:nvSpPr>
        <p:spPr>
          <a:xfrm>
            <a:off x="6642840" y="1101579"/>
            <a:ext cx="1459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100$</a:t>
            </a:r>
          </a:p>
        </p:txBody>
      </p:sp>
      <p:sp>
        <p:nvSpPr>
          <p:cNvPr id="60" name="TextBox 59">
            <a:hlinkClick r:id="rId11" action="ppaction://hlinksldjump"/>
            <a:extLst>
              <a:ext uri="{FF2B5EF4-FFF2-40B4-BE49-F238E27FC236}">
                <a16:creationId xmlns:a16="http://schemas.microsoft.com/office/drawing/2014/main" id="{A8BB3BB3-2DE1-4E9A-BFBD-1C12AA1BCD6B}"/>
              </a:ext>
            </a:extLst>
          </p:cNvPr>
          <p:cNvSpPr txBox="1"/>
          <p:nvPr/>
        </p:nvSpPr>
        <p:spPr>
          <a:xfrm>
            <a:off x="2870559" y="4480262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50$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C1BFDF-023F-4C88-99C9-93A692F1191B}"/>
              </a:ext>
            </a:extLst>
          </p:cNvPr>
          <p:cNvSpPr txBox="1"/>
          <p:nvPr/>
        </p:nvSpPr>
        <p:spPr>
          <a:xfrm>
            <a:off x="6976269" y="1101579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50$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C63A7B9-6E42-4E40-998E-F0A37D212CB1}"/>
              </a:ext>
            </a:extLst>
          </p:cNvPr>
          <p:cNvSpPr txBox="1"/>
          <p:nvPr/>
        </p:nvSpPr>
        <p:spPr>
          <a:xfrm>
            <a:off x="6976269" y="1101579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20$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869E0E7-AC35-4E44-A5EF-1B860F1BADF5}"/>
              </a:ext>
            </a:extLst>
          </p:cNvPr>
          <p:cNvCxnSpPr>
            <a:cxnSpLocks/>
          </p:cNvCxnSpPr>
          <p:nvPr/>
        </p:nvCxnSpPr>
        <p:spPr>
          <a:xfrm>
            <a:off x="5900193" y="1383724"/>
            <a:ext cx="786175" cy="3937094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70">
            <a:extLst>
              <a:ext uri="{FF2B5EF4-FFF2-40B4-BE49-F238E27FC236}">
                <a16:creationId xmlns:a16="http://schemas.microsoft.com/office/drawing/2014/main" id="{D131E8FE-18A5-4B93-9B33-699F50ED8E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1551">
            <a:off x="5995258" y="4732769"/>
            <a:ext cx="1427176" cy="1176098"/>
          </a:xfrm>
          <a:prstGeom prst="rect">
            <a:avLst/>
          </a:prstGeom>
        </p:spPr>
      </p:pic>
      <p:sp>
        <p:nvSpPr>
          <p:cNvPr id="81" name="TextBox 80">
            <a:extLst>
              <a:ext uri="{FF2B5EF4-FFF2-40B4-BE49-F238E27FC236}">
                <a16:creationId xmlns:a16="http://schemas.microsoft.com/office/drawing/2014/main" id="{1E5637D5-CCDB-42FB-88A7-3493A2A609E9}"/>
              </a:ext>
            </a:extLst>
          </p:cNvPr>
          <p:cNvSpPr txBox="1"/>
          <p:nvPr/>
        </p:nvSpPr>
        <p:spPr>
          <a:xfrm>
            <a:off x="6663680" y="1101579"/>
            <a:ext cx="1124026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ritannic Bold"/>
                <a:ea typeface="+mn-ea"/>
                <a:cs typeface="Champion Script" panose="020B0506030404030204" pitchFamily="34" charset="0"/>
              </a:rPr>
              <a:t>150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9088168-F37F-4414-83D7-25D344CB8832}"/>
              </a:ext>
            </a:extLst>
          </p:cNvPr>
          <p:cNvCxnSpPr>
            <a:cxnSpLocks/>
          </p:cNvCxnSpPr>
          <p:nvPr/>
        </p:nvCxnSpPr>
        <p:spPr>
          <a:xfrm>
            <a:off x="5976775" y="1383727"/>
            <a:ext cx="3763946" cy="222012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Picture 97">
            <a:extLst>
              <a:ext uri="{FF2B5EF4-FFF2-40B4-BE49-F238E27FC236}">
                <a16:creationId xmlns:a16="http://schemas.microsoft.com/office/drawing/2014/main" id="{5F5E6354-74CB-4578-993C-8A3D8C180F2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701" flipV="1">
            <a:off x="9429465" y="3401415"/>
            <a:ext cx="742218" cy="611642"/>
          </a:xfrm>
          <a:prstGeom prst="rect">
            <a:avLst/>
          </a:prstGeom>
        </p:spPr>
      </p:pic>
      <p:sp>
        <p:nvSpPr>
          <p:cNvPr id="100" name="TextBox 99">
            <a:hlinkClick r:id="rId13" action="ppaction://hlinksldjump"/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9263085" y="2665905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10$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9A2C360-0D94-47A6-A585-AD31B05F0589}"/>
              </a:ext>
            </a:extLst>
          </p:cNvPr>
          <p:cNvSpPr txBox="1"/>
          <p:nvPr/>
        </p:nvSpPr>
        <p:spPr>
          <a:xfrm>
            <a:off x="6977868" y="1101579"/>
            <a:ext cx="184731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Britannic Bold"/>
              <a:ea typeface="+mn-ea"/>
              <a:cs typeface="Champion Script" panose="020B050603040403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70AFA97-EBB3-4086-9453-7DD425CC7E2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84668" y="406020"/>
            <a:ext cx="1173415" cy="1245524"/>
          </a:xfrm>
          <a:prstGeom prst="rect">
            <a:avLst/>
          </a:prstGeom>
        </p:spPr>
      </p:pic>
      <p:pic>
        <p:nvPicPr>
          <p:cNvPr id="17" name="Picture 16">
            <a:hlinkClick r:id="rId15" action="ppaction://hlinksldjump"/>
            <a:extLst>
              <a:ext uri="{FF2B5EF4-FFF2-40B4-BE49-F238E27FC236}">
                <a16:creationId xmlns:a16="http://schemas.microsoft.com/office/drawing/2014/main" id="{ADC9E897-BB91-4930-971E-D7E84BF4E74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640" y="1101583"/>
            <a:ext cx="808966" cy="656161"/>
          </a:xfrm>
          <a:prstGeom prst="rect">
            <a:avLst/>
          </a:prstGeom>
        </p:spPr>
      </p:pic>
      <p:sp>
        <p:nvSpPr>
          <p:cNvPr id="72" name="TextBox 71">
            <a:hlinkClick r:id="rId17" action="ppaction://hlinksldjump"/>
            <a:extLst>
              <a:ext uri="{FF2B5EF4-FFF2-40B4-BE49-F238E27FC236}">
                <a16:creationId xmlns:a16="http://schemas.microsoft.com/office/drawing/2014/main" id="{9AEB9DB1-3DBE-4B42-B829-AE6DA8A6C03E}"/>
              </a:ext>
            </a:extLst>
          </p:cNvPr>
          <p:cNvSpPr txBox="1"/>
          <p:nvPr/>
        </p:nvSpPr>
        <p:spPr>
          <a:xfrm>
            <a:off x="6615610" y="4159626"/>
            <a:ext cx="1459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150$</a:t>
            </a: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385" y="294754"/>
            <a:ext cx="917067" cy="74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8.33333E-7 0.0074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69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" dur="4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L 0.28451 -0.37963 " pathEditMode="relative" rAng="0" ptsTypes="AA">
                                      <p:cBhvr>
                                        <p:cTn id="37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1898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audio>
              <p:cMediaNode vol="10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9" dur="4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0 L 0.17825 -0.58704 " pathEditMode="relative" rAng="0" ptsTypes="AA">
                                      <p:cBhvr>
                                        <p:cTn id="82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6" y="-2935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22" dur="4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44444E-6 L -0.05924 -0.59467 " pathEditMode="relative" rAng="0" ptsTypes="AA">
                                      <p:cBhvr>
                                        <p:cTn id="125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-2974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000"/>
                            </p:stCondLst>
                            <p:childTnLst>
                              <p:par>
                                <p:cTn id="136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000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65" dur="4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7.40741E-7 L -0.31654 -0.3419 " pathEditMode="relative" rAng="0" ptsTypes="AA">
                                      <p:cBhvr>
                                        <p:cTn id="168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33" y="-17106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5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6000"/>
                            </p:stCondLst>
                            <p:childTnLst>
                              <p:par>
                                <p:cTn id="17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9000"/>
                            </p:stCondLst>
                            <p:childTnLst>
                              <p:par>
                                <p:cTn id="193" presetID="10" presetClass="exit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4" dur="1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950"/>
                            </p:stCondLst>
                            <p:childTnLst>
                              <p:par>
                                <p:cTn id="205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0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800"/>
                            </p:stCondLst>
                            <p:childTnLst>
                              <p:par>
                                <p:cTn id="219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3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800"/>
                            </p:stCondLst>
                            <p:childTnLst>
                              <p:par>
                                <p:cTn id="247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59" grpId="0"/>
      <p:bldP spid="59" grpId="1"/>
      <p:bldP spid="60" grpId="0"/>
      <p:bldP spid="60" grpId="1"/>
      <p:bldP spid="60" grpId="2"/>
      <p:bldP spid="61" grpId="0"/>
      <p:bldP spid="61" grpId="1"/>
      <p:bldP spid="69" grpId="0"/>
      <p:bldP spid="69" grpId="1"/>
      <p:bldP spid="81" grpId="0"/>
      <p:bldP spid="81" grpId="1"/>
      <p:bldP spid="100" grpId="0"/>
      <p:bldP spid="100" grpId="1"/>
      <p:bldP spid="100" grpId="2"/>
      <p:bldP spid="101" grpId="0"/>
      <p:bldP spid="101" grpId="1"/>
      <p:bldP spid="72" grpId="0"/>
      <p:bldP spid="72" grpId="1"/>
      <p:bldP spid="72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403995" y="3322960"/>
            <a:ext cx="3021689" cy="35921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DB5370B-3FE0-45E4-2BFC-AD950181B605}"/>
              </a:ext>
            </a:extLst>
          </p:cNvPr>
          <p:cNvSpPr/>
          <p:nvPr/>
        </p:nvSpPr>
        <p:spPr>
          <a:xfrm>
            <a:off x="2301839" y="239368"/>
            <a:ext cx="8829073" cy="1792941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0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Khó khăn nào là </a:t>
            </a:r>
            <a:r>
              <a:rPr lang="vi-VN" sz="4000" u="sng" dirty="0">
                <a:solidFill>
                  <a:srgbClr val="002060"/>
                </a:solidFill>
                <a:latin typeface="Calibri" panose="020F0502020204030204"/>
                <a:cs typeface="Calibri"/>
              </a:rPr>
              <a:t>lâu dài </a:t>
            </a:r>
            <a:r>
              <a:rPr lang="vi-VN" sz="40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đối với cách mạnh xã hội chủ nghĩa ở Đông Âu?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Calibri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72BC361B-EB6A-FA0B-E5C9-82D7CA7993B6}"/>
              </a:ext>
            </a:extLst>
          </p:cNvPr>
          <p:cNvSpPr/>
          <p:nvPr/>
        </p:nvSpPr>
        <p:spPr bwMode="auto">
          <a:xfrm>
            <a:off x="2148024" y="2303330"/>
            <a:ext cx="4803961" cy="169776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>
              <a:defRPr/>
            </a:pPr>
            <a:r>
              <a:rPr lang="en-US" sz="2400" kern="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Sự bao vây của các nước đế quốc và sự phá hoại của các lực lượng phản động quốc tế.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4D813FBC-D114-8086-BFFF-652B84F11452}"/>
              </a:ext>
            </a:extLst>
          </p:cNvPr>
          <p:cNvSpPr/>
          <p:nvPr/>
        </p:nvSpPr>
        <p:spPr bwMode="auto">
          <a:xfrm>
            <a:off x="2198889" y="4393647"/>
            <a:ext cx="4803961" cy="1450815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685800" eaLnBrk="1" hangingPunct="1">
              <a:defRPr/>
            </a:pPr>
            <a:r>
              <a:rPr lang="en-US" sz="2400" kern="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Hậu quả của Chiến tranh thế giới thứ hai.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A16BAA57-71C8-1F5C-5586-F822D630C781}"/>
              </a:ext>
            </a:extLst>
          </p:cNvPr>
          <p:cNvSpPr/>
          <p:nvPr/>
        </p:nvSpPr>
        <p:spPr bwMode="auto">
          <a:xfrm>
            <a:off x="6951986" y="2303330"/>
            <a:ext cx="5289177" cy="1638731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685800">
              <a:defRPr/>
            </a:pPr>
            <a:r>
              <a:rPr lang="en-US" sz="2400" kern="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Cơ sở vật chất kĩ thuật lạc hậu so với các nước Tây Âu.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ED0DA6CE-F018-B507-EBE7-595E9D9B91C6}"/>
              </a:ext>
            </a:extLst>
          </p:cNvPr>
          <p:cNvSpPr/>
          <p:nvPr/>
        </p:nvSpPr>
        <p:spPr bwMode="auto">
          <a:xfrm>
            <a:off x="7064188" y="4129299"/>
            <a:ext cx="5127812" cy="169776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Tàn dư lạc hậu của chế độ cũ.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83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E124B3-E317-959C-3537-4BFAC32DD6E5}"/>
              </a:ext>
            </a:extLst>
          </p:cNvPr>
          <p:cNvSpPr/>
          <p:nvPr/>
        </p:nvSpPr>
        <p:spPr>
          <a:xfrm>
            <a:off x="2301839" y="239368"/>
            <a:ext cx="8829073" cy="1792941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0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Cột mốc đánh dấu sự hình thành hệ thống xã hội chủ nghĩa trên thế giới là: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Calibri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098E8876-8051-7A1F-647D-50AB419B55E1}"/>
              </a:ext>
            </a:extLst>
          </p:cNvPr>
          <p:cNvSpPr/>
          <p:nvPr/>
        </p:nvSpPr>
        <p:spPr bwMode="auto">
          <a:xfrm>
            <a:off x="7002850" y="4270174"/>
            <a:ext cx="5189150" cy="13955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>
              <a:defRPr/>
            </a:pPr>
            <a:r>
              <a:rPr lang="en-US" sz="2400" kern="0" cap="all" noProof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vi-VN" sz="2400" kern="0" noProof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hối SEV được thành lập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AC81896E-2C0B-8E6F-A59F-FA7F3110668F}"/>
              </a:ext>
            </a:extLst>
          </p:cNvPr>
          <p:cNvSpPr/>
          <p:nvPr/>
        </p:nvSpPr>
        <p:spPr bwMode="auto">
          <a:xfrm>
            <a:off x="2198889" y="4393647"/>
            <a:ext cx="4803961" cy="1192537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685800" eaLnBrk="1" hangingPunct="1">
              <a:defRPr/>
            </a:pPr>
            <a:r>
              <a:rPr lang="en-US" sz="2400" kern="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T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ổ chức Hiệp ước Vác-sa-va được thành lập.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E0805E5-4EDC-F88A-C42B-6D4076D29068}"/>
              </a:ext>
            </a:extLst>
          </p:cNvPr>
          <p:cNvSpPr/>
          <p:nvPr/>
        </p:nvSpPr>
        <p:spPr bwMode="auto">
          <a:xfrm>
            <a:off x="6902823" y="2726691"/>
            <a:ext cx="5289177" cy="1192537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685800">
              <a:defRPr/>
            </a:pPr>
            <a:r>
              <a:rPr lang="en-US" sz="2400" kern="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C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ác nước dân chủ Đông Âu được thành lập.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BE7D0AD1-9469-91DE-99A5-D3AB616460E5}"/>
              </a:ext>
            </a:extLst>
          </p:cNvPr>
          <p:cNvSpPr/>
          <p:nvPr/>
        </p:nvSpPr>
        <p:spPr bwMode="auto">
          <a:xfrm>
            <a:off x="1775011" y="2697176"/>
            <a:ext cx="5127812" cy="1235494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kern="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Liên Xô hoàn thành công cuộc khôi phục kinh tế.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15">
            <a:hlinkClick r:id="rId6" action="ppaction://hlinksldjump"/>
            <a:extLst>
              <a:ext uri="{FF2B5EF4-FFF2-40B4-BE49-F238E27FC236}">
                <a16:creationId xmlns:a16="http://schemas.microsoft.com/office/drawing/2014/main" id="{4CCE082D-9463-44B4-E153-9E44FBE8FF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403995" y="3322960"/>
            <a:ext cx="3021689" cy="35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27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DCAE319-ACFD-3010-4774-7C7AAE559029}"/>
              </a:ext>
            </a:extLst>
          </p:cNvPr>
          <p:cNvSpPr/>
          <p:nvPr/>
        </p:nvSpPr>
        <p:spPr>
          <a:xfrm>
            <a:off x="2301839" y="239368"/>
            <a:ext cx="8829073" cy="1792941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Nguyên nhân chính của sự ra đời liên minh phòng thủ Vác-Sa- va (14/5/1955) là gì?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Calibri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02CB14AE-554C-CF93-289B-2CD3B65FF130}"/>
              </a:ext>
            </a:extLst>
          </p:cNvPr>
          <p:cNvSpPr/>
          <p:nvPr/>
        </p:nvSpPr>
        <p:spPr bwMode="auto">
          <a:xfrm>
            <a:off x="6902823" y="2617163"/>
            <a:ext cx="5189150" cy="13955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>
              <a:defRPr/>
            </a:pPr>
            <a:r>
              <a:rPr lang="en-US" sz="2400" kern="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Để đối phó với việc vũ trang lại Tây Đức của các nước thành viên khối NATO.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756084FD-EDA2-D591-6074-AB4F3B5D1390}"/>
              </a:ext>
            </a:extLst>
          </p:cNvPr>
          <p:cNvSpPr/>
          <p:nvPr/>
        </p:nvSpPr>
        <p:spPr bwMode="auto">
          <a:xfrm>
            <a:off x="2198889" y="4393647"/>
            <a:ext cx="4803961" cy="1192537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685800" eaLnBrk="1" hangingPunct="1">
              <a:defRPr/>
            </a:pPr>
            <a:r>
              <a:rPr lang="en-US" sz="2400" kern="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Để tăng cường sức mạnh của các nước XHCN.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F87989E-89C4-D000-4EEC-A54D93846369}"/>
              </a:ext>
            </a:extLst>
          </p:cNvPr>
          <p:cNvSpPr/>
          <p:nvPr/>
        </p:nvSpPr>
        <p:spPr bwMode="auto">
          <a:xfrm>
            <a:off x="6961145" y="4393647"/>
            <a:ext cx="5289177" cy="1192537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685800">
              <a:defRPr/>
            </a:pPr>
            <a:r>
              <a:rPr lang="en-US" sz="2400" kern="0" cap="all" noProof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Để tăng cường tình đoàn kết giữa Liên Xô và các nước Đông Âu.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577535A6-CB74-821D-4538-E220442EAED6}"/>
              </a:ext>
            </a:extLst>
          </p:cNvPr>
          <p:cNvSpPr/>
          <p:nvPr/>
        </p:nvSpPr>
        <p:spPr bwMode="auto">
          <a:xfrm>
            <a:off x="1775011" y="2697176"/>
            <a:ext cx="5127812" cy="1235494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kern="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Để đảm bảo hòa bình và an ninh ở châu Âu.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15">
            <a:hlinkClick r:id="rId6" action="ppaction://hlinksldjump"/>
            <a:extLst>
              <a:ext uri="{FF2B5EF4-FFF2-40B4-BE49-F238E27FC236}">
                <a16:creationId xmlns:a16="http://schemas.microsoft.com/office/drawing/2014/main" id="{D184ACB7-B18F-1569-B667-FF0E7D7DC12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403995" y="3322960"/>
            <a:ext cx="3021689" cy="35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1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301839" y="239368"/>
            <a:ext cx="8829073" cy="1792941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8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Tổ chức Hiệp ước Vác-sa-va mang tính chất: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88E253C5-7157-E81C-3B59-30F1ECA059A0}"/>
              </a:ext>
            </a:extLst>
          </p:cNvPr>
          <p:cNvSpPr/>
          <p:nvPr/>
        </p:nvSpPr>
        <p:spPr bwMode="auto">
          <a:xfrm>
            <a:off x="2188509" y="4129299"/>
            <a:ext cx="4803961" cy="169776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>
              <a:defRPr/>
            </a:pP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Một tổ chức liên minh phòng thủ về quân sự và chính trị của các nước xã hội chủ nghĩa Đông Âu.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29C606F0-53F5-2828-E458-1FB05D3D79C4}"/>
              </a:ext>
            </a:extLst>
          </p:cNvPr>
          <p:cNvSpPr/>
          <p:nvPr/>
        </p:nvSpPr>
        <p:spPr bwMode="auto">
          <a:xfrm>
            <a:off x="2151528" y="2457797"/>
            <a:ext cx="4803961" cy="1450815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685800" eaLnBrk="1" hangingPunct="1">
              <a:defRPr/>
            </a:pP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Một tổ chức kinh tế của các nước xã hội chủ nghĩa Đông Âu.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C0271B96-3511-D8B3-2EBB-47CE63F59EC4}"/>
              </a:ext>
            </a:extLst>
          </p:cNvPr>
          <p:cNvSpPr/>
          <p:nvPr/>
        </p:nvSpPr>
        <p:spPr bwMode="auto">
          <a:xfrm>
            <a:off x="6951986" y="2424347"/>
            <a:ext cx="5289177" cy="1517714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lvl="0" indent="0" algn="ctr" defTabSz="6858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i="0" u="none" strike="noStrike" kern="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algn="ctr" defTabSz="685800">
              <a:defRPr/>
            </a:pPr>
            <a:r>
              <a:rPr lang="en-US" sz="2400" kern="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Một tổ chức liên minh phòng thủ về quân sự của các nước xã hội chủ nghĩa Đông Âu.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E5643498-C80F-FAD5-F711-299E576EE352}"/>
              </a:ext>
            </a:extLst>
          </p:cNvPr>
          <p:cNvSpPr/>
          <p:nvPr/>
        </p:nvSpPr>
        <p:spPr bwMode="auto">
          <a:xfrm>
            <a:off x="7064188" y="4129299"/>
            <a:ext cx="5127812" cy="169776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sz="2400" i="0" u="none" strike="noStrike" kern="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D. </a:t>
            </a:r>
            <a:r>
              <a:rPr lang="vi-VN" sz="2400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Một tổ chức liên minh chính trị của các nước xã hội chủ nghĩa Đông Âu.</a:t>
            </a: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>
            <a:hlinkClick r:id="rId6" action="ppaction://hlinksldjump"/>
            <a:extLst>
              <a:ext uri="{FF2B5EF4-FFF2-40B4-BE49-F238E27FC236}">
                <a16:creationId xmlns:a16="http://schemas.microsoft.com/office/drawing/2014/main" id="{A59CE032-512C-A5C6-9732-20EE863C1CA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403995" y="3322960"/>
            <a:ext cx="3021689" cy="35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1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>
            <a:extLst>
              <a:ext uri="{FF2B5EF4-FFF2-40B4-BE49-F238E27FC236}">
                <a16:creationId xmlns:a16="http://schemas.microsoft.com/office/drawing/2014/main" id="{9783ABD5-D4C3-E821-9E60-150865ABE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340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8" name="Picture 4">
            <a:extLst>
              <a:ext uri="{FF2B5EF4-FFF2-40B4-BE49-F238E27FC236}">
                <a16:creationId xmlns:a16="http://schemas.microsoft.com/office/drawing/2014/main" id="{46035B61-321D-E822-08CD-C2B542E21C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-26670"/>
            <a:ext cx="609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6" descr="Bản đồ của Xô-phi-a Sofia, Bulgaria">
            <a:extLst>
              <a:ext uri="{FF2B5EF4-FFF2-40B4-BE49-F238E27FC236}">
                <a16:creationId xmlns:a16="http://schemas.microsoft.com/office/drawing/2014/main" id="{834A5649-490B-2AA2-8ADD-B81768F05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55670"/>
            <a:ext cx="6096000" cy="3375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211A1EE-BBF4-FE75-ACAD-34F3507E74C3}"/>
              </a:ext>
            </a:extLst>
          </p:cNvPr>
          <p:cNvSpPr/>
          <p:nvPr/>
        </p:nvSpPr>
        <p:spPr>
          <a:xfrm>
            <a:off x="3798736" y="2802165"/>
            <a:ext cx="4031873" cy="120032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VN" sz="7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Bun-ga-</a:t>
            </a:r>
            <a:r>
              <a:rPr lang="en-US" altLang="en-VN" sz="7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ri</a:t>
            </a:r>
            <a:endParaRPr lang="en-US" altLang="en-VN" sz="7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99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0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Quốc kỳ Ba Lan">
            <a:extLst>
              <a:ext uri="{FF2B5EF4-FFF2-40B4-BE49-F238E27FC236}">
                <a16:creationId xmlns:a16="http://schemas.microsoft.com/office/drawing/2014/main" id="{14B165CC-C6B3-0AD2-94C6-17F3B252C1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096001" cy="339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8" name="Picture 6" descr="Quốc huy Ba Lan">
            <a:extLst>
              <a:ext uri="{FF2B5EF4-FFF2-40B4-BE49-F238E27FC236}">
                <a16:creationId xmlns:a16="http://schemas.microsoft.com/office/drawing/2014/main" id="{C9632684-51C8-01F6-E4D0-D9856E240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9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0" name="Picture 8" descr="Bản đồ của Vác-sa-va">
            <a:extLst>
              <a:ext uri="{FF2B5EF4-FFF2-40B4-BE49-F238E27FC236}">
                <a16:creationId xmlns:a16="http://schemas.microsoft.com/office/drawing/2014/main" id="{A7110A5F-7ECE-7E99-5E64-7FC243A69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395680"/>
            <a:ext cx="6095999" cy="346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211A1EE-BBF4-FE75-ACAD-34F3507E74C3}"/>
              </a:ext>
            </a:extLst>
          </p:cNvPr>
          <p:cNvSpPr/>
          <p:nvPr/>
        </p:nvSpPr>
        <p:spPr>
          <a:xfrm>
            <a:off x="4554552" y="2445326"/>
            <a:ext cx="3082895" cy="120032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VN" sz="7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Ba Lan</a:t>
            </a:r>
          </a:p>
        </p:txBody>
      </p:sp>
    </p:spTree>
    <p:extLst>
      <p:ext uri="{BB962C8B-B14F-4D97-AF65-F5344CB8AC3E}">
        <p14:creationId xmlns:p14="http://schemas.microsoft.com/office/powerpoint/2010/main" val="150280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82">
            <a:extLst>
              <a:ext uri="{FF2B5EF4-FFF2-40B4-BE49-F238E27FC236}">
                <a16:creationId xmlns:a16="http://schemas.microsoft.com/office/drawing/2014/main" id="{F1274339-4001-60BF-807F-9408FAA4A0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1"/>
          <a:stretch/>
        </p:blipFill>
        <p:spPr bwMode="auto">
          <a:xfrm>
            <a:off x="5886676" y="0"/>
            <a:ext cx="6305323" cy="675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" name="Google Shape;202;p28"/>
          <p:cNvSpPr/>
          <p:nvPr/>
        </p:nvSpPr>
        <p:spPr>
          <a:xfrm>
            <a:off x="-81034" y="-191752"/>
            <a:ext cx="5833566" cy="4992493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4" name="Google Shape;204;p28"/>
          <p:cNvSpPr txBox="1">
            <a:spLocks noGrp="1"/>
          </p:cNvSpPr>
          <p:nvPr>
            <p:ph type="ctrTitle"/>
          </p:nvPr>
        </p:nvSpPr>
        <p:spPr>
          <a:xfrm>
            <a:off x="19284" y="1281455"/>
            <a:ext cx="5681986" cy="234301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vi-VN" sz="3200" dirty="0"/>
              <a:t>BÀI 1 : LIÊN XÔ VÀ CÁC NƯỚC ĐÔNG ÂU TỪ NĂM 1945 ĐẾN GIỮA NHỮNG  NĂM 70 CỦA THẾ KỶ XX. (t2) </a:t>
            </a:r>
          </a:p>
        </p:txBody>
      </p:sp>
      <p:sp>
        <p:nvSpPr>
          <p:cNvPr id="205" name="Google Shape;205;p28"/>
          <p:cNvSpPr/>
          <p:nvPr/>
        </p:nvSpPr>
        <p:spPr>
          <a:xfrm>
            <a:off x="169512" y="5981304"/>
            <a:ext cx="786368" cy="755989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6" name="Google Shape;206;p28"/>
          <p:cNvSpPr/>
          <p:nvPr/>
        </p:nvSpPr>
        <p:spPr>
          <a:xfrm>
            <a:off x="1553724" y="3767116"/>
            <a:ext cx="2069140" cy="156897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6" name="Google Shape;226;p28"/>
          <p:cNvSpPr/>
          <p:nvPr/>
        </p:nvSpPr>
        <p:spPr>
          <a:xfrm rot="1722646">
            <a:off x="11029098" y="2923259"/>
            <a:ext cx="575869" cy="553623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27" name="Google Shape;227;p28"/>
          <p:cNvGrpSpPr/>
          <p:nvPr/>
        </p:nvGrpSpPr>
        <p:grpSpPr>
          <a:xfrm>
            <a:off x="2348312" y="205272"/>
            <a:ext cx="877276" cy="599532"/>
            <a:chOff x="4582100" y="3095150"/>
            <a:chExt cx="581650" cy="417350"/>
          </a:xfrm>
        </p:grpSpPr>
        <p:sp>
          <p:nvSpPr>
            <p:cNvPr id="228" name="Google Shape;228;p28"/>
            <p:cNvSpPr/>
            <p:nvPr/>
          </p:nvSpPr>
          <p:spPr>
            <a:xfrm>
              <a:off x="4858025" y="3105275"/>
              <a:ext cx="263750" cy="382500"/>
            </a:xfrm>
            <a:custGeom>
              <a:avLst/>
              <a:gdLst/>
              <a:ahLst/>
              <a:cxnLst/>
              <a:rect l="l" t="t" r="r" b="b"/>
              <a:pathLst>
                <a:path w="10550" h="15300" extrusionOk="0">
                  <a:moveTo>
                    <a:pt x="275" y="15300"/>
                  </a:moveTo>
                  <a:cubicBezTo>
                    <a:pt x="25" y="15193"/>
                    <a:pt x="1" y="15002"/>
                    <a:pt x="25" y="14800"/>
                  </a:cubicBezTo>
                  <a:cubicBezTo>
                    <a:pt x="96" y="13407"/>
                    <a:pt x="180" y="12002"/>
                    <a:pt x="227" y="10609"/>
                  </a:cubicBezTo>
                  <a:cubicBezTo>
                    <a:pt x="275" y="9347"/>
                    <a:pt x="239" y="8061"/>
                    <a:pt x="263" y="6799"/>
                  </a:cubicBezTo>
                  <a:cubicBezTo>
                    <a:pt x="263" y="5715"/>
                    <a:pt x="275" y="4608"/>
                    <a:pt x="275" y="3525"/>
                  </a:cubicBezTo>
                  <a:cubicBezTo>
                    <a:pt x="275" y="3203"/>
                    <a:pt x="418" y="2965"/>
                    <a:pt x="656" y="2810"/>
                  </a:cubicBezTo>
                  <a:cubicBezTo>
                    <a:pt x="1227" y="2417"/>
                    <a:pt x="1811" y="2024"/>
                    <a:pt x="2406" y="1691"/>
                  </a:cubicBezTo>
                  <a:cubicBezTo>
                    <a:pt x="3680" y="977"/>
                    <a:pt x="5061" y="500"/>
                    <a:pt x="6502" y="239"/>
                  </a:cubicBezTo>
                  <a:cubicBezTo>
                    <a:pt x="7633" y="24"/>
                    <a:pt x="8764" y="0"/>
                    <a:pt x="9895" y="191"/>
                  </a:cubicBezTo>
                  <a:cubicBezTo>
                    <a:pt x="10347" y="262"/>
                    <a:pt x="10347" y="298"/>
                    <a:pt x="10395" y="727"/>
                  </a:cubicBezTo>
                  <a:cubicBezTo>
                    <a:pt x="10550" y="2286"/>
                    <a:pt x="10419" y="3846"/>
                    <a:pt x="10347" y="5418"/>
                  </a:cubicBezTo>
                  <a:cubicBezTo>
                    <a:pt x="10300" y="6335"/>
                    <a:pt x="10300" y="7275"/>
                    <a:pt x="10276" y="8192"/>
                  </a:cubicBezTo>
                  <a:cubicBezTo>
                    <a:pt x="10252" y="8787"/>
                    <a:pt x="10181" y="9371"/>
                    <a:pt x="10169" y="9966"/>
                  </a:cubicBezTo>
                  <a:cubicBezTo>
                    <a:pt x="10157" y="10454"/>
                    <a:pt x="10157" y="10930"/>
                    <a:pt x="10157" y="11430"/>
                  </a:cubicBezTo>
                  <a:cubicBezTo>
                    <a:pt x="10157" y="11704"/>
                    <a:pt x="10121" y="11990"/>
                    <a:pt x="10097" y="12264"/>
                  </a:cubicBezTo>
                  <a:cubicBezTo>
                    <a:pt x="10038" y="12740"/>
                    <a:pt x="9895" y="12871"/>
                    <a:pt x="9419" y="12919"/>
                  </a:cubicBezTo>
                  <a:cubicBezTo>
                    <a:pt x="8919" y="12954"/>
                    <a:pt x="8431" y="12990"/>
                    <a:pt x="7919" y="13038"/>
                  </a:cubicBezTo>
                  <a:cubicBezTo>
                    <a:pt x="6645" y="13157"/>
                    <a:pt x="5394" y="13419"/>
                    <a:pt x="4144" y="13752"/>
                  </a:cubicBezTo>
                  <a:cubicBezTo>
                    <a:pt x="3287" y="13955"/>
                    <a:pt x="2442" y="14145"/>
                    <a:pt x="1668" y="14550"/>
                  </a:cubicBezTo>
                  <a:cubicBezTo>
                    <a:pt x="1180" y="14776"/>
                    <a:pt x="727" y="15038"/>
                    <a:pt x="275" y="15300"/>
                  </a:cubicBezTo>
                  <a:close/>
                  <a:moveTo>
                    <a:pt x="1775" y="3548"/>
                  </a:moveTo>
                  <a:cubicBezTo>
                    <a:pt x="1906" y="3537"/>
                    <a:pt x="2001" y="3548"/>
                    <a:pt x="2073" y="3513"/>
                  </a:cubicBezTo>
                  <a:cubicBezTo>
                    <a:pt x="3228" y="3001"/>
                    <a:pt x="4418" y="2560"/>
                    <a:pt x="5633" y="2167"/>
                  </a:cubicBezTo>
                  <a:cubicBezTo>
                    <a:pt x="6490" y="1882"/>
                    <a:pt x="7359" y="1679"/>
                    <a:pt x="8276" y="1739"/>
                  </a:cubicBezTo>
                  <a:cubicBezTo>
                    <a:pt x="8431" y="1751"/>
                    <a:pt x="8669" y="1810"/>
                    <a:pt x="8657" y="1572"/>
                  </a:cubicBezTo>
                  <a:cubicBezTo>
                    <a:pt x="8657" y="1370"/>
                    <a:pt x="8419" y="1382"/>
                    <a:pt x="8264" y="1382"/>
                  </a:cubicBezTo>
                  <a:cubicBezTo>
                    <a:pt x="7299" y="1429"/>
                    <a:pt x="6359" y="1524"/>
                    <a:pt x="5454" y="1882"/>
                  </a:cubicBezTo>
                  <a:cubicBezTo>
                    <a:pt x="4347" y="2322"/>
                    <a:pt x="3251" y="2715"/>
                    <a:pt x="2132" y="3120"/>
                  </a:cubicBezTo>
                  <a:cubicBezTo>
                    <a:pt x="1954" y="3191"/>
                    <a:pt x="1811" y="3251"/>
                    <a:pt x="1775" y="3548"/>
                  </a:cubicBezTo>
                  <a:close/>
                  <a:moveTo>
                    <a:pt x="2954" y="8371"/>
                  </a:moveTo>
                  <a:cubicBezTo>
                    <a:pt x="3085" y="8228"/>
                    <a:pt x="3204" y="8109"/>
                    <a:pt x="3299" y="7966"/>
                  </a:cubicBezTo>
                  <a:cubicBezTo>
                    <a:pt x="3561" y="7597"/>
                    <a:pt x="3478" y="7299"/>
                    <a:pt x="3013" y="7180"/>
                  </a:cubicBezTo>
                  <a:cubicBezTo>
                    <a:pt x="2739" y="7108"/>
                    <a:pt x="2454" y="7073"/>
                    <a:pt x="2192" y="7037"/>
                  </a:cubicBezTo>
                  <a:cubicBezTo>
                    <a:pt x="1954" y="7001"/>
                    <a:pt x="1846" y="7073"/>
                    <a:pt x="1894" y="7335"/>
                  </a:cubicBezTo>
                  <a:cubicBezTo>
                    <a:pt x="2001" y="8001"/>
                    <a:pt x="1894" y="8656"/>
                    <a:pt x="1775" y="9299"/>
                  </a:cubicBezTo>
                  <a:cubicBezTo>
                    <a:pt x="1727" y="9537"/>
                    <a:pt x="1834" y="9740"/>
                    <a:pt x="2061" y="9740"/>
                  </a:cubicBezTo>
                  <a:cubicBezTo>
                    <a:pt x="2370" y="9740"/>
                    <a:pt x="2727" y="9764"/>
                    <a:pt x="3013" y="9644"/>
                  </a:cubicBezTo>
                  <a:cubicBezTo>
                    <a:pt x="3430" y="9454"/>
                    <a:pt x="3632" y="9013"/>
                    <a:pt x="3204" y="8561"/>
                  </a:cubicBezTo>
                  <a:cubicBezTo>
                    <a:pt x="3108" y="8525"/>
                    <a:pt x="3061" y="8466"/>
                    <a:pt x="2954" y="8371"/>
                  </a:cubicBezTo>
                  <a:close/>
                  <a:moveTo>
                    <a:pt x="8300" y="10990"/>
                  </a:moveTo>
                  <a:cubicBezTo>
                    <a:pt x="8097" y="10966"/>
                    <a:pt x="7942" y="10907"/>
                    <a:pt x="7776" y="10907"/>
                  </a:cubicBezTo>
                  <a:cubicBezTo>
                    <a:pt x="7002" y="10942"/>
                    <a:pt x="6216" y="10990"/>
                    <a:pt x="5442" y="11073"/>
                  </a:cubicBezTo>
                  <a:cubicBezTo>
                    <a:pt x="4990" y="11109"/>
                    <a:pt x="4525" y="11216"/>
                    <a:pt x="4097" y="11323"/>
                  </a:cubicBezTo>
                  <a:cubicBezTo>
                    <a:pt x="3442" y="11490"/>
                    <a:pt x="2787" y="11692"/>
                    <a:pt x="2132" y="11883"/>
                  </a:cubicBezTo>
                  <a:cubicBezTo>
                    <a:pt x="2025" y="11919"/>
                    <a:pt x="1918" y="11942"/>
                    <a:pt x="1846" y="11990"/>
                  </a:cubicBezTo>
                  <a:cubicBezTo>
                    <a:pt x="1811" y="12002"/>
                    <a:pt x="1775" y="12097"/>
                    <a:pt x="1787" y="12145"/>
                  </a:cubicBezTo>
                  <a:cubicBezTo>
                    <a:pt x="1823" y="12204"/>
                    <a:pt x="1882" y="12264"/>
                    <a:pt x="1942" y="12276"/>
                  </a:cubicBezTo>
                  <a:cubicBezTo>
                    <a:pt x="1977" y="12288"/>
                    <a:pt x="2061" y="12264"/>
                    <a:pt x="2096" y="12240"/>
                  </a:cubicBezTo>
                  <a:cubicBezTo>
                    <a:pt x="2775" y="12050"/>
                    <a:pt x="3430" y="11835"/>
                    <a:pt x="4097" y="11645"/>
                  </a:cubicBezTo>
                  <a:cubicBezTo>
                    <a:pt x="4323" y="11585"/>
                    <a:pt x="4561" y="11526"/>
                    <a:pt x="4775" y="11490"/>
                  </a:cubicBezTo>
                  <a:cubicBezTo>
                    <a:pt x="5823" y="11323"/>
                    <a:pt x="6847" y="11133"/>
                    <a:pt x="7907" y="11276"/>
                  </a:cubicBezTo>
                  <a:cubicBezTo>
                    <a:pt x="8073" y="11335"/>
                    <a:pt x="8240" y="11288"/>
                    <a:pt x="8300" y="10990"/>
                  </a:cubicBezTo>
                  <a:close/>
                  <a:moveTo>
                    <a:pt x="8240" y="9502"/>
                  </a:moveTo>
                  <a:cubicBezTo>
                    <a:pt x="7907" y="9478"/>
                    <a:pt x="7597" y="9418"/>
                    <a:pt x="7264" y="9418"/>
                  </a:cubicBezTo>
                  <a:cubicBezTo>
                    <a:pt x="6430" y="9406"/>
                    <a:pt x="5585" y="9383"/>
                    <a:pt x="4787" y="9680"/>
                  </a:cubicBezTo>
                  <a:cubicBezTo>
                    <a:pt x="4323" y="9847"/>
                    <a:pt x="3859" y="9966"/>
                    <a:pt x="3382" y="10097"/>
                  </a:cubicBezTo>
                  <a:cubicBezTo>
                    <a:pt x="2918" y="10228"/>
                    <a:pt x="2442" y="10347"/>
                    <a:pt x="1977" y="10490"/>
                  </a:cubicBezTo>
                  <a:cubicBezTo>
                    <a:pt x="1894" y="10514"/>
                    <a:pt x="1799" y="10526"/>
                    <a:pt x="1739" y="10597"/>
                  </a:cubicBezTo>
                  <a:cubicBezTo>
                    <a:pt x="1715" y="10621"/>
                    <a:pt x="1668" y="10692"/>
                    <a:pt x="1680" y="10740"/>
                  </a:cubicBezTo>
                  <a:cubicBezTo>
                    <a:pt x="1704" y="10787"/>
                    <a:pt x="1763" y="10835"/>
                    <a:pt x="1799" y="10847"/>
                  </a:cubicBezTo>
                  <a:cubicBezTo>
                    <a:pt x="1882" y="10859"/>
                    <a:pt x="1954" y="10847"/>
                    <a:pt x="2013" y="10811"/>
                  </a:cubicBezTo>
                  <a:cubicBezTo>
                    <a:pt x="2513" y="10645"/>
                    <a:pt x="3025" y="10502"/>
                    <a:pt x="3525" y="10335"/>
                  </a:cubicBezTo>
                  <a:cubicBezTo>
                    <a:pt x="4978" y="9859"/>
                    <a:pt x="6430" y="9549"/>
                    <a:pt x="7954" y="9847"/>
                  </a:cubicBezTo>
                  <a:cubicBezTo>
                    <a:pt x="8204" y="9883"/>
                    <a:pt x="8252" y="9740"/>
                    <a:pt x="8240" y="9502"/>
                  </a:cubicBezTo>
                  <a:close/>
                  <a:moveTo>
                    <a:pt x="2132" y="4525"/>
                  </a:moveTo>
                  <a:cubicBezTo>
                    <a:pt x="2239" y="4537"/>
                    <a:pt x="2346" y="4572"/>
                    <a:pt x="2418" y="4561"/>
                  </a:cubicBezTo>
                  <a:cubicBezTo>
                    <a:pt x="2847" y="4441"/>
                    <a:pt x="3275" y="4358"/>
                    <a:pt x="3692" y="4191"/>
                  </a:cubicBezTo>
                  <a:cubicBezTo>
                    <a:pt x="4990" y="3656"/>
                    <a:pt x="6335" y="3441"/>
                    <a:pt x="7728" y="3537"/>
                  </a:cubicBezTo>
                  <a:lnTo>
                    <a:pt x="8038" y="3537"/>
                  </a:lnTo>
                  <a:cubicBezTo>
                    <a:pt x="8228" y="3525"/>
                    <a:pt x="8276" y="3418"/>
                    <a:pt x="8228" y="3239"/>
                  </a:cubicBezTo>
                  <a:cubicBezTo>
                    <a:pt x="8157" y="3227"/>
                    <a:pt x="8097" y="3191"/>
                    <a:pt x="8038" y="3191"/>
                  </a:cubicBezTo>
                  <a:cubicBezTo>
                    <a:pt x="7180" y="3108"/>
                    <a:pt x="6323" y="3239"/>
                    <a:pt x="5478" y="3358"/>
                  </a:cubicBezTo>
                  <a:cubicBezTo>
                    <a:pt x="4740" y="3465"/>
                    <a:pt x="4061" y="3787"/>
                    <a:pt x="3370" y="3965"/>
                  </a:cubicBezTo>
                  <a:cubicBezTo>
                    <a:pt x="3144" y="4025"/>
                    <a:pt x="2906" y="4060"/>
                    <a:pt x="2680" y="4132"/>
                  </a:cubicBezTo>
                  <a:cubicBezTo>
                    <a:pt x="2477" y="4203"/>
                    <a:pt x="2239" y="4203"/>
                    <a:pt x="2132" y="4525"/>
                  </a:cubicBezTo>
                  <a:close/>
                  <a:moveTo>
                    <a:pt x="1846" y="6013"/>
                  </a:moveTo>
                  <a:cubicBezTo>
                    <a:pt x="1989" y="6013"/>
                    <a:pt x="2085" y="6025"/>
                    <a:pt x="2180" y="6013"/>
                  </a:cubicBezTo>
                  <a:cubicBezTo>
                    <a:pt x="3513" y="5680"/>
                    <a:pt x="4847" y="5358"/>
                    <a:pt x="6228" y="5263"/>
                  </a:cubicBezTo>
                  <a:cubicBezTo>
                    <a:pt x="6430" y="5251"/>
                    <a:pt x="6490" y="5132"/>
                    <a:pt x="6490" y="4894"/>
                  </a:cubicBezTo>
                  <a:cubicBezTo>
                    <a:pt x="6180" y="4918"/>
                    <a:pt x="5883" y="4930"/>
                    <a:pt x="5597" y="5001"/>
                  </a:cubicBezTo>
                  <a:cubicBezTo>
                    <a:pt x="4466" y="5215"/>
                    <a:pt x="3335" y="5453"/>
                    <a:pt x="2215" y="5680"/>
                  </a:cubicBezTo>
                  <a:cubicBezTo>
                    <a:pt x="2073" y="5715"/>
                    <a:pt x="1894" y="5739"/>
                    <a:pt x="1846" y="6013"/>
                  </a:cubicBezTo>
                  <a:close/>
                  <a:moveTo>
                    <a:pt x="7299" y="7632"/>
                  </a:moveTo>
                  <a:cubicBezTo>
                    <a:pt x="7026" y="7668"/>
                    <a:pt x="6764" y="7716"/>
                    <a:pt x="6514" y="7751"/>
                  </a:cubicBezTo>
                  <a:cubicBezTo>
                    <a:pt x="5883" y="7811"/>
                    <a:pt x="5240" y="7859"/>
                    <a:pt x="4621" y="7894"/>
                  </a:cubicBezTo>
                  <a:cubicBezTo>
                    <a:pt x="4490" y="7918"/>
                    <a:pt x="4275" y="7882"/>
                    <a:pt x="4287" y="8085"/>
                  </a:cubicBezTo>
                  <a:cubicBezTo>
                    <a:pt x="4299" y="8299"/>
                    <a:pt x="4501" y="8240"/>
                    <a:pt x="4644" y="8228"/>
                  </a:cubicBezTo>
                  <a:cubicBezTo>
                    <a:pt x="5454" y="8168"/>
                    <a:pt x="6252" y="8109"/>
                    <a:pt x="7073" y="8049"/>
                  </a:cubicBezTo>
                  <a:cubicBezTo>
                    <a:pt x="7323" y="8037"/>
                    <a:pt x="7323" y="7882"/>
                    <a:pt x="7299" y="7632"/>
                  </a:cubicBezTo>
                  <a:close/>
                  <a:moveTo>
                    <a:pt x="2144" y="13109"/>
                  </a:moveTo>
                  <a:cubicBezTo>
                    <a:pt x="2323" y="13097"/>
                    <a:pt x="2489" y="13109"/>
                    <a:pt x="2632" y="13073"/>
                  </a:cubicBezTo>
                  <a:cubicBezTo>
                    <a:pt x="3251" y="12943"/>
                    <a:pt x="3870" y="12800"/>
                    <a:pt x="4490" y="12645"/>
                  </a:cubicBezTo>
                  <a:cubicBezTo>
                    <a:pt x="4597" y="12621"/>
                    <a:pt x="4787" y="12585"/>
                    <a:pt x="4752" y="12407"/>
                  </a:cubicBezTo>
                  <a:cubicBezTo>
                    <a:pt x="4716" y="12228"/>
                    <a:pt x="4561" y="12264"/>
                    <a:pt x="4418" y="12276"/>
                  </a:cubicBezTo>
                  <a:cubicBezTo>
                    <a:pt x="4394" y="12276"/>
                    <a:pt x="4359" y="12288"/>
                    <a:pt x="4335" y="12288"/>
                  </a:cubicBezTo>
                  <a:cubicBezTo>
                    <a:pt x="3704" y="12454"/>
                    <a:pt x="3085" y="12597"/>
                    <a:pt x="2466" y="12764"/>
                  </a:cubicBezTo>
                  <a:cubicBezTo>
                    <a:pt x="2323" y="12812"/>
                    <a:pt x="2144" y="12812"/>
                    <a:pt x="2144" y="13109"/>
                  </a:cubicBezTo>
                  <a:close/>
                  <a:moveTo>
                    <a:pt x="6299" y="12204"/>
                  </a:moveTo>
                  <a:cubicBezTo>
                    <a:pt x="6192" y="12157"/>
                    <a:pt x="6133" y="12097"/>
                    <a:pt x="6085" y="12097"/>
                  </a:cubicBezTo>
                  <a:cubicBezTo>
                    <a:pt x="6025" y="12109"/>
                    <a:pt x="5978" y="12181"/>
                    <a:pt x="5978" y="12228"/>
                  </a:cubicBezTo>
                  <a:cubicBezTo>
                    <a:pt x="5978" y="12276"/>
                    <a:pt x="6061" y="12359"/>
                    <a:pt x="6085" y="12359"/>
                  </a:cubicBezTo>
                  <a:cubicBezTo>
                    <a:pt x="6156" y="12347"/>
                    <a:pt x="6216" y="12276"/>
                    <a:pt x="6299" y="1220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28"/>
            <p:cNvSpPr/>
            <p:nvPr/>
          </p:nvSpPr>
          <p:spPr>
            <a:xfrm>
              <a:off x="4624075" y="3114500"/>
              <a:ext cx="234875" cy="359000"/>
            </a:xfrm>
            <a:custGeom>
              <a:avLst/>
              <a:gdLst/>
              <a:ahLst/>
              <a:cxnLst/>
              <a:rect l="l" t="t" r="r" b="b"/>
              <a:pathLst>
                <a:path w="9395" h="14360" extrusionOk="0">
                  <a:moveTo>
                    <a:pt x="9109" y="14359"/>
                  </a:moveTo>
                  <a:cubicBezTo>
                    <a:pt x="8704" y="14157"/>
                    <a:pt x="8335" y="14002"/>
                    <a:pt x="7990" y="13812"/>
                  </a:cubicBezTo>
                  <a:cubicBezTo>
                    <a:pt x="7263" y="13407"/>
                    <a:pt x="6501" y="13181"/>
                    <a:pt x="5692" y="13109"/>
                  </a:cubicBezTo>
                  <a:cubicBezTo>
                    <a:pt x="4704" y="13014"/>
                    <a:pt x="3727" y="12883"/>
                    <a:pt x="2739" y="12824"/>
                  </a:cubicBezTo>
                  <a:cubicBezTo>
                    <a:pt x="2191" y="12800"/>
                    <a:pt x="1620" y="12859"/>
                    <a:pt x="1060" y="12883"/>
                  </a:cubicBezTo>
                  <a:cubicBezTo>
                    <a:pt x="834" y="12907"/>
                    <a:pt x="608" y="12919"/>
                    <a:pt x="346" y="12931"/>
                  </a:cubicBezTo>
                  <a:cubicBezTo>
                    <a:pt x="310" y="12764"/>
                    <a:pt x="286" y="12597"/>
                    <a:pt x="274" y="12454"/>
                  </a:cubicBezTo>
                  <a:cubicBezTo>
                    <a:pt x="227" y="11335"/>
                    <a:pt x="191" y="10204"/>
                    <a:pt x="155" y="9085"/>
                  </a:cubicBezTo>
                  <a:cubicBezTo>
                    <a:pt x="108" y="8121"/>
                    <a:pt x="13" y="7144"/>
                    <a:pt x="13" y="6168"/>
                  </a:cubicBezTo>
                  <a:cubicBezTo>
                    <a:pt x="1" y="5144"/>
                    <a:pt x="72" y="4108"/>
                    <a:pt x="96" y="3072"/>
                  </a:cubicBezTo>
                  <a:cubicBezTo>
                    <a:pt x="96" y="2322"/>
                    <a:pt x="36" y="1572"/>
                    <a:pt x="13" y="810"/>
                  </a:cubicBezTo>
                  <a:lnTo>
                    <a:pt x="13" y="155"/>
                  </a:lnTo>
                  <a:cubicBezTo>
                    <a:pt x="274" y="96"/>
                    <a:pt x="489" y="1"/>
                    <a:pt x="715" y="1"/>
                  </a:cubicBezTo>
                  <a:cubicBezTo>
                    <a:pt x="2382" y="24"/>
                    <a:pt x="4049" y="155"/>
                    <a:pt x="5644" y="715"/>
                  </a:cubicBezTo>
                  <a:cubicBezTo>
                    <a:pt x="5751" y="739"/>
                    <a:pt x="5835" y="774"/>
                    <a:pt x="5942" y="810"/>
                  </a:cubicBezTo>
                  <a:cubicBezTo>
                    <a:pt x="6847" y="1286"/>
                    <a:pt x="7775" y="1763"/>
                    <a:pt x="8680" y="2263"/>
                  </a:cubicBezTo>
                  <a:cubicBezTo>
                    <a:pt x="9157" y="2513"/>
                    <a:pt x="9395" y="2894"/>
                    <a:pt x="9395" y="3477"/>
                  </a:cubicBezTo>
                  <a:cubicBezTo>
                    <a:pt x="9359" y="5751"/>
                    <a:pt x="9383" y="8037"/>
                    <a:pt x="9347" y="10299"/>
                  </a:cubicBezTo>
                  <a:cubicBezTo>
                    <a:pt x="9347" y="10680"/>
                    <a:pt x="9287" y="11050"/>
                    <a:pt x="9276" y="11442"/>
                  </a:cubicBezTo>
                  <a:cubicBezTo>
                    <a:pt x="9240" y="12204"/>
                    <a:pt x="9228" y="12978"/>
                    <a:pt x="9204" y="13728"/>
                  </a:cubicBezTo>
                  <a:cubicBezTo>
                    <a:pt x="9180" y="13931"/>
                    <a:pt x="9145" y="14121"/>
                    <a:pt x="9109" y="14359"/>
                  </a:cubicBezTo>
                  <a:close/>
                  <a:moveTo>
                    <a:pt x="1596" y="4430"/>
                  </a:moveTo>
                  <a:cubicBezTo>
                    <a:pt x="1584" y="4477"/>
                    <a:pt x="1548" y="4525"/>
                    <a:pt x="1537" y="4584"/>
                  </a:cubicBezTo>
                  <a:cubicBezTo>
                    <a:pt x="1608" y="4644"/>
                    <a:pt x="1679" y="4727"/>
                    <a:pt x="1775" y="4763"/>
                  </a:cubicBezTo>
                  <a:cubicBezTo>
                    <a:pt x="1918" y="4799"/>
                    <a:pt x="2084" y="4823"/>
                    <a:pt x="2251" y="4834"/>
                  </a:cubicBezTo>
                  <a:cubicBezTo>
                    <a:pt x="3299" y="4942"/>
                    <a:pt x="4358" y="5013"/>
                    <a:pt x="5382" y="5287"/>
                  </a:cubicBezTo>
                  <a:cubicBezTo>
                    <a:pt x="5823" y="5382"/>
                    <a:pt x="6239" y="5525"/>
                    <a:pt x="6668" y="5644"/>
                  </a:cubicBezTo>
                  <a:cubicBezTo>
                    <a:pt x="6930" y="5716"/>
                    <a:pt x="6930" y="5716"/>
                    <a:pt x="7049" y="5382"/>
                  </a:cubicBezTo>
                  <a:cubicBezTo>
                    <a:pt x="6966" y="5346"/>
                    <a:pt x="6871" y="5275"/>
                    <a:pt x="6787" y="5263"/>
                  </a:cubicBezTo>
                  <a:cubicBezTo>
                    <a:pt x="6323" y="5144"/>
                    <a:pt x="5882" y="5001"/>
                    <a:pt x="5418" y="4930"/>
                  </a:cubicBezTo>
                  <a:cubicBezTo>
                    <a:pt x="4287" y="4751"/>
                    <a:pt x="3144" y="4608"/>
                    <a:pt x="2013" y="4465"/>
                  </a:cubicBezTo>
                  <a:cubicBezTo>
                    <a:pt x="1882" y="4418"/>
                    <a:pt x="1727" y="4430"/>
                    <a:pt x="1596" y="4430"/>
                  </a:cubicBezTo>
                  <a:close/>
                  <a:moveTo>
                    <a:pt x="7502" y="9121"/>
                  </a:moveTo>
                  <a:cubicBezTo>
                    <a:pt x="7609" y="8883"/>
                    <a:pt x="7597" y="8752"/>
                    <a:pt x="7335" y="8704"/>
                  </a:cubicBezTo>
                  <a:cubicBezTo>
                    <a:pt x="6466" y="8561"/>
                    <a:pt x="5573" y="8383"/>
                    <a:pt x="4692" y="8240"/>
                  </a:cubicBezTo>
                  <a:cubicBezTo>
                    <a:pt x="3858" y="8121"/>
                    <a:pt x="3025" y="8037"/>
                    <a:pt x="2191" y="7930"/>
                  </a:cubicBezTo>
                  <a:cubicBezTo>
                    <a:pt x="2060" y="7918"/>
                    <a:pt x="1918" y="7930"/>
                    <a:pt x="1894" y="8109"/>
                  </a:cubicBezTo>
                  <a:cubicBezTo>
                    <a:pt x="1918" y="8144"/>
                    <a:pt x="1941" y="8204"/>
                    <a:pt x="1965" y="8204"/>
                  </a:cubicBezTo>
                  <a:cubicBezTo>
                    <a:pt x="3811" y="8394"/>
                    <a:pt x="5656" y="8633"/>
                    <a:pt x="7502" y="9121"/>
                  </a:cubicBezTo>
                  <a:close/>
                  <a:moveTo>
                    <a:pt x="7311" y="6620"/>
                  </a:moveTo>
                  <a:cubicBezTo>
                    <a:pt x="7073" y="6549"/>
                    <a:pt x="6859" y="6454"/>
                    <a:pt x="6644" y="6394"/>
                  </a:cubicBezTo>
                  <a:cubicBezTo>
                    <a:pt x="5096" y="5989"/>
                    <a:pt x="3501" y="5918"/>
                    <a:pt x="1918" y="5680"/>
                  </a:cubicBezTo>
                  <a:cubicBezTo>
                    <a:pt x="1858" y="5668"/>
                    <a:pt x="1798" y="5704"/>
                    <a:pt x="1739" y="5704"/>
                  </a:cubicBezTo>
                  <a:cubicBezTo>
                    <a:pt x="1727" y="5704"/>
                    <a:pt x="1715" y="5716"/>
                    <a:pt x="1715" y="5727"/>
                  </a:cubicBezTo>
                  <a:cubicBezTo>
                    <a:pt x="1703" y="5739"/>
                    <a:pt x="1703" y="5763"/>
                    <a:pt x="1679" y="5835"/>
                  </a:cubicBezTo>
                  <a:cubicBezTo>
                    <a:pt x="1775" y="5894"/>
                    <a:pt x="1870" y="5977"/>
                    <a:pt x="1977" y="6001"/>
                  </a:cubicBezTo>
                  <a:cubicBezTo>
                    <a:pt x="2394" y="6073"/>
                    <a:pt x="2834" y="6132"/>
                    <a:pt x="3239" y="6180"/>
                  </a:cubicBezTo>
                  <a:cubicBezTo>
                    <a:pt x="4215" y="6275"/>
                    <a:pt x="5180" y="6382"/>
                    <a:pt x="6120" y="6656"/>
                  </a:cubicBezTo>
                  <a:cubicBezTo>
                    <a:pt x="6418" y="6739"/>
                    <a:pt x="6704" y="6859"/>
                    <a:pt x="7001" y="6966"/>
                  </a:cubicBezTo>
                  <a:cubicBezTo>
                    <a:pt x="7061" y="6978"/>
                    <a:pt x="7132" y="6978"/>
                    <a:pt x="7204" y="6978"/>
                  </a:cubicBezTo>
                  <a:cubicBezTo>
                    <a:pt x="7240" y="6859"/>
                    <a:pt x="7263" y="6751"/>
                    <a:pt x="7311" y="6620"/>
                  </a:cubicBezTo>
                  <a:close/>
                  <a:moveTo>
                    <a:pt x="2715" y="3882"/>
                  </a:moveTo>
                  <a:cubicBezTo>
                    <a:pt x="2977" y="3656"/>
                    <a:pt x="2965" y="3477"/>
                    <a:pt x="2906" y="3287"/>
                  </a:cubicBezTo>
                  <a:cubicBezTo>
                    <a:pt x="2834" y="3025"/>
                    <a:pt x="2763" y="2739"/>
                    <a:pt x="2691" y="2465"/>
                  </a:cubicBezTo>
                  <a:cubicBezTo>
                    <a:pt x="2560" y="2025"/>
                    <a:pt x="2429" y="1572"/>
                    <a:pt x="2263" y="1132"/>
                  </a:cubicBezTo>
                  <a:cubicBezTo>
                    <a:pt x="2227" y="1036"/>
                    <a:pt x="2132" y="917"/>
                    <a:pt x="2037" y="905"/>
                  </a:cubicBezTo>
                  <a:cubicBezTo>
                    <a:pt x="1870" y="882"/>
                    <a:pt x="1834" y="1024"/>
                    <a:pt x="1787" y="1155"/>
                  </a:cubicBezTo>
                  <a:cubicBezTo>
                    <a:pt x="1548" y="1917"/>
                    <a:pt x="1322" y="2679"/>
                    <a:pt x="1072" y="3418"/>
                  </a:cubicBezTo>
                  <a:cubicBezTo>
                    <a:pt x="1025" y="3572"/>
                    <a:pt x="1025" y="3680"/>
                    <a:pt x="1215" y="3739"/>
                  </a:cubicBezTo>
                  <a:cubicBezTo>
                    <a:pt x="1251" y="3691"/>
                    <a:pt x="1298" y="3644"/>
                    <a:pt x="1310" y="3596"/>
                  </a:cubicBezTo>
                  <a:cubicBezTo>
                    <a:pt x="1358" y="3406"/>
                    <a:pt x="1394" y="3203"/>
                    <a:pt x="1429" y="2989"/>
                  </a:cubicBezTo>
                  <a:cubicBezTo>
                    <a:pt x="1453" y="2787"/>
                    <a:pt x="1572" y="2679"/>
                    <a:pt x="1787" y="2691"/>
                  </a:cubicBezTo>
                  <a:lnTo>
                    <a:pt x="2394" y="2691"/>
                  </a:lnTo>
                  <a:cubicBezTo>
                    <a:pt x="2501" y="3060"/>
                    <a:pt x="2608" y="3441"/>
                    <a:pt x="2715" y="3882"/>
                  </a:cubicBezTo>
                  <a:close/>
                  <a:moveTo>
                    <a:pt x="7311" y="10085"/>
                  </a:moveTo>
                  <a:cubicBezTo>
                    <a:pt x="6978" y="10002"/>
                    <a:pt x="6668" y="9930"/>
                    <a:pt x="6382" y="9823"/>
                  </a:cubicBezTo>
                  <a:cubicBezTo>
                    <a:pt x="5013" y="9371"/>
                    <a:pt x="3620" y="9418"/>
                    <a:pt x="2215" y="9573"/>
                  </a:cubicBezTo>
                  <a:cubicBezTo>
                    <a:pt x="2144" y="9585"/>
                    <a:pt x="2025" y="9668"/>
                    <a:pt x="2025" y="9752"/>
                  </a:cubicBezTo>
                  <a:cubicBezTo>
                    <a:pt x="2013" y="9907"/>
                    <a:pt x="2156" y="9907"/>
                    <a:pt x="2275" y="9895"/>
                  </a:cubicBezTo>
                  <a:cubicBezTo>
                    <a:pt x="2322" y="9895"/>
                    <a:pt x="2370" y="9883"/>
                    <a:pt x="2418" y="9883"/>
                  </a:cubicBezTo>
                  <a:cubicBezTo>
                    <a:pt x="3811" y="9585"/>
                    <a:pt x="5168" y="9764"/>
                    <a:pt x="6501" y="10228"/>
                  </a:cubicBezTo>
                  <a:lnTo>
                    <a:pt x="7216" y="10442"/>
                  </a:lnTo>
                  <a:cubicBezTo>
                    <a:pt x="7252" y="10383"/>
                    <a:pt x="7275" y="10335"/>
                    <a:pt x="7299" y="10311"/>
                  </a:cubicBezTo>
                  <a:cubicBezTo>
                    <a:pt x="7299" y="10252"/>
                    <a:pt x="7299" y="10192"/>
                    <a:pt x="7311" y="10085"/>
                  </a:cubicBezTo>
                  <a:close/>
                  <a:moveTo>
                    <a:pt x="7406" y="11609"/>
                  </a:moveTo>
                  <a:cubicBezTo>
                    <a:pt x="7371" y="11573"/>
                    <a:pt x="7335" y="11550"/>
                    <a:pt x="7311" y="11550"/>
                  </a:cubicBezTo>
                  <a:cubicBezTo>
                    <a:pt x="5894" y="11192"/>
                    <a:pt x="4454" y="10954"/>
                    <a:pt x="2989" y="10847"/>
                  </a:cubicBezTo>
                  <a:cubicBezTo>
                    <a:pt x="2834" y="10835"/>
                    <a:pt x="2668" y="10823"/>
                    <a:pt x="2501" y="10847"/>
                  </a:cubicBezTo>
                  <a:cubicBezTo>
                    <a:pt x="2441" y="10847"/>
                    <a:pt x="2394" y="10954"/>
                    <a:pt x="2334" y="11014"/>
                  </a:cubicBezTo>
                  <a:cubicBezTo>
                    <a:pt x="2382" y="11061"/>
                    <a:pt x="2441" y="11121"/>
                    <a:pt x="2489" y="11133"/>
                  </a:cubicBezTo>
                  <a:cubicBezTo>
                    <a:pt x="2596" y="11157"/>
                    <a:pt x="2691" y="11133"/>
                    <a:pt x="2799" y="11145"/>
                  </a:cubicBezTo>
                  <a:cubicBezTo>
                    <a:pt x="3442" y="11192"/>
                    <a:pt x="4096" y="11192"/>
                    <a:pt x="4727" y="11311"/>
                  </a:cubicBezTo>
                  <a:cubicBezTo>
                    <a:pt x="5549" y="11454"/>
                    <a:pt x="6359" y="11716"/>
                    <a:pt x="7180" y="11907"/>
                  </a:cubicBezTo>
                  <a:cubicBezTo>
                    <a:pt x="7216" y="11919"/>
                    <a:pt x="7263" y="11907"/>
                    <a:pt x="7323" y="11907"/>
                  </a:cubicBezTo>
                  <a:cubicBezTo>
                    <a:pt x="7382" y="11812"/>
                    <a:pt x="7394" y="11716"/>
                    <a:pt x="7406" y="11609"/>
                  </a:cubicBezTo>
                  <a:close/>
                  <a:moveTo>
                    <a:pt x="3918" y="3037"/>
                  </a:moveTo>
                  <a:cubicBezTo>
                    <a:pt x="3882" y="3060"/>
                    <a:pt x="3775" y="3108"/>
                    <a:pt x="3775" y="3156"/>
                  </a:cubicBezTo>
                  <a:cubicBezTo>
                    <a:pt x="3775" y="3227"/>
                    <a:pt x="3823" y="3334"/>
                    <a:pt x="3870" y="3358"/>
                  </a:cubicBezTo>
                  <a:cubicBezTo>
                    <a:pt x="3977" y="3406"/>
                    <a:pt x="4096" y="3418"/>
                    <a:pt x="4215" y="3430"/>
                  </a:cubicBezTo>
                  <a:cubicBezTo>
                    <a:pt x="5251" y="3656"/>
                    <a:pt x="6311" y="3763"/>
                    <a:pt x="7311" y="4144"/>
                  </a:cubicBezTo>
                  <a:cubicBezTo>
                    <a:pt x="7371" y="4168"/>
                    <a:pt x="7430" y="4203"/>
                    <a:pt x="7466" y="4203"/>
                  </a:cubicBezTo>
                  <a:cubicBezTo>
                    <a:pt x="7561" y="4180"/>
                    <a:pt x="7680" y="4132"/>
                    <a:pt x="7704" y="4072"/>
                  </a:cubicBezTo>
                  <a:cubicBezTo>
                    <a:pt x="7728" y="4001"/>
                    <a:pt x="7668" y="3882"/>
                    <a:pt x="7609" y="3822"/>
                  </a:cubicBezTo>
                  <a:cubicBezTo>
                    <a:pt x="7513" y="3751"/>
                    <a:pt x="7394" y="3727"/>
                    <a:pt x="7275" y="3703"/>
                  </a:cubicBezTo>
                  <a:cubicBezTo>
                    <a:pt x="6311" y="3513"/>
                    <a:pt x="5347" y="3310"/>
                    <a:pt x="4370" y="3132"/>
                  </a:cubicBezTo>
                  <a:cubicBezTo>
                    <a:pt x="4227" y="3096"/>
                    <a:pt x="4096" y="3060"/>
                    <a:pt x="3918" y="303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28"/>
            <p:cNvSpPr/>
            <p:nvPr/>
          </p:nvSpPr>
          <p:spPr>
            <a:xfrm>
              <a:off x="4592525" y="3147550"/>
              <a:ext cx="255700" cy="352725"/>
            </a:xfrm>
            <a:custGeom>
              <a:avLst/>
              <a:gdLst/>
              <a:ahLst/>
              <a:cxnLst/>
              <a:rect l="l" t="t" r="r" b="b"/>
              <a:pathLst>
                <a:path w="10228" h="14109" extrusionOk="0">
                  <a:moveTo>
                    <a:pt x="1001" y="119"/>
                  </a:moveTo>
                  <a:lnTo>
                    <a:pt x="1036" y="750"/>
                  </a:lnTo>
                  <a:cubicBezTo>
                    <a:pt x="1048" y="2453"/>
                    <a:pt x="1036" y="4167"/>
                    <a:pt x="1072" y="5882"/>
                  </a:cubicBezTo>
                  <a:cubicBezTo>
                    <a:pt x="1084" y="6822"/>
                    <a:pt x="1191" y="7775"/>
                    <a:pt x="1215" y="8704"/>
                  </a:cubicBezTo>
                  <a:cubicBezTo>
                    <a:pt x="1251" y="9716"/>
                    <a:pt x="1227" y="10751"/>
                    <a:pt x="1227" y="11763"/>
                  </a:cubicBezTo>
                  <a:cubicBezTo>
                    <a:pt x="1227" y="11954"/>
                    <a:pt x="1322" y="12025"/>
                    <a:pt x="1489" y="12037"/>
                  </a:cubicBezTo>
                  <a:cubicBezTo>
                    <a:pt x="1548" y="12037"/>
                    <a:pt x="1608" y="12037"/>
                    <a:pt x="1667" y="12025"/>
                  </a:cubicBezTo>
                  <a:cubicBezTo>
                    <a:pt x="3096" y="11716"/>
                    <a:pt x="4501" y="11835"/>
                    <a:pt x="5942" y="12014"/>
                  </a:cubicBezTo>
                  <a:cubicBezTo>
                    <a:pt x="6632" y="12097"/>
                    <a:pt x="7335" y="12204"/>
                    <a:pt x="8037" y="12335"/>
                  </a:cubicBezTo>
                  <a:cubicBezTo>
                    <a:pt x="8335" y="12395"/>
                    <a:pt x="8621" y="12549"/>
                    <a:pt x="8895" y="12668"/>
                  </a:cubicBezTo>
                  <a:cubicBezTo>
                    <a:pt x="9156" y="12787"/>
                    <a:pt x="9383" y="12918"/>
                    <a:pt x="9645" y="13049"/>
                  </a:cubicBezTo>
                  <a:cubicBezTo>
                    <a:pt x="9859" y="13168"/>
                    <a:pt x="10121" y="13276"/>
                    <a:pt x="10228" y="13549"/>
                  </a:cubicBezTo>
                  <a:cubicBezTo>
                    <a:pt x="10180" y="13585"/>
                    <a:pt x="10145" y="13621"/>
                    <a:pt x="10133" y="13621"/>
                  </a:cubicBezTo>
                  <a:cubicBezTo>
                    <a:pt x="8752" y="13668"/>
                    <a:pt x="7371" y="13692"/>
                    <a:pt x="5977" y="13752"/>
                  </a:cubicBezTo>
                  <a:cubicBezTo>
                    <a:pt x="5204" y="13788"/>
                    <a:pt x="4418" y="13871"/>
                    <a:pt x="3644" y="13930"/>
                  </a:cubicBezTo>
                  <a:cubicBezTo>
                    <a:pt x="3132" y="13966"/>
                    <a:pt x="2644" y="13990"/>
                    <a:pt x="2144" y="14026"/>
                  </a:cubicBezTo>
                  <a:cubicBezTo>
                    <a:pt x="1727" y="14038"/>
                    <a:pt x="1322" y="14061"/>
                    <a:pt x="905" y="14097"/>
                  </a:cubicBezTo>
                  <a:cubicBezTo>
                    <a:pt x="715" y="14109"/>
                    <a:pt x="536" y="14097"/>
                    <a:pt x="310" y="14097"/>
                  </a:cubicBezTo>
                  <a:cubicBezTo>
                    <a:pt x="286" y="13811"/>
                    <a:pt x="251" y="13573"/>
                    <a:pt x="239" y="13335"/>
                  </a:cubicBezTo>
                  <a:cubicBezTo>
                    <a:pt x="191" y="12430"/>
                    <a:pt x="143" y="11502"/>
                    <a:pt x="132" y="10597"/>
                  </a:cubicBezTo>
                  <a:cubicBezTo>
                    <a:pt x="120" y="9180"/>
                    <a:pt x="132" y="7751"/>
                    <a:pt x="120" y="6346"/>
                  </a:cubicBezTo>
                  <a:cubicBezTo>
                    <a:pt x="84" y="4501"/>
                    <a:pt x="48" y="2655"/>
                    <a:pt x="12" y="810"/>
                  </a:cubicBezTo>
                  <a:cubicBezTo>
                    <a:pt x="1" y="12"/>
                    <a:pt x="12" y="0"/>
                    <a:pt x="798" y="60"/>
                  </a:cubicBezTo>
                  <a:cubicBezTo>
                    <a:pt x="846" y="95"/>
                    <a:pt x="882" y="107"/>
                    <a:pt x="1001" y="11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28"/>
            <p:cNvSpPr/>
            <p:nvPr/>
          </p:nvSpPr>
          <p:spPr>
            <a:xfrm>
              <a:off x="4880350" y="3133550"/>
              <a:ext cx="270600" cy="356025"/>
            </a:xfrm>
            <a:custGeom>
              <a:avLst/>
              <a:gdLst/>
              <a:ahLst/>
              <a:cxnLst/>
              <a:rect l="l" t="t" r="r" b="b"/>
              <a:pathLst>
                <a:path w="10824" h="14241" extrusionOk="0">
                  <a:moveTo>
                    <a:pt x="9966" y="1"/>
                  </a:moveTo>
                  <a:cubicBezTo>
                    <a:pt x="10240" y="12"/>
                    <a:pt x="10490" y="24"/>
                    <a:pt x="10776" y="60"/>
                  </a:cubicBezTo>
                  <a:cubicBezTo>
                    <a:pt x="10788" y="203"/>
                    <a:pt x="10824" y="322"/>
                    <a:pt x="10824" y="441"/>
                  </a:cubicBezTo>
                  <a:cubicBezTo>
                    <a:pt x="10812" y="1310"/>
                    <a:pt x="10776" y="2179"/>
                    <a:pt x="10752" y="3049"/>
                  </a:cubicBezTo>
                  <a:cubicBezTo>
                    <a:pt x="10705" y="4120"/>
                    <a:pt x="10633" y="5204"/>
                    <a:pt x="10586" y="6275"/>
                  </a:cubicBezTo>
                  <a:cubicBezTo>
                    <a:pt x="10574" y="6549"/>
                    <a:pt x="10621" y="6811"/>
                    <a:pt x="10621" y="7061"/>
                  </a:cubicBezTo>
                  <a:cubicBezTo>
                    <a:pt x="10597" y="9359"/>
                    <a:pt x="10574" y="11645"/>
                    <a:pt x="10562" y="13931"/>
                  </a:cubicBezTo>
                  <a:cubicBezTo>
                    <a:pt x="10562" y="14002"/>
                    <a:pt x="10538" y="14062"/>
                    <a:pt x="10526" y="14169"/>
                  </a:cubicBezTo>
                  <a:cubicBezTo>
                    <a:pt x="10419" y="14181"/>
                    <a:pt x="10336" y="14193"/>
                    <a:pt x="10264" y="14181"/>
                  </a:cubicBezTo>
                  <a:cubicBezTo>
                    <a:pt x="8216" y="14050"/>
                    <a:pt x="6192" y="14002"/>
                    <a:pt x="4156" y="14074"/>
                  </a:cubicBezTo>
                  <a:cubicBezTo>
                    <a:pt x="3978" y="14074"/>
                    <a:pt x="3799" y="14133"/>
                    <a:pt x="3632" y="14133"/>
                  </a:cubicBezTo>
                  <a:cubicBezTo>
                    <a:pt x="2513" y="14181"/>
                    <a:pt x="1394" y="14205"/>
                    <a:pt x="275" y="14240"/>
                  </a:cubicBezTo>
                  <a:cubicBezTo>
                    <a:pt x="203" y="14240"/>
                    <a:pt x="132" y="14228"/>
                    <a:pt x="1" y="14193"/>
                  </a:cubicBezTo>
                  <a:cubicBezTo>
                    <a:pt x="299" y="13931"/>
                    <a:pt x="596" y="13788"/>
                    <a:pt x="894" y="13657"/>
                  </a:cubicBezTo>
                  <a:cubicBezTo>
                    <a:pt x="2144" y="13109"/>
                    <a:pt x="3489" y="12835"/>
                    <a:pt x="4811" y="12538"/>
                  </a:cubicBezTo>
                  <a:cubicBezTo>
                    <a:pt x="6037" y="12276"/>
                    <a:pt x="7276" y="12121"/>
                    <a:pt x="8550" y="12109"/>
                  </a:cubicBezTo>
                  <a:cubicBezTo>
                    <a:pt x="8788" y="12109"/>
                    <a:pt x="9038" y="12002"/>
                    <a:pt x="9276" y="11931"/>
                  </a:cubicBezTo>
                  <a:cubicBezTo>
                    <a:pt x="9454" y="11871"/>
                    <a:pt x="9502" y="11704"/>
                    <a:pt x="9514" y="11550"/>
                  </a:cubicBezTo>
                  <a:cubicBezTo>
                    <a:pt x="9562" y="10919"/>
                    <a:pt x="9597" y="10311"/>
                    <a:pt x="9633" y="9680"/>
                  </a:cubicBezTo>
                  <a:cubicBezTo>
                    <a:pt x="9669" y="9049"/>
                    <a:pt x="9669" y="8394"/>
                    <a:pt x="9693" y="7740"/>
                  </a:cubicBezTo>
                  <a:cubicBezTo>
                    <a:pt x="9728" y="6799"/>
                    <a:pt x="9752" y="5846"/>
                    <a:pt x="9800" y="4906"/>
                  </a:cubicBezTo>
                  <a:cubicBezTo>
                    <a:pt x="9812" y="4322"/>
                    <a:pt x="9859" y="3763"/>
                    <a:pt x="9871" y="3179"/>
                  </a:cubicBezTo>
                  <a:cubicBezTo>
                    <a:pt x="9907" y="2275"/>
                    <a:pt x="9919" y="1346"/>
                    <a:pt x="9943" y="441"/>
                  </a:cubicBezTo>
                  <a:cubicBezTo>
                    <a:pt x="9919" y="310"/>
                    <a:pt x="9943" y="191"/>
                    <a:pt x="99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28"/>
            <p:cNvSpPr/>
            <p:nvPr/>
          </p:nvSpPr>
          <p:spPr>
            <a:xfrm>
              <a:off x="5007450" y="3407700"/>
              <a:ext cx="8075" cy="7150"/>
            </a:xfrm>
            <a:custGeom>
              <a:avLst/>
              <a:gdLst/>
              <a:ahLst/>
              <a:cxnLst/>
              <a:rect l="l" t="t" r="r" b="b"/>
              <a:pathLst>
                <a:path w="323" h="286" extrusionOk="0">
                  <a:moveTo>
                    <a:pt x="322" y="107"/>
                  </a:moveTo>
                  <a:cubicBezTo>
                    <a:pt x="239" y="179"/>
                    <a:pt x="179" y="250"/>
                    <a:pt x="108" y="262"/>
                  </a:cubicBezTo>
                  <a:cubicBezTo>
                    <a:pt x="84" y="286"/>
                    <a:pt x="1" y="179"/>
                    <a:pt x="1" y="131"/>
                  </a:cubicBezTo>
                  <a:cubicBezTo>
                    <a:pt x="1" y="84"/>
                    <a:pt x="72" y="12"/>
                    <a:pt x="108" y="0"/>
                  </a:cubicBezTo>
                  <a:cubicBezTo>
                    <a:pt x="156" y="0"/>
                    <a:pt x="239" y="60"/>
                    <a:pt x="322" y="1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28"/>
            <p:cNvSpPr/>
            <p:nvPr/>
          </p:nvSpPr>
          <p:spPr>
            <a:xfrm>
              <a:off x="4906550" y="3321675"/>
              <a:ext cx="30975" cy="23825"/>
            </a:xfrm>
            <a:custGeom>
              <a:avLst/>
              <a:gdLst/>
              <a:ahLst/>
              <a:cxnLst/>
              <a:rect l="l" t="t" r="r" b="b"/>
              <a:pathLst>
                <a:path w="1239" h="953" extrusionOk="0">
                  <a:moveTo>
                    <a:pt x="251" y="0"/>
                  </a:moveTo>
                  <a:cubicBezTo>
                    <a:pt x="489" y="60"/>
                    <a:pt x="763" y="72"/>
                    <a:pt x="965" y="167"/>
                  </a:cubicBezTo>
                  <a:cubicBezTo>
                    <a:pt x="1239" y="286"/>
                    <a:pt x="1215" y="548"/>
                    <a:pt x="965" y="703"/>
                  </a:cubicBezTo>
                  <a:cubicBezTo>
                    <a:pt x="917" y="715"/>
                    <a:pt x="894" y="750"/>
                    <a:pt x="846" y="750"/>
                  </a:cubicBezTo>
                  <a:cubicBezTo>
                    <a:pt x="608" y="810"/>
                    <a:pt x="322" y="953"/>
                    <a:pt x="144" y="727"/>
                  </a:cubicBezTo>
                  <a:cubicBezTo>
                    <a:pt x="1" y="536"/>
                    <a:pt x="120" y="274"/>
                    <a:pt x="2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28"/>
            <p:cNvSpPr/>
            <p:nvPr/>
          </p:nvSpPr>
          <p:spPr>
            <a:xfrm>
              <a:off x="4910725" y="3290125"/>
              <a:ext cx="26800" cy="23825"/>
            </a:xfrm>
            <a:custGeom>
              <a:avLst/>
              <a:gdLst/>
              <a:ahLst/>
              <a:cxnLst/>
              <a:rect l="l" t="t" r="r" b="b"/>
              <a:pathLst>
                <a:path w="1072" h="953" extrusionOk="0">
                  <a:moveTo>
                    <a:pt x="0" y="60"/>
                  </a:moveTo>
                  <a:cubicBezTo>
                    <a:pt x="405" y="0"/>
                    <a:pt x="739" y="12"/>
                    <a:pt x="1072" y="262"/>
                  </a:cubicBezTo>
                  <a:cubicBezTo>
                    <a:pt x="917" y="726"/>
                    <a:pt x="512" y="786"/>
                    <a:pt x="96" y="953"/>
                  </a:cubicBezTo>
                  <a:cubicBezTo>
                    <a:pt x="72" y="619"/>
                    <a:pt x="36" y="357"/>
                    <a:pt x="0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28"/>
            <p:cNvSpPr/>
            <p:nvPr/>
          </p:nvSpPr>
          <p:spPr>
            <a:xfrm>
              <a:off x="4667525" y="3153500"/>
              <a:ext cx="13425" cy="19075"/>
            </a:xfrm>
            <a:custGeom>
              <a:avLst/>
              <a:gdLst/>
              <a:ahLst/>
              <a:cxnLst/>
              <a:rect l="l" t="t" r="r" b="b"/>
              <a:pathLst>
                <a:path w="537" h="763" extrusionOk="0">
                  <a:moveTo>
                    <a:pt x="60" y="762"/>
                  </a:moveTo>
                  <a:cubicBezTo>
                    <a:pt x="1" y="429"/>
                    <a:pt x="49" y="215"/>
                    <a:pt x="275" y="0"/>
                  </a:cubicBezTo>
                  <a:cubicBezTo>
                    <a:pt x="453" y="167"/>
                    <a:pt x="537" y="369"/>
                    <a:pt x="537" y="667"/>
                  </a:cubicBezTo>
                  <a:cubicBezTo>
                    <a:pt x="394" y="703"/>
                    <a:pt x="239" y="715"/>
                    <a:pt x="60" y="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28"/>
            <p:cNvSpPr/>
            <p:nvPr/>
          </p:nvSpPr>
          <p:spPr>
            <a:xfrm>
              <a:off x="4582100" y="3095150"/>
              <a:ext cx="581650" cy="417350"/>
            </a:xfrm>
            <a:custGeom>
              <a:avLst/>
              <a:gdLst/>
              <a:ahLst/>
              <a:cxnLst/>
              <a:rect l="l" t="t" r="r" b="b"/>
              <a:pathLst>
                <a:path w="23266" h="16694" extrusionOk="0">
                  <a:moveTo>
                    <a:pt x="22742" y="1060"/>
                  </a:moveTo>
                  <a:cubicBezTo>
                    <a:pt x="22551" y="1025"/>
                    <a:pt x="22373" y="1013"/>
                    <a:pt x="22158" y="1001"/>
                  </a:cubicBezTo>
                  <a:cubicBezTo>
                    <a:pt x="22099" y="1001"/>
                    <a:pt x="22027" y="977"/>
                    <a:pt x="21968" y="977"/>
                  </a:cubicBezTo>
                  <a:cubicBezTo>
                    <a:pt x="21956" y="953"/>
                    <a:pt x="21956" y="917"/>
                    <a:pt x="21932" y="905"/>
                  </a:cubicBezTo>
                  <a:lnTo>
                    <a:pt x="21932" y="739"/>
                  </a:lnTo>
                  <a:cubicBezTo>
                    <a:pt x="21932" y="572"/>
                    <a:pt x="21932" y="417"/>
                    <a:pt x="21825" y="310"/>
                  </a:cubicBezTo>
                  <a:cubicBezTo>
                    <a:pt x="21718" y="191"/>
                    <a:pt x="21515" y="167"/>
                    <a:pt x="21349" y="143"/>
                  </a:cubicBezTo>
                  <a:cubicBezTo>
                    <a:pt x="21313" y="143"/>
                    <a:pt x="21265" y="132"/>
                    <a:pt x="21218" y="132"/>
                  </a:cubicBezTo>
                  <a:cubicBezTo>
                    <a:pt x="20730" y="36"/>
                    <a:pt x="20194" y="1"/>
                    <a:pt x="19610" y="1"/>
                  </a:cubicBezTo>
                  <a:cubicBezTo>
                    <a:pt x="18753" y="1"/>
                    <a:pt x="17884" y="84"/>
                    <a:pt x="17051" y="179"/>
                  </a:cubicBezTo>
                  <a:lnTo>
                    <a:pt x="16860" y="191"/>
                  </a:lnTo>
                  <a:cubicBezTo>
                    <a:pt x="16693" y="203"/>
                    <a:pt x="16551" y="286"/>
                    <a:pt x="16408" y="358"/>
                  </a:cubicBezTo>
                  <a:cubicBezTo>
                    <a:pt x="16324" y="405"/>
                    <a:pt x="16229" y="441"/>
                    <a:pt x="16158" y="465"/>
                  </a:cubicBezTo>
                  <a:cubicBezTo>
                    <a:pt x="15038" y="798"/>
                    <a:pt x="13967" y="1156"/>
                    <a:pt x="12991" y="1775"/>
                  </a:cubicBezTo>
                  <a:cubicBezTo>
                    <a:pt x="12538" y="2037"/>
                    <a:pt x="12109" y="2334"/>
                    <a:pt x="11681" y="2608"/>
                  </a:cubicBezTo>
                  <a:lnTo>
                    <a:pt x="11193" y="2918"/>
                  </a:lnTo>
                  <a:cubicBezTo>
                    <a:pt x="11086" y="2858"/>
                    <a:pt x="10990" y="2799"/>
                    <a:pt x="10895" y="2739"/>
                  </a:cubicBezTo>
                  <a:cubicBezTo>
                    <a:pt x="10609" y="2572"/>
                    <a:pt x="10312" y="2394"/>
                    <a:pt x="10014" y="2251"/>
                  </a:cubicBezTo>
                  <a:cubicBezTo>
                    <a:pt x="9776" y="2132"/>
                    <a:pt x="9526" y="2025"/>
                    <a:pt x="9288" y="1918"/>
                  </a:cubicBezTo>
                  <a:cubicBezTo>
                    <a:pt x="8907" y="1751"/>
                    <a:pt x="8526" y="1608"/>
                    <a:pt x="8180" y="1394"/>
                  </a:cubicBezTo>
                  <a:cubicBezTo>
                    <a:pt x="7347" y="905"/>
                    <a:pt x="6454" y="739"/>
                    <a:pt x="5609" y="608"/>
                  </a:cubicBezTo>
                  <a:cubicBezTo>
                    <a:pt x="4287" y="417"/>
                    <a:pt x="3251" y="310"/>
                    <a:pt x="2287" y="298"/>
                  </a:cubicBezTo>
                  <a:lnTo>
                    <a:pt x="2239" y="298"/>
                  </a:lnTo>
                  <a:cubicBezTo>
                    <a:pt x="1930" y="298"/>
                    <a:pt x="1668" y="370"/>
                    <a:pt x="1465" y="429"/>
                  </a:cubicBezTo>
                  <a:cubicBezTo>
                    <a:pt x="1311" y="477"/>
                    <a:pt x="1108" y="608"/>
                    <a:pt x="1168" y="941"/>
                  </a:cubicBezTo>
                  <a:cubicBezTo>
                    <a:pt x="1203" y="1096"/>
                    <a:pt x="1227" y="1275"/>
                    <a:pt x="1251" y="1441"/>
                  </a:cubicBezTo>
                  <a:cubicBezTo>
                    <a:pt x="1263" y="1656"/>
                    <a:pt x="1263" y="1656"/>
                    <a:pt x="1084" y="1667"/>
                  </a:cubicBezTo>
                  <a:cubicBezTo>
                    <a:pt x="1013" y="1679"/>
                    <a:pt x="930" y="1679"/>
                    <a:pt x="834" y="1679"/>
                  </a:cubicBezTo>
                  <a:lnTo>
                    <a:pt x="691" y="1679"/>
                  </a:lnTo>
                  <a:lnTo>
                    <a:pt x="560" y="1679"/>
                  </a:lnTo>
                  <a:cubicBezTo>
                    <a:pt x="275" y="1679"/>
                    <a:pt x="84" y="1751"/>
                    <a:pt x="25" y="2108"/>
                  </a:cubicBezTo>
                  <a:cubicBezTo>
                    <a:pt x="1" y="2287"/>
                    <a:pt x="1" y="2465"/>
                    <a:pt x="13" y="2584"/>
                  </a:cubicBezTo>
                  <a:cubicBezTo>
                    <a:pt x="25" y="2787"/>
                    <a:pt x="37" y="2965"/>
                    <a:pt x="60" y="3156"/>
                  </a:cubicBezTo>
                  <a:cubicBezTo>
                    <a:pt x="84" y="3453"/>
                    <a:pt x="96" y="3751"/>
                    <a:pt x="96" y="4049"/>
                  </a:cubicBezTo>
                  <a:cubicBezTo>
                    <a:pt x="120" y="5013"/>
                    <a:pt x="132" y="5966"/>
                    <a:pt x="144" y="6930"/>
                  </a:cubicBezTo>
                  <a:cubicBezTo>
                    <a:pt x="156" y="7609"/>
                    <a:pt x="156" y="8264"/>
                    <a:pt x="179" y="8930"/>
                  </a:cubicBezTo>
                  <a:cubicBezTo>
                    <a:pt x="191" y="10323"/>
                    <a:pt x="215" y="11716"/>
                    <a:pt x="251" y="13109"/>
                  </a:cubicBezTo>
                  <a:lnTo>
                    <a:pt x="263" y="14133"/>
                  </a:lnTo>
                  <a:cubicBezTo>
                    <a:pt x="275" y="14812"/>
                    <a:pt x="298" y="15503"/>
                    <a:pt x="310" y="16205"/>
                  </a:cubicBezTo>
                  <a:cubicBezTo>
                    <a:pt x="322" y="16562"/>
                    <a:pt x="429" y="16669"/>
                    <a:pt x="787" y="16693"/>
                  </a:cubicBezTo>
                  <a:lnTo>
                    <a:pt x="870" y="16693"/>
                  </a:lnTo>
                  <a:cubicBezTo>
                    <a:pt x="930" y="16693"/>
                    <a:pt x="1013" y="16693"/>
                    <a:pt x="1072" y="16681"/>
                  </a:cubicBezTo>
                  <a:cubicBezTo>
                    <a:pt x="1525" y="16646"/>
                    <a:pt x="1977" y="16622"/>
                    <a:pt x="2442" y="16586"/>
                  </a:cubicBezTo>
                  <a:cubicBezTo>
                    <a:pt x="3394" y="16515"/>
                    <a:pt x="4382" y="16455"/>
                    <a:pt x="5359" y="16395"/>
                  </a:cubicBezTo>
                  <a:cubicBezTo>
                    <a:pt x="6573" y="16336"/>
                    <a:pt x="7954" y="16265"/>
                    <a:pt x="9300" y="16265"/>
                  </a:cubicBezTo>
                  <a:cubicBezTo>
                    <a:pt x="9919" y="16265"/>
                    <a:pt x="10490" y="16276"/>
                    <a:pt x="11038" y="16312"/>
                  </a:cubicBezTo>
                  <a:lnTo>
                    <a:pt x="11050" y="16312"/>
                  </a:lnTo>
                  <a:cubicBezTo>
                    <a:pt x="11097" y="16312"/>
                    <a:pt x="11157" y="16288"/>
                    <a:pt x="11193" y="16288"/>
                  </a:cubicBezTo>
                  <a:cubicBezTo>
                    <a:pt x="11217" y="16288"/>
                    <a:pt x="11228" y="16276"/>
                    <a:pt x="11264" y="16276"/>
                  </a:cubicBezTo>
                  <a:lnTo>
                    <a:pt x="11740" y="16253"/>
                  </a:lnTo>
                  <a:cubicBezTo>
                    <a:pt x="12240" y="16217"/>
                    <a:pt x="12776" y="16205"/>
                    <a:pt x="13288" y="16193"/>
                  </a:cubicBezTo>
                  <a:lnTo>
                    <a:pt x="13395" y="16193"/>
                  </a:lnTo>
                  <a:cubicBezTo>
                    <a:pt x="13526" y="16193"/>
                    <a:pt x="13657" y="16193"/>
                    <a:pt x="13788" y="16205"/>
                  </a:cubicBezTo>
                  <a:cubicBezTo>
                    <a:pt x="13931" y="16205"/>
                    <a:pt x="14074" y="16217"/>
                    <a:pt x="14205" y="16217"/>
                  </a:cubicBezTo>
                  <a:lnTo>
                    <a:pt x="14431" y="16217"/>
                  </a:lnTo>
                  <a:cubicBezTo>
                    <a:pt x="14907" y="16193"/>
                    <a:pt x="15396" y="16157"/>
                    <a:pt x="15872" y="16110"/>
                  </a:cubicBezTo>
                  <a:cubicBezTo>
                    <a:pt x="16634" y="16050"/>
                    <a:pt x="17408" y="15991"/>
                    <a:pt x="18182" y="15979"/>
                  </a:cubicBezTo>
                  <a:lnTo>
                    <a:pt x="18717" y="15979"/>
                  </a:lnTo>
                  <a:cubicBezTo>
                    <a:pt x="20122" y="15979"/>
                    <a:pt x="21527" y="16134"/>
                    <a:pt x="22754" y="16265"/>
                  </a:cubicBezTo>
                  <a:lnTo>
                    <a:pt x="22897" y="16276"/>
                  </a:lnTo>
                  <a:lnTo>
                    <a:pt x="22920" y="16110"/>
                  </a:lnTo>
                  <a:cubicBezTo>
                    <a:pt x="22920" y="16074"/>
                    <a:pt x="22920" y="16015"/>
                    <a:pt x="22932" y="15967"/>
                  </a:cubicBezTo>
                  <a:cubicBezTo>
                    <a:pt x="22944" y="15860"/>
                    <a:pt x="22944" y="15741"/>
                    <a:pt x="22944" y="15634"/>
                  </a:cubicBezTo>
                  <a:cubicBezTo>
                    <a:pt x="22944" y="15372"/>
                    <a:pt x="22932" y="15086"/>
                    <a:pt x="22932" y="14824"/>
                  </a:cubicBezTo>
                  <a:cubicBezTo>
                    <a:pt x="22920" y="14360"/>
                    <a:pt x="22920" y="13895"/>
                    <a:pt x="22920" y="13419"/>
                  </a:cubicBezTo>
                  <a:cubicBezTo>
                    <a:pt x="22932" y="12050"/>
                    <a:pt x="22944" y="10621"/>
                    <a:pt x="22992" y="9073"/>
                  </a:cubicBezTo>
                  <a:cubicBezTo>
                    <a:pt x="23016" y="7585"/>
                    <a:pt x="23063" y="6216"/>
                    <a:pt x="23111" y="4918"/>
                  </a:cubicBezTo>
                  <a:cubicBezTo>
                    <a:pt x="23135" y="4287"/>
                    <a:pt x="23170" y="3644"/>
                    <a:pt x="23194" y="3013"/>
                  </a:cubicBezTo>
                  <a:cubicBezTo>
                    <a:pt x="23230" y="2560"/>
                    <a:pt x="23242" y="2108"/>
                    <a:pt x="23254" y="1644"/>
                  </a:cubicBezTo>
                  <a:cubicBezTo>
                    <a:pt x="23266" y="1215"/>
                    <a:pt x="23182" y="1132"/>
                    <a:pt x="22742" y="1060"/>
                  </a:cubicBezTo>
                  <a:close/>
                  <a:moveTo>
                    <a:pt x="3049" y="15955"/>
                  </a:moveTo>
                  <a:cubicBezTo>
                    <a:pt x="2882" y="15967"/>
                    <a:pt x="2727" y="15967"/>
                    <a:pt x="2561" y="15979"/>
                  </a:cubicBezTo>
                  <a:cubicBezTo>
                    <a:pt x="2430" y="16003"/>
                    <a:pt x="2275" y="16003"/>
                    <a:pt x="2144" y="16015"/>
                  </a:cubicBezTo>
                  <a:cubicBezTo>
                    <a:pt x="1870" y="16026"/>
                    <a:pt x="1608" y="16038"/>
                    <a:pt x="1322" y="16062"/>
                  </a:cubicBezTo>
                  <a:lnTo>
                    <a:pt x="1120" y="16062"/>
                  </a:lnTo>
                  <a:lnTo>
                    <a:pt x="882" y="16062"/>
                  </a:lnTo>
                  <a:cubicBezTo>
                    <a:pt x="882" y="16015"/>
                    <a:pt x="858" y="15967"/>
                    <a:pt x="858" y="15919"/>
                  </a:cubicBezTo>
                  <a:cubicBezTo>
                    <a:pt x="846" y="15741"/>
                    <a:pt x="822" y="15598"/>
                    <a:pt x="822" y="15443"/>
                  </a:cubicBezTo>
                  <a:lnTo>
                    <a:pt x="787" y="14872"/>
                  </a:lnTo>
                  <a:cubicBezTo>
                    <a:pt x="763" y="14157"/>
                    <a:pt x="727" y="13419"/>
                    <a:pt x="715" y="12705"/>
                  </a:cubicBezTo>
                  <a:cubicBezTo>
                    <a:pt x="703" y="11990"/>
                    <a:pt x="703" y="11264"/>
                    <a:pt x="703" y="10561"/>
                  </a:cubicBezTo>
                  <a:lnTo>
                    <a:pt x="703" y="8454"/>
                  </a:lnTo>
                  <a:cubicBezTo>
                    <a:pt x="679" y="7287"/>
                    <a:pt x="656" y="6097"/>
                    <a:pt x="644" y="4954"/>
                  </a:cubicBezTo>
                  <a:cubicBezTo>
                    <a:pt x="620" y="4275"/>
                    <a:pt x="608" y="3596"/>
                    <a:pt x="596" y="2918"/>
                  </a:cubicBezTo>
                  <a:cubicBezTo>
                    <a:pt x="596" y="2656"/>
                    <a:pt x="584" y="2394"/>
                    <a:pt x="644" y="2334"/>
                  </a:cubicBezTo>
                  <a:cubicBezTo>
                    <a:pt x="668" y="2299"/>
                    <a:pt x="727" y="2299"/>
                    <a:pt x="846" y="2299"/>
                  </a:cubicBezTo>
                  <a:cubicBezTo>
                    <a:pt x="941" y="2299"/>
                    <a:pt x="1072" y="2322"/>
                    <a:pt x="1215" y="2322"/>
                  </a:cubicBezTo>
                  <a:cubicBezTo>
                    <a:pt x="1239" y="2322"/>
                    <a:pt x="1263" y="2322"/>
                    <a:pt x="1299" y="2334"/>
                  </a:cubicBezTo>
                  <a:cubicBezTo>
                    <a:pt x="1299" y="2370"/>
                    <a:pt x="1299" y="2394"/>
                    <a:pt x="1311" y="2429"/>
                  </a:cubicBezTo>
                  <a:cubicBezTo>
                    <a:pt x="1322" y="2560"/>
                    <a:pt x="1322" y="2691"/>
                    <a:pt x="1322" y="2822"/>
                  </a:cubicBezTo>
                  <a:lnTo>
                    <a:pt x="1322" y="4549"/>
                  </a:lnTo>
                  <a:cubicBezTo>
                    <a:pt x="1322" y="5668"/>
                    <a:pt x="1322" y="6835"/>
                    <a:pt x="1334" y="7978"/>
                  </a:cubicBezTo>
                  <a:cubicBezTo>
                    <a:pt x="1346" y="8478"/>
                    <a:pt x="1382" y="9002"/>
                    <a:pt x="1418" y="9490"/>
                  </a:cubicBezTo>
                  <a:cubicBezTo>
                    <a:pt x="1441" y="9930"/>
                    <a:pt x="1477" y="10371"/>
                    <a:pt x="1489" y="10800"/>
                  </a:cubicBezTo>
                  <a:cubicBezTo>
                    <a:pt x="1513" y="11633"/>
                    <a:pt x="1501" y="12490"/>
                    <a:pt x="1501" y="13300"/>
                  </a:cubicBezTo>
                  <a:lnTo>
                    <a:pt x="1501" y="13859"/>
                  </a:lnTo>
                  <a:cubicBezTo>
                    <a:pt x="1501" y="14121"/>
                    <a:pt x="1632" y="14276"/>
                    <a:pt x="1906" y="14288"/>
                  </a:cubicBezTo>
                  <a:lnTo>
                    <a:pt x="1942" y="14288"/>
                  </a:lnTo>
                  <a:cubicBezTo>
                    <a:pt x="2013" y="14288"/>
                    <a:pt x="2061" y="14288"/>
                    <a:pt x="2132" y="14276"/>
                  </a:cubicBezTo>
                  <a:cubicBezTo>
                    <a:pt x="2704" y="14133"/>
                    <a:pt x="3335" y="14074"/>
                    <a:pt x="4013" y="14074"/>
                  </a:cubicBezTo>
                  <a:cubicBezTo>
                    <a:pt x="4835" y="14074"/>
                    <a:pt x="5656" y="14169"/>
                    <a:pt x="6335" y="14252"/>
                  </a:cubicBezTo>
                  <a:cubicBezTo>
                    <a:pt x="7121" y="14360"/>
                    <a:pt x="7799" y="14467"/>
                    <a:pt x="8419" y="14586"/>
                  </a:cubicBezTo>
                  <a:cubicBezTo>
                    <a:pt x="8657" y="14633"/>
                    <a:pt x="8895" y="14752"/>
                    <a:pt x="9133" y="14848"/>
                  </a:cubicBezTo>
                  <a:lnTo>
                    <a:pt x="9252" y="14907"/>
                  </a:lnTo>
                  <a:cubicBezTo>
                    <a:pt x="9466" y="15002"/>
                    <a:pt x="9669" y="15122"/>
                    <a:pt x="9859" y="15241"/>
                  </a:cubicBezTo>
                  <a:lnTo>
                    <a:pt x="9978" y="15300"/>
                  </a:lnTo>
                  <a:lnTo>
                    <a:pt x="10074" y="15348"/>
                  </a:lnTo>
                  <a:cubicBezTo>
                    <a:pt x="10204" y="15419"/>
                    <a:pt x="10324" y="15479"/>
                    <a:pt x="10419" y="15586"/>
                  </a:cubicBezTo>
                  <a:cubicBezTo>
                    <a:pt x="10002" y="15598"/>
                    <a:pt x="9562" y="15610"/>
                    <a:pt x="9145" y="15610"/>
                  </a:cubicBezTo>
                  <a:cubicBezTo>
                    <a:pt x="8240" y="15645"/>
                    <a:pt x="7299" y="15657"/>
                    <a:pt x="6394" y="15705"/>
                  </a:cubicBezTo>
                  <a:cubicBezTo>
                    <a:pt x="5906" y="15717"/>
                    <a:pt x="5418" y="15764"/>
                    <a:pt x="4942" y="15800"/>
                  </a:cubicBezTo>
                  <a:cubicBezTo>
                    <a:pt x="4644" y="15836"/>
                    <a:pt x="4347" y="15860"/>
                    <a:pt x="4061" y="15884"/>
                  </a:cubicBezTo>
                  <a:cubicBezTo>
                    <a:pt x="3716" y="15919"/>
                    <a:pt x="3382" y="15943"/>
                    <a:pt x="3049" y="15955"/>
                  </a:cubicBezTo>
                  <a:close/>
                  <a:moveTo>
                    <a:pt x="7526" y="1703"/>
                  </a:moveTo>
                  <a:lnTo>
                    <a:pt x="7645" y="1763"/>
                  </a:lnTo>
                  <a:cubicBezTo>
                    <a:pt x="8514" y="2215"/>
                    <a:pt x="9383" y="2680"/>
                    <a:pt x="10264" y="3144"/>
                  </a:cubicBezTo>
                  <a:cubicBezTo>
                    <a:pt x="10716" y="3382"/>
                    <a:pt x="10907" y="3703"/>
                    <a:pt x="10895" y="4227"/>
                  </a:cubicBezTo>
                  <a:cubicBezTo>
                    <a:pt x="10871" y="5608"/>
                    <a:pt x="10871" y="7025"/>
                    <a:pt x="10859" y="8395"/>
                  </a:cubicBezTo>
                  <a:cubicBezTo>
                    <a:pt x="10859" y="9264"/>
                    <a:pt x="10859" y="10157"/>
                    <a:pt x="10847" y="11038"/>
                  </a:cubicBezTo>
                  <a:cubicBezTo>
                    <a:pt x="10847" y="11252"/>
                    <a:pt x="10836" y="11466"/>
                    <a:pt x="10800" y="11681"/>
                  </a:cubicBezTo>
                  <a:cubicBezTo>
                    <a:pt x="10788" y="11847"/>
                    <a:pt x="10776" y="12026"/>
                    <a:pt x="10776" y="12181"/>
                  </a:cubicBezTo>
                  <a:lnTo>
                    <a:pt x="10728" y="13395"/>
                  </a:lnTo>
                  <a:cubicBezTo>
                    <a:pt x="10716" y="13752"/>
                    <a:pt x="10693" y="14121"/>
                    <a:pt x="10693" y="14479"/>
                  </a:cubicBezTo>
                  <a:cubicBezTo>
                    <a:pt x="10693" y="14610"/>
                    <a:pt x="10669" y="14729"/>
                    <a:pt x="10657" y="14883"/>
                  </a:cubicBezTo>
                  <a:lnTo>
                    <a:pt x="10657" y="14895"/>
                  </a:lnTo>
                  <a:cubicBezTo>
                    <a:pt x="10597" y="14860"/>
                    <a:pt x="10514" y="14836"/>
                    <a:pt x="10466" y="14800"/>
                  </a:cubicBezTo>
                  <a:cubicBezTo>
                    <a:pt x="10204" y="14681"/>
                    <a:pt x="9966" y="14562"/>
                    <a:pt x="9728" y="14431"/>
                  </a:cubicBezTo>
                  <a:cubicBezTo>
                    <a:pt x="9014" y="14026"/>
                    <a:pt x="8216" y="13788"/>
                    <a:pt x="7359" y="13717"/>
                  </a:cubicBezTo>
                  <a:cubicBezTo>
                    <a:pt x="7026" y="13693"/>
                    <a:pt x="6680" y="13645"/>
                    <a:pt x="6335" y="13609"/>
                  </a:cubicBezTo>
                  <a:cubicBezTo>
                    <a:pt x="5692" y="13538"/>
                    <a:pt x="5061" y="13478"/>
                    <a:pt x="4406" y="13431"/>
                  </a:cubicBezTo>
                  <a:cubicBezTo>
                    <a:pt x="4299" y="13431"/>
                    <a:pt x="4192" y="13419"/>
                    <a:pt x="4073" y="13419"/>
                  </a:cubicBezTo>
                  <a:cubicBezTo>
                    <a:pt x="3787" y="13419"/>
                    <a:pt x="3489" y="13431"/>
                    <a:pt x="3216" y="13467"/>
                  </a:cubicBezTo>
                  <a:cubicBezTo>
                    <a:pt x="3049" y="13478"/>
                    <a:pt x="2882" y="13490"/>
                    <a:pt x="2704" y="13490"/>
                  </a:cubicBezTo>
                  <a:cubicBezTo>
                    <a:pt x="2561" y="13490"/>
                    <a:pt x="2418" y="13514"/>
                    <a:pt x="2263" y="13526"/>
                  </a:cubicBezTo>
                  <a:lnTo>
                    <a:pt x="2120" y="13538"/>
                  </a:lnTo>
                  <a:lnTo>
                    <a:pt x="2120" y="13514"/>
                  </a:lnTo>
                  <a:cubicBezTo>
                    <a:pt x="2108" y="13407"/>
                    <a:pt x="2096" y="13312"/>
                    <a:pt x="2084" y="13217"/>
                  </a:cubicBezTo>
                  <a:cubicBezTo>
                    <a:pt x="2061" y="12716"/>
                    <a:pt x="2049" y="12228"/>
                    <a:pt x="2025" y="11740"/>
                  </a:cubicBezTo>
                  <a:cubicBezTo>
                    <a:pt x="2001" y="11109"/>
                    <a:pt x="1977" y="10490"/>
                    <a:pt x="1942" y="9847"/>
                  </a:cubicBezTo>
                  <a:cubicBezTo>
                    <a:pt x="1930" y="9490"/>
                    <a:pt x="1918" y="9121"/>
                    <a:pt x="1882" y="8764"/>
                  </a:cubicBezTo>
                  <a:cubicBezTo>
                    <a:pt x="1858" y="8168"/>
                    <a:pt x="1811" y="7537"/>
                    <a:pt x="1811" y="6942"/>
                  </a:cubicBezTo>
                  <a:cubicBezTo>
                    <a:pt x="1811" y="6394"/>
                    <a:pt x="1822" y="5835"/>
                    <a:pt x="1846" y="5275"/>
                  </a:cubicBezTo>
                  <a:cubicBezTo>
                    <a:pt x="1858" y="4823"/>
                    <a:pt x="1870" y="4323"/>
                    <a:pt x="1870" y="3846"/>
                  </a:cubicBezTo>
                  <a:cubicBezTo>
                    <a:pt x="1870" y="3346"/>
                    <a:pt x="1846" y="2834"/>
                    <a:pt x="1822" y="2346"/>
                  </a:cubicBezTo>
                  <a:cubicBezTo>
                    <a:pt x="1811" y="2096"/>
                    <a:pt x="1799" y="1846"/>
                    <a:pt x="1799" y="1584"/>
                  </a:cubicBezTo>
                  <a:lnTo>
                    <a:pt x="1799" y="1167"/>
                  </a:lnTo>
                  <a:lnTo>
                    <a:pt x="1799" y="1048"/>
                  </a:lnTo>
                  <a:lnTo>
                    <a:pt x="1930" y="1013"/>
                  </a:lnTo>
                  <a:cubicBezTo>
                    <a:pt x="2084" y="965"/>
                    <a:pt x="2215" y="917"/>
                    <a:pt x="2346" y="917"/>
                  </a:cubicBezTo>
                  <a:lnTo>
                    <a:pt x="2346" y="917"/>
                  </a:lnTo>
                  <a:cubicBezTo>
                    <a:pt x="3811" y="929"/>
                    <a:pt x="5537" y="1036"/>
                    <a:pt x="7228" y="1620"/>
                  </a:cubicBezTo>
                  <a:cubicBezTo>
                    <a:pt x="7264" y="1632"/>
                    <a:pt x="7287" y="1632"/>
                    <a:pt x="7323" y="1644"/>
                  </a:cubicBezTo>
                  <a:cubicBezTo>
                    <a:pt x="7430" y="1656"/>
                    <a:pt x="7490" y="1679"/>
                    <a:pt x="7526" y="1703"/>
                  </a:cubicBezTo>
                  <a:close/>
                  <a:moveTo>
                    <a:pt x="15789" y="15503"/>
                  </a:moveTo>
                  <a:cubicBezTo>
                    <a:pt x="15705" y="15526"/>
                    <a:pt x="15622" y="15538"/>
                    <a:pt x="15550" y="15538"/>
                  </a:cubicBezTo>
                  <a:cubicBezTo>
                    <a:pt x="14431" y="15586"/>
                    <a:pt x="13288" y="15610"/>
                    <a:pt x="12312" y="15622"/>
                  </a:cubicBezTo>
                  <a:cubicBezTo>
                    <a:pt x="12502" y="15491"/>
                    <a:pt x="12693" y="15419"/>
                    <a:pt x="12883" y="15324"/>
                  </a:cubicBezTo>
                  <a:cubicBezTo>
                    <a:pt x="14014" y="14836"/>
                    <a:pt x="15241" y="14550"/>
                    <a:pt x="16431" y="14288"/>
                  </a:cubicBezTo>
                  <a:lnTo>
                    <a:pt x="16777" y="14217"/>
                  </a:lnTo>
                  <a:cubicBezTo>
                    <a:pt x="17944" y="13943"/>
                    <a:pt x="19194" y="13800"/>
                    <a:pt x="20480" y="13776"/>
                  </a:cubicBezTo>
                  <a:cubicBezTo>
                    <a:pt x="20706" y="13776"/>
                    <a:pt x="20920" y="13705"/>
                    <a:pt x="21134" y="13633"/>
                  </a:cubicBezTo>
                  <a:lnTo>
                    <a:pt x="21253" y="13586"/>
                  </a:lnTo>
                  <a:cubicBezTo>
                    <a:pt x="21456" y="13526"/>
                    <a:pt x="21575" y="13348"/>
                    <a:pt x="21599" y="13062"/>
                  </a:cubicBezTo>
                  <a:cubicBezTo>
                    <a:pt x="21611" y="12883"/>
                    <a:pt x="21623" y="12705"/>
                    <a:pt x="21623" y="12526"/>
                  </a:cubicBezTo>
                  <a:cubicBezTo>
                    <a:pt x="21658" y="12097"/>
                    <a:pt x="21682" y="11657"/>
                    <a:pt x="21718" y="11204"/>
                  </a:cubicBezTo>
                  <a:cubicBezTo>
                    <a:pt x="21730" y="10823"/>
                    <a:pt x="21742" y="10442"/>
                    <a:pt x="21742" y="10061"/>
                  </a:cubicBezTo>
                  <a:cubicBezTo>
                    <a:pt x="21742" y="9788"/>
                    <a:pt x="21754" y="9526"/>
                    <a:pt x="21754" y="9252"/>
                  </a:cubicBezTo>
                  <a:cubicBezTo>
                    <a:pt x="21789" y="8323"/>
                    <a:pt x="21813" y="7371"/>
                    <a:pt x="21861" y="6430"/>
                  </a:cubicBezTo>
                  <a:cubicBezTo>
                    <a:pt x="21873" y="6192"/>
                    <a:pt x="21873" y="5954"/>
                    <a:pt x="21896" y="5716"/>
                  </a:cubicBezTo>
                  <a:cubicBezTo>
                    <a:pt x="21908" y="5370"/>
                    <a:pt x="21920" y="5049"/>
                    <a:pt x="21932" y="4704"/>
                  </a:cubicBezTo>
                  <a:lnTo>
                    <a:pt x="21980" y="3180"/>
                  </a:lnTo>
                  <a:cubicBezTo>
                    <a:pt x="21992" y="2763"/>
                    <a:pt x="21992" y="2370"/>
                    <a:pt x="22015" y="1953"/>
                  </a:cubicBezTo>
                  <a:cubicBezTo>
                    <a:pt x="22015" y="1870"/>
                    <a:pt x="22027" y="1798"/>
                    <a:pt x="22039" y="1691"/>
                  </a:cubicBezTo>
                  <a:lnTo>
                    <a:pt x="22039" y="1667"/>
                  </a:lnTo>
                  <a:lnTo>
                    <a:pt x="22611" y="1691"/>
                  </a:lnTo>
                  <a:lnTo>
                    <a:pt x="22611" y="1727"/>
                  </a:lnTo>
                  <a:cubicBezTo>
                    <a:pt x="22623" y="1810"/>
                    <a:pt x="22635" y="1870"/>
                    <a:pt x="22635" y="1929"/>
                  </a:cubicBezTo>
                  <a:lnTo>
                    <a:pt x="22623" y="2287"/>
                  </a:lnTo>
                  <a:cubicBezTo>
                    <a:pt x="22611" y="3025"/>
                    <a:pt x="22575" y="3799"/>
                    <a:pt x="22551" y="4537"/>
                  </a:cubicBezTo>
                  <a:cubicBezTo>
                    <a:pt x="22516" y="5085"/>
                    <a:pt x="22492" y="5620"/>
                    <a:pt x="22468" y="6180"/>
                  </a:cubicBezTo>
                  <a:cubicBezTo>
                    <a:pt x="22444" y="6716"/>
                    <a:pt x="22408" y="7252"/>
                    <a:pt x="22396" y="7763"/>
                  </a:cubicBezTo>
                  <a:cubicBezTo>
                    <a:pt x="22396" y="7918"/>
                    <a:pt x="22396" y="8085"/>
                    <a:pt x="22408" y="8216"/>
                  </a:cubicBezTo>
                  <a:cubicBezTo>
                    <a:pt x="22432" y="8335"/>
                    <a:pt x="22432" y="8454"/>
                    <a:pt x="22432" y="8561"/>
                  </a:cubicBezTo>
                  <a:cubicBezTo>
                    <a:pt x="22408" y="10847"/>
                    <a:pt x="22385" y="13145"/>
                    <a:pt x="22373" y="15419"/>
                  </a:cubicBezTo>
                  <a:cubicBezTo>
                    <a:pt x="22373" y="15443"/>
                    <a:pt x="22373" y="15479"/>
                    <a:pt x="22349" y="15526"/>
                  </a:cubicBezTo>
                  <a:cubicBezTo>
                    <a:pt x="22313" y="15526"/>
                    <a:pt x="22277" y="15538"/>
                    <a:pt x="22254" y="15538"/>
                  </a:cubicBezTo>
                  <a:lnTo>
                    <a:pt x="22218" y="15538"/>
                  </a:lnTo>
                  <a:cubicBezTo>
                    <a:pt x="20849" y="15443"/>
                    <a:pt x="19479" y="15407"/>
                    <a:pt x="18158" y="15407"/>
                  </a:cubicBezTo>
                  <a:cubicBezTo>
                    <a:pt x="17467" y="15407"/>
                    <a:pt x="16777" y="15419"/>
                    <a:pt x="16098" y="15443"/>
                  </a:cubicBezTo>
                  <a:cubicBezTo>
                    <a:pt x="15967" y="15479"/>
                    <a:pt x="15884" y="15491"/>
                    <a:pt x="15789" y="15503"/>
                  </a:cubicBezTo>
                  <a:close/>
                  <a:moveTo>
                    <a:pt x="11395" y="11014"/>
                  </a:moveTo>
                  <a:cubicBezTo>
                    <a:pt x="11431" y="10133"/>
                    <a:pt x="11431" y="9240"/>
                    <a:pt x="11431" y="8371"/>
                  </a:cubicBezTo>
                  <a:lnTo>
                    <a:pt x="11431" y="7180"/>
                  </a:lnTo>
                  <a:lnTo>
                    <a:pt x="11431" y="6109"/>
                  </a:lnTo>
                  <a:cubicBezTo>
                    <a:pt x="11431" y="5382"/>
                    <a:pt x="11443" y="4644"/>
                    <a:pt x="11443" y="3906"/>
                  </a:cubicBezTo>
                  <a:cubicBezTo>
                    <a:pt x="11443" y="3596"/>
                    <a:pt x="11621" y="3418"/>
                    <a:pt x="11752" y="3311"/>
                  </a:cubicBezTo>
                  <a:cubicBezTo>
                    <a:pt x="12276" y="2953"/>
                    <a:pt x="12883" y="2537"/>
                    <a:pt x="13491" y="2203"/>
                  </a:cubicBezTo>
                  <a:cubicBezTo>
                    <a:pt x="14729" y="1513"/>
                    <a:pt x="16098" y="1025"/>
                    <a:pt x="17563" y="751"/>
                  </a:cubicBezTo>
                  <a:cubicBezTo>
                    <a:pt x="18182" y="632"/>
                    <a:pt x="18789" y="572"/>
                    <a:pt x="19408" y="572"/>
                  </a:cubicBezTo>
                  <a:cubicBezTo>
                    <a:pt x="19908" y="572"/>
                    <a:pt x="20420" y="620"/>
                    <a:pt x="20908" y="691"/>
                  </a:cubicBezTo>
                  <a:cubicBezTo>
                    <a:pt x="21230" y="751"/>
                    <a:pt x="21230" y="751"/>
                    <a:pt x="21277" y="1096"/>
                  </a:cubicBezTo>
                  <a:cubicBezTo>
                    <a:pt x="21420" y="2382"/>
                    <a:pt x="21337" y="3668"/>
                    <a:pt x="21265" y="4942"/>
                  </a:cubicBezTo>
                  <a:cubicBezTo>
                    <a:pt x="21253" y="5216"/>
                    <a:pt x="21230" y="5489"/>
                    <a:pt x="21218" y="5775"/>
                  </a:cubicBezTo>
                  <a:cubicBezTo>
                    <a:pt x="21194" y="6287"/>
                    <a:pt x="21194" y="6811"/>
                    <a:pt x="21182" y="7335"/>
                  </a:cubicBezTo>
                  <a:cubicBezTo>
                    <a:pt x="21158" y="7740"/>
                    <a:pt x="21158" y="8156"/>
                    <a:pt x="21146" y="8573"/>
                  </a:cubicBezTo>
                  <a:cubicBezTo>
                    <a:pt x="21134" y="8871"/>
                    <a:pt x="21111" y="9180"/>
                    <a:pt x="21087" y="9478"/>
                  </a:cubicBezTo>
                  <a:cubicBezTo>
                    <a:pt x="21075" y="9764"/>
                    <a:pt x="21039" y="10038"/>
                    <a:pt x="21027" y="10335"/>
                  </a:cubicBezTo>
                  <a:cubicBezTo>
                    <a:pt x="21015" y="10621"/>
                    <a:pt x="21015" y="10907"/>
                    <a:pt x="21015" y="11169"/>
                  </a:cubicBezTo>
                  <a:lnTo>
                    <a:pt x="21015" y="11800"/>
                  </a:lnTo>
                  <a:cubicBezTo>
                    <a:pt x="20992" y="12109"/>
                    <a:pt x="20980" y="12383"/>
                    <a:pt x="20956" y="12621"/>
                  </a:cubicBezTo>
                  <a:cubicBezTo>
                    <a:pt x="20908" y="13038"/>
                    <a:pt x="20837" y="13097"/>
                    <a:pt x="20420" y="13133"/>
                  </a:cubicBezTo>
                  <a:cubicBezTo>
                    <a:pt x="20206" y="13157"/>
                    <a:pt x="19980" y="13169"/>
                    <a:pt x="19777" y="13193"/>
                  </a:cubicBezTo>
                  <a:cubicBezTo>
                    <a:pt x="19491" y="13217"/>
                    <a:pt x="19206" y="13240"/>
                    <a:pt x="18908" y="13276"/>
                  </a:cubicBezTo>
                  <a:cubicBezTo>
                    <a:pt x="17801" y="13371"/>
                    <a:pt x="16622" y="13598"/>
                    <a:pt x="15110" y="13990"/>
                  </a:cubicBezTo>
                  <a:lnTo>
                    <a:pt x="14812" y="14062"/>
                  </a:lnTo>
                  <a:cubicBezTo>
                    <a:pt x="14062" y="14240"/>
                    <a:pt x="13300" y="14431"/>
                    <a:pt x="12610" y="14800"/>
                  </a:cubicBezTo>
                  <a:cubicBezTo>
                    <a:pt x="12276" y="14967"/>
                    <a:pt x="11979" y="15145"/>
                    <a:pt x="11657" y="15324"/>
                  </a:cubicBezTo>
                  <a:cubicBezTo>
                    <a:pt x="11538" y="15383"/>
                    <a:pt x="11431" y="15455"/>
                    <a:pt x="11312" y="15514"/>
                  </a:cubicBezTo>
                  <a:cubicBezTo>
                    <a:pt x="11205" y="15455"/>
                    <a:pt x="11193" y="15360"/>
                    <a:pt x="11205" y="15205"/>
                  </a:cubicBezTo>
                  <a:cubicBezTo>
                    <a:pt x="11217" y="14776"/>
                    <a:pt x="11252" y="14348"/>
                    <a:pt x="11276" y="13895"/>
                  </a:cubicBezTo>
                  <a:cubicBezTo>
                    <a:pt x="11324" y="12967"/>
                    <a:pt x="11371" y="11978"/>
                    <a:pt x="11395" y="1101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28"/>
            <p:cNvSpPr/>
            <p:nvPr/>
          </p:nvSpPr>
          <p:spPr>
            <a:xfrm>
              <a:off x="4900900" y="3280600"/>
              <a:ext cx="47950" cy="69075"/>
            </a:xfrm>
            <a:custGeom>
              <a:avLst/>
              <a:gdLst/>
              <a:ahLst/>
              <a:cxnLst/>
              <a:rect l="l" t="t" r="r" b="b"/>
              <a:pathLst>
                <a:path w="1918" h="2763" extrusionOk="0">
                  <a:moveTo>
                    <a:pt x="1239" y="1358"/>
                  </a:moveTo>
                  <a:cubicBezTo>
                    <a:pt x="1346" y="1453"/>
                    <a:pt x="1393" y="1512"/>
                    <a:pt x="1477" y="1572"/>
                  </a:cubicBezTo>
                  <a:cubicBezTo>
                    <a:pt x="1917" y="2012"/>
                    <a:pt x="1715" y="2465"/>
                    <a:pt x="1286" y="2643"/>
                  </a:cubicBezTo>
                  <a:cubicBezTo>
                    <a:pt x="1001" y="2762"/>
                    <a:pt x="655" y="2762"/>
                    <a:pt x="322" y="2751"/>
                  </a:cubicBezTo>
                  <a:cubicBezTo>
                    <a:pt x="108" y="2751"/>
                    <a:pt x="0" y="2536"/>
                    <a:pt x="48" y="2298"/>
                  </a:cubicBezTo>
                  <a:cubicBezTo>
                    <a:pt x="179" y="1643"/>
                    <a:pt x="262" y="1000"/>
                    <a:pt x="167" y="334"/>
                  </a:cubicBezTo>
                  <a:cubicBezTo>
                    <a:pt x="119" y="84"/>
                    <a:pt x="227" y="0"/>
                    <a:pt x="465" y="36"/>
                  </a:cubicBezTo>
                  <a:cubicBezTo>
                    <a:pt x="739" y="72"/>
                    <a:pt x="1012" y="107"/>
                    <a:pt x="1274" y="191"/>
                  </a:cubicBezTo>
                  <a:cubicBezTo>
                    <a:pt x="1727" y="310"/>
                    <a:pt x="1834" y="607"/>
                    <a:pt x="1560" y="977"/>
                  </a:cubicBezTo>
                  <a:cubicBezTo>
                    <a:pt x="1477" y="1096"/>
                    <a:pt x="1370" y="1203"/>
                    <a:pt x="1239" y="1358"/>
                  </a:cubicBezTo>
                  <a:close/>
                  <a:moveTo>
                    <a:pt x="477" y="1643"/>
                  </a:moveTo>
                  <a:cubicBezTo>
                    <a:pt x="334" y="1917"/>
                    <a:pt x="227" y="2179"/>
                    <a:pt x="370" y="2393"/>
                  </a:cubicBezTo>
                  <a:cubicBezTo>
                    <a:pt x="548" y="2608"/>
                    <a:pt x="834" y="2465"/>
                    <a:pt x="1072" y="2405"/>
                  </a:cubicBezTo>
                  <a:cubicBezTo>
                    <a:pt x="1120" y="2393"/>
                    <a:pt x="1167" y="2370"/>
                    <a:pt x="1191" y="2358"/>
                  </a:cubicBezTo>
                  <a:cubicBezTo>
                    <a:pt x="1441" y="2215"/>
                    <a:pt x="1465" y="1941"/>
                    <a:pt x="1191" y="1822"/>
                  </a:cubicBezTo>
                  <a:cubicBezTo>
                    <a:pt x="989" y="1715"/>
                    <a:pt x="727" y="1691"/>
                    <a:pt x="477" y="1643"/>
                  </a:cubicBezTo>
                  <a:close/>
                  <a:moveTo>
                    <a:pt x="393" y="441"/>
                  </a:moveTo>
                  <a:cubicBezTo>
                    <a:pt x="417" y="738"/>
                    <a:pt x="453" y="1024"/>
                    <a:pt x="489" y="1334"/>
                  </a:cubicBezTo>
                  <a:cubicBezTo>
                    <a:pt x="905" y="1167"/>
                    <a:pt x="1322" y="1107"/>
                    <a:pt x="1465" y="643"/>
                  </a:cubicBezTo>
                  <a:cubicBezTo>
                    <a:pt x="1132" y="393"/>
                    <a:pt x="798" y="369"/>
                    <a:pt x="393" y="44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28"/>
            <p:cNvSpPr/>
            <p:nvPr/>
          </p:nvSpPr>
          <p:spPr>
            <a:xfrm>
              <a:off x="4649675" y="3136525"/>
              <a:ext cx="48850" cy="75025"/>
            </a:xfrm>
            <a:custGeom>
              <a:avLst/>
              <a:gdLst/>
              <a:ahLst/>
              <a:cxnLst/>
              <a:rect l="l" t="t" r="r" b="b"/>
              <a:pathLst>
                <a:path w="1954" h="3001" extrusionOk="0">
                  <a:moveTo>
                    <a:pt x="1691" y="3001"/>
                  </a:moveTo>
                  <a:cubicBezTo>
                    <a:pt x="1572" y="2560"/>
                    <a:pt x="1477" y="2179"/>
                    <a:pt x="1370" y="1810"/>
                  </a:cubicBezTo>
                  <a:lnTo>
                    <a:pt x="763" y="1810"/>
                  </a:lnTo>
                  <a:cubicBezTo>
                    <a:pt x="560" y="1810"/>
                    <a:pt x="441" y="1917"/>
                    <a:pt x="405" y="2108"/>
                  </a:cubicBezTo>
                  <a:cubicBezTo>
                    <a:pt x="382" y="2322"/>
                    <a:pt x="334" y="2513"/>
                    <a:pt x="286" y="2715"/>
                  </a:cubicBezTo>
                  <a:cubicBezTo>
                    <a:pt x="274" y="2763"/>
                    <a:pt x="227" y="2810"/>
                    <a:pt x="203" y="2858"/>
                  </a:cubicBezTo>
                  <a:cubicBezTo>
                    <a:pt x="1" y="2799"/>
                    <a:pt x="1" y="2691"/>
                    <a:pt x="48" y="2537"/>
                  </a:cubicBezTo>
                  <a:cubicBezTo>
                    <a:pt x="286" y="1787"/>
                    <a:pt x="524" y="1036"/>
                    <a:pt x="763" y="274"/>
                  </a:cubicBezTo>
                  <a:cubicBezTo>
                    <a:pt x="810" y="143"/>
                    <a:pt x="858" y="1"/>
                    <a:pt x="1013" y="24"/>
                  </a:cubicBezTo>
                  <a:cubicBezTo>
                    <a:pt x="1108" y="36"/>
                    <a:pt x="1191" y="155"/>
                    <a:pt x="1239" y="251"/>
                  </a:cubicBezTo>
                  <a:cubicBezTo>
                    <a:pt x="1394" y="691"/>
                    <a:pt x="1536" y="1144"/>
                    <a:pt x="1667" y="1584"/>
                  </a:cubicBezTo>
                  <a:cubicBezTo>
                    <a:pt x="1751" y="1858"/>
                    <a:pt x="1810" y="2120"/>
                    <a:pt x="1882" y="2406"/>
                  </a:cubicBezTo>
                  <a:cubicBezTo>
                    <a:pt x="1941" y="2596"/>
                    <a:pt x="1953" y="2775"/>
                    <a:pt x="1691" y="3001"/>
                  </a:cubicBezTo>
                  <a:close/>
                  <a:moveTo>
                    <a:pt x="774" y="1441"/>
                  </a:moveTo>
                  <a:cubicBezTo>
                    <a:pt x="953" y="1406"/>
                    <a:pt x="1108" y="1382"/>
                    <a:pt x="1251" y="1346"/>
                  </a:cubicBezTo>
                  <a:cubicBezTo>
                    <a:pt x="1251" y="1048"/>
                    <a:pt x="1179" y="858"/>
                    <a:pt x="989" y="679"/>
                  </a:cubicBezTo>
                  <a:cubicBezTo>
                    <a:pt x="763" y="870"/>
                    <a:pt x="715" y="1108"/>
                    <a:pt x="774" y="144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28"/>
            <p:cNvSpPr/>
            <p:nvPr/>
          </p:nvSpPr>
          <p:spPr>
            <a:xfrm>
              <a:off x="4897925" y="3135925"/>
              <a:ext cx="180100" cy="62250"/>
            </a:xfrm>
            <a:custGeom>
              <a:avLst/>
              <a:gdLst/>
              <a:ahLst/>
              <a:cxnLst/>
              <a:rect l="l" t="t" r="r" b="b"/>
              <a:pathLst>
                <a:path w="7204" h="2490" extrusionOk="0">
                  <a:moveTo>
                    <a:pt x="6763" y="1"/>
                  </a:moveTo>
                  <a:lnTo>
                    <a:pt x="6656" y="1"/>
                  </a:lnTo>
                  <a:cubicBezTo>
                    <a:pt x="5787" y="36"/>
                    <a:pt x="4775" y="120"/>
                    <a:pt x="3787" y="525"/>
                  </a:cubicBezTo>
                  <a:cubicBezTo>
                    <a:pt x="2989" y="834"/>
                    <a:pt x="2191" y="1132"/>
                    <a:pt x="1405" y="1418"/>
                  </a:cubicBezTo>
                  <a:cubicBezTo>
                    <a:pt x="1084" y="1537"/>
                    <a:pt x="774" y="1644"/>
                    <a:pt x="465" y="1763"/>
                  </a:cubicBezTo>
                  <a:cubicBezTo>
                    <a:pt x="298" y="1822"/>
                    <a:pt x="48" y="1918"/>
                    <a:pt x="12" y="2311"/>
                  </a:cubicBezTo>
                  <a:lnTo>
                    <a:pt x="0" y="2489"/>
                  </a:lnTo>
                  <a:lnTo>
                    <a:pt x="179" y="2477"/>
                  </a:lnTo>
                  <a:cubicBezTo>
                    <a:pt x="227" y="2477"/>
                    <a:pt x="250" y="2477"/>
                    <a:pt x="298" y="2453"/>
                  </a:cubicBezTo>
                  <a:cubicBezTo>
                    <a:pt x="369" y="2453"/>
                    <a:pt x="453" y="2442"/>
                    <a:pt x="524" y="2418"/>
                  </a:cubicBezTo>
                  <a:cubicBezTo>
                    <a:pt x="1584" y="1953"/>
                    <a:pt x="2739" y="1513"/>
                    <a:pt x="4060" y="1072"/>
                  </a:cubicBezTo>
                  <a:cubicBezTo>
                    <a:pt x="4715" y="870"/>
                    <a:pt x="5513" y="644"/>
                    <a:pt x="6346" y="644"/>
                  </a:cubicBezTo>
                  <a:cubicBezTo>
                    <a:pt x="6442" y="644"/>
                    <a:pt x="6561" y="644"/>
                    <a:pt x="6668" y="656"/>
                  </a:cubicBezTo>
                  <a:lnTo>
                    <a:pt x="6727" y="656"/>
                  </a:lnTo>
                  <a:cubicBezTo>
                    <a:pt x="6775" y="656"/>
                    <a:pt x="6823" y="679"/>
                    <a:pt x="6858" y="679"/>
                  </a:cubicBezTo>
                  <a:cubicBezTo>
                    <a:pt x="6906" y="679"/>
                    <a:pt x="7025" y="679"/>
                    <a:pt x="7120" y="584"/>
                  </a:cubicBezTo>
                  <a:cubicBezTo>
                    <a:pt x="7180" y="525"/>
                    <a:pt x="7204" y="441"/>
                    <a:pt x="7204" y="334"/>
                  </a:cubicBezTo>
                  <a:cubicBezTo>
                    <a:pt x="7204" y="215"/>
                    <a:pt x="7144" y="1"/>
                    <a:pt x="67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28"/>
            <p:cNvSpPr/>
            <p:nvPr/>
          </p:nvSpPr>
          <p:spPr>
            <a:xfrm>
              <a:off x="4897925" y="3374050"/>
              <a:ext cx="171475" cy="42300"/>
            </a:xfrm>
            <a:custGeom>
              <a:avLst/>
              <a:gdLst/>
              <a:ahLst/>
              <a:cxnLst/>
              <a:rect l="l" t="t" r="r" b="b"/>
              <a:pathLst>
                <a:path w="6859" h="1692" extrusionOk="0">
                  <a:moveTo>
                    <a:pt x="6561" y="60"/>
                  </a:moveTo>
                  <a:cubicBezTo>
                    <a:pt x="6442" y="36"/>
                    <a:pt x="6346" y="1"/>
                    <a:pt x="6227" y="1"/>
                  </a:cubicBezTo>
                  <a:lnTo>
                    <a:pt x="6180" y="1"/>
                  </a:lnTo>
                  <a:cubicBezTo>
                    <a:pt x="5346" y="48"/>
                    <a:pt x="4584" y="96"/>
                    <a:pt x="3822" y="167"/>
                  </a:cubicBezTo>
                  <a:cubicBezTo>
                    <a:pt x="3406" y="215"/>
                    <a:pt x="2977" y="287"/>
                    <a:pt x="2453" y="441"/>
                  </a:cubicBezTo>
                  <a:cubicBezTo>
                    <a:pt x="1977" y="560"/>
                    <a:pt x="1501" y="703"/>
                    <a:pt x="1048" y="834"/>
                  </a:cubicBezTo>
                  <a:cubicBezTo>
                    <a:pt x="870" y="894"/>
                    <a:pt x="667" y="941"/>
                    <a:pt x="489" y="1001"/>
                  </a:cubicBezTo>
                  <a:lnTo>
                    <a:pt x="453" y="1013"/>
                  </a:lnTo>
                  <a:cubicBezTo>
                    <a:pt x="358" y="1049"/>
                    <a:pt x="274" y="1072"/>
                    <a:pt x="179" y="1120"/>
                  </a:cubicBezTo>
                  <a:cubicBezTo>
                    <a:pt x="72" y="1179"/>
                    <a:pt x="0" y="1346"/>
                    <a:pt x="48" y="1453"/>
                  </a:cubicBezTo>
                  <a:cubicBezTo>
                    <a:pt x="96" y="1537"/>
                    <a:pt x="179" y="1632"/>
                    <a:pt x="274" y="1668"/>
                  </a:cubicBezTo>
                  <a:cubicBezTo>
                    <a:pt x="298" y="1691"/>
                    <a:pt x="334" y="1691"/>
                    <a:pt x="358" y="1691"/>
                  </a:cubicBezTo>
                  <a:cubicBezTo>
                    <a:pt x="417" y="1691"/>
                    <a:pt x="465" y="1668"/>
                    <a:pt x="512" y="1656"/>
                  </a:cubicBezTo>
                  <a:lnTo>
                    <a:pt x="536" y="1644"/>
                  </a:lnTo>
                  <a:cubicBezTo>
                    <a:pt x="774" y="1572"/>
                    <a:pt x="1012" y="1513"/>
                    <a:pt x="1251" y="1430"/>
                  </a:cubicBezTo>
                  <a:cubicBezTo>
                    <a:pt x="1679" y="1299"/>
                    <a:pt x="2096" y="1179"/>
                    <a:pt x="2524" y="1060"/>
                  </a:cubicBezTo>
                  <a:cubicBezTo>
                    <a:pt x="2739" y="1001"/>
                    <a:pt x="2977" y="941"/>
                    <a:pt x="3203" y="894"/>
                  </a:cubicBezTo>
                  <a:lnTo>
                    <a:pt x="3489" y="858"/>
                  </a:lnTo>
                  <a:cubicBezTo>
                    <a:pt x="4156" y="751"/>
                    <a:pt x="4834" y="644"/>
                    <a:pt x="5501" y="644"/>
                  </a:cubicBezTo>
                  <a:cubicBezTo>
                    <a:pt x="5775" y="644"/>
                    <a:pt x="6025" y="656"/>
                    <a:pt x="6275" y="691"/>
                  </a:cubicBezTo>
                  <a:lnTo>
                    <a:pt x="6370" y="691"/>
                  </a:lnTo>
                  <a:cubicBezTo>
                    <a:pt x="6537" y="691"/>
                    <a:pt x="6751" y="620"/>
                    <a:pt x="6835" y="263"/>
                  </a:cubicBezTo>
                  <a:lnTo>
                    <a:pt x="6858" y="108"/>
                  </a:lnTo>
                  <a:lnTo>
                    <a:pt x="6715" y="84"/>
                  </a:lnTo>
                  <a:cubicBezTo>
                    <a:pt x="6668" y="96"/>
                    <a:pt x="6608" y="84"/>
                    <a:pt x="656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28"/>
            <p:cNvSpPr/>
            <p:nvPr/>
          </p:nvSpPr>
          <p:spPr>
            <a:xfrm>
              <a:off x="4896125" y="3336850"/>
              <a:ext cx="171775" cy="43175"/>
            </a:xfrm>
            <a:custGeom>
              <a:avLst/>
              <a:gdLst/>
              <a:ahLst/>
              <a:cxnLst/>
              <a:rect l="l" t="t" r="r" b="b"/>
              <a:pathLst>
                <a:path w="6871" h="1727" extrusionOk="0">
                  <a:moveTo>
                    <a:pt x="322" y="1715"/>
                  </a:moveTo>
                  <a:cubicBezTo>
                    <a:pt x="382" y="1715"/>
                    <a:pt x="465" y="1703"/>
                    <a:pt x="537" y="1679"/>
                  </a:cubicBezTo>
                  <a:lnTo>
                    <a:pt x="787" y="1608"/>
                  </a:lnTo>
                  <a:cubicBezTo>
                    <a:pt x="1203" y="1477"/>
                    <a:pt x="1632" y="1346"/>
                    <a:pt x="2049" y="1203"/>
                  </a:cubicBezTo>
                  <a:cubicBezTo>
                    <a:pt x="3323" y="786"/>
                    <a:pt x="4287" y="596"/>
                    <a:pt x="5204" y="596"/>
                  </a:cubicBezTo>
                  <a:cubicBezTo>
                    <a:pt x="5609" y="596"/>
                    <a:pt x="6014" y="643"/>
                    <a:pt x="6395" y="715"/>
                  </a:cubicBezTo>
                  <a:cubicBezTo>
                    <a:pt x="6442" y="727"/>
                    <a:pt x="6490" y="727"/>
                    <a:pt x="6537" y="727"/>
                  </a:cubicBezTo>
                  <a:cubicBezTo>
                    <a:pt x="6633" y="727"/>
                    <a:pt x="6728" y="703"/>
                    <a:pt x="6787" y="632"/>
                  </a:cubicBezTo>
                  <a:cubicBezTo>
                    <a:pt x="6871" y="524"/>
                    <a:pt x="6871" y="358"/>
                    <a:pt x="6871" y="227"/>
                  </a:cubicBezTo>
                  <a:lnTo>
                    <a:pt x="6859" y="108"/>
                  </a:lnTo>
                  <a:lnTo>
                    <a:pt x="6740" y="96"/>
                  </a:lnTo>
                  <a:cubicBezTo>
                    <a:pt x="6633" y="72"/>
                    <a:pt x="6537" y="72"/>
                    <a:pt x="6442" y="60"/>
                  </a:cubicBezTo>
                  <a:cubicBezTo>
                    <a:pt x="6216" y="36"/>
                    <a:pt x="6002" y="0"/>
                    <a:pt x="5764" y="0"/>
                  </a:cubicBezTo>
                  <a:lnTo>
                    <a:pt x="5252" y="0"/>
                  </a:lnTo>
                  <a:cubicBezTo>
                    <a:pt x="4597" y="0"/>
                    <a:pt x="3918" y="36"/>
                    <a:pt x="3216" y="286"/>
                  </a:cubicBezTo>
                  <a:cubicBezTo>
                    <a:pt x="2882" y="405"/>
                    <a:pt x="2525" y="512"/>
                    <a:pt x="2192" y="596"/>
                  </a:cubicBezTo>
                  <a:cubicBezTo>
                    <a:pt x="2073" y="632"/>
                    <a:pt x="1954" y="655"/>
                    <a:pt x="1834" y="703"/>
                  </a:cubicBezTo>
                  <a:cubicBezTo>
                    <a:pt x="1573" y="774"/>
                    <a:pt x="1323" y="834"/>
                    <a:pt x="1072" y="905"/>
                  </a:cubicBezTo>
                  <a:cubicBezTo>
                    <a:pt x="858" y="965"/>
                    <a:pt x="644" y="1024"/>
                    <a:pt x="430" y="1084"/>
                  </a:cubicBezTo>
                  <a:cubicBezTo>
                    <a:pt x="346" y="1120"/>
                    <a:pt x="239" y="1143"/>
                    <a:pt x="144" y="1203"/>
                  </a:cubicBezTo>
                  <a:cubicBezTo>
                    <a:pt x="60" y="1263"/>
                    <a:pt x="1" y="1417"/>
                    <a:pt x="25" y="1524"/>
                  </a:cubicBezTo>
                  <a:cubicBezTo>
                    <a:pt x="60" y="1620"/>
                    <a:pt x="168" y="1715"/>
                    <a:pt x="263" y="1727"/>
                  </a:cubicBezTo>
                  <a:cubicBezTo>
                    <a:pt x="263" y="1715"/>
                    <a:pt x="299" y="1715"/>
                    <a:pt x="322" y="171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28"/>
            <p:cNvSpPr/>
            <p:nvPr/>
          </p:nvSpPr>
          <p:spPr>
            <a:xfrm>
              <a:off x="4906550" y="3180575"/>
              <a:ext cx="162250" cy="42300"/>
            </a:xfrm>
            <a:custGeom>
              <a:avLst/>
              <a:gdLst/>
              <a:ahLst/>
              <a:cxnLst/>
              <a:rect l="l" t="t" r="r" b="b"/>
              <a:pathLst>
                <a:path w="6490" h="1692" extrusionOk="0">
                  <a:moveTo>
                    <a:pt x="5954" y="667"/>
                  </a:moveTo>
                  <a:lnTo>
                    <a:pt x="6097" y="667"/>
                  </a:lnTo>
                  <a:cubicBezTo>
                    <a:pt x="6240" y="667"/>
                    <a:pt x="6323" y="632"/>
                    <a:pt x="6382" y="536"/>
                  </a:cubicBezTo>
                  <a:cubicBezTo>
                    <a:pt x="6490" y="417"/>
                    <a:pt x="6442" y="239"/>
                    <a:pt x="6430" y="179"/>
                  </a:cubicBezTo>
                  <a:lnTo>
                    <a:pt x="6418" y="96"/>
                  </a:lnTo>
                  <a:lnTo>
                    <a:pt x="6323" y="72"/>
                  </a:lnTo>
                  <a:cubicBezTo>
                    <a:pt x="6299" y="72"/>
                    <a:pt x="6275" y="60"/>
                    <a:pt x="6263" y="60"/>
                  </a:cubicBezTo>
                  <a:cubicBezTo>
                    <a:pt x="6216" y="48"/>
                    <a:pt x="6180" y="36"/>
                    <a:pt x="6132" y="36"/>
                  </a:cubicBezTo>
                  <a:cubicBezTo>
                    <a:pt x="5942" y="13"/>
                    <a:pt x="5763" y="1"/>
                    <a:pt x="5549" y="1"/>
                  </a:cubicBezTo>
                  <a:cubicBezTo>
                    <a:pt x="4966" y="1"/>
                    <a:pt x="4370" y="72"/>
                    <a:pt x="3811" y="155"/>
                  </a:cubicBezTo>
                  <a:lnTo>
                    <a:pt x="3537" y="179"/>
                  </a:lnTo>
                  <a:cubicBezTo>
                    <a:pt x="3084" y="239"/>
                    <a:pt x="2644" y="394"/>
                    <a:pt x="2227" y="536"/>
                  </a:cubicBezTo>
                  <a:cubicBezTo>
                    <a:pt x="1965" y="632"/>
                    <a:pt x="1679" y="727"/>
                    <a:pt x="1417" y="787"/>
                  </a:cubicBezTo>
                  <a:cubicBezTo>
                    <a:pt x="1334" y="810"/>
                    <a:pt x="1263" y="822"/>
                    <a:pt x="1179" y="846"/>
                  </a:cubicBezTo>
                  <a:cubicBezTo>
                    <a:pt x="1025" y="882"/>
                    <a:pt x="858" y="929"/>
                    <a:pt x="715" y="965"/>
                  </a:cubicBezTo>
                  <a:cubicBezTo>
                    <a:pt x="679" y="989"/>
                    <a:pt x="655" y="989"/>
                    <a:pt x="608" y="1001"/>
                  </a:cubicBezTo>
                  <a:cubicBezTo>
                    <a:pt x="429" y="1048"/>
                    <a:pt x="179" y="1120"/>
                    <a:pt x="60" y="1441"/>
                  </a:cubicBezTo>
                  <a:lnTo>
                    <a:pt x="1" y="1608"/>
                  </a:lnTo>
                  <a:lnTo>
                    <a:pt x="179" y="1644"/>
                  </a:lnTo>
                  <a:cubicBezTo>
                    <a:pt x="203" y="1644"/>
                    <a:pt x="239" y="1656"/>
                    <a:pt x="263" y="1656"/>
                  </a:cubicBezTo>
                  <a:cubicBezTo>
                    <a:pt x="322" y="1668"/>
                    <a:pt x="382" y="1691"/>
                    <a:pt x="441" y="1691"/>
                  </a:cubicBezTo>
                  <a:cubicBezTo>
                    <a:pt x="477" y="1691"/>
                    <a:pt x="501" y="1691"/>
                    <a:pt x="525" y="1668"/>
                  </a:cubicBezTo>
                  <a:cubicBezTo>
                    <a:pt x="608" y="1644"/>
                    <a:pt x="703" y="1632"/>
                    <a:pt x="798" y="1596"/>
                  </a:cubicBezTo>
                  <a:cubicBezTo>
                    <a:pt x="1144" y="1513"/>
                    <a:pt x="1489" y="1418"/>
                    <a:pt x="1810" y="1287"/>
                  </a:cubicBezTo>
                  <a:cubicBezTo>
                    <a:pt x="2882" y="834"/>
                    <a:pt x="4013" y="620"/>
                    <a:pt x="5180" y="620"/>
                  </a:cubicBezTo>
                  <a:cubicBezTo>
                    <a:pt x="5370" y="620"/>
                    <a:pt x="5585" y="620"/>
                    <a:pt x="5787" y="632"/>
                  </a:cubicBezTo>
                  <a:cubicBezTo>
                    <a:pt x="5835" y="667"/>
                    <a:pt x="5894" y="667"/>
                    <a:pt x="5954" y="66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28"/>
            <p:cNvSpPr/>
            <p:nvPr/>
          </p:nvSpPr>
          <p:spPr>
            <a:xfrm>
              <a:off x="4900300" y="3223150"/>
              <a:ext cx="124150" cy="36025"/>
            </a:xfrm>
            <a:custGeom>
              <a:avLst/>
              <a:gdLst/>
              <a:ahLst/>
              <a:cxnLst/>
              <a:rect l="l" t="t" r="r" b="b"/>
              <a:pathLst>
                <a:path w="4966" h="1441" extrusionOk="0">
                  <a:moveTo>
                    <a:pt x="24" y="1274"/>
                  </a:moveTo>
                  <a:lnTo>
                    <a:pt x="1" y="1441"/>
                  </a:lnTo>
                  <a:lnTo>
                    <a:pt x="179" y="1441"/>
                  </a:lnTo>
                  <a:lnTo>
                    <a:pt x="298" y="1441"/>
                  </a:lnTo>
                  <a:lnTo>
                    <a:pt x="394" y="1441"/>
                  </a:lnTo>
                  <a:cubicBezTo>
                    <a:pt x="453" y="1441"/>
                    <a:pt x="501" y="1441"/>
                    <a:pt x="548" y="1429"/>
                  </a:cubicBezTo>
                  <a:cubicBezTo>
                    <a:pt x="1965" y="1072"/>
                    <a:pt x="3227" y="774"/>
                    <a:pt x="4561" y="679"/>
                  </a:cubicBezTo>
                  <a:cubicBezTo>
                    <a:pt x="4966" y="655"/>
                    <a:pt x="4966" y="298"/>
                    <a:pt x="4966" y="155"/>
                  </a:cubicBezTo>
                  <a:lnTo>
                    <a:pt x="4966" y="0"/>
                  </a:lnTo>
                  <a:lnTo>
                    <a:pt x="4799" y="12"/>
                  </a:lnTo>
                  <a:cubicBezTo>
                    <a:pt x="4704" y="24"/>
                    <a:pt x="4608" y="24"/>
                    <a:pt x="4525" y="48"/>
                  </a:cubicBezTo>
                  <a:cubicBezTo>
                    <a:pt x="4311" y="60"/>
                    <a:pt x="4108" y="72"/>
                    <a:pt x="3906" y="119"/>
                  </a:cubicBezTo>
                  <a:cubicBezTo>
                    <a:pt x="2775" y="346"/>
                    <a:pt x="1667" y="560"/>
                    <a:pt x="513" y="822"/>
                  </a:cubicBezTo>
                  <a:cubicBezTo>
                    <a:pt x="334" y="846"/>
                    <a:pt x="72" y="905"/>
                    <a:pt x="24" y="12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28"/>
            <p:cNvSpPr/>
            <p:nvPr/>
          </p:nvSpPr>
          <p:spPr>
            <a:xfrm>
              <a:off x="4960725" y="3291600"/>
              <a:ext cx="83375" cy="23250"/>
            </a:xfrm>
            <a:custGeom>
              <a:avLst/>
              <a:gdLst/>
              <a:ahLst/>
              <a:cxnLst/>
              <a:rect l="l" t="t" r="r" b="b"/>
              <a:pathLst>
                <a:path w="3335" h="930" extrusionOk="0">
                  <a:moveTo>
                    <a:pt x="3156" y="25"/>
                  </a:moveTo>
                  <a:lnTo>
                    <a:pt x="2894" y="72"/>
                  </a:lnTo>
                  <a:cubicBezTo>
                    <a:pt x="2715" y="108"/>
                    <a:pt x="2549" y="132"/>
                    <a:pt x="2370" y="144"/>
                  </a:cubicBezTo>
                  <a:cubicBezTo>
                    <a:pt x="2001" y="179"/>
                    <a:pt x="1632" y="203"/>
                    <a:pt x="1275" y="239"/>
                  </a:cubicBezTo>
                  <a:cubicBezTo>
                    <a:pt x="1001" y="251"/>
                    <a:pt x="751" y="275"/>
                    <a:pt x="477" y="298"/>
                  </a:cubicBezTo>
                  <a:lnTo>
                    <a:pt x="417" y="298"/>
                  </a:lnTo>
                  <a:cubicBezTo>
                    <a:pt x="310" y="298"/>
                    <a:pt x="179" y="310"/>
                    <a:pt x="84" y="417"/>
                  </a:cubicBezTo>
                  <a:cubicBezTo>
                    <a:pt x="12" y="477"/>
                    <a:pt x="1" y="560"/>
                    <a:pt x="1" y="656"/>
                  </a:cubicBezTo>
                  <a:cubicBezTo>
                    <a:pt x="12" y="834"/>
                    <a:pt x="143" y="929"/>
                    <a:pt x="310" y="929"/>
                  </a:cubicBezTo>
                  <a:cubicBezTo>
                    <a:pt x="358" y="929"/>
                    <a:pt x="405" y="929"/>
                    <a:pt x="453" y="918"/>
                  </a:cubicBezTo>
                  <a:cubicBezTo>
                    <a:pt x="465" y="918"/>
                    <a:pt x="489" y="918"/>
                    <a:pt x="513" y="906"/>
                  </a:cubicBezTo>
                  <a:lnTo>
                    <a:pt x="1298" y="846"/>
                  </a:lnTo>
                  <a:cubicBezTo>
                    <a:pt x="1846" y="798"/>
                    <a:pt x="2382" y="751"/>
                    <a:pt x="2941" y="727"/>
                  </a:cubicBezTo>
                  <a:cubicBezTo>
                    <a:pt x="3072" y="715"/>
                    <a:pt x="3168" y="667"/>
                    <a:pt x="3239" y="596"/>
                  </a:cubicBezTo>
                  <a:cubicBezTo>
                    <a:pt x="3334" y="477"/>
                    <a:pt x="3322" y="310"/>
                    <a:pt x="3299" y="144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28"/>
            <p:cNvSpPr/>
            <p:nvPr/>
          </p:nvSpPr>
          <p:spPr>
            <a:xfrm>
              <a:off x="4907750" y="3408000"/>
              <a:ext cx="73550" cy="28600"/>
            </a:xfrm>
            <a:custGeom>
              <a:avLst/>
              <a:gdLst/>
              <a:ahLst/>
              <a:cxnLst/>
              <a:rect l="l" t="t" r="r" b="b"/>
              <a:pathLst>
                <a:path w="2942" h="1144" extrusionOk="0">
                  <a:moveTo>
                    <a:pt x="2572" y="0"/>
                  </a:moveTo>
                  <a:cubicBezTo>
                    <a:pt x="2524" y="0"/>
                    <a:pt x="2477" y="0"/>
                    <a:pt x="2429" y="12"/>
                  </a:cubicBezTo>
                  <a:lnTo>
                    <a:pt x="2417" y="12"/>
                  </a:lnTo>
                  <a:cubicBezTo>
                    <a:pt x="2393" y="12"/>
                    <a:pt x="2358" y="36"/>
                    <a:pt x="2334" y="36"/>
                  </a:cubicBezTo>
                  <a:lnTo>
                    <a:pt x="1786" y="167"/>
                  </a:lnTo>
                  <a:cubicBezTo>
                    <a:pt x="1334" y="286"/>
                    <a:pt x="869" y="393"/>
                    <a:pt x="429" y="512"/>
                  </a:cubicBezTo>
                  <a:lnTo>
                    <a:pt x="381" y="524"/>
                  </a:lnTo>
                  <a:cubicBezTo>
                    <a:pt x="262" y="548"/>
                    <a:pt x="0" y="607"/>
                    <a:pt x="12" y="1000"/>
                  </a:cubicBezTo>
                  <a:lnTo>
                    <a:pt x="12" y="1143"/>
                  </a:lnTo>
                  <a:lnTo>
                    <a:pt x="155" y="1131"/>
                  </a:lnTo>
                  <a:lnTo>
                    <a:pt x="322" y="1131"/>
                  </a:lnTo>
                  <a:cubicBezTo>
                    <a:pt x="441" y="1131"/>
                    <a:pt x="560" y="1131"/>
                    <a:pt x="667" y="1107"/>
                  </a:cubicBezTo>
                  <a:cubicBezTo>
                    <a:pt x="1274" y="964"/>
                    <a:pt x="1881" y="822"/>
                    <a:pt x="2512" y="667"/>
                  </a:cubicBezTo>
                  <a:lnTo>
                    <a:pt x="2536" y="667"/>
                  </a:lnTo>
                  <a:cubicBezTo>
                    <a:pt x="2643" y="643"/>
                    <a:pt x="2941" y="583"/>
                    <a:pt x="2882" y="274"/>
                  </a:cubicBezTo>
                  <a:cubicBezTo>
                    <a:pt x="2893" y="191"/>
                    <a:pt x="2822" y="0"/>
                    <a:pt x="25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28"/>
            <p:cNvSpPr/>
            <p:nvPr/>
          </p:nvSpPr>
          <p:spPr>
            <a:xfrm>
              <a:off x="4657425" y="3220475"/>
              <a:ext cx="147950" cy="39000"/>
            </a:xfrm>
            <a:custGeom>
              <a:avLst/>
              <a:gdLst/>
              <a:ahLst/>
              <a:cxnLst/>
              <a:rect l="l" t="t" r="r" b="b"/>
              <a:pathLst>
                <a:path w="5918" h="1560" extrusionOk="0">
                  <a:moveTo>
                    <a:pt x="405" y="667"/>
                  </a:moveTo>
                  <a:cubicBezTo>
                    <a:pt x="548" y="715"/>
                    <a:pt x="691" y="726"/>
                    <a:pt x="822" y="726"/>
                  </a:cubicBezTo>
                  <a:lnTo>
                    <a:pt x="917" y="750"/>
                  </a:lnTo>
                  <a:cubicBezTo>
                    <a:pt x="1072" y="762"/>
                    <a:pt x="1250" y="774"/>
                    <a:pt x="1417" y="786"/>
                  </a:cubicBezTo>
                  <a:cubicBezTo>
                    <a:pt x="2286" y="881"/>
                    <a:pt x="3179" y="965"/>
                    <a:pt x="4036" y="1179"/>
                  </a:cubicBezTo>
                  <a:cubicBezTo>
                    <a:pt x="4310" y="1250"/>
                    <a:pt x="4584" y="1322"/>
                    <a:pt x="4858" y="1405"/>
                  </a:cubicBezTo>
                  <a:cubicBezTo>
                    <a:pt x="5001" y="1441"/>
                    <a:pt x="5156" y="1488"/>
                    <a:pt x="5298" y="1512"/>
                  </a:cubicBezTo>
                  <a:cubicBezTo>
                    <a:pt x="5394" y="1548"/>
                    <a:pt x="5465" y="1560"/>
                    <a:pt x="5525" y="1560"/>
                  </a:cubicBezTo>
                  <a:cubicBezTo>
                    <a:pt x="5715" y="1560"/>
                    <a:pt x="5775" y="1417"/>
                    <a:pt x="5870" y="1179"/>
                  </a:cubicBezTo>
                  <a:lnTo>
                    <a:pt x="5918" y="1036"/>
                  </a:lnTo>
                  <a:lnTo>
                    <a:pt x="5798" y="976"/>
                  </a:lnTo>
                  <a:cubicBezTo>
                    <a:pt x="5763" y="965"/>
                    <a:pt x="5751" y="953"/>
                    <a:pt x="5715" y="941"/>
                  </a:cubicBezTo>
                  <a:cubicBezTo>
                    <a:pt x="5656" y="905"/>
                    <a:pt x="5584" y="857"/>
                    <a:pt x="5501" y="845"/>
                  </a:cubicBezTo>
                  <a:cubicBezTo>
                    <a:pt x="5382" y="822"/>
                    <a:pt x="5263" y="786"/>
                    <a:pt x="5144" y="738"/>
                  </a:cubicBezTo>
                  <a:cubicBezTo>
                    <a:pt x="4798" y="655"/>
                    <a:pt x="4453" y="548"/>
                    <a:pt x="4108" y="488"/>
                  </a:cubicBezTo>
                  <a:cubicBezTo>
                    <a:pt x="3191" y="345"/>
                    <a:pt x="2250" y="226"/>
                    <a:pt x="1334" y="107"/>
                  </a:cubicBezTo>
                  <a:lnTo>
                    <a:pt x="691" y="12"/>
                  </a:lnTo>
                  <a:cubicBezTo>
                    <a:pt x="631" y="12"/>
                    <a:pt x="584" y="0"/>
                    <a:pt x="512" y="0"/>
                  </a:cubicBezTo>
                  <a:lnTo>
                    <a:pt x="381" y="0"/>
                  </a:lnTo>
                  <a:lnTo>
                    <a:pt x="238" y="0"/>
                  </a:lnTo>
                  <a:lnTo>
                    <a:pt x="143" y="0"/>
                  </a:lnTo>
                  <a:lnTo>
                    <a:pt x="0" y="345"/>
                  </a:lnTo>
                  <a:lnTo>
                    <a:pt x="95" y="417"/>
                  </a:lnTo>
                  <a:cubicBezTo>
                    <a:pt x="107" y="429"/>
                    <a:pt x="143" y="441"/>
                    <a:pt x="155" y="476"/>
                  </a:cubicBezTo>
                  <a:cubicBezTo>
                    <a:pt x="226" y="560"/>
                    <a:pt x="310" y="643"/>
                    <a:pt x="405" y="66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28"/>
            <p:cNvSpPr/>
            <p:nvPr/>
          </p:nvSpPr>
          <p:spPr>
            <a:xfrm>
              <a:off x="4667250" y="3309475"/>
              <a:ext cx="150025" cy="37525"/>
            </a:xfrm>
            <a:custGeom>
              <a:avLst/>
              <a:gdLst/>
              <a:ahLst/>
              <a:cxnLst/>
              <a:rect l="l" t="t" r="r" b="b"/>
              <a:pathLst>
                <a:path w="6001" h="1501" extrusionOk="0">
                  <a:moveTo>
                    <a:pt x="5632" y="762"/>
                  </a:moveTo>
                  <a:cubicBezTo>
                    <a:pt x="5251" y="703"/>
                    <a:pt x="4893" y="619"/>
                    <a:pt x="4536" y="560"/>
                  </a:cubicBezTo>
                  <a:cubicBezTo>
                    <a:pt x="4036" y="476"/>
                    <a:pt x="3500" y="369"/>
                    <a:pt x="2977" y="298"/>
                  </a:cubicBezTo>
                  <a:cubicBezTo>
                    <a:pt x="2381" y="203"/>
                    <a:pt x="1774" y="131"/>
                    <a:pt x="1191" y="72"/>
                  </a:cubicBezTo>
                  <a:cubicBezTo>
                    <a:pt x="953" y="48"/>
                    <a:pt x="714" y="12"/>
                    <a:pt x="476" y="0"/>
                  </a:cubicBezTo>
                  <a:lnTo>
                    <a:pt x="393" y="0"/>
                  </a:lnTo>
                  <a:cubicBezTo>
                    <a:pt x="119" y="0"/>
                    <a:pt x="48" y="191"/>
                    <a:pt x="12" y="310"/>
                  </a:cubicBezTo>
                  <a:lnTo>
                    <a:pt x="0" y="369"/>
                  </a:lnTo>
                  <a:lnTo>
                    <a:pt x="36" y="417"/>
                  </a:lnTo>
                  <a:lnTo>
                    <a:pt x="48" y="429"/>
                  </a:lnTo>
                  <a:cubicBezTo>
                    <a:pt x="71" y="476"/>
                    <a:pt x="119" y="560"/>
                    <a:pt x="214" y="560"/>
                  </a:cubicBezTo>
                  <a:cubicBezTo>
                    <a:pt x="1845" y="726"/>
                    <a:pt x="3786" y="953"/>
                    <a:pt x="5727" y="1476"/>
                  </a:cubicBezTo>
                  <a:lnTo>
                    <a:pt x="5846" y="1500"/>
                  </a:lnTo>
                  <a:lnTo>
                    <a:pt x="5894" y="1381"/>
                  </a:lnTo>
                  <a:cubicBezTo>
                    <a:pt x="5953" y="1250"/>
                    <a:pt x="6001" y="1084"/>
                    <a:pt x="5929" y="941"/>
                  </a:cubicBezTo>
                  <a:cubicBezTo>
                    <a:pt x="5870" y="798"/>
                    <a:pt x="5679" y="762"/>
                    <a:pt x="5632" y="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28"/>
            <p:cNvSpPr/>
            <p:nvPr/>
          </p:nvSpPr>
          <p:spPr>
            <a:xfrm>
              <a:off x="4661275" y="3253500"/>
              <a:ext cx="149750" cy="39925"/>
            </a:xfrm>
            <a:custGeom>
              <a:avLst/>
              <a:gdLst/>
              <a:ahLst/>
              <a:cxnLst/>
              <a:rect l="l" t="t" r="r" b="b"/>
              <a:pathLst>
                <a:path w="5990" h="1597" extrusionOk="0">
                  <a:moveTo>
                    <a:pt x="1739" y="763"/>
                  </a:moveTo>
                  <a:lnTo>
                    <a:pt x="1882" y="775"/>
                  </a:lnTo>
                  <a:cubicBezTo>
                    <a:pt x="2787" y="882"/>
                    <a:pt x="3704" y="989"/>
                    <a:pt x="4597" y="1239"/>
                  </a:cubicBezTo>
                  <a:cubicBezTo>
                    <a:pt x="4763" y="1287"/>
                    <a:pt x="4942" y="1358"/>
                    <a:pt x="5109" y="1418"/>
                  </a:cubicBezTo>
                  <a:lnTo>
                    <a:pt x="5466" y="1549"/>
                  </a:lnTo>
                  <a:cubicBezTo>
                    <a:pt x="5525" y="1572"/>
                    <a:pt x="5585" y="1584"/>
                    <a:pt x="5633" y="1584"/>
                  </a:cubicBezTo>
                  <a:lnTo>
                    <a:pt x="5644" y="1584"/>
                  </a:lnTo>
                  <a:lnTo>
                    <a:pt x="5704" y="1584"/>
                  </a:lnTo>
                  <a:lnTo>
                    <a:pt x="5823" y="1596"/>
                  </a:lnTo>
                  <a:lnTo>
                    <a:pt x="5990" y="989"/>
                  </a:lnTo>
                  <a:lnTo>
                    <a:pt x="5847" y="941"/>
                  </a:lnTo>
                  <a:cubicBezTo>
                    <a:pt x="5775" y="918"/>
                    <a:pt x="5704" y="882"/>
                    <a:pt x="5621" y="870"/>
                  </a:cubicBezTo>
                  <a:cubicBezTo>
                    <a:pt x="5478" y="810"/>
                    <a:pt x="5323" y="763"/>
                    <a:pt x="5180" y="739"/>
                  </a:cubicBezTo>
                  <a:cubicBezTo>
                    <a:pt x="4156" y="465"/>
                    <a:pt x="3085" y="334"/>
                    <a:pt x="2049" y="215"/>
                  </a:cubicBezTo>
                  <a:cubicBezTo>
                    <a:pt x="1537" y="156"/>
                    <a:pt x="977" y="96"/>
                    <a:pt x="453" y="1"/>
                  </a:cubicBezTo>
                  <a:lnTo>
                    <a:pt x="382" y="1"/>
                  </a:lnTo>
                  <a:cubicBezTo>
                    <a:pt x="346" y="1"/>
                    <a:pt x="299" y="1"/>
                    <a:pt x="263" y="25"/>
                  </a:cubicBezTo>
                  <a:lnTo>
                    <a:pt x="239" y="25"/>
                  </a:lnTo>
                  <a:cubicBezTo>
                    <a:pt x="179" y="25"/>
                    <a:pt x="132" y="48"/>
                    <a:pt x="108" y="96"/>
                  </a:cubicBezTo>
                  <a:lnTo>
                    <a:pt x="60" y="179"/>
                  </a:lnTo>
                  <a:cubicBezTo>
                    <a:pt x="60" y="203"/>
                    <a:pt x="49" y="215"/>
                    <a:pt x="49" y="239"/>
                  </a:cubicBezTo>
                  <a:lnTo>
                    <a:pt x="1" y="358"/>
                  </a:lnTo>
                  <a:lnTo>
                    <a:pt x="108" y="417"/>
                  </a:lnTo>
                  <a:cubicBezTo>
                    <a:pt x="132" y="441"/>
                    <a:pt x="156" y="453"/>
                    <a:pt x="179" y="465"/>
                  </a:cubicBezTo>
                  <a:cubicBezTo>
                    <a:pt x="251" y="513"/>
                    <a:pt x="346" y="584"/>
                    <a:pt x="453" y="596"/>
                  </a:cubicBezTo>
                  <a:cubicBezTo>
                    <a:pt x="894" y="656"/>
                    <a:pt x="1322" y="715"/>
                    <a:pt x="1739" y="7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28"/>
            <p:cNvSpPr/>
            <p:nvPr/>
          </p:nvSpPr>
          <p:spPr>
            <a:xfrm>
              <a:off x="4671100" y="3347275"/>
              <a:ext cx="140225" cy="32450"/>
            </a:xfrm>
            <a:custGeom>
              <a:avLst/>
              <a:gdLst/>
              <a:ahLst/>
              <a:cxnLst/>
              <a:rect l="l" t="t" r="r" b="b"/>
              <a:pathLst>
                <a:path w="5609" h="1298" extrusionOk="0">
                  <a:moveTo>
                    <a:pt x="394" y="750"/>
                  </a:moveTo>
                  <a:cubicBezTo>
                    <a:pt x="453" y="750"/>
                    <a:pt x="501" y="738"/>
                    <a:pt x="548" y="715"/>
                  </a:cubicBezTo>
                  <a:cubicBezTo>
                    <a:pt x="989" y="631"/>
                    <a:pt x="1453" y="572"/>
                    <a:pt x="1930" y="572"/>
                  </a:cubicBezTo>
                  <a:cubicBezTo>
                    <a:pt x="2775" y="572"/>
                    <a:pt x="3644" y="715"/>
                    <a:pt x="4561" y="1048"/>
                  </a:cubicBezTo>
                  <a:cubicBezTo>
                    <a:pt x="4728" y="1107"/>
                    <a:pt x="4894" y="1155"/>
                    <a:pt x="5037" y="1191"/>
                  </a:cubicBezTo>
                  <a:cubicBezTo>
                    <a:pt x="5120" y="1227"/>
                    <a:pt x="5192" y="1238"/>
                    <a:pt x="5275" y="1274"/>
                  </a:cubicBezTo>
                  <a:lnTo>
                    <a:pt x="5394" y="1298"/>
                  </a:lnTo>
                  <a:lnTo>
                    <a:pt x="5454" y="1191"/>
                  </a:lnTo>
                  <a:cubicBezTo>
                    <a:pt x="5466" y="1179"/>
                    <a:pt x="5466" y="1167"/>
                    <a:pt x="5490" y="1155"/>
                  </a:cubicBezTo>
                  <a:cubicBezTo>
                    <a:pt x="5513" y="1107"/>
                    <a:pt x="5525" y="1072"/>
                    <a:pt x="5549" y="1036"/>
                  </a:cubicBezTo>
                  <a:cubicBezTo>
                    <a:pt x="5561" y="988"/>
                    <a:pt x="5561" y="941"/>
                    <a:pt x="5573" y="881"/>
                  </a:cubicBezTo>
                  <a:cubicBezTo>
                    <a:pt x="5573" y="857"/>
                    <a:pt x="5573" y="822"/>
                    <a:pt x="5597" y="798"/>
                  </a:cubicBezTo>
                  <a:lnTo>
                    <a:pt x="5609" y="655"/>
                  </a:lnTo>
                  <a:lnTo>
                    <a:pt x="5490" y="631"/>
                  </a:lnTo>
                  <a:lnTo>
                    <a:pt x="5180" y="536"/>
                  </a:lnTo>
                  <a:cubicBezTo>
                    <a:pt x="4966" y="476"/>
                    <a:pt x="4763" y="441"/>
                    <a:pt x="4561" y="357"/>
                  </a:cubicBezTo>
                  <a:cubicBezTo>
                    <a:pt x="3823" y="119"/>
                    <a:pt x="3013" y="0"/>
                    <a:pt x="2096" y="0"/>
                  </a:cubicBezTo>
                  <a:cubicBezTo>
                    <a:pt x="1584" y="0"/>
                    <a:pt x="1049" y="36"/>
                    <a:pt x="334" y="107"/>
                  </a:cubicBezTo>
                  <a:cubicBezTo>
                    <a:pt x="203" y="119"/>
                    <a:pt x="25" y="274"/>
                    <a:pt x="13" y="417"/>
                  </a:cubicBezTo>
                  <a:cubicBezTo>
                    <a:pt x="1" y="536"/>
                    <a:pt x="37" y="619"/>
                    <a:pt x="72" y="643"/>
                  </a:cubicBezTo>
                  <a:cubicBezTo>
                    <a:pt x="144" y="738"/>
                    <a:pt x="263" y="738"/>
                    <a:pt x="334" y="738"/>
                  </a:cubicBezTo>
                  <a:cubicBezTo>
                    <a:pt x="334" y="762"/>
                    <a:pt x="370" y="762"/>
                    <a:pt x="394" y="75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28"/>
            <p:cNvSpPr/>
            <p:nvPr/>
          </p:nvSpPr>
          <p:spPr>
            <a:xfrm>
              <a:off x="4677950" y="3381500"/>
              <a:ext cx="134875" cy="34850"/>
            </a:xfrm>
            <a:custGeom>
              <a:avLst/>
              <a:gdLst/>
              <a:ahLst/>
              <a:cxnLst/>
              <a:rect l="l" t="t" r="r" b="b"/>
              <a:pathLst>
                <a:path w="5395" h="1394" extrusionOk="0">
                  <a:moveTo>
                    <a:pt x="5299" y="774"/>
                  </a:moveTo>
                  <a:cubicBezTo>
                    <a:pt x="5275" y="762"/>
                    <a:pt x="5239" y="739"/>
                    <a:pt x="5204" y="715"/>
                  </a:cubicBezTo>
                  <a:cubicBezTo>
                    <a:pt x="3799" y="358"/>
                    <a:pt x="2346" y="119"/>
                    <a:pt x="870" y="24"/>
                  </a:cubicBezTo>
                  <a:lnTo>
                    <a:pt x="834" y="24"/>
                  </a:lnTo>
                  <a:cubicBezTo>
                    <a:pt x="751" y="24"/>
                    <a:pt x="644" y="0"/>
                    <a:pt x="536" y="0"/>
                  </a:cubicBezTo>
                  <a:cubicBezTo>
                    <a:pt x="465" y="0"/>
                    <a:pt x="405" y="0"/>
                    <a:pt x="346" y="24"/>
                  </a:cubicBezTo>
                  <a:cubicBezTo>
                    <a:pt x="239" y="36"/>
                    <a:pt x="179" y="119"/>
                    <a:pt x="144" y="179"/>
                  </a:cubicBezTo>
                  <a:cubicBezTo>
                    <a:pt x="120" y="203"/>
                    <a:pt x="108" y="215"/>
                    <a:pt x="108" y="227"/>
                  </a:cubicBezTo>
                  <a:lnTo>
                    <a:pt x="1" y="346"/>
                  </a:lnTo>
                  <a:lnTo>
                    <a:pt x="120" y="453"/>
                  </a:lnTo>
                  <a:lnTo>
                    <a:pt x="155" y="477"/>
                  </a:lnTo>
                  <a:cubicBezTo>
                    <a:pt x="191" y="524"/>
                    <a:pt x="263" y="584"/>
                    <a:pt x="334" y="596"/>
                  </a:cubicBezTo>
                  <a:cubicBezTo>
                    <a:pt x="394" y="620"/>
                    <a:pt x="465" y="620"/>
                    <a:pt x="513" y="620"/>
                  </a:cubicBezTo>
                  <a:lnTo>
                    <a:pt x="584" y="620"/>
                  </a:lnTo>
                  <a:lnTo>
                    <a:pt x="655" y="620"/>
                  </a:lnTo>
                  <a:cubicBezTo>
                    <a:pt x="858" y="631"/>
                    <a:pt x="1048" y="643"/>
                    <a:pt x="1239" y="643"/>
                  </a:cubicBezTo>
                  <a:cubicBezTo>
                    <a:pt x="1691" y="679"/>
                    <a:pt x="2132" y="691"/>
                    <a:pt x="2560" y="774"/>
                  </a:cubicBezTo>
                  <a:cubicBezTo>
                    <a:pt x="3132" y="881"/>
                    <a:pt x="3692" y="1036"/>
                    <a:pt x="4227" y="1179"/>
                  </a:cubicBezTo>
                  <a:cubicBezTo>
                    <a:pt x="4489" y="1251"/>
                    <a:pt x="4739" y="1310"/>
                    <a:pt x="4989" y="1370"/>
                  </a:cubicBezTo>
                  <a:cubicBezTo>
                    <a:pt x="5025" y="1370"/>
                    <a:pt x="5037" y="1393"/>
                    <a:pt x="5061" y="1393"/>
                  </a:cubicBezTo>
                  <a:lnTo>
                    <a:pt x="5108" y="1393"/>
                  </a:lnTo>
                  <a:lnTo>
                    <a:pt x="5168" y="1393"/>
                  </a:lnTo>
                  <a:lnTo>
                    <a:pt x="5287" y="1393"/>
                  </a:lnTo>
                  <a:lnTo>
                    <a:pt x="5394" y="858"/>
                  </a:lnTo>
                  <a:lnTo>
                    <a:pt x="5299" y="798"/>
                  </a:lnTo>
                  <a:cubicBezTo>
                    <a:pt x="5335" y="798"/>
                    <a:pt x="5323" y="774"/>
                    <a:pt x="5299" y="7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28"/>
            <p:cNvSpPr/>
            <p:nvPr/>
          </p:nvSpPr>
          <p:spPr>
            <a:xfrm>
              <a:off x="4714575" y="3186225"/>
              <a:ext cx="107175" cy="36350"/>
            </a:xfrm>
            <a:custGeom>
              <a:avLst/>
              <a:gdLst/>
              <a:ahLst/>
              <a:cxnLst/>
              <a:rect l="l" t="t" r="r" b="b"/>
              <a:pathLst>
                <a:path w="4287" h="1454" extrusionOk="0">
                  <a:moveTo>
                    <a:pt x="4072" y="822"/>
                  </a:moveTo>
                  <a:cubicBezTo>
                    <a:pt x="3953" y="727"/>
                    <a:pt x="3810" y="703"/>
                    <a:pt x="3691" y="668"/>
                  </a:cubicBezTo>
                  <a:cubicBezTo>
                    <a:pt x="2989" y="537"/>
                    <a:pt x="2274" y="394"/>
                    <a:pt x="1560" y="251"/>
                  </a:cubicBezTo>
                  <a:lnTo>
                    <a:pt x="774" y="108"/>
                  </a:lnTo>
                  <a:cubicBezTo>
                    <a:pt x="667" y="96"/>
                    <a:pt x="560" y="60"/>
                    <a:pt x="464" y="49"/>
                  </a:cubicBezTo>
                  <a:lnTo>
                    <a:pt x="310" y="13"/>
                  </a:lnTo>
                  <a:lnTo>
                    <a:pt x="238" y="1"/>
                  </a:lnTo>
                  <a:lnTo>
                    <a:pt x="179" y="49"/>
                  </a:lnTo>
                  <a:cubicBezTo>
                    <a:pt x="179" y="49"/>
                    <a:pt x="167" y="60"/>
                    <a:pt x="143" y="60"/>
                  </a:cubicBezTo>
                  <a:cubicBezTo>
                    <a:pt x="83" y="108"/>
                    <a:pt x="0" y="168"/>
                    <a:pt x="0" y="263"/>
                  </a:cubicBezTo>
                  <a:cubicBezTo>
                    <a:pt x="0" y="370"/>
                    <a:pt x="48" y="549"/>
                    <a:pt x="179" y="608"/>
                  </a:cubicBezTo>
                  <a:cubicBezTo>
                    <a:pt x="262" y="656"/>
                    <a:pt x="369" y="668"/>
                    <a:pt x="464" y="680"/>
                  </a:cubicBezTo>
                  <a:cubicBezTo>
                    <a:pt x="488" y="680"/>
                    <a:pt x="536" y="703"/>
                    <a:pt x="560" y="703"/>
                  </a:cubicBezTo>
                  <a:cubicBezTo>
                    <a:pt x="857" y="763"/>
                    <a:pt x="1179" y="822"/>
                    <a:pt x="1476" y="858"/>
                  </a:cubicBezTo>
                  <a:cubicBezTo>
                    <a:pt x="2203" y="1001"/>
                    <a:pt x="2941" y="1132"/>
                    <a:pt x="3643" y="1394"/>
                  </a:cubicBezTo>
                  <a:cubicBezTo>
                    <a:pt x="3655" y="1394"/>
                    <a:pt x="3679" y="1418"/>
                    <a:pt x="3679" y="1418"/>
                  </a:cubicBezTo>
                  <a:cubicBezTo>
                    <a:pt x="3715" y="1430"/>
                    <a:pt x="3774" y="1453"/>
                    <a:pt x="3834" y="1453"/>
                  </a:cubicBezTo>
                  <a:cubicBezTo>
                    <a:pt x="3858" y="1453"/>
                    <a:pt x="3882" y="1453"/>
                    <a:pt x="3893" y="1442"/>
                  </a:cubicBezTo>
                  <a:cubicBezTo>
                    <a:pt x="4036" y="1394"/>
                    <a:pt x="4191" y="1334"/>
                    <a:pt x="4227" y="1203"/>
                  </a:cubicBezTo>
                  <a:cubicBezTo>
                    <a:pt x="4286" y="1108"/>
                    <a:pt x="4191" y="906"/>
                    <a:pt x="4072" y="8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79" name="Google Shape;279;p28"/>
          <p:cNvSpPr/>
          <p:nvPr/>
        </p:nvSpPr>
        <p:spPr>
          <a:xfrm rot="-1177723">
            <a:off x="1740421" y="304965"/>
            <a:ext cx="416227" cy="400147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0" name="Google Shape;280;p28"/>
          <p:cNvSpPr/>
          <p:nvPr/>
        </p:nvSpPr>
        <p:spPr>
          <a:xfrm rot="-1140824">
            <a:off x="8153588" y="4368941"/>
            <a:ext cx="575857" cy="553611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205;p28">
            <a:extLst>
              <a:ext uri="{FF2B5EF4-FFF2-40B4-BE49-F238E27FC236}">
                <a16:creationId xmlns:a16="http://schemas.microsoft.com/office/drawing/2014/main" id="{F3714668-BA7E-F7BF-0965-CE943FE83F5B}"/>
              </a:ext>
            </a:extLst>
          </p:cNvPr>
          <p:cNvSpPr/>
          <p:nvPr/>
        </p:nvSpPr>
        <p:spPr>
          <a:xfrm>
            <a:off x="2158990" y="4800741"/>
            <a:ext cx="786368" cy="755989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279;p28">
            <a:extLst>
              <a:ext uri="{FF2B5EF4-FFF2-40B4-BE49-F238E27FC236}">
                <a16:creationId xmlns:a16="http://schemas.microsoft.com/office/drawing/2014/main" id="{AACDA3FE-D58D-F764-3711-A744DE42F874}"/>
              </a:ext>
            </a:extLst>
          </p:cNvPr>
          <p:cNvSpPr/>
          <p:nvPr/>
        </p:nvSpPr>
        <p:spPr>
          <a:xfrm rot="-1177723">
            <a:off x="3714346" y="288588"/>
            <a:ext cx="416227" cy="400147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205;p28">
            <a:extLst>
              <a:ext uri="{FF2B5EF4-FFF2-40B4-BE49-F238E27FC236}">
                <a16:creationId xmlns:a16="http://schemas.microsoft.com/office/drawing/2014/main" id="{76B10B16-B00A-2022-C1FE-3499ED199656}"/>
              </a:ext>
            </a:extLst>
          </p:cNvPr>
          <p:cNvSpPr/>
          <p:nvPr/>
        </p:nvSpPr>
        <p:spPr>
          <a:xfrm>
            <a:off x="4635295" y="5826704"/>
            <a:ext cx="786368" cy="755989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35"/>
          <p:cNvSpPr/>
          <p:nvPr/>
        </p:nvSpPr>
        <p:spPr>
          <a:xfrm>
            <a:off x="6273814" y="796434"/>
            <a:ext cx="1264575" cy="1264575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34" name="Google Shape;434;p35"/>
          <p:cNvSpPr/>
          <p:nvPr/>
        </p:nvSpPr>
        <p:spPr>
          <a:xfrm>
            <a:off x="6273814" y="2791651"/>
            <a:ext cx="1264575" cy="1264575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35" name="Google Shape;435;p35"/>
          <p:cNvSpPr/>
          <p:nvPr/>
        </p:nvSpPr>
        <p:spPr>
          <a:xfrm>
            <a:off x="6273814" y="4786851"/>
            <a:ext cx="1264575" cy="1264575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36" name="Google Shape;436;p35"/>
          <p:cNvGrpSpPr/>
          <p:nvPr/>
        </p:nvGrpSpPr>
        <p:grpSpPr>
          <a:xfrm>
            <a:off x="9332899" y="5879784"/>
            <a:ext cx="2661987" cy="878129"/>
            <a:chOff x="6999675" y="4238205"/>
            <a:chExt cx="1996490" cy="658597"/>
          </a:xfrm>
        </p:grpSpPr>
        <p:grpSp>
          <p:nvGrpSpPr>
            <p:cNvPr id="437" name="Google Shape;437;p35"/>
            <p:cNvGrpSpPr/>
            <p:nvPr/>
          </p:nvGrpSpPr>
          <p:grpSpPr>
            <a:xfrm>
              <a:off x="8525769" y="4238205"/>
              <a:ext cx="470396" cy="644389"/>
              <a:chOff x="1731150" y="1748550"/>
              <a:chExt cx="228625" cy="313175"/>
            </a:xfrm>
          </p:grpSpPr>
          <p:sp>
            <p:nvSpPr>
              <p:cNvPr id="438" name="Google Shape;438;p35"/>
              <p:cNvSpPr/>
              <p:nvPr/>
            </p:nvSpPr>
            <p:spPr>
              <a:xfrm>
                <a:off x="1775500" y="1809575"/>
                <a:ext cx="134275" cy="179800"/>
              </a:xfrm>
              <a:custGeom>
                <a:avLst/>
                <a:gdLst/>
                <a:ahLst/>
                <a:cxnLst/>
                <a:rect l="l" t="t" r="r" b="b"/>
                <a:pathLst>
                  <a:path w="5371" h="7192" extrusionOk="0">
                    <a:moveTo>
                      <a:pt x="5335" y="584"/>
                    </a:moveTo>
                    <a:cubicBezTo>
                      <a:pt x="5335" y="560"/>
                      <a:pt x="5335" y="548"/>
                      <a:pt x="5347" y="525"/>
                    </a:cubicBezTo>
                    <a:lnTo>
                      <a:pt x="5371" y="429"/>
                    </a:lnTo>
                    <a:lnTo>
                      <a:pt x="5299" y="370"/>
                    </a:lnTo>
                    <a:lnTo>
                      <a:pt x="5228" y="310"/>
                    </a:lnTo>
                    <a:cubicBezTo>
                      <a:pt x="5109" y="215"/>
                      <a:pt x="4954" y="108"/>
                      <a:pt x="4763" y="36"/>
                    </a:cubicBezTo>
                    <a:lnTo>
                      <a:pt x="4656" y="1"/>
                    </a:lnTo>
                    <a:lnTo>
                      <a:pt x="4585" y="72"/>
                    </a:lnTo>
                    <a:cubicBezTo>
                      <a:pt x="4573" y="108"/>
                      <a:pt x="4537" y="120"/>
                      <a:pt x="4525" y="132"/>
                    </a:cubicBezTo>
                    <a:cubicBezTo>
                      <a:pt x="4478" y="179"/>
                      <a:pt x="4442" y="227"/>
                      <a:pt x="4406" y="286"/>
                    </a:cubicBezTo>
                    <a:lnTo>
                      <a:pt x="4228" y="548"/>
                    </a:lnTo>
                    <a:cubicBezTo>
                      <a:pt x="4168" y="655"/>
                      <a:pt x="4097" y="751"/>
                      <a:pt x="4037" y="834"/>
                    </a:cubicBezTo>
                    <a:lnTo>
                      <a:pt x="2394" y="3156"/>
                    </a:lnTo>
                    <a:cubicBezTo>
                      <a:pt x="1656" y="4215"/>
                      <a:pt x="929" y="5251"/>
                      <a:pt x="179" y="6311"/>
                    </a:cubicBezTo>
                    <a:cubicBezTo>
                      <a:pt x="132" y="6370"/>
                      <a:pt x="120" y="6418"/>
                      <a:pt x="96" y="6478"/>
                    </a:cubicBezTo>
                    <a:cubicBezTo>
                      <a:pt x="72" y="6501"/>
                      <a:pt x="72" y="6525"/>
                      <a:pt x="60" y="6549"/>
                    </a:cubicBezTo>
                    <a:lnTo>
                      <a:pt x="1" y="6668"/>
                    </a:lnTo>
                    <a:lnTo>
                      <a:pt x="608" y="7097"/>
                    </a:lnTo>
                    <a:lnTo>
                      <a:pt x="703" y="6978"/>
                    </a:lnTo>
                    <a:lnTo>
                      <a:pt x="703" y="6978"/>
                    </a:lnTo>
                    <a:lnTo>
                      <a:pt x="608" y="7097"/>
                    </a:lnTo>
                    <a:lnTo>
                      <a:pt x="727" y="7192"/>
                    </a:lnTo>
                    <a:lnTo>
                      <a:pt x="822" y="7073"/>
                    </a:lnTo>
                    <a:cubicBezTo>
                      <a:pt x="2323" y="4930"/>
                      <a:pt x="3799" y="2834"/>
                      <a:pt x="5275" y="727"/>
                    </a:cubicBezTo>
                    <a:cubicBezTo>
                      <a:pt x="5311" y="667"/>
                      <a:pt x="5335" y="608"/>
                      <a:pt x="5335" y="584"/>
                    </a:cubicBez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endParaRPr sz="3200" b="1" ker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439" name="Google Shape;439;p35"/>
              <p:cNvSpPr/>
              <p:nvPr/>
            </p:nvSpPr>
            <p:spPr>
              <a:xfrm>
                <a:off x="1760925" y="1797675"/>
                <a:ext cx="126825" cy="174450"/>
              </a:xfrm>
              <a:custGeom>
                <a:avLst/>
                <a:gdLst/>
                <a:ahLst/>
                <a:cxnLst/>
                <a:rect l="l" t="t" r="r" b="b"/>
                <a:pathLst>
                  <a:path w="5073" h="6978" extrusionOk="0">
                    <a:moveTo>
                      <a:pt x="2477" y="4060"/>
                    </a:moveTo>
                    <a:lnTo>
                      <a:pt x="3858" y="2096"/>
                    </a:lnTo>
                    <a:cubicBezTo>
                      <a:pt x="4025" y="1858"/>
                      <a:pt x="4203" y="1620"/>
                      <a:pt x="4382" y="1382"/>
                    </a:cubicBezTo>
                    <a:cubicBezTo>
                      <a:pt x="4560" y="1143"/>
                      <a:pt x="4727" y="905"/>
                      <a:pt x="4882" y="667"/>
                    </a:cubicBezTo>
                    <a:cubicBezTo>
                      <a:pt x="4930" y="608"/>
                      <a:pt x="4965" y="536"/>
                      <a:pt x="4989" y="477"/>
                    </a:cubicBezTo>
                    <a:cubicBezTo>
                      <a:pt x="5001" y="441"/>
                      <a:pt x="5001" y="429"/>
                      <a:pt x="5013" y="405"/>
                    </a:cubicBezTo>
                    <a:lnTo>
                      <a:pt x="5072" y="286"/>
                    </a:lnTo>
                    <a:lnTo>
                      <a:pt x="4680" y="0"/>
                    </a:lnTo>
                    <a:lnTo>
                      <a:pt x="4584" y="60"/>
                    </a:lnTo>
                    <a:cubicBezTo>
                      <a:pt x="4572" y="72"/>
                      <a:pt x="4560" y="72"/>
                      <a:pt x="4560" y="84"/>
                    </a:cubicBezTo>
                    <a:cubicBezTo>
                      <a:pt x="4525" y="108"/>
                      <a:pt x="4477" y="131"/>
                      <a:pt x="4441" y="179"/>
                    </a:cubicBezTo>
                    <a:cubicBezTo>
                      <a:pt x="4299" y="369"/>
                      <a:pt x="4156" y="548"/>
                      <a:pt x="4001" y="727"/>
                    </a:cubicBezTo>
                    <a:cubicBezTo>
                      <a:pt x="3810" y="965"/>
                      <a:pt x="3608" y="1203"/>
                      <a:pt x="3441" y="1489"/>
                    </a:cubicBezTo>
                    <a:cubicBezTo>
                      <a:pt x="3227" y="1834"/>
                      <a:pt x="2989" y="2155"/>
                      <a:pt x="2775" y="2477"/>
                    </a:cubicBezTo>
                    <a:lnTo>
                      <a:pt x="2667" y="2632"/>
                    </a:lnTo>
                    <a:cubicBezTo>
                      <a:pt x="2429" y="2977"/>
                      <a:pt x="2144" y="3382"/>
                      <a:pt x="1965" y="3822"/>
                    </a:cubicBezTo>
                    <a:cubicBezTo>
                      <a:pt x="1941" y="3918"/>
                      <a:pt x="1882" y="3989"/>
                      <a:pt x="1822" y="4084"/>
                    </a:cubicBezTo>
                    <a:cubicBezTo>
                      <a:pt x="1501" y="4513"/>
                      <a:pt x="1203" y="4953"/>
                      <a:pt x="893" y="5394"/>
                    </a:cubicBezTo>
                    <a:lnTo>
                      <a:pt x="155" y="6465"/>
                    </a:lnTo>
                    <a:cubicBezTo>
                      <a:pt x="119" y="6501"/>
                      <a:pt x="108" y="6537"/>
                      <a:pt x="96" y="6585"/>
                    </a:cubicBezTo>
                    <a:cubicBezTo>
                      <a:pt x="96" y="6596"/>
                      <a:pt x="72" y="6608"/>
                      <a:pt x="60" y="6620"/>
                    </a:cubicBezTo>
                    <a:lnTo>
                      <a:pt x="0" y="6763"/>
                    </a:lnTo>
                    <a:lnTo>
                      <a:pt x="393" y="6977"/>
                    </a:lnTo>
                    <a:lnTo>
                      <a:pt x="465" y="6906"/>
                    </a:lnTo>
                    <a:lnTo>
                      <a:pt x="512" y="6858"/>
                    </a:lnTo>
                    <a:cubicBezTo>
                      <a:pt x="536" y="6835"/>
                      <a:pt x="572" y="6799"/>
                      <a:pt x="596" y="6763"/>
                    </a:cubicBezTo>
                    <a:cubicBezTo>
                      <a:pt x="750" y="6549"/>
                      <a:pt x="893" y="6346"/>
                      <a:pt x="1048" y="6144"/>
                    </a:cubicBezTo>
                    <a:cubicBezTo>
                      <a:pt x="1251" y="5823"/>
                      <a:pt x="2477" y="4060"/>
                      <a:pt x="2477" y="4060"/>
                    </a:cubicBez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endParaRPr sz="3200" b="1" ker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440" name="Google Shape;440;p35"/>
              <p:cNvSpPr/>
              <p:nvPr/>
            </p:nvSpPr>
            <p:spPr>
              <a:xfrm>
                <a:off x="1799625" y="1824750"/>
                <a:ext cx="126525" cy="172075"/>
              </a:xfrm>
              <a:custGeom>
                <a:avLst/>
                <a:gdLst/>
                <a:ahLst/>
                <a:cxnLst/>
                <a:rect l="l" t="t" r="r" b="b"/>
                <a:pathLst>
                  <a:path w="5061" h="6883" extrusionOk="0">
                    <a:moveTo>
                      <a:pt x="4667" y="1"/>
                    </a:moveTo>
                    <a:lnTo>
                      <a:pt x="4572" y="60"/>
                    </a:lnTo>
                    <a:cubicBezTo>
                      <a:pt x="4560" y="72"/>
                      <a:pt x="4548" y="72"/>
                      <a:pt x="4525" y="96"/>
                    </a:cubicBezTo>
                    <a:cubicBezTo>
                      <a:pt x="4501" y="120"/>
                      <a:pt x="4453" y="132"/>
                      <a:pt x="4429" y="179"/>
                    </a:cubicBezTo>
                    <a:cubicBezTo>
                      <a:pt x="3548" y="1501"/>
                      <a:pt x="2620" y="2835"/>
                      <a:pt x="1715" y="4097"/>
                    </a:cubicBezTo>
                    <a:cubicBezTo>
                      <a:pt x="1215" y="4811"/>
                      <a:pt x="691" y="5561"/>
                      <a:pt x="179" y="6287"/>
                    </a:cubicBezTo>
                    <a:cubicBezTo>
                      <a:pt x="143" y="6347"/>
                      <a:pt x="107" y="6418"/>
                      <a:pt x="84" y="6478"/>
                    </a:cubicBezTo>
                    <a:cubicBezTo>
                      <a:pt x="60" y="6502"/>
                      <a:pt x="48" y="6525"/>
                      <a:pt x="48" y="6549"/>
                    </a:cubicBezTo>
                    <a:lnTo>
                      <a:pt x="0" y="6621"/>
                    </a:lnTo>
                    <a:lnTo>
                      <a:pt x="48" y="6704"/>
                    </a:lnTo>
                    <a:cubicBezTo>
                      <a:pt x="84" y="6752"/>
                      <a:pt x="155" y="6883"/>
                      <a:pt x="298" y="6883"/>
                    </a:cubicBezTo>
                    <a:cubicBezTo>
                      <a:pt x="345" y="6883"/>
                      <a:pt x="381" y="6859"/>
                      <a:pt x="417" y="6847"/>
                    </a:cubicBezTo>
                    <a:lnTo>
                      <a:pt x="465" y="6835"/>
                    </a:lnTo>
                    <a:lnTo>
                      <a:pt x="917" y="6192"/>
                    </a:lnTo>
                    <a:cubicBezTo>
                      <a:pt x="1310" y="5609"/>
                      <a:pt x="1727" y="5037"/>
                      <a:pt x="2131" y="4454"/>
                    </a:cubicBezTo>
                    <a:lnTo>
                      <a:pt x="2167" y="4418"/>
                    </a:lnTo>
                    <a:cubicBezTo>
                      <a:pt x="2250" y="4299"/>
                      <a:pt x="2322" y="4180"/>
                      <a:pt x="2429" y="4097"/>
                    </a:cubicBezTo>
                    <a:cubicBezTo>
                      <a:pt x="2715" y="3847"/>
                      <a:pt x="2941" y="3525"/>
                      <a:pt x="3155" y="3227"/>
                    </a:cubicBezTo>
                    <a:lnTo>
                      <a:pt x="3239" y="3132"/>
                    </a:lnTo>
                    <a:lnTo>
                      <a:pt x="3453" y="2811"/>
                    </a:lnTo>
                    <a:cubicBezTo>
                      <a:pt x="3667" y="2513"/>
                      <a:pt x="3882" y="2204"/>
                      <a:pt x="4132" y="1906"/>
                    </a:cubicBezTo>
                    <a:cubicBezTo>
                      <a:pt x="4322" y="1656"/>
                      <a:pt x="4477" y="1382"/>
                      <a:pt x="4644" y="1120"/>
                    </a:cubicBezTo>
                    <a:cubicBezTo>
                      <a:pt x="4763" y="930"/>
                      <a:pt x="4870" y="751"/>
                      <a:pt x="5001" y="549"/>
                    </a:cubicBezTo>
                    <a:cubicBezTo>
                      <a:pt x="5037" y="513"/>
                      <a:pt x="5048" y="453"/>
                      <a:pt x="5048" y="406"/>
                    </a:cubicBezTo>
                    <a:lnTo>
                      <a:pt x="5048" y="358"/>
                    </a:lnTo>
                    <a:lnTo>
                      <a:pt x="5060" y="251"/>
                    </a:ln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endParaRPr sz="3200" b="1" ker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441" name="Google Shape;441;p35"/>
              <p:cNvSpPr/>
              <p:nvPr/>
            </p:nvSpPr>
            <p:spPr>
              <a:xfrm>
                <a:off x="1749900" y="1968525"/>
                <a:ext cx="51225" cy="5807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323" extrusionOk="0">
                    <a:moveTo>
                      <a:pt x="346" y="1"/>
                    </a:moveTo>
                    <a:lnTo>
                      <a:pt x="287" y="191"/>
                    </a:lnTo>
                    <a:cubicBezTo>
                      <a:pt x="263" y="227"/>
                      <a:pt x="251" y="251"/>
                      <a:pt x="251" y="286"/>
                    </a:cubicBezTo>
                    <a:cubicBezTo>
                      <a:pt x="227" y="358"/>
                      <a:pt x="203" y="417"/>
                      <a:pt x="191" y="477"/>
                    </a:cubicBezTo>
                    <a:cubicBezTo>
                      <a:pt x="144" y="655"/>
                      <a:pt x="120" y="846"/>
                      <a:pt x="72" y="1024"/>
                    </a:cubicBezTo>
                    <a:lnTo>
                      <a:pt x="60" y="1132"/>
                    </a:lnTo>
                    <a:cubicBezTo>
                      <a:pt x="48" y="1203"/>
                      <a:pt x="25" y="1275"/>
                      <a:pt x="25" y="1358"/>
                    </a:cubicBezTo>
                    <a:cubicBezTo>
                      <a:pt x="1" y="1572"/>
                      <a:pt x="72" y="1775"/>
                      <a:pt x="263" y="1894"/>
                    </a:cubicBezTo>
                    <a:cubicBezTo>
                      <a:pt x="382" y="1965"/>
                      <a:pt x="906" y="2322"/>
                      <a:pt x="906" y="2322"/>
                    </a:cubicBezTo>
                    <a:lnTo>
                      <a:pt x="1120" y="2167"/>
                    </a:lnTo>
                    <a:cubicBezTo>
                      <a:pt x="1203" y="2108"/>
                      <a:pt x="1299" y="2048"/>
                      <a:pt x="1382" y="1977"/>
                    </a:cubicBezTo>
                    <a:cubicBezTo>
                      <a:pt x="1477" y="1906"/>
                      <a:pt x="1561" y="1846"/>
                      <a:pt x="1656" y="1775"/>
                    </a:cubicBezTo>
                    <a:lnTo>
                      <a:pt x="1715" y="1715"/>
                    </a:lnTo>
                    <a:cubicBezTo>
                      <a:pt x="1811" y="1620"/>
                      <a:pt x="1953" y="1489"/>
                      <a:pt x="2025" y="1263"/>
                    </a:cubicBezTo>
                    <a:lnTo>
                      <a:pt x="2049" y="115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endParaRPr sz="3200" b="1" ker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442" name="Google Shape;442;p35"/>
              <p:cNvSpPr/>
              <p:nvPr/>
            </p:nvSpPr>
            <p:spPr>
              <a:xfrm>
                <a:off x="1896950" y="1757775"/>
                <a:ext cx="5390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1942" extrusionOk="0">
                    <a:moveTo>
                      <a:pt x="2120" y="977"/>
                    </a:moveTo>
                    <a:cubicBezTo>
                      <a:pt x="1727" y="382"/>
                      <a:pt x="1429" y="168"/>
                      <a:pt x="751" y="25"/>
                    </a:cubicBezTo>
                    <a:lnTo>
                      <a:pt x="691" y="1"/>
                    </a:lnTo>
                    <a:lnTo>
                      <a:pt x="655" y="37"/>
                    </a:lnTo>
                    <a:cubicBezTo>
                      <a:pt x="417" y="156"/>
                      <a:pt x="132" y="299"/>
                      <a:pt x="24" y="656"/>
                    </a:cubicBezTo>
                    <a:lnTo>
                      <a:pt x="1" y="751"/>
                    </a:lnTo>
                    <a:lnTo>
                      <a:pt x="72" y="811"/>
                    </a:lnTo>
                    <a:cubicBezTo>
                      <a:pt x="513" y="1227"/>
                      <a:pt x="1036" y="1584"/>
                      <a:pt x="1620" y="1894"/>
                    </a:cubicBezTo>
                    <a:lnTo>
                      <a:pt x="1703" y="1942"/>
                    </a:lnTo>
                    <a:lnTo>
                      <a:pt x="1786" y="1882"/>
                    </a:lnTo>
                    <a:cubicBezTo>
                      <a:pt x="2108" y="1644"/>
                      <a:pt x="2144" y="1299"/>
                      <a:pt x="2156" y="1049"/>
                    </a:cubicBezTo>
                    <a:lnTo>
                      <a:pt x="2156" y="98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endParaRPr sz="3200" b="1" ker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443" name="Google Shape;443;p35"/>
              <p:cNvSpPr/>
              <p:nvPr/>
            </p:nvSpPr>
            <p:spPr>
              <a:xfrm>
                <a:off x="1878200" y="1780700"/>
                <a:ext cx="62825" cy="50625"/>
              </a:xfrm>
              <a:custGeom>
                <a:avLst/>
                <a:gdLst/>
                <a:ahLst/>
                <a:cxnLst/>
                <a:rect l="l" t="t" r="r" b="b"/>
                <a:pathLst>
                  <a:path w="2513" h="2025" extrusionOk="0">
                    <a:moveTo>
                      <a:pt x="2394" y="1346"/>
                    </a:moveTo>
                    <a:cubicBezTo>
                      <a:pt x="2334" y="1203"/>
                      <a:pt x="2251" y="1096"/>
                      <a:pt x="2120" y="989"/>
                    </a:cubicBezTo>
                    <a:cubicBezTo>
                      <a:pt x="1834" y="798"/>
                      <a:pt x="1560" y="608"/>
                      <a:pt x="1286" y="417"/>
                    </a:cubicBezTo>
                    <a:lnTo>
                      <a:pt x="905" y="144"/>
                    </a:lnTo>
                    <a:cubicBezTo>
                      <a:pt x="893" y="144"/>
                      <a:pt x="893" y="132"/>
                      <a:pt x="882" y="120"/>
                    </a:cubicBezTo>
                    <a:cubicBezTo>
                      <a:pt x="834" y="84"/>
                      <a:pt x="774" y="36"/>
                      <a:pt x="703" y="25"/>
                    </a:cubicBezTo>
                    <a:cubicBezTo>
                      <a:pt x="608" y="13"/>
                      <a:pt x="524" y="1"/>
                      <a:pt x="429" y="1"/>
                    </a:cubicBezTo>
                    <a:cubicBezTo>
                      <a:pt x="393" y="1"/>
                      <a:pt x="334" y="1"/>
                      <a:pt x="286" y="13"/>
                    </a:cubicBezTo>
                    <a:cubicBezTo>
                      <a:pt x="120" y="36"/>
                      <a:pt x="0" y="203"/>
                      <a:pt x="0" y="394"/>
                    </a:cubicBezTo>
                    <a:lnTo>
                      <a:pt x="0" y="489"/>
                    </a:lnTo>
                    <a:lnTo>
                      <a:pt x="72" y="537"/>
                    </a:lnTo>
                    <a:cubicBezTo>
                      <a:pt x="96" y="548"/>
                      <a:pt x="108" y="548"/>
                      <a:pt x="131" y="560"/>
                    </a:cubicBezTo>
                    <a:cubicBezTo>
                      <a:pt x="179" y="596"/>
                      <a:pt x="239" y="620"/>
                      <a:pt x="298" y="656"/>
                    </a:cubicBezTo>
                    <a:cubicBezTo>
                      <a:pt x="584" y="775"/>
                      <a:pt x="774" y="906"/>
                      <a:pt x="953" y="1072"/>
                    </a:cubicBezTo>
                    <a:cubicBezTo>
                      <a:pt x="1108" y="1203"/>
                      <a:pt x="1286" y="1310"/>
                      <a:pt x="1465" y="1394"/>
                    </a:cubicBezTo>
                    <a:lnTo>
                      <a:pt x="1548" y="1441"/>
                    </a:lnTo>
                    <a:cubicBezTo>
                      <a:pt x="1655" y="1501"/>
                      <a:pt x="1763" y="1620"/>
                      <a:pt x="1858" y="1739"/>
                    </a:cubicBezTo>
                    <a:cubicBezTo>
                      <a:pt x="1917" y="1799"/>
                      <a:pt x="1965" y="1858"/>
                      <a:pt x="2025" y="1918"/>
                    </a:cubicBezTo>
                    <a:lnTo>
                      <a:pt x="2120" y="2025"/>
                    </a:lnTo>
                    <a:lnTo>
                      <a:pt x="2215" y="1930"/>
                    </a:lnTo>
                    <a:cubicBezTo>
                      <a:pt x="2358" y="1822"/>
                      <a:pt x="2513" y="1644"/>
                      <a:pt x="2394" y="134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endParaRPr sz="3200" b="1" ker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  <p:sp>
            <p:nvSpPr>
              <p:cNvPr id="444" name="Google Shape;444;p35"/>
              <p:cNvSpPr/>
              <p:nvPr/>
            </p:nvSpPr>
            <p:spPr>
              <a:xfrm>
                <a:off x="1731150" y="1748550"/>
                <a:ext cx="228625" cy="313175"/>
              </a:xfrm>
              <a:custGeom>
                <a:avLst/>
                <a:gdLst/>
                <a:ahLst/>
                <a:cxnLst/>
                <a:rect l="l" t="t" r="r" b="b"/>
                <a:pathLst>
                  <a:path w="9145" h="12527" extrusionOk="0">
                    <a:moveTo>
                      <a:pt x="7609" y="1"/>
                    </a:moveTo>
                    <a:cubicBezTo>
                      <a:pt x="8097" y="346"/>
                      <a:pt x="8573" y="691"/>
                      <a:pt x="9050" y="1013"/>
                    </a:cubicBezTo>
                    <a:cubicBezTo>
                      <a:pt x="9145" y="1311"/>
                      <a:pt x="9109" y="1584"/>
                      <a:pt x="9038" y="1858"/>
                    </a:cubicBezTo>
                    <a:cubicBezTo>
                      <a:pt x="8990" y="2037"/>
                      <a:pt x="8883" y="2156"/>
                      <a:pt x="8799" y="2299"/>
                    </a:cubicBezTo>
                    <a:cubicBezTo>
                      <a:pt x="8692" y="2454"/>
                      <a:pt x="8561" y="2608"/>
                      <a:pt x="8609" y="2835"/>
                    </a:cubicBezTo>
                    <a:cubicBezTo>
                      <a:pt x="8621" y="2918"/>
                      <a:pt x="8561" y="3025"/>
                      <a:pt x="8514" y="3096"/>
                    </a:cubicBezTo>
                    <a:cubicBezTo>
                      <a:pt x="7716" y="4228"/>
                      <a:pt x="7002" y="5430"/>
                      <a:pt x="6192" y="6561"/>
                    </a:cubicBezTo>
                    <a:cubicBezTo>
                      <a:pt x="6013" y="6823"/>
                      <a:pt x="5823" y="7061"/>
                      <a:pt x="5609" y="7276"/>
                    </a:cubicBezTo>
                    <a:cubicBezTo>
                      <a:pt x="5418" y="7490"/>
                      <a:pt x="5240" y="7692"/>
                      <a:pt x="5097" y="7930"/>
                    </a:cubicBezTo>
                    <a:cubicBezTo>
                      <a:pt x="4704" y="8502"/>
                      <a:pt x="4299" y="9062"/>
                      <a:pt x="3918" y="9633"/>
                    </a:cubicBezTo>
                    <a:cubicBezTo>
                      <a:pt x="3739" y="9883"/>
                      <a:pt x="3561" y="10133"/>
                      <a:pt x="3382" y="10371"/>
                    </a:cubicBezTo>
                    <a:cubicBezTo>
                      <a:pt x="3335" y="10431"/>
                      <a:pt x="3275" y="10490"/>
                      <a:pt x="3227" y="10514"/>
                    </a:cubicBezTo>
                    <a:cubicBezTo>
                      <a:pt x="3037" y="10538"/>
                      <a:pt x="2965" y="10693"/>
                      <a:pt x="2846" y="10812"/>
                    </a:cubicBezTo>
                    <a:cubicBezTo>
                      <a:pt x="2739" y="10907"/>
                      <a:pt x="2596" y="10990"/>
                      <a:pt x="2489" y="11086"/>
                    </a:cubicBezTo>
                    <a:cubicBezTo>
                      <a:pt x="2013" y="11538"/>
                      <a:pt x="1465" y="11907"/>
                      <a:pt x="965" y="12336"/>
                    </a:cubicBezTo>
                    <a:cubicBezTo>
                      <a:pt x="751" y="12526"/>
                      <a:pt x="227" y="12431"/>
                      <a:pt x="60" y="12169"/>
                    </a:cubicBezTo>
                    <a:cubicBezTo>
                      <a:pt x="13" y="12098"/>
                      <a:pt x="1" y="12014"/>
                      <a:pt x="13" y="11931"/>
                    </a:cubicBezTo>
                    <a:cubicBezTo>
                      <a:pt x="36" y="11752"/>
                      <a:pt x="48" y="11562"/>
                      <a:pt x="96" y="11395"/>
                    </a:cubicBezTo>
                    <a:cubicBezTo>
                      <a:pt x="239" y="10919"/>
                      <a:pt x="334" y="10419"/>
                      <a:pt x="417" y="9931"/>
                    </a:cubicBezTo>
                    <a:cubicBezTo>
                      <a:pt x="477" y="9633"/>
                      <a:pt x="548" y="9335"/>
                      <a:pt x="644" y="9038"/>
                    </a:cubicBezTo>
                    <a:cubicBezTo>
                      <a:pt x="703" y="8823"/>
                      <a:pt x="810" y="8621"/>
                      <a:pt x="929" y="8419"/>
                    </a:cubicBezTo>
                    <a:cubicBezTo>
                      <a:pt x="1430" y="7561"/>
                      <a:pt x="2072" y="6799"/>
                      <a:pt x="2620" y="5966"/>
                    </a:cubicBezTo>
                    <a:cubicBezTo>
                      <a:pt x="2751" y="5775"/>
                      <a:pt x="2858" y="5549"/>
                      <a:pt x="2977" y="5347"/>
                    </a:cubicBezTo>
                    <a:cubicBezTo>
                      <a:pt x="3132" y="5109"/>
                      <a:pt x="3251" y="4847"/>
                      <a:pt x="3406" y="4632"/>
                    </a:cubicBezTo>
                    <a:cubicBezTo>
                      <a:pt x="4037" y="3739"/>
                      <a:pt x="4680" y="2846"/>
                      <a:pt x="5359" y="1977"/>
                    </a:cubicBezTo>
                    <a:cubicBezTo>
                      <a:pt x="5537" y="1751"/>
                      <a:pt x="5704" y="1501"/>
                      <a:pt x="5871" y="1251"/>
                    </a:cubicBezTo>
                    <a:cubicBezTo>
                      <a:pt x="5942" y="1144"/>
                      <a:pt x="6013" y="1037"/>
                      <a:pt x="6168" y="1025"/>
                    </a:cubicBezTo>
                    <a:cubicBezTo>
                      <a:pt x="6323" y="1001"/>
                      <a:pt x="6418" y="858"/>
                      <a:pt x="6502" y="739"/>
                    </a:cubicBezTo>
                    <a:cubicBezTo>
                      <a:pt x="6621" y="596"/>
                      <a:pt x="6716" y="429"/>
                      <a:pt x="6883" y="299"/>
                    </a:cubicBezTo>
                    <a:cubicBezTo>
                      <a:pt x="7073" y="132"/>
                      <a:pt x="7311" y="48"/>
                      <a:pt x="7609" y="1"/>
                    </a:cubicBezTo>
                    <a:close/>
                    <a:moveTo>
                      <a:pt x="2477" y="9407"/>
                    </a:moveTo>
                    <a:cubicBezTo>
                      <a:pt x="3977" y="7264"/>
                      <a:pt x="5454" y="5168"/>
                      <a:pt x="6918" y="3073"/>
                    </a:cubicBezTo>
                    <a:cubicBezTo>
                      <a:pt x="6942" y="3037"/>
                      <a:pt x="6954" y="2989"/>
                      <a:pt x="6966" y="2918"/>
                    </a:cubicBezTo>
                    <a:cubicBezTo>
                      <a:pt x="6823" y="2799"/>
                      <a:pt x="6692" y="2680"/>
                      <a:pt x="6478" y="2608"/>
                    </a:cubicBezTo>
                    <a:cubicBezTo>
                      <a:pt x="6418" y="2680"/>
                      <a:pt x="6359" y="2739"/>
                      <a:pt x="6311" y="2799"/>
                    </a:cubicBezTo>
                    <a:cubicBezTo>
                      <a:pt x="6180" y="2977"/>
                      <a:pt x="6061" y="3168"/>
                      <a:pt x="5942" y="3370"/>
                    </a:cubicBezTo>
                    <a:cubicBezTo>
                      <a:pt x="4656" y="5192"/>
                      <a:pt x="3370" y="7014"/>
                      <a:pt x="2084" y="8847"/>
                    </a:cubicBezTo>
                    <a:cubicBezTo>
                      <a:pt x="2037" y="8907"/>
                      <a:pt x="2013" y="8978"/>
                      <a:pt x="1965" y="9050"/>
                    </a:cubicBezTo>
                    <a:cubicBezTo>
                      <a:pt x="2144" y="9169"/>
                      <a:pt x="2299" y="9276"/>
                      <a:pt x="2477" y="9407"/>
                    </a:cubicBezTo>
                    <a:close/>
                    <a:moveTo>
                      <a:pt x="1537" y="8740"/>
                    </a:moveTo>
                    <a:cubicBezTo>
                      <a:pt x="1584" y="8692"/>
                      <a:pt x="1632" y="8669"/>
                      <a:pt x="1656" y="8621"/>
                    </a:cubicBezTo>
                    <a:cubicBezTo>
                      <a:pt x="1811" y="8407"/>
                      <a:pt x="1953" y="8216"/>
                      <a:pt x="2108" y="8014"/>
                    </a:cubicBezTo>
                    <a:lnTo>
                      <a:pt x="3358" y="6228"/>
                    </a:lnTo>
                    <a:cubicBezTo>
                      <a:pt x="3870" y="5478"/>
                      <a:pt x="4394" y="4740"/>
                      <a:pt x="4930" y="3989"/>
                    </a:cubicBezTo>
                    <a:lnTo>
                      <a:pt x="5954" y="2561"/>
                    </a:lnTo>
                    <a:cubicBezTo>
                      <a:pt x="6013" y="2489"/>
                      <a:pt x="6049" y="2394"/>
                      <a:pt x="6073" y="2311"/>
                    </a:cubicBezTo>
                    <a:cubicBezTo>
                      <a:pt x="5990" y="2251"/>
                      <a:pt x="5930" y="2204"/>
                      <a:pt x="5859" y="2156"/>
                    </a:cubicBezTo>
                    <a:cubicBezTo>
                      <a:pt x="5811" y="2192"/>
                      <a:pt x="5763" y="2204"/>
                      <a:pt x="5740" y="2227"/>
                    </a:cubicBezTo>
                    <a:cubicBezTo>
                      <a:pt x="5418" y="2680"/>
                      <a:pt x="5037" y="3073"/>
                      <a:pt x="4739" y="3525"/>
                    </a:cubicBezTo>
                    <a:cubicBezTo>
                      <a:pt x="4501" y="3918"/>
                      <a:pt x="4227" y="4299"/>
                      <a:pt x="3966" y="4668"/>
                    </a:cubicBezTo>
                    <a:cubicBezTo>
                      <a:pt x="3716" y="5049"/>
                      <a:pt x="3454" y="5418"/>
                      <a:pt x="3275" y="5835"/>
                    </a:cubicBezTo>
                    <a:cubicBezTo>
                      <a:pt x="3239" y="5942"/>
                      <a:pt x="3180" y="6025"/>
                      <a:pt x="3096" y="6121"/>
                    </a:cubicBezTo>
                    <a:cubicBezTo>
                      <a:pt x="2549" y="6906"/>
                      <a:pt x="1989" y="7692"/>
                      <a:pt x="1430" y="8502"/>
                    </a:cubicBezTo>
                    <a:cubicBezTo>
                      <a:pt x="1406" y="8538"/>
                      <a:pt x="1394" y="8585"/>
                      <a:pt x="1358" y="8645"/>
                    </a:cubicBezTo>
                    <a:cubicBezTo>
                      <a:pt x="1430" y="8681"/>
                      <a:pt x="1477" y="8704"/>
                      <a:pt x="1537" y="8740"/>
                    </a:cubicBezTo>
                    <a:close/>
                    <a:moveTo>
                      <a:pt x="7418" y="3227"/>
                    </a:moveTo>
                    <a:cubicBezTo>
                      <a:pt x="7371" y="3275"/>
                      <a:pt x="7323" y="3287"/>
                      <a:pt x="7299" y="3323"/>
                    </a:cubicBezTo>
                    <a:cubicBezTo>
                      <a:pt x="5930" y="5394"/>
                      <a:pt x="4466" y="7383"/>
                      <a:pt x="3061" y="9419"/>
                    </a:cubicBezTo>
                    <a:cubicBezTo>
                      <a:pt x="3001" y="9502"/>
                      <a:pt x="2965" y="9585"/>
                      <a:pt x="2918" y="9657"/>
                    </a:cubicBezTo>
                    <a:cubicBezTo>
                      <a:pt x="2965" y="9752"/>
                      <a:pt x="3013" y="9800"/>
                      <a:pt x="3120" y="9752"/>
                    </a:cubicBezTo>
                    <a:cubicBezTo>
                      <a:pt x="3656" y="8978"/>
                      <a:pt x="4216" y="8192"/>
                      <a:pt x="4763" y="7395"/>
                    </a:cubicBezTo>
                    <a:cubicBezTo>
                      <a:pt x="4870" y="7264"/>
                      <a:pt x="4966" y="7121"/>
                      <a:pt x="5085" y="7014"/>
                    </a:cubicBezTo>
                    <a:cubicBezTo>
                      <a:pt x="5394" y="6740"/>
                      <a:pt x="5621" y="6406"/>
                      <a:pt x="5859" y="6073"/>
                    </a:cubicBezTo>
                    <a:cubicBezTo>
                      <a:pt x="6156" y="5656"/>
                      <a:pt x="6430" y="5240"/>
                      <a:pt x="6752" y="4859"/>
                    </a:cubicBezTo>
                    <a:cubicBezTo>
                      <a:pt x="7073" y="4442"/>
                      <a:pt x="7311" y="3966"/>
                      <a:pt x="7621" y="3513"/>
                    </a:cubicBezTo>
                    <a:cubicBezTo>
                      <a:pt x="7645" y="3489"/>
                      <a:pt x="7645" y="3442"/>
                      <a:pt x="7656" y="3382"/>
                    </a:cubicBezTo>
                    <a:cubicBezTo>
                      <a:pt x="7561" y="3335"/>
                      <a:pt x="7490" y="3275"/>
                      <a:pt x="7418" y="3227"/>
                    </a:cubicBezTo>
                    <a:close/>
                    <a:moveTo>
                      <a:pt x="1632" y="10943"/>
                    </a:moveTo>
                    <a:cubicBezTo>
                      <a:pt x="1775" y="10836"/>
                      <a:pt x="1894" y="10764"/>
                      <a:pt x="2013" y="10669"/>
                    </a:cubicBezTo>
                    <a:cubicBezTo>
                      <a:pt x="2120" y="10585"/>
                      <a:pt x="2239" y="10490"/>
                      <a:pt x="2346" y="10407"/>
                    </a:cubicBezTo>
                    <a:cubicBezTo>
                      <a:pt x="2465" y="10300"/>
                      <a:pt x="2549" y="10193"/>
                      <a:pt x="2596" y="10026"/>
                    </a:cubicBezTo>
                    <a:cubicBezTo>
                      <a:pt x="2120" y="9693"/>
                      <a:pt x="1644" y="9359"/>
                      <a:pt x="1156" y="9014"/>
                    </a:cubicBezTo>
                    <a:cubicBezTo>
                      <a:pt x="1120" y="9121"/>
                      <a:pt x="1072" y="9216"/>
                      <a:pt x="1060" y="9300"/>
                    </a:cubicBezTo>
                    <a:cubicBezTo>
                      <a:pt x="1013" y="9526"/>
                      <a:pt x="965" y="9728"/>
                      <a:pt x="929" y="9954"/>
                    </a:cubicBezTo>
                    <a:cubicBezTo>
                      <a:pt x="918" y="10026"/>
                      <a:pt x="894" y="10085"/>
                      <a:pt x="894" y="10169"/>
                    </a:cubicBezTo>
                    <a:cubicBezTo>
                      <a:pt x="882" y="10324"/>
                      <a:pt x="929" y="10466"/>
                      <a:pt x="1072" y="10562"/>
                    </a:cubicBezTo>
                    <a:cubicBezTo>
                      <a:pt x="1275" y="10693"/>
                      <a:pt x="1453" y="10824"/>
                      <a:pt x="1632" y="10943"/>
                    </a:cubicBezTo>
                    <a:close/>
                    <a:moveTo>
                      <a:pt x="6811" y="1084"/>
                    </a:moveTo>
                    <a:cubicBezTo>
                      <a:pt x="7264" y="1501"/>
                      <a:pt x="7776" y="1858"/>
                      <a:pt x="8323" y="2156"/>
                    </a:cubicBezTo>
                    <a:cubicBezTo>
                      <a:pt x="8597" y="1965"/>
                      <a:pt x="8621" y="1703"/>
                      <a:pt x="8633" y="1430"/>
                    </a:cubicBezTo>
                    <a:cubicBezTo>
                      <a:pt x="8252" y="858"/>
                      <a:pt x="7978" y="680"/>
                      <a:pt x="7359" y="549"/>
                    </a:cubicBezTo>
                    <a:cubicBezTo>
                      <a:pt x="7121" y="656"/>
                      <a:pt x="6894" y="787"/>
                      <a:pt x="6811" y="1084"/>
                    </a:cubicBezTo>
                    <a:close/>
                    <a:moveTo>
                      <a:pt x="8002" y="3108"/>
                    </a:moveTo>
                    <a:cubicBezTo>
                      <a:pt x="8157" y="2966"/>
                      <a:pt x="8192" y="2846"/>
                      <a:pt x="8133" y="2692"/>
                    </a:cubicBezTo>
                    <a:cubicBezTo>
                      <a:pt x="8085" y="2573"/>
                      <a:pt x="8014" y="2489"/>
                      <a:pt x="7895" y="2418"/>
                    </a:cubicBezTo>
                    <a:lnTo>
                      <a:pt x="6680" y="1561"/>
                    </a:lnTo>
                    <a:cubicBezTo>
                      <a:pt x="6644" y="1537"/>
                      <a:pt x="6597" y="1489"/>
                      <a:pt x="6549" y="1477"/>
                    </a:cubicBezTo>
                    <a:cubicBezTo>
                      <a:pt x="6430" y="1465"/>
                      <a:pt x="6299" y="1442"/>
                      <a:pt x="6180" y="1465"/>
                    </a:cubicBezTo>
                    <a:cubicBezTo>
                      <a:pt x="6085" y="1477"/>
                      <a:pt x="6013" y="1561"/>
                      <a:pt x="6013" y="1703"/>
                    </a:cubicBezTo>
                    <a:cubicBezTo>
                      <a:pt x="6073" y="1727"/>
                      <a:pt x="6144" y="1787"/>
                      <a:pt x="6228" y="1823"/>
                    </a:cubicBezTo>
                    <a:cubicBezTo>
                      <a:pt x="6478" y="1942"/>
                      <a:pt x="6716" y="2061"/>
                      <a:pt x="6906" y="2251"/>
                    </a:cubicBezTo>
                    <a:cubicBezTo>
                      <a:pt x="7073" y="2394"/>
                      <a:pt x="7275" y="2489"/>
                      <a:pt x="7478" y="2608"/>
                    </a:cubicBezTo>
                    <a:cubicBezTo>
                      <a:pt x="7680" y="2715"/>
                      <a:pt x="7823" y="2918"/>
                      <a:pt x="8002" y="310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endParaRPr sz="3200" b="1" ker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sp>
          <p:nvSpPr>
            <p:cNvPr id="445" name="Google Shape;445;p35"/>
            <p:cNvSpPr/>
            <p:nvPr/>
          </p:nvSpPr>
          <p:spPr>
            <a:xfrm>
              <a:off x="6999675" y="4779150"/>
              <a:ext cx="1551855" cy="117652"/>
            </a:xfrm>
            <a:custGeom>
              <a:avLst/>
              <a:gdLst/>
              <a:ahLst/>
              <a:cxnLst/>
              <a:rect l="l" t="t" r="r" b="b"/>
              <a:pathLst>
                <a:path w="17860" h="1727" fill="none" extrusionOk="0">
                  <a:moveTo>
                    <a:pt x="17860" y="1465"/>
                  </a:moveTo>
                  <a:cubicBezTo>
                    <a:pt x="17550" y="989"/>
                    <a:pt x="16717" y="453"/>
                    <a:pt x="16110" y="429"/>
                  </a:cubicBezTo>
                  <a:cubicBezTo>
                    <a:pt x="15193" y="417"/>
                    <a:pt x="14871" y="1727"/>
                    <a:pt x="13979" y="1715"/>
                  </a:cubicBezTo>
                  <a:cubicBezTo>
                    <a:pt x="13133" y="1703"/>
                    <a:pt x="13074" y="512"/>
                    <a:pt x="12121" y="274"/>
                  </a:cubicBezTo>
                  <a:cubicBezTo>
                    <a:pt x="11002" y="1"/>
                    <a:pt x="10645" y="1536"/>
                    <a:pt x="9347" y="1417"/>
                  </a:cubicBezTo>
                  <a:cubicBezTo>
                    <a:pt x="8335" y="1322"/>
                    <a:pt x="8228" y="346"/>
                    <a:pt x="7263" y="405"/>
                  </a:cubicBezTo>
                  <a:cubicBezTo>
                    <a:pt x="6299" y="465"/>
                    <a:pt x="6192" y="1441"/>
                    <a:pt x="5251" y="1489"/>
                  </a:cubicBezTo>
                  <a:cubicBezTo>
                    <a:pt x="4203" y="1536"/>
                    <a:pt x="4120" y="310"/>
                    <a:pt x="3037" y="346"/>
                  </a:cubicBezTo>
                  <a:cubicBezTo>
                    <a:pt x="2215" y="370"/>
                    <a:pt x="1858" y="1084"/>
                    <a:pt x="691" y="1060"/>
                  </a:cubicBezTo>
                  <a:cubicBezTo>
                    <a:pt x="393" y="1060"/>
                    <a:pt x="155" y="1001"/>
                    <a:pt x="1" y="953"/>
                  </a:cubicBezTo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3200" b="1" ker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sp>
        <p:nvSpPr>
          <p:cNvPr id="447" name="Google Shape;447;p35"/>
          <p:cNvSpPr txBox="1">
            <a:spLocks noGrp="1"/>
          </p:cNvSpPr>
          <p:nvPr>
            <p:ph type="title" idx="2"/>
          </p:nvPr>
        </p:nvSpPr>
        <p:spPr>
          <a:xfrm>
            <a:off x="6406248" y="1049751"/>
            <a:ext cx="999600" cy="768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I</a:t>
            </a:r>
            <a:endParaRPr dirty="0"/>
          </a:p>
        </p:txBody>
      </p:sp>
      <p:sp>
        <p:nvSpPr>
          <p:cNvPr id="450" name="Google Shape;450;p35"/>
          <p:cNvSpPr txBox="1">
            <a:spLocks noGrp="1"/>
          </p:cNvSpPr>
          <p:nvPr>
            <p:ph type="title" idx="4"/>
          </p:nvPr>
        </p:nvSpPr>
        <p:spPr>
          <a:xfrm>
            <a:off x="6406248" y="3047967"/>
            <a:ext cx="999600" cy="768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II</a:t>
            </a:r>
            <a:endParaRPr dirty="0"/>
          </a:p>
        </p:txBody>
      </p:sp>
      <p:sp>
        <p:nvSpPr>
          <p:cNvPr id="453" name="Google Shape;453;p35"/>
          <p:cNvSpPr txBox="1">
            <a:spLocks noGrp="1"/>
          </p:cNvSpPr>
          <p:nvPr>
            <p:ph type="title" idx="7"/>
          </p:nvPr>
        </p:nvSpPr>
        <p:spPr>
          <a:xfrm>
            <a:off x="6406248" y="5043133"/>
            <a:ext cx="999600" cy="768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III</a:t>
            </a:r>
            <a:endParaRPr dirty="0"/>
          </a:p>
        </p:txBody>
      </p:sp>
      <p:pic>
        <p:nvPicPr>
          <p:cNvPr id="456" name="Google Shape;45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0800" y="2181767"/>
            <a:ext cx="3418400" cy="3956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grpSp>
        <p:nvGrpSpPr>
          <p:cNvPr id="457" name="Google Shape;457;p35"/>
          <p:cNvGrpSpPr/>
          <p:nvPr/>
        </p:nvGrpSpPr>
        <p:grpSpPr>
          <a:xfrm>
            <a:off x="2842819" y="1974563"/>
            <a:ext cx="1595132" cy="1342343"/>
            <a:chOff x="6075750" y="3009125"/>
            <a:chExt cx="550400" cy="463175"/>
          </a:xfrm>
        </p:grpSpPr>
        <p:sp>
          <p:nvSpPr>
            <p:cNvPr id="458" name="Google Shape;458;p35"/>
            <p:cNvSpPr/>
            <p:nvPr/>
          </p:nvSpPr>
          <p:spPr>
            <a:xfrm>
              <a:off x="6076650" y="3020750"/>
              <a:ext cx="538175" cy="433700"/>
            </a:xfrm>
            <a:custGeom>
              <a:avLst/>
              <a:gdLst/>
              <a:ahLst/>
              <a:cxnLst/>
              <a:rect l="l" t="t" r="r" b="b"/>
              <a:pathLst>
                <a:path w="21527" h="17348" extrusionOk="0">
                  <a:moveTo>
                    <a:pt x="7572" y="17347"/>
                  </a:moveTo>
                  <a:cubicBezTo>
                    <a:pt x="7858" y="16657"/>
                    <a:pt x="8108" y="16097"/>
                    <a:pt x="8311" y="15538"/>
                  </a:cubicBezTo>
                  <a:cubicBezTo>
                    <a:pt x="8430" y="15204"/>
                    <a:pt x="8465" y="14847"/>
                    <a:pt x="8513" y="14514"/>
                  </a:cubicBezTo>
                  <a:cubicBezTo>
                    <a:pt x="8573" y="14014"/>
                    <a:pt x="8489" y="13883"/>
                    <a:pt x="7989" y="13752"/>
                  </a:cubicBezTo>
                  <a:cubicBezTo>
                    <a:pt x="7358" y="13573"/>
                    <a:pt x="6703" y="13418"/>
                    <a:pt x="6072" y="13228"/>
                  </a:cubicBezTo>
                  <a:cubicBezTo>
                    <a:pt x="5167" y="12942"/>
                    <a:pt x="4239" y="12680"/>
                    <a:pt x="3370" y="12299"/>
                  </a:cubicBezTo>
                  <a:cubicBezTo>
                    <a:pt x="2036" y="11752"/>
                    <a:pt x="1048" y="10775"/>
                    <a:pt x="714" y="9358"/>
                  </a:cubicBezTo>
                  <a:cubicBezTo>
                    <a:pt x="0" y="6287"/>
                    <a:pt x="988" y="3334"/>
                    <a:pt x="3727" y="1441"/>
                  </a:cubicBezTo>
                  <a:cubicBezTo>
                    <a:pt x="4703" y="774"/>
                    <a:pt x="5775" y="393"/>
                    <a:pt x="6977" y="274"/>
                  </a:cubicBezTo>
                  <a:cubicBezTo>
                    <a:pt x="9632" y="0"/>
                    <a:pt x="12252" y="274"/>
                    <a:pt x="14871" y="619"/>
                  </a:cubicBezTo>
                  <a:cubicBezTo>
                    <a:pt x="16014" y="774"/>
                    <a:pt x="17133" y="1012"/>
                    <a:pt x="18252" y="1369"/>
                  </a:cubicBezTo>
                  <a:cubicBezTo>
                    <a:pt x="19514" y="1762"/>
                    <a:pt x="20396" y="2524"/>
                    <a:pt x="20812" y="3810"/>
                  </a:cubicBezTo>
                  <a:cubicBezTo>
                    <a:pt x="21527" y="5929"/>
                    <a:pt x="21467" y="8049"/>
                    <a:pt x="20610" y="10097"/>
                  </a:cubicBezTo>
                  <a:cubicBezTo>
                    <a:pt x="20217" y="11085"/>
                    <a:pt x="19562" y="11942"/>
                    <a:pt x="18574" y="12525"/>
                  </a:cubicBezTo>
                  <a:cubicBezTo>
                    <a:pt x="16645" y="13668"/>
                    <a:pt x="14585" y="14288"/>
                    <a:pt x="12323" y="14109"/>
                  </a:cubicBezTo>
                  <a:cubicBezTo>
                    <a:pt x="12037" y="14085"/>
                    <a:pt x="11835" y="14133"/>
                    <a:pt x="11668" y="14383"/>
                  </a:cubicBezTo>
                  <a:cubicBezTo>
                    <a:pt x="11490" y="14669"/>
                    <a:pt x="11359" y="14978"/>
                    <a:pt x="11132" y="15216"/>
                  </a:cubicBezTo>
                  <a:cubicBezTo>
                    <a:pt x="10359" y="16133"/>
                    <a:pt x="9394" y="16800"/>
                    <a:pt x="8287" y="17240"/>
                  </a:cubicBezTo>
                  <a:cubicBezTo>
                    <a:pt x="8108" y="17324"/>
                    <a:pt x="7906" y="17312"/>
                    <a:pt x="7572" y="17347"/>
                  </a:cubicBezTo>
                  <a:close/>
                  <a:moveTo>
                    <a:pt x="10299" y="3298"/>
                  </a:moveTo>
                  <a:cubicBezTo>
                    <a:pt x="10287" y="3465"/>
                    <a:pt x="10251" y="3655"/>
                    <a:pt x="10239" y="3858"/>
                  </a:cubicBezTo>
                  <a:cubicBezTo>
                    <a:pt x="10132" y="4751"/>
                    <a:pt x="10049" y="5644"/>
                    <a:pt x="9942" y="6537"/>
                  </a:cubicBezTo>
                  <a:cubicBezTo>
                    <a:pt x="9882" y="7049"/>
                    <a:pt x="9811" y="7572"/>
                    <a:pt x="9763" y="8096"/>
                  </a:cubicBezTo>
                  <a:cubicBezTo>
                    <a:pt x="9739" y="8382"/>
                    <a:pt x="9870" y="8537"/>
                    <a:pt x="10168" y="8561"/>
                  </a:cubicBezTo>
                  <a:cubicBezTo>
                    <a:pt x="10573" y="8573"/>
                    <a:pt x="10990" y="8596"/>
                    <a:pt x="11382" y="8561"/>
                  </a:cubicBezTo>
                  <a:cubicBezTo>
                    <a:pt x="11918" y="8501"/>
                    <a:pt x="12264" y="8156"/>
                    <a:pt x="12430" y="7644"/>
                  </a:cubicBezTo>
                  <a:cubicBezTo>
                    <a:pt x="12621" y="7037"/>
                    <a:pt x="12514" y="6775"/>
                    <a:pt x="12025" y="6370"/>
                  </a:cubicBezTo>
                  <a:cubicBezTo>
                    <a:pt x="11918" y="6298"/>
                    <a:pt x="11835" y="6203"/>
                    <a:pt x="11763" y="6156"/>
                  </a:cubicBezTo>
                  <a:cubicBezTo>
                    <a:pt x="12025" y="5775"/>
                    <a:pt x="12323" y="5465"/>
                    <a:pt x="12490" y="5084"/>
                  </a:cubicBezTo>
                  <a:cubicBezTo>
                    <a:pt x="12656" y="4679"/>
                    <a:pt x="12633" y="4239"/>
                    <a:pt x="12371" y="3858"/>
                  </a:cubicBezTo>
                  <a:cubicBezTo>
                    <a:pt x="11894" y="3227"/>
                    <a:pt x="10990" y="2977"/>
                    <a:pt x="10299" y="3298"/>
                  </a:cubicBezTo>
                  <a:close/>
                  <a:moveTo>
                    <a:pt x="7418" y="6560"/>
                  </a:moveTo>
                  <a:cubicBezTo>
                    <a:pt x="7787" y="7096"/>
                    <a:pt x="7549" y="7715"/>
                    <a:pt x="7870" y="8215"/>
                  </a:cubicBezTo>
                  <a:cubicBezTo>
                    <a:pt x="8204" y="7942"/>
                    <a:pt x="8204" y="7942"/>
                    <a:pt x="8156" y="7680"/>
                  </a:cubicBezTo>
                  <a:cubicBezTo>
                    <a:pt x="8096" y="7346"/>
                    <a:pt x="8049" y="7025"/>
                    <a:pt x="7977" y="6691"/>
                  </a:cubicBezTo>
                  <a:cubicBezTo>
                    <a:pt x="7811" y="5917"/>
                    <a:pt x="7668" y="5132"/>
                    <a:pt x="7477" y="4358"/>
                  </a:cubicBezTo>
                  <a:cubicBezTo>
                    <a:pt x="7406" y="4108"/>
                    <a:pt x="7275" y="3881"/>
                    <a:pt x="7180" y="3643"/>
                  </a:cubicBezTo>
                  <a:cubicBezTo>
                    <a:pt x="7132" y="3631"/>
                    <a:pt x="7072" y="3608"/>
                    <a:pt x="7025" y="3584"/>
                  </a:cubicBezTo>
                  <a:cubicBezTo>
                    <a:pt x="6977" y="3655"/>
                    <a:pt x="6941" y="3715"/>
                    <a:pt x="6906" y="3786"/>
                  </a:cubicBezTo>
                  <a:cubicBezTo>
                    <a:pt x="6287" y="5167"/>
                    <a:pt x="5656" y="6513"/>
                    <a:pt x="5036" y="7882"/>
                  </a:cubicBezTo>
                  <a:cubicBezTo>
                    <a:pt x="5001" y="7953"/>
                    <a:pt x="5072" y="8072"/>
                    <a:pt x="5096" y="8168"/>
                  </a:cubicBezTo>
                  <a:cubicBezTo>
                    <a:pt x="5298" y="8001"/>
                    <a:pt x="5394" y="7822"/>
                    <a:pt x="5477" y="7632"/>
                  </a:cubicBezTo>
                  <a:cubicBezTo>
                    <a:pt x="5608" y="7334"/>
                    <a:pt x="5727" y="7001"/>
                    <a:pt x="5882" y="6727"/>
                  </a:cubicBezTo>
                  <a:cubicBezTo>
                    <a:pt x="5941" y="6608"/>
                    <a:pt x="6108" y="6489"/>
                    <a:pt x="6239" y="6489"/>
                  </a:cubicBezTo>
                  <a:cubicBezTo>
                    <a:pt x="6644" y="6501"/>
                    <a:pt x="7061" y="6548"/>
                    <a:pt x="7418" y="6560"/>
                  </a:cubicBezTo>
                  <a:close/>
                  <a:moveTo>
                    <a:pt x="16562" y="8120"/>
                  </a:moveTo>
                  <a:cubicBezTo>
                    <a:pt x="16431" y="8144"/>
                    <a:pt x="16324" y="8144"/>
                    <a:pt x="16240" y="8168"/>
                  </a:cubicBezTo>
                  <a:cubicBezTo>
                    <a:pt x="15871" y="8299"/>
                    <a:pt x="15514" y="8251"/>
                    <a:pt x="15133" y="8168"/>
                  </a:cubicBezTo>
                  <a:cubicBezTo>
                    <a:pt x="14121" y="7930"/>
                    <a:pt x="13657" y="6941"/>
                    <a:pt x="14121" y="6025"/>
                  </a:cubicBezTo>
                  <a:cubicBezTo>
                    <a:pt x="14538" y="5179"/>
                    <a:pt x="15181" y="4632"/>
                    <a:pt x="16169" y="4548"/>
                  </a:cubicBezTo>
                  <a:cubicBezTo>
                    <a:pt x="16347" y="4536"/>
                    <a:pt x="16526" y="4536"/>
                    <a:pt x="16502" y="4251"/>
                  </a:cubicBezTo>
                  <a:cubicBezTo>
                    <a:pt x="16169" y="4048"/>
                    <a:pt x="15824" y="4179"/>
                    <a:pt x="15514" y="4298"/>
                  </a:cubicBezTo>
                  <a:cubicBezTo>
                    <a:pt x="14597" y="4608"/>
                    <a:pt x="13978" y="5263"/>
                    <a:pt x="13645" y="6144"/>
                  </a:cubicBezTo>
                  <a:cubicBezTo>
                    <a:pt x="13287" y="7060"/>
                    <a:pt x="13526" y="7870"/>
                    <a:pt x="14359" y="8406"/>
                  </a:cubicBezTo>
                  <a:cubicBezTo>
                    <a:pt x="14942" y="8775"/>
                    <a:pt x="15609" y="8834"/>
                    <a:pt x="16288" y="8715"/>
                  </a:cubicBezTo>
                  <a:cubicBezTo>
                    <a:pt x="16550" y="8644"/>
                    <a:pt x="16681" y="8477"/>
                    <a:pt x="16562" y="8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35"/>
            <p:cNvSpPr/>
            <p:nvPr/>
          </p:nvSpPr>
          <p:spPr>
            <a:xfrm>
              <a:off x="6332025" y="3176125"/>
              <a:ext cx="50025" cy="49125"/>
            </a:xfrm>
            <a:custGeom>
              <a:avLst/>
              <a:gdLst/>
              <a:ahLst/>
              <a:cxnLst/>
              <a:rect l="l" t="t" r="r" b="b"/>
              <a:pathLst>
                <a:path w="2001" h="1965" extrusionOk="0">
                  <a:moveTo>
                    <a:pt x="1" y="1762"/>
                  </a:moveTo>
                  <a:cubicBezTo>
                    <a:pt x="24" y="1226"/>
                    <a:pt x="72" y="679"/>
                    <a:pt x="96" y="107"/>
                  </a:cubicBezTo>
                  <a:cubicBezTo>
                    <a:pt x="691" y="0"/>
                    <a:pt x="1132" y="226"/>
                    <a:pt x="1548" y="476"/>
                  </a:cubicBezTo>
                  <a:cubicBezTo>
                    <a:pt x="1787" y="631"/>
                    <a:pt x="2001" y="834"/>
                    <a:pt x="1918" y="1143"/>
                  </a:cubicBezTo>
                  <a:cubicBezTo>
                    <a:pt x="1822" y="1441"/>
                    <a:pt x="1668" y="1738"/>
                    <a:pt x="1322" y="1822"/>
                  </a:cubicBezTo>
                  <a:cubicBezTo>
                    <a:pt x="906" y="1929"/>
                    <a:pt x="489" y="1965"/>
                    <a:pt x="1" y="17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35"/>
            <p:cNvSpPr/>
            <p:nvPr/>
          </p:nvSpPr>
          <p:spPr>
            <a:xfrm>
              <a:off x="6337100" y="3105875"/>
              <a:ext cx="45850" cy="61625"/>
            </a:xfrm>
            <a:custGeom>
              <a:avLst/>
              <a:gdLst/>
              <a:ahLst/>
              <a:cxnLst/>
              <a:rect l="l" t="t" r="r" b="b"/>
              <a:pathLst>
                <a:path w="1834" h="2465" extrusionOk="0">
                  <a:moveTo>
                    <a:pt x="131" y="1167"/>
                  </a:moveTo>
                  <a:cubicBezTo>
                    <a:pt x="167" y="905"/>
                    <a:pt x="179" y="655"/>
                    <a:pt x="226" y="405"/>
                  </a:cubicBezTo>
                  <a:cubicBezTo>
                    <a:pt x="262" y="131"/>
                    <a:pt x="476" y="0"/>
                    <a:pt x="679" y="131"/>
                  </a:cubicBezTo>
                  <a:cubicBezTo>
                    <a:pt x="1000" y="310"/>
                    <a:pt x="1322" y="524"/>
                    <a:pt x="1548" y="786"/>
                  </a:cubicBezTo>
                  <a:cubicBezTo>
                    <a:pt x="1834" y="1131"/>
                    <a:pt x="1726" y="1655"/>
                    <a:pt x="1381" y="1953"/>
                  </a:cubicBezTo>
                  <a:cubicBezTo>
                    <a:pt x="1238" y="2072"/>
                    <a:pt x="1060" y="2167"/>
                    <a:pt x="881" y="2227"/>
                  </a:cubicBezTo>
                  <a:cubicBezTo>
                    <a:pt x="179" y="2465"/>
                    <a:pt x="0" y="2310"/>
                    <a:pt x="72" y="1560"/>
                  </a:cubicBezTo>
                  <a:cubicBezTo>
                    <a:pt x="95" y="1429"/>
                    <a:pt x="107" y="1298"/>
                    <a:pt x="131" y="11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35"/>
            <p:cNvSpPr/>
            <p:nvPr/>
          </p:nvSpPr>
          <p:spPr>
            <a:xfrm>
              <a:off x="6234100" y="3131775"/>
              <a:ext cx="27100" cy="42275"/>
            </a:xfrm>
            <a:custGeom>
              <a:avLst/>
              <a:gdLst/>
              <a:ahLst/>
              <a:cxnLst/>
              <a:rect l="l" t="t" r="r" b="b"/>
              <a:pathLst>
                <a:path w="1084" h="1691" extrusionOk="0">
                  <a:moveTo>
                    <a:pt x="1084" y="1584"/>
                  </a:moveTo>
                  <a:cubicBezTo>
                    <a:pt x="667" y="1679"/>
                    <a:pt x="322" y="1691"/>
                    <a:pt x="1" y="1476"/>
                  </a:cubicBezTo>
                  <a:cubicBezTo>
                    <a:pt x="60" y="929"/>
                    <a:pt x="358" y="512"/>
                    <a:pt x="703" y="0"/>
                  </a:cubicBezTo>
                  <a:cubicBezTo>
                    <a:pt x="965" y="524"/>
                    <a:pt x="1024" y="1036"/>
                    <a:pt x="1084" y="15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35"/>
            <p:cNvSpPr/>
            <p:nvPr/>
          </p:nvSpPr>
          <p:spPr>
            <a:xfrm>
              <a:off x="6075750" y="3009125"/>
              <a:ext cx="550400" cy="463175"/>
            </a:xfrm>
            <a:custGeom>
              <a:avLst/>
              <a:gdLst/>
              <a:ahLst/>
              <a:cxnLst/>
              <a:rect l="l" t="t" r="r" b="b"/>
              <a:pathLst>
                <a:path w="22016" h="18527" extrusionOk="0">
                  <a:moveTo>
                    <a:pt x="21515" y="4323"/>
                  </a:moveTo>
                  <a:cubicBezTo>
                    <a:pt x="21229" y="3394"/>
                    <a:pt x="20801" y="2382"/>
                    <a:pt x="19777" y="1846"/>
                  </a:cubicBezTo>
                  <a:cubicBezTo>
                    <a:pt x="19146" y="1525"/>
                    <a:pt x="18407" y="1168"/>
                    <a:pt x="17610" y="1001"/>
                  </a:cubicBezTo>
                  <a:cubicBezTo>
                    <a:pt x="16241" y="715"/>
                    <a:pt x="14443" y="370"/>
                    <a:pt x="12633" y="191"/>
                  </a:cubicBezTo>
                  <a:cubicBezTo>
                    <a:pt x="11657" y="108"/>
                    <a:pt x="10514" y="1"/>
                    <a:pt x="9359" y="1"/>
                  </a:cubicBezTo>
                  <a:cubicBezTo>
                    <a:pt x="8561" y="1"/>
                    <a:pt x="7847" y="48"/>
                    <a:pt x="7168" y="132"/>
                  </a:cubicBezTo>
                  <a:cubicBezTo>
                    <a:pt x="5811" y="310"/>
                    <a:pt x="4811" y="632"/>
                    <a:pt x="3906" y="1168"/>
                  </a:cubicBezTo>
                  <a:cubicBezTo>
                    <a:pt x="1810" y="2430"/>
                    <a:pt x="572" y="4216"/>
                    <a:pt x="119" y="6621"/>
                  </a:cubicBezTo>
                  <a:cubicBezTo>
                    <a:pt x="0" y="7311"/>
                    <a:pt x="60" y="7978"/>
                    <a:pt x="108" y="8633"/>
                  </a:cubicBezTo>
                  <a:cubicBezTo>
                    <a:pt x="143" y="8907"/>
                    <a:pt x="155" y="9180"/>
                    <a:pt x="167" y="9466"/>
                  </a:cubicBezTo>
                  <a:cubicBezTo>
                    <a:pt x="203" y="10252"/>
                    <a:pt x="608" y="10871"/>
                    <a:pt x="1001" y="11443"/>
                  </a:cubicBezTo>
                  <a:cubicBezTo>
                    <a:pt x="1143" y="11657"/>
                    <a:pt x="1286" y="11859"/>
                    <a:pt x="1405" y="12086"/>
                  </a:cubicBezTo>
                  <a:cubicBezTo>
                    <a:pt x="1441" y="12145"/>
                    <a:pt x="1489" y="12193"/>
                    <a:pt x="1536" y="12217"/>
                  </a:cubicBezTo>
                  <a:lnTo>
                    <a:pt x="1572" y="12252"/>
                  </a:lnTo>
                  <a:cubicBezTo>
                    <a:pt x="2489" y="12990"/>
                    <a:pt x="3608" y="13550"/>
                    <a:pt x="5084" y="13943"/>
                  </a:cubicBezTo>
                  <a:cubicBezTo>
                    <a:pt x="5918" y="14181"/>
                    <a:pt x="6775" y="14455"/>
                    <a:pt x="7644" y="14741"/>
                  </a:cubicBezTo>
                  <a:cubicBezTo>
                    <a:pt x="8061" y="14872"/>
                    <a:pt x="8061" y="14872"/>
                    <a:pt x="7966" y="15348"/>
                  </a:cubicBezTo>
                  <a:cubicBezTo>
                    <a:pt x="7787" y="16265"/>
                    <a:pt x="7335" y="17074"/>
                    <a:pt x="6918" y="17741"/>
                  </a:cubicBezTo>
                  <a:cubicBezTo>
                    <a:pt x="6823" y="17872"/>
                    <a:pt x="6763" y="18110"/>
                    <a:pt x="6823" y="18289"/>
                  </a:cubicBezTo>
                  <a:cubicBezTo>
                    <a:pt x="6882" y="18455"/>
                    <a:pt x="7156" y="18527"/>
                    <a:pt x="7287" y="18527"/>
                  </a:cubicBezTo>
                  <a:lnTo>
                    <a:pt x="7335" y="18527"/>
                  </a:lnTo>
                  <a:cubicBezTo>
                    <a:pt x="7406" y="18527"/>
                    <a:pt x="7478" y="18515"/>
                    <a:pt x="7549" y="18515"/>
                  </a:cubicBezTo>
                  <a:cubicBezTo>
                    <a:pt x="7870" y="18491"/>
                    <a:pt x="8192" y="18467"/>
                    <a:pt x="8478" y="18336"/>
                  </a:cubicBezTo>
                  <a:cubicBezTo>
                    <a:pt x="9692" y="17753"/>
                    <a:pt x="11061" y="16979"/>
                    <a:pt x="11930" y="15586"/>
                  </a:cubicBezTo>
                  <a:cubicBezTo>
                    <a:pt x="12073" y="15348"/>
                    <a:pt x="12240" y="15253"/>
                    <a:pt x="12514" y="15253"/>
                  </a:cubicBezTo>
                  <a:lnTo>
                    <a:pt x="12657" y="15253"/>
                  </a:lnTo>
                  <a:lnTo>
                    <a:pt x="13026" y="15253"/>
                  </a:lnTo>
                  <a:cubicBezTo>
                    <a:pt x="13419" y="15253"/>
                    <a:pt x="13859" y="15241"/>
                    <a:pt x="14300" y="15169"/>
                  </a:cubicBezTo>
                  <a:cubicBezTo>
                    <a:pt x="15550" y="14943"/>
                    <a:pt x="17003" y="14598"/>
                    <a:pt x="18324" y="13848"/>
                  </a:cubicBezTo>
                  <a:lnTo>
                    <a:pt x="18384" y="13812"/>
                  </a:lnTo>
                  <a:cubicBezTo>
                    <a:pt x="19015" y="13455"/>
                    <a:pt x="19658" y="13086"/>
                    <a:pt x="20134" y="12467"/>
                  </a:cubicBezTo>
                  <a:cubicBezTo>
                    <a:pt x="21158" y="11145"/>
                    <a:pt x="21717" y="9788"/>
                    <a:pt x="21801" y="8478"/>
                  </a:cubicBezTo>
                  <a:cubicBezTo>
                    <a:pt x="22015" y="6966"/>
                    <a:pt x="21920" y="5609"/>
                    <a:pt x="21515" y="4323"/>
                  </a:cubicBezTo>
                  <a:close/>
                  <a:moveTo>
                    <a:pt x="11573" y="14764"/>
                  </a:moveTo>
                  <a:cubicBezTo>
                    <a:pt x="11526" y="14860"/>
                    <a:pt x="11466" y="14931"/>
                    <a:pt x="11418" y="15014"/>
                  </a:cubicBezTo>
                  <a:cubicBezTo>
                    <a:pt x="11299" y="15229"/>
                    <a:pt x="11204" y="15419"/>
                    <a:pt x="11049" y="15586"/>
                  </a:cubicBezTo>
                  <a:cubicBezTo>
                    <a:pt x="10311" y="16443"/>
                    <a:pt x="9371" y="17122"/>
                    <a:pt x="8263" y="17562"/>
                  </a:cubicBezTo>
                  <a:cubicBezTo>
                    <a:pt x="8168" y="17610"/>
                    <a:pt x="8049" y="17610"/>
                    <a:pt x="7894" y="17622"/>
                  </a:cubicBezTo>
                  <a:lnTo>
                    <a:pt x="7835" y="17622"/>
                  </a:lnTo>
                  <a:cubicBezTo>
                    <a:pt x="7894" y="17491"/>
                    <a:pt x="7942" y="17372"/>
                    <a:pt x="8001" y="17229"/>
                  </a:cubicBezTo>
                  <a:cubicBezTo>
                    <a:pt x="8180" y="16789"/>
                    <a:pt x="8335" y="16419"/>
                    <a:pt x="8478" y="16015"/>
                  </a:cubicBezTo>
                  <a:cubicBezTo>
                    <a:pt x="8585" y="15717"/>
                    <a:pt x="8632" y="15407"/>
                    <a:pt x="8704" y="14955"/>
                  </a:cubicBezTo>
                  <a:cubicBezTo>
                    <a:pt x="8763" y="14395"/>
                    <a:pt x="8621" y="14193"/>
                    <a:pt x="8073" y="14038"/>
                  </a:cubicBezTo>
                  <a:lnTo>
                    <a:pt x="7227" y="13812"/>
                  </a:lnTo>
                  <a:cubicBezTo>
                    <a:pt x="6870" y="13717"/>
                    <a:pt x="6513" y="13633"/>
                    <a:pt x="6156" y="13514"/>
                  </a:cubicBezTo>
                  <a:lnTo>
                    <a:pt x="5715" y="13383"/>
                  </a:lnTo>
                  <a:cubicBezTo>
                    <a:pt x="4965" y="13145"/>
                    <a:pt x="4191" y="12907"/>
                    <a:pt x="3441" y="12586"/>
                  </a:cubicBezTo>
                  <a:cubicBezTo>
                    <a:pt x="2060" y="12014"/>
                    <a:pt x="1179" y="11026"/>
                    <a:pt x="870" y="9752"/>
                  </a:cubicBezTo>
                  <a:cubicBezTo>
                    <a:pt x="119" y="6609"/>
                    <a:pt x="1215" y="3775"/>
                    <a:pt x="3810" y="1989"/>
                  </a:cubicBezTo>
                  <a:cubicBezTo>
                    <a:pt x="4739" y="1358"/>
                    <a:pt x="5775" y="977"/>
                    <a:pt x="7013" y="846"/>
                  </a:cubicBezTo>
                  <a:cubicBezTo>
                    <a:pt x="7739" y="775"/>
                    <a:pt x="8490" y="727"/>
                    <a:pt x="9275" y="727"/>
                  </a:cubicBezTo>
                  <a:cubicBezTo>
                    <a:pt x="11180" y="727"/>
                    <a:pt x="13073" y="953"/>
                    <a:pt x="14859" y="1191"/>
                  </a:cubicBezTo>
                  <a:cubicBezTo>
                    <a:pt x="16062" y="1358"/>
                    <a:pt x="17145" y="1596"/>
                    <a:pt x="18205" y="1918"/>
                  </a:cubicBezTo>
                  <a:cubicBezTo>
                    <a:pt x="19503" y="2334"/>
                    <a:pt x="20277" y="3084"/>
                    <a:pt x="20682" y="4251"/>
                  </a:cubicBezTo>
                  <a:cubicBezTo>
                    <a:pt x="21372" y="6359"/>
                    <a:pt x="21313" y="8442"/>
                    <a:pt x="20503" y="10442"/>
                  </a:cubicBezTo>
                  <a:cubicBezTo>
                    <a:pt x="20086" y="11478"/>
                    <a:pt x="19408" y="12264"/>
                    <a:pt x="18515" y="12800"/>
                  </a:cubicBezTo>
                  <a:cubicBezTo>
                    <a:pt x="16705" y="13871"/>
                    <a:pt x="14931" y="14395"/>
                    <a:pt x="13097" y="14395"/>
                  </a:cubicBezTo>
                  <a:cubicBezTo>
                    <a:pt x="12847" y="14395"/>
                    <a:pt x="12597" y="14372"/>
                    <a:pt x="12347" y="14360"/>
                  </a:cubicBezTo>
                  <a:lnTo>
                    <a:pt x="12228" y="14360"/>
                  </a:lnTo>
                  <a:cubicBezTo>
                    <a:pt x="11930" y="14407"/>
                    <a:pt x="11716" y="14526"/>
                    <a:pt x="11573" y="147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35"/>
            <p:cNvSpPr/>
            <p:nvPr/>
          </p:nvSpPr>
          <p:spPr>
            <a:xfrm>
              <a:off x="6315950" y="3095450"/>
              <a:ext cx="81000" cy="143200"/>
            </a:xfrm>
            <a:custGeom>
              <a:avLst/>
              <a:gdLst/>
              <a:ahLst/>
              <a:cxnLst/>
              <a:rect l="l" t="t" r="r" b="b"/>
              <a:pathLst>
                <a:path w="3240" h="5728" extrusionOk="0">
                  <a:moveTo>
                    <a:pt x="2549" y="3263"/>
                  </a:moveTo>
                  <a:lnTo>
                    <a:pt x="2382" y="3132"/>
                  </a:lnTo>
                  <a:cubicBezTo>
                    <a:pt x="2442" y="3049"/>
                    <a:pt x="2501" y="2977"/>
                    <a:pt x="2549" y="2906"/>
                  </a:cubicBezTo>
                  <a:cubicBezTo>
                    <a:pt x="2739" y="2644"/>
                    <a:pt x="2918" y="2417"/>
                    <a:pt x="3037" y="2132"/>
                  </a:cubicBezTo>
                  <a:cubicBezTo>
                    <a:pt x="3239" y="1655"/>
                    <a:pt x="3180" y="1144"/>
                    <a:pt x="2882" y="751"/>
                  </a:cubicBezTo>
                  <a:cubicBezTo>
                    <a:pt x="2549" y="286"/>
                    <a:pt x="1965" y="1"/>
                    <a:pt x="1382" y="1"/>
                  </a:cubicBezTo>
                  <a:cubicBezTo>
                    <a:pt x="1132" y="1"/>
                    <a:pt x="882" y="60"/>
                    <a:pt x="656" y="167"/>
                  </a:cubicBezTo>
                  <a:lnTo>
                    <a:pt x="584" y="191"/>
                  </a:lnTo>
                  <a:lnTo>
                    <a:pt x="548" y="465"/>
                  </a:lnTo>
                  <a:lnTo>
                    <a:pt x="501" y="822"/>
                  </a:lnTo>
                  <a:lnTo>
                    <a:pt x="382" y="1894"/>
                  </a:lnTo>
                  <a:lnTo>
                    <a:pt x="203" y="3501"/>
                  </a:lnTo>
                  <a:cubicBezTo>
                    <a:pt x="191" y="3691"/>
                    <a:pt x="167" y="3870"/>
                    <a:pt x="144" y="4061"/>
                  </a:cubicBezTo>
                  <a:cubicBezTo>
                    <a:pt x="96" y="4394"/>
                    <a:pt x="72" y="4727"/>
                    <a:pt x="25" y="5073"/>
                  </a:cubicBezTo>
                  <a:cubicBezTo>
                    <a:pt x="1" y="5311"/>
                    <a:pt x="84" y="5442"/>
                    <a:pt x="144" y="5525"/>
                  </a:cubicBezTo>
                  <a:cubicBezTo>
                    <a:pt x="215" y="5596"/>
                    <a:pt x="334" y="5680"/>
                    <a:pt x="584" y="5704"/>
                  </a:cubicBezTo>
                  <a:cubicBezTo>
                    <a:pt x="667" y="5704"/>
                    <a:pt x="763" y="5704"/>
                    <a:pt x="858" y="5716"/>
                  </a:cubicBezTo>
                  <a:cubicBezTo>
                    <a:pt x="1025" y="5716"/>
                    <a:pt x="1179" y="5727"/>
                    <a:pt x="1334" y="5727"/>
                  </a:cubicBezTo>
                  <a:cubicBezTo>
                    <a:pt x="1537" y="5727"/>
                    <a:pt x="1680" y="5716"/>
                    <a:pt x="1834" y="5704"/>
                  </a:cubicBezTo>
                  <a:cubicBezTo>
                    <a:pt x="2394" y="5644"/>
                    <a:pt x="2811" y="5287"/>
                    <a:pt x="2989" y="4692"/>
                  </a:cubicBezTo>
                  <a:cubicBezTo>
                    <a:pt x="3204" y="4049"/>
                    <a:pt x="3096" y="3703"/>
                    <a:pt x="2549" y="3263"/>
                  </a:cubicBezTo>
                  <a:close/>
                  <a:moveTo>
                    <a:pt x="2287" y="1310"/>
                  </a:moveTo>
                  <a:cubicBezTo>
                    <a:pt x="2513" y="1584"/>
                    <a:pt x="2442" y="2013"/>
                    <a:pt x="2144" y="2263"/>
                  </a:cubicBezTo>
                  <a:cubicBezTo>
                    <a:pt x="2025" y="2370"/>
                    <a:pt x="1858" y="2453"/>
                    <a:pt x="1680" y="2513"/>
                  </a:cubicBezTo>
                  <a:cubicBezTo>
                    <a:pt x="1501" y="2572"/>
                    <a:pt x="1370" y="2608"/>
                    <a:pt x="1263" y="2608"/>
                  </a:cubicBezTo>
                  <a:cubicBezTo>
                    <a:pt x="1179" y="2608"/>
                    <a:pt x="1144" y="2572"/>
                    <a:pt x="1120" y="2560"/>
                  </a:cubicBezTo>
                  <a:cubicBezTo>
                    <a:pt x="1060" y="2489"/>
                    <a:pt x="1037" y="2310"/>
                    <a:pt x="1072" y="2013"/>
                  </a:cubicBezTo>
                  <a:cubicBezTo>
                    <a:pt x="1084" y="1917"/>
                    <a:pt x="1084" y="1834"/>
                    <a:pt x="1096" y="1763"/>
                  </a:cubicBezTo>
                  <a:lnTo>
                    <a:pt x="1120" y="1763"/>
                  </a:lnTo>
                  <a:lnTo>
                    <a:pt x="1132" y="1608"/>
                  </a:lnTo>
                  <a:cubicBezTo>
                    <a:pt x="1144" y="1536"/>
                    <a:pt x="1144" y="1465"/>
                    <a:pt x="1156" y="1382"/>
                  </a:cubicBezTo>
                  <a:cubicBezTo>
                    <a:pt x="1179" y="1227"/>
                    <a:pt x="1203" y="1048"/>
                    <a:pt x="1239" y="870"/>
                  </a:cubicBezTo>
                  <a:cubicBezTo>
                    <a:pt x="1251" y="774"/>
                    <a:pt x="1299" y="667"/>
                    <a:pt x="1394" y="667"/>
                  </a:cubicBezTo>
                  <a:cubicBezTo>
                    <a:pt x="1429" y="667"/>
                    <a:pt x="1453" y="691"/>
                    <a:pt x="1489" y="703"/>
                  </a:cubicBezTo>
                  <a:cubicBezTo>
                    <a:pt x="1715" y="822"/>
                    <a:pt x="2072" y="1024"/>
                    <a:pt x="2287" y="1310"/>
                  </a:cubicBezTo>
                  <a:close/>
                  <a:moveTo>
                    <a:pt x="894" y="3453"/>
                  </a:moveTo>
                  <a:cubicBezTo>
                    <a:pt x="953" y="3453"/>
                    <a:pt x="1001" y="3441"/>
                    <a:pt x="1037" y="3441"/>
                  </a:cubicBezTo>
                  <a:cubicBezTo>
                    <a:pt x="1453" y="3441"/>
                    <a:pt x="1787" y="3620"/>
                    <a:pt x="2108" y="3811"/>
                  </a:cubicBezTo>
                  <a:cubicBezTo>
                    <a:pt x="2453" y="4025"/>
                    <a:pt x="2453" y="4180"/>
                    <a:pt x="2406" y="4299"/>
                  </a:cubicBezTo>
                  <a:cubicBezTo>
                    <a:pt x="2311" y="4644"/>
                    <a:pt x="2156" y="4823"/>
                    <a:pt x="1930" y="4870"/>
                  </a:cubicBezTo>
                  <a:cubicBezTo>
                    <a:pt x="1751" y="4906"/>
                    <a:pt x="1560" y="4954"/>
                    <a:pt x="1334" y="4954"/>
                  </a:cubicBezTo>
                  <a:cubicBezTo>
                    <a:pt x="1144" y="4954"/>
                    <a:pt x="965" y="4930"/>
                    <a:pt x="787" y="48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35"/>
            <p:cNvSpPr/>
            <p:nvPr/>
          </p:nvSpPr>
          <p:spPr>
            <a:xfrm>
              <a:off x="6197775" y="3106750"/>
              <a:ext cx="87250" cy="125350"/>
            </a:xfrm>
            <a:custGeom>
              <a:avLst/>
              <a:gdLst/>
              <a:ahLst/>
              <a:cxnLst/>
              <a:rect l="l" t="t" r="r" b="b"/>
              <a:pathLst>
                <a:path w="3490" h="5014" extrusionOk="0">
                  <a:moveTo>
                    <a:pt x="3263" y="3239"/>
                  </a:moveTo>
                  <a:lnTo>
                    <a:pt x="3192" y="2858"/>
                  </a:lnTo>
                  <a:cubicBezTo>
                    <a:pt x="3061" y="2216"/>
                    <a:pt x="2930" y="1561"/>
                    <a:pt x="2775" y="906"/>
                  </a:cubicBezTo>
                  <a:cubicBezTo>
                    <a:pt x="2727" y="715"/>
                    <a:pt x="2644" y="549"/>
                    <a:pt x="2573" y="382"/>
                  </a:cubicBezTo>
                  <a:cubicBezTo>
                    <a:pt x="2537" y="311"/>
                    <a:pt x="2489" y="239"/>
                    <a:pt x="2466" y="180"/>
                  </a:cubicBezTo>
                  <a:lnTo>
                    <a:pt x="2430" y="120"/>
                  </a:lnTo>
                  <a:lnTo>
                    <a:pt x="2370" y="96"/>
                  </a:lnTo>
                  <a:cubicBezTo>
                    <a:pt x="2335" y="84"/>
                    <a:pt x="2263" y="72"/>
                    <a:pt x="2227" y="37"/>
                  </a:cubicBezTo>
                  <a:lnTo>
                    <a:pt x="2108" y="1"/>
                  </a:lnTo>
                  <a:lnTo>
                    <a:pt x="2049" y="96"/>
                  </a:lnTo>
                  <a:cubicBezTo>
                    <a:pt x="2037" y="120"/>
                    <a:pt x="2013" y="144"/>
                    <a:pt x="2013" y="156"/>
                  </a:cubicBezTo>
                  <a:cubicBezTo>
                    <a:pt x="1989" y="203"/>
                    <a:pt x="1954" y="263"/>
                    <a:pt x="1930" y="322"/>
                  </a:cubicBezTo>
                  <a:lnTo>
                    <a:pt x="1715" y="775"/>
                  </a:lnTo>
                  <a:cubicBezTo>
                    <a:pt x="1168" y="1965"/>
                    <a:pt x="596" y="3192"/>
                    <a:pt x="49" y="4418"/>
                  </a:cubicBezTo>
                  <a:cubicBezTo>
                    <a:pt x="1" y="4525"/>
                    <a:pt x="49" y="4621"/>
                    <a:pt x="84" y="4716"/>
                  </a:cubicBezTo>
                  <a:cubicBezTo>
                    <a:pt x="96" y="4740"/>
                    <a:pt x="96" y="4775"/>
                    <a:pt x="108" y="4787"/>
                  </a:cubicBezTo>
                  <a:lnTo>
                    <a:pt x="168" y="5013"/>
                  </a:lnTo>
                  <a:lnTo>
                    <a:pt x="346" y="4859"/>
                  </a:lnTo>
                  <a:cubicBezTo>
                    <a:pt x="584" y="4680"/>
                    <a:pt x="692" y="4478"/>
                    <a:pt x="763" y="4287"/>
                  </a:cubicBezTo>
                  <a:lnTo>
                    <a:pt x="906" y="3966"/>
                  </a:lnTo>
                  <a:cubicBezTo>
                    <a:pt x="989" y="3763"/>
                    <a:pt x="1061" y="3573"/>
                    <a:pt x="1168" y="3394"/>
                  </a:cubicBezTo>
                  <a:cubicBezTo>
                    <a:pt x="1215" y="3311"/>
                    <a:pt x="1334" y="3228"/>
                    <a:pt x="1394" y="3228"/>
                  </a:cubicBezTo>
                  <a:lnTo>
                    <a:pt x="1537" y="3228"/>
                  </a:lnTo>
                  <a:cubicBezTo>
                    <a:pt x="1775" y="3228"/>
                    <a:pt x="2013" y="3239"/>
                    <a:pt x="2251" y="3251"/>
                  </a:cubicBezTo>
                  <a:cubicBezTo>
                    <a:pt x="2335" y="3251"/>
                    <a:pt x="2406" y="3275"/>
                    <a:pt x="2477" y="3275"/>
                  </a:cubicBezTo>
                  <a:cubicBezTo>
                    <a:pt x="2608" y="3489"/>
                    <a:pt x="2644" y="3751"/>
                    <a:pt x="2656" y="4013"/>
                  </a:cubicBezTo>
                  <a:cubicBezTo>
                    <a:pt x="2692" y="4299"/>
                    <a:pt x="2716" y="4597"/>
                    <a:pt x="2894" y="4883"/>
                  </a:cubicBezTo>
                  <a:lnTo>
                    <a:pt x="2978" y="5013"/>
                  </a:lnTo>
                  <a:lnTo>
                    <a:pt x="3120" y="4894"/>
                  </a:lnTo>
                  <a:cubicBezTo>
                    <a:pt x="3430" y="4621"/>
                    <a:pt x="3489" y="4585"/>
                    <a:pt x="3430" y="4240"/>
                  </a:cubicBezTo>
                  <a:cubicBezTo>
                    <a:pt x="3406" y="3906"/>
                    <a:pt x="3347" y="3585"/>
                    <a:pt x="3263" y="3239"/>
                  </a:cubicBezTo>
                  <a:close/>
                  <a:moveTo>
                    <a:pt x="2370" y="2466"/>
                  </a:moveTo>
                  <a:cubicBezTo>
                    <a:pt x="2239" y="2501"/>
                    <a:pt x="2132" y="2501"/>
                    <a:pt x="2037" y="2501"/>
                  </a:cubicBezTo>
                  <a:cubicBezTo>
                    <a:pt x="1870" y="2501"/>
                    <a:pt x="1739" y="2466"/>
                    <a:pt x="1596" y="2394"/>
                  </a:cubicBezTo>
                  <a:cubicBezTo>
                    <a:pt x="1656" y="2001"/>
                    <a:pt x="1858" y="1680"/>
                    <a:pt x="2108" y="1287"/>
                  </a:cubicBezTo>
                  <a:cubicBezTo>
                    <a:pt x="2275" y="1680"/>
                    <a:pt x="2335" y="2049"/>
                    <a:pt x="2370" y="2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35"/>
            <p:cNvSpPr/>
            <p:nvPr/>
          </p:nvSpPr>
          <p:spPr>
            <a:xfrm>
              <a:off x="6404950" y="3120750"/>
              <a:ext cx="91400" cy="122375"/>
            </a:xfrm>
            <a:custGeom>
              <a:avLst/>
              <a:gdLst/>
              <a:ahLst/>
              <a:cxnLst/>
              <a:rect l="l" t="t" r="r" b="b"/>
              <a:pathLst>
                <a:path w="3656" h="4895" extrusionOk="0">
                  <a:moveTo>
                    <a:pt x="1156" y="4513"/>
                  </a:moveTo>
                  <a:cubicBezTo>
                    <a:pt x="1560" y="4763"/>
                    <a:pt x="2025" y="4894"/>
                    <a:pt x="2537" y="4894"/>
                  </a:cubicBezTo>
                  <a:cubicBezTo>
                    <a:pt x="2751" y="4894"/>
                    <a:pt x="2953" y="4882"/>
                    <a:pt x="3180" y="4834"/>
                  </a:cubicBezTo>
                  <a:cubicBezTo>
                    <a:pt x="3358" y="4811"/>
                    <a:pt x="3489" y="4739"/>
                    <a:pt x="3573" y="4596"/>
                  </a:cubicBezTo>
                  <a:cubicBezTo>
                    <a:pt x="3656" y="4465"/>
                    <a:pt x="3656" y="4287"/>
                    <a:pt x="3584" y="4061"/>
                  </a:cubicBezTo>
                  <a:lnTo>
                    <a:pt x="3537" y="3942"/>
                  </a:lnTo>
                  <a:lnTo>
                    <a:pt x="3418" y="3965"/>
                  </a:lnTo>
                  <a:cubicBezTo>
                    <a:pt x="3370" y="3965"/>
                    <a:pt x="3334" y="3977"/>
                    <a:pt x="3299" y="3977"/>
                  </a:cubicBezTo>
                  <a:cubicBezTo>
                    <a:pt x="3227" y="3977"/>
                    <a:pt x="3132" y="3989"/>
                    <a:pt x="3061" y="4025"/>
                  </a:cubicBezTo>
                  <a:cubicBezTo>
                    <a:pt x="2930" y="4061"/>
                    <a:pt x="2799" y="4096"/>
                    <a:pt x="2632" y="4096"/>
                  </a:cubicBezTo>
                  <a:cubicBezTo>
                    <a:pt x="2418" y="4096"/>
                    <a:pt x="2227" y="4049"/>
                    <a:pt x="2049" y="4001"/>
                  </a:cubicBezTo>
                  <a:cubicBezTo>
                    <a:pt x="1596" y="3906"/>
                    <a:pt x="1263" y="3632"/>
                    <a:pt x="1096" y="3275"/>
                  </a:cubicBezTo>
                  <a:cubicBezTo>
                    <a:pt x="917" y="2906"/>
                    <a:pt x="929" y="2489"/>
                    <a:pt x="1144" y="2084"/>
                  </a:cubicBezTo>
                  <a:cubicBezTo>
                    <a:pt x="1572" y="1227"/>
                    <a:pt x="2191" y="763"/>
                    <a:pt x="3073" y="703"/>
                  </a:cubicBezTo>
                  <a:cubicBezTo>
                    <a:pt x="3239" y="691"/>
                    <a:pt x="3561" y="655"/>
                    <a:pt x="3549" y="251"/>
                  </a:cubicBezTo>
                  <a:lnTo>
                    <a:pt x="3549" y="179"/>
                  </a:lnTo>
                  <a:lnTo>
                    <a:pt x="3477" y="132"/>
                  </a:lnTo>
                  <a:cubicBezTo>
                    <a:pt x="3323" y="48"/>
                    <a:pt x="3180" y="1"/>
                    <a:pt x="3013" y="1"/>
                  </a:cubicBezTo>
                  <a:cubicBezTo>
                    <a:pt x="2787" y="1"/>
                    <a:pt x="2596" y="72"/>
                    <a:pt x="2394" y="155"/>
                  </a:cubicBezTo>
                  <a:lnTo>
                    <a:pt x="2346" y="167"/>
                  </a:lnTo>
                  <a:cubicBezTo>
                    <a:pt x="1418" y="489"/>
                    <a:pt x="751" y="1144"/>
                    <a:pt x="394" y="2096"/>
                  </a:cubicBezTo>
                  <a:cubicBezTo>
                    <a:pt x="1" y="3084"/>
                    <a:pt x="263" y="3942"/>
                    <a:pt x="1156" y="45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66" name="Google Shape;466;p35"/>
          <p:cNvSpPr/>
          <p:nvPr/>
        </p:nvSpPr>
        <p:spPr>
          <a:xfrm rot="2006702">
            <a:off x="644235" y="5515556"/>
            <a:ext cx="785101" cy="754793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959F92-DE85-CE8C-DACF-914EEC99995C}"/>
              </a:ext>
            </a:extLst>
          </p:cNvPr>
          <p:cNvSpPr/>
          <p:nvPr/>
        </p:nvSpPr>
        <p:spPr>
          <a:xfrm>
            <a:off x="516203" y="175570"/>
            <a:ext cx="448552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842041-4ED6-9A2F-9CBD-2CF04AE6EC39}"/>
              </a:ext>
            </a:extLst>
          </p:cNvPr>
          <p:cNvSpPr txBox="1"/>
          <p:nvPr/>
        </p:nvSpPr>
        <p:spPr>
          <a:xfrm>
            <a:off x="8058735" y="991178"/>
            <a:ext cx="2548328" cy="584775"/>
          </a:xfrm>
          <a:prstGeom prst="rect">
            <a:avLst/>
          </a:prstGeom>
          <a:noFill/>
          <a:ln w="57150">
            <a:solidFill>
              <a:schemeClr val="accent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Xô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D1E2F8B-8EEB-1968-BED1-DC8F813033FF}"/>
              </a:ext>
            </a:extLst>
          </p:cNvPr>
          <p:cNvSpPr txBox="1"/>
          <p:nvPr/>
        </p:nvSpPr>
        <p:spPr>
          <a:xfrm>
            <a:off x="7670823" y="3131550"/>
            <a:ext cx="3678549" cy="584775"/>
          </a:xfrm>
          <a:prstGeom prst="rect">
            <a:avLst/>
          </a:prstGeom>
          <a:noFill/>
          <a:ln w="57150">
            <a:solidFill>
              <a:srgbClr val="FFFF0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 Âu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84A95DC-FA93-DE43-8ABA-06405F58B0CC}"/>
              </a:ext>
            </a:extLst>
          </p:cNvPr>
          <p:cNvSpPr txBox="1"/>
          <p:nvPr/>
        </p:nvSpPr>
        <p:spPr>
          <a:xfrm>
            <a:off x="7571803" y="4886475"/>
            <a:ext cx="4215620" cy="1077218"/>
          </a:xfrm>
          <a:prstGeom prst="rect">
            <a:avLst/>
          </a:prstGeom>
          <a:noFill/>
          <a:ln w="57150">
            <a:solidFill>
              <a:srgbClr val="0070C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 hình thành hệ thống xã hội chủ nghĩa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ân dân đông âu.mp4" descr="nhân dân đông âu.mp4">
            <a:hlinkClick r:id="" action="ppaction://media"/>
            <a:extLst>
              <a:ext uri="{FF2B5EF4-FFF2-40B4-BE49-F238E27FC236}">
                <a16:creationId xmlns:a16="http://schemas.microsoft.com/office/drawing/2014/main" id="{BA8A5BFE-5C53-7FAF-B67B-169AD78C86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79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9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4;p28">
            <a:extLst>
              <a:ext uri="{FF2B5EF4-FFF2-40B4-BE49-F238E27FC236}">
                <a16:creationId xmlns:a16="http://schemas.microsoft.com/office/drawing/2014/main" id="{1C450574-1283-482F-F8A3-324A65997509}"/>
              </a:ext>
            </a:extLst>
          </p:cNvPr>
          <p:cNvSpPr txBox="1">
            <a:spLocks/>
          </p:cNvSpPr>
          <p:nvPr/>
        </p:nvSpPr>
        <p:spPr>
          <a:xfrm>
            <a:off x="1353407" y="0"/>
            <a:ext cx="11013477" cy="141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pPr algn="ctr"/>
            <a:r>
              <a:rPr lang="vi-VN" sz="3200" kern="0"/>
              <a:t>BÀI 1 : LIÊN XÔ VÀ CÁC NƯỚC ĐÔNG ÂU TỪ NĂM 1945 ĐẾN GIỮA NHỮNG  NĂM 70 CỦA THẾ KỶ XX. (t2) </a:t>
            </a:r>
            <a:endParaRPr lang="vi-VN" sz="3200" kern="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C1E806-EBBE-B6C8-84A5-0140B5300D19}"/>
              </a:ext>
            </a:extLst>
          </p:cNvPr>
          <p:cNvSpPr/>
          <p:nvPr/>
        </p:nvSpPr>
        <p:spPr>
          <a:xfrm>
            <a:off x="143781" y="1155165"/>
            <a:ext cx="24192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II. ĐÔNG ÂU </a:t>
            </a:r>
            <a:endParaRPr lang="en-VN" sz="2000" dirty="0"/>
          </a:p>
        </p:txBody>
      </p:sp>
      <p:sp>
        <p:nvSpPr>
          <p:cNvPr id="4" name="Rectangles 44038">
            <a:extLst>
              <a:ext uri="{FF2B5EF4-FFF2-40B4-BE49-F238E27FC236}">
                <a16:creationId xmlns:a16="http://schemas.microsoft.com/office/drawing/2014/main" id="{26E932F5-1618-766E-9A33-D1C8577CE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40443"/>
            <a:ext cx="8670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1)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ra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đời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nước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chủ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Đông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Âu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.</a:t>
            </a:r>
          </a:p>
        </p:txBody>
      </p:sp>
      <p:sp>
        <p:nvSpPr>
          <p:cNvPr id="5" name="Rectangles 44039">
            <a:extLst>
              <a:ext uri="{FF2B5EF4-FFF2-40B4-BE49-F238E27FC236}">
                <a16:creationId xmlns:a16="http://schemas.microsoft.com/office/drawing/2014/main" id="{DD578BB3-2F9D-B3C6-5BA4-55C56C003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90761"/>
            <a:ext cx="34676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a)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Hoàn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cảnh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ra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b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đời</a:t>
            </a:r>
            <a:r>
              <a:rPr lang="en-US" altLang="en-V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:</a:t>
            </a:r>
          </a:p>
        </p:txBody>
      </p:sp>
      <p:sp>
        <p:nvSpPr>
          <p:cNvPr id="6" name="Rectangles 44041">
            <a:extLst>
              <a:ext uri="{FF2B5EF4-FFF2-40B4-BE49-F238E27FC236}">
                <a16:creationId xmlns:a16="http://schemas.microsoft.com/office/drawing/2014/main" id="{60C08852-716B-0D6E-96B0-BEF5CE081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5073" y="2741079"/>
            <a:ext cx="7045377" cy="324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-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Bị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PX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Đức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chiếm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đóng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nô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dịch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.</a:t>
            </a: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-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Năm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1945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đã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nổi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dậy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khởi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nghĩa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vũ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trang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giành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chính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quyền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.</a:t>
            </a: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-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Dưới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lãnh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đạo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những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người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cộng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sản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loạt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nước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chủ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ra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800" dirty="0" err="1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đời</a:t>
            </a:r>
            <a:r>
              <a:rPr lang="en-US" altLang="en-VN" sz="2800" dirty="0">
                <a:solidFill>
                  <a:schemeClr val="accent6">
                    <a:lumMod val="10000"/>
                  </a:schemeClr>
                </a:solidFill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91880D-B8E4-C3AF-D3A9-755585E734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278" y="2190761"/>
            <a:ext cx="4996721" cy="4640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14C4086-3F88-C54A-839C-602B7C7A5986}"/>
              </a:ext>
            </a:extLst>
          </p:cNvPr>
          <p:cNvSpPr/>
          <p:nvPr/>
        </p:nvSpPr>
        <p:spPr>
          <a:xfrm>
            <a:off x="-15932" y="3366984"/>
            <a:ext cx="7108723" cy="1327354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EACCA6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en-US" altLang="en-VN" sz="2800" b="1" dirty="0" err="1">
                <a:solidFill>
                  <a:srgbClr val="FF3300"/>
                </a:solidFill>
              </a:rPr>
              <a:t>Các</a:t>
            </a:r>
            <a:r>
              <a:rPr lang="en-US" altLang="en-VN" sz="2800" b="1" dirty="0">
                <a:solidFill>
                  <a:srgbClr val="FF3300"/>
                </a:solidFill>
              </a:rPr>
              <a:t> </a:t>
            </a:r>
            <a:r>
              <a:rPr lang="en-US" altLang="en-VN" sz="2800" b="1" dirty="0" err="1">
                <a:solidFill>
                  <a:srgbClr val="FF3300"/>
                </a:solidFill>
              </a:rPr>
              <a:t>nước</a:t>
            </a:r>
            <a:r>
              <a:rPr lang="en-US" altLang="en-VN" sz="2800" b="1" dirty="0">
                <a:solidFill>
                  <a:srgbClr val="FF3300"/>
                </a:solidFill>
              </a:rPr>
              <a:t> </a:t>
            </a:r>
            <a:r>
              <a:rPr lang="en-US" altLang="en-VN" sz="2800" b="1" dirty="0" err="1">
                <a:solidFill>
                  <a:srgbClr val="FF3300"/>
                </a:solidFill>
              </a:rPr>
              <a:t>dân</a:t>
            </a:r>
            <a:r>
              <a:rPr lang="en-US" altLang="en-VN" sz="2800" b="1" dirty="0">
                <a:solidFill>
                  <a:srgbClr val="FF3300"/>
                </a:solidFill>
              </a:rPr>
              <a:t> </a:t>
            </a:r>
            <a:r>
              <a:rPr lang="en-US" altLang="en-VN" sz="2800" b="1" dirty="0" err="1">
                <a:solidFill>
                  <a:srgbClr val="FF3300"/>
                </a:solidFill>
              </a:rPr>
              <a:t>chủ</a:t>
            </a:r>
            <a:r>
              <a:rPr lang="en-US" altLang="en-VN" sz="2800" b="1" dirty="0">
                <a:solidFill>
                  <a:srgbClr val="FF3300"/>
                </a:solidFill>
              </a:rPr>
              <a:t> </a:t>
            </a:r>
            <a:r>
              <a:rPr lang="en-US" altLang="en-VN" sz="2800" b="1" dirty="0" err="1">
                <a:solidFill>
                  <a:srgbClr val="FF3300"/>
                </a:solidFill>
              </a:rPr>
              <a:t>Đông</a:t>
            </a:r>
            <a:r>
              <a:rPr lang="en-US" altLang="en-VN" sz="2800" b="1" dirty="0">
                <a:solidFill>
                  <a:srgbClr val="FF3300"/>
                </a:solidFill>
              </a:rPr>
              <a:t> </a:t>
            </a:r>
            <a:r>
              <a:rPr lang="en-US" altLang="en-VN" sz="2800" b="1" dirty="0" err="1">
                <a:solidFill>
                  <a:srgbClr val="FF3300"/>
                </a:solidFill>
              </a:rPr>
              <a:t>Âu</a:t>
            </a:r>
            <a:r>
              <a:rPr lang="en-US" altLang="en-VN" sz="2800" b="1" dirty="0">
                <a:solidFill>
                  <a:srgbClr val="FF3300"/>
                </a:solidFill>
              </a:rPr>
              <a:t> </a:t>
            </a:r>
            <a:r>
              <a:rPr lang="en-US" altLang="en-VN" sz="2800" b="1" dirty="0" err="1">
                <a:solidFill>
                  <a:srgbClr val="FF3300"/>
                </a:solidFill>
              </a:rPr>
              <a:t>ra</a:t>
            </a:r>
            <a:r>
              <a:rPr lang="en-US" altLang="en-VN" sz="2800" b="1" dirty="0">
                <a:solidFill>
                  <a:srgbClr val="FF3300"/>
                </a:solidFill>
              </a:rPr>
              <a:t> </a:t>
            </a:r>
            <a:r>
              <a:rPr lang="en-US" altLang="en-VN" sz="2800" b="1" dirty="0" err="1">
                <a:solidFill>
                  <a:srgbClr val="FF3300"/>
                </a:solidFill>
              </a:rPr>
              <a:t>đời</a:t>
            </a:r>
            <a:r>
              <a:rPr lang="en-US" altLang="en-VN" sz="2800" b="1" dirty="0">
                <a:solidFill>
                  <a:srgbClr val="FF3300"/>
                </a:solidFill>
              </a:rPr>
              <a:t> </a:t>
            </a:r>
            <a:r>
              <a:rPr lang="en-US" altLang="en-VN" sz="2800" b="1" dirty="0" err="1">
                <a:solidFill>
                  <a:srgbClr val="FF3300"/>
                </a:solidFill>
              </a:rPr>
              <a:t>trong</a:t>
            </a:r>
            <a:r>
              <a:rPr lang="en-US" altLang="en-VN" sz="2800" b="1" dirty="0">
                <a:solidFill>
                  <a:srgbClr val="FF3300"/>
                </a:solidFill>
              </a:rPr>
              <a:t> </a:t>
            </a:r>
            <a:r>
              <a:rPr lang="en-US" altLang="en-VN" sz="2800" b="1" dirty="0" err="1">
                <a:solidFill>
                  <a:srgbClr val="FF3300"/>
                </a:solidFill>
              </a:rPr>
              <a:t>hoàn</a:t>
            </a:r>
            <a:r>
              <a:rPr lang="en-US" altLang="en-VN" sz="2800" b="1" dirty="0">
                <a:solidFill>
                  <a:srgbClr val="FF3300"/>
                </a:solidFill>
              </a:rPr>
              <a:t> </a:t>
            </a:r>
            <a:r>
              <a:rPr lang="en-US" altLang="en-VN" sz="2800" b="1" dirty="0" err="1">
                <a:solidFill>
                  <a:srgbClr val="FF3300"/>
                </a:solidFill>
              </a:rPr>
              <a:t>cảnh</a:t>
            </a:r>
            <a:r>
              <a:rPr lang="en-US" altLang="en-VN" sz="2800" b="1" dirty="0">
                <a:solidFill>
                  <a:srgbClr val="FF3300"/>
                </a:solidFill>
              </a:rPr>
              <a:t> </a:t>
            </a:r>
            <a:r>
              <a:rPr lang="en-US" altLang="en-VN" sz="2800" b="1" dirty="0" err="1">
                <a:solidFill>
                  <a:srgbClr val="FF3300"/>
                </a:solidFill>
              </a:rPr>
              <a:t>nào</a:t>
            </a:r>
            <a:r>
              <a:rPr lang="en-US" altLang="en-VN" sz="2800" b="1" dirty="0">
                <a:solidFill>
                  <a:srgbClr val="FF3300"/>
                </a:solidFill>
              </a:rPr>
              <a:t> ?</a:t>
            </a:r>
            <a:r>
              <a:rPr lang="en-US" altLang="en-VN" sz="2800" dirty="0">
                <a:solidFill>
                  <a:srgbClr val="FF33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320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5059">
            <a:extLst>
              <a:ext uri="{FF2B5EF4-FFF2-40B4-BE49-F238E27FC236}">
                <a16:creationId xmlns:a16="http://schemas.microsoft.com/office/drawing/2014/main" id="{3F459CD3-C53C-8408-35D0-2B07019DD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744" y="44386"/>
            <a:ext cx="7996237" cy="681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5248" name="Content Placeholder 45247">
            <a:extLst>
              <a:ext uri="{FF2B5EF4-FFF2-40B4-BE49-F238E27FC236}">
                <a16:creationId xmlns:a16="http://schemas.microsoft.com/office/drawing/2014/main" id="{E2D65F9E-04B4-E6AB-A140-8DA6168BAC51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36498602"/>
              </p:ext>
            </p:extLst>
          </p:nvPr>
        </p:nvGraphicFramePr>
        <p:xfrm>
          <a:off x="23019" y="44387"/>
          <a:ext cx="4114800" cy="6813612"/>
        </p:xfrm>
        <a:graphic>
          <a:graphicData uri="http://schemas.openxmlformats.org/drawingml/2006/table">
            <a:tbl>
              <a:tblPr/>
              <a:tblGrid>
                <a:gridCol w="1892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254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 b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sz="2400" b="1" err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Thời</a:t>
                      </a:r>
                      <a:r>
                        <a:rPr sz="2400" b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2400" b="1" err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gian</a:t>
                      </a:r>
                      <a:endParaRPr lang="en-US" sz="2400" b="1">
                        <a:solidFill>
                          <a:srgbClr val="FF33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 b="1" dirty="0" err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Tên</a:t>
                      </a:r>
                      <a:r>
                        <a:rPr sz="2400" b="1" dirty="0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2400" b="1" dirty="0" err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Nước</a:t>
                      </a:r>
                      <a:r>
                        <a:rPr sz="2400" b="1" dirty="0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1" dirty="0">
                        <a:solidFill>
                          <a:srgbClr val="FF33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215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400" b="1">
                        <a:solidFill>
                          <a:srgbClr val="0000FF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400" b="1" dirty="0">
                        <a:solidFill>
                          <a:srgbClr val="0000FF"/>
                        </a:solidFill>
                      </a:endParaRPr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445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 dirty="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270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 dirty="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094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270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4270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 dirty="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270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270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sz="2800" dirty="0"/>
                    </a:p>
                  </a:txBody>
                  <a:tcPr marT="45713" marB="45713">
                    <a:lnL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FFFF"/>
                        </a:gs>
                        <a:gs pos="50000">
                          <a:srgbClr val="00FFFF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FFFF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5088" name="Rounded Rectangular Callout 45087">
            <a:extLst>
              <a:ext uri="{FF2B5EF4-FFF2-40B4-BE49-F238E27FC236}">
                <a16:creationId xmlns:a16="http://schemas.microsoft.com/office/drawing/2014/main" id="{D13E14B1-CF36-CDE8-E98B-F43D526A5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9802" y="283644"/>
            <a:ext cx="1676400" cy="914400"/>
          </a:xfrm>
          <a:prstGeom prst="wedgeRoundRectCallout">
            <a:avLst>
              <a:gd name="adj1" fmla="val -90815"/>
              <a:gd name="adj2" fmla="val 11232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Ba Lan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( 7/1944)</a:t>
            </a:r>
          </a:p>
        </p:txBody>
      </p:sp>
      <p:sp>
        <p:nvSpPr>
          <p:cNvPr id="45130" name="Rectangles 45129">
            <a:extLst>
              <a:ext uri="{FF2B5EF4-FFF2-40B4-BE49-F238E27FC236}">
                <a16:creationId xmlns:a16="http://schemas.microsoft.com/office/drawing/2014/main" id="{5D3F0A00-04BA-FD9E-9AA1-F8C287DC9B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46" y="730186"/>
            <a:ext cx="1030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7/1944</a:t>
            </a:r>
          </a:p>
        </p:txBody>
      </p:sp>
      <p:sp>
        <p:nvSpPr>
          <p:cNvPr id="45131" name="Rectangles 45130">
            <a:extLst>
              <a:ext uri="{FF2B5EF4-FFF2-40B4-BE49-F238E27FC236}">
                <a16:creationId xmlns:a16="http://schemas.microsoft.com/office/drawing/2014/main" id="{89985B70-70EE-EE62-72FA-4EBB7680BF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995" y="740844"/>
            <a:ext cx="1141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Ba Lan</a:t>
            </a:r>
          </a:p>
        </p:txBody>
      </p:sp>
      <p:sp>
        <p:nvSpPr>
          <p:cNvPr id="45139" name="Rounded Rectangular Callout 45138">
            <a:extLst>
              <a:ext uri="{FF2B5EF4-FFF2-40B4-BE49-F238E27FC236}">
                <a16:creationId xmlns:a16="http://schemas.microsoft.com/office/drawing/2014/main" id="{2180AAB8-E39F-1822-4480-4D3ABE7D7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8002" y="2946744"/>
            <a:ext cx="1676400" cy="914400"/>
          </a:xfrm>
          <a:prstGeom prst="wedgeRoundRectCallout">
            <a:avLst>
              <a:gd name="adj1" fmla="val -51421"/>
              <a:gd name="adj2" fmla="val 9513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Ru-ma-</a:t>
            </a:r>
            <a:r>
              <a:rPr lang="en-US" altLang="en-VN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ni</a:t>
            </a:r>
            <a:endParaRPr lang="en-US" altLang="en-V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( 8/1944)</a:t>
            </a:r>
          </a:p>
        </p:txBody>
      </p:sp>
      <p:sp>
        <p:nvSpPr>
          <p:cNvPr id="45140" name="Rectangles 45139">
            <a:extLst>
              <a:ext uri="{FF2B5EF4-FFF2-40B4-BE49-F238E27FC236}">
                <a16:creationId xmlns:a16="http://schemas.microsoft.com/office/drawing/2014/main" id="{644CCCF3-2FE6-D762-3CA2-EDC2FD5EF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46" y="1644586"/>
            <a:ext cx="1030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8/1944</a:t>
            </a:r>
          </a:p>
        </p:txBody>
      </p:sp>
      <p:sp>
        <p:nvSpPr>
          <p:cNvPr id="45141" name="Rectangles 45140">
            <a:extLst>
              <a:ext uri="{FF2B5EF4-FFF2-40B4-BE49-F238E27FC236}">
                <a16:creationId xmlns:a16="http://schemas.microsoft.com/office/drawing/2014/main" id="{DED5BA2F-4173-E847-1596-38B0FA9CC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995" y="1655244"/>
            <a:ext cx="1438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Ru-ma-ni</a:t>
            </a:r>
          </a:p>
        </p:txBody>
      </p:sp>
      <p:sp>
        <p:nvSpPr>
          <p:cNvPr id="45142" name="Rounded Rectangular Callout 45141">
            <a:extLst>
              <a:ext uri="{FF2B5EF4-FFF2-40B4-BE49-F238E27FC236}">
                <a16:creationId xmlns:a16="http://schemas.microsoft.com/office/drawing/2014/main" id="{09549E50-039B-6FCC-EDF9-8458E6713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84568" y="1656833"/>
            <a:ext cx="1905000" cy="914400"/>
          </a:xfrm>
          <a:prstGeom prst="wedgeRoundRectCallout">
            <a:avLst>
              <a:gd name="adj1" fmla="val -108526"/>
              <a:gd name="adj2" fmla="val 12885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Hung-ga-ni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( 4/1945)</a:t>
            </a:r>
          </a:p>
        </p:txBody>
      </p:sp>
      <p:sp>
        <p:nvSpPr>
          <p:cNvPr id="45143" name="Rectangles 45142">
            <a:extLst>
              <a:ext uri="{FF2B5EF4-FFF2-40B4-BE49-F238E27FC236}">
                <a16:creationId xmlns:a16="http://schemas.microsoft.com/office/drawing/2014/main" id="{407BFE74-FF72-6849-934B-E01E03267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46" y="2555086"/>
            <a:ext cx="1030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4/1945</a:t>
            </a:r>
          </a:p>
        </p:txBody>
      </p:sp>
      <p:sp>
        <p:nvSpPr>
          <p:cNvPr id="45144" name="Rectangles 45143">
            <a:extLst>
              <a:ext uri="{FF2B5EF4-FFF2-40B4-BE49-F238E27FC236}">
                <a16:creationId xmlns:a16="http://schemas.microsoft.com/office/drawing/2014/main" id="{5723459A-FECA-3815-2EFD-C248170E6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995" y="2489544"/>
            <a:ext cx="167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Hung-ga-</a:t>
            </a:r>
            <a:r>
              <a:rPr lang="en-US" altLang="en-VN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ni</a:t>
            </a:r>
            <a:endParaRPr lang="en-US" altLang="en-V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145" name="Rounded Rectangular Callout 45144">
            <a:extLst>
              <a:ext uri="{FF2B5EF4-FFF2-40B4-BE49-F238E27FC236}">
                <a16:creationId xmlns:a16="http://schemas.microsoft.com/office/drawing/2014/main" id="{72AE17F6-CE22-C149-E320-378E9376B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6554" y="1426644"/>
            <a:ext cx="1905000" cy="914400"/>
          </a:xfrm>
          <a:prstGeom prst="wedgeRoundRectCallout">
            <a:avLst>
              <a:gd name="adj1" fmla="val -99864"/>
              <a:gd name="adj2" fmla="val 7209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Tiệp</a:t>
            </a: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Khắc</a:t>
            </a:r>
            <a:endParaRPr lang="en-US" altLang="en-V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( 5/1945)</a:t>
            </a:r>
          </a:p>
        </p:txBody>
      </p:sp>
      <p:sp>
        <p:nvSpPr>
          <p:cNvPr id="45146" name="Rectangles 45145">
            <a:extLst>
              <a:ext uri="{FF2B5EF4-FFF2-40B4-BE49-F238E27FC236}">
                <a16:creationId xmlns:a16="http://schemas.microsoft.com/office/drawing/2014/main" id="{045A3E8B-07EC-B14F-886A-C42D845B5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46" y="3242952"/>
            <a:ext cx="1030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5/1945</a:t>
            </a:r>
          </a:p>
        </p:txBody>
      </p:sp>
      <p:sp>
        <p:nvSpPr>
          <p:cNvPr id="45147" name="Rectangles 45146">
            <a:extLst>
              <a:ext uri="{FF2B5EF4-FFF2-40B4-BE49-F238E27FC236}">
                <a16:creationId xmlns:a16="http://schemas.microsoft.com/office/drawing/2014/main" id="{963C1A0C-9FEF-732E-0E99-7FCE5FFFB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995" y="3329810"/>
            <a:ext cx="1546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Tiệp Khắc</a:t>
            </a:r>
          </a:p>
        </p:txBody>
      </p:sp>
      <p:sp>
        <p:nvSpPr>
          <p:cNvPr id="45148" name="Rounded Rectangular Callout 45147">
            <a:extLst>
              <a:ext uri="{FF2B5EF4-FFF2-40B4-BE49-F238E27FC236}">
                <a16:creationId xmlns:a16="http://schemas.microsoft.com/office/drawing/2014/main" id="{086D828E-07CE-E466-432F-5527D46DE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7245" y="4225160"/>
            <a:ext cx="1905000" cy="914400"/>
          </a:xfrm>
          <a:prstGeom prst="wedgeRoundRectCallout">
            <a:avLst>
              <a:gd name="adj1" fmla="val 120789"/>
              <a:gd name="adj2" fmla="val -5131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Nam Tư</a:t>
            </a:r>
            <a:r>
              <a:rPr lang="en-US" altLang="en-VN" sz="2400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( 11/1945)</a:t>
            </a:r>
          </a:p>
        </p:txBody>
      </p:sp>
      <p:sp>
        <p:nvSpPr>
          <p:cNvPr id="45149" name="Rectangles 45148">
            <a:extLst>
              <a:ext uri="{FF2B5EF4-FFF2-40B4-BE49-F238E27FC236}">
                <a16:creationId xmlns:a16="http://schemas.microsoft.com/office/drawing/2014/main" id="{AC8EF7ED-3262-FA91-4A1A-4227B4865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46" y="3985902"/>
            <a:ext cx="1182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11/1945</a:t>
            </a:r>
          </a:p>
        </p:txBody>
      </p:sp>
      <p:sp>
        <p:nvSpPr>
          <p:cNvPr id="45150" name="Rectangles 45149">
            <a:extLst>
              <a:ext uri="{FF2B5EF4-FFF2-40B4-BE49-F238E27FC236}">
                <a16:creationId xmlns:a16="http://schemas.microsoft.com/office/drawing/2014/main" id="{61413CFD-AF28-2F87-8BAD-8D536FC63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995" y="3996560"/>
            <a:ext cx="1349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Nam Tư </a:t>
            </a:r>
          </a:p>
        </p:txBody>
      </p:sp>
      <p:sp>
        <p:nvSpPr>
          <p:cNvPr id="45163" name="Rounded Rectangular Callout 45162">
            <a:extLst>
              <a:ext uri="{FF2B5EF4-FFF2-40B4-BE49-F238E27FC236}">
                <a16:creationId xmlns:a16="http://schemas.microsoft.com/office/drawing/2014/main" id="{7314CC98-5683-283F-4969-44BCBF79B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5962" y="5259315"/>
            <a:ext cx="2286000" cy="762000"/>
          </a:xfrm>
          <a:prstGeom prst="wedgeRoundRectCallout">
            <a:avLst>
              <a:gd name="adj1" fmla="val 69653"/>
              <a:gd name="adj2" fmla="val -5229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An-</a:t>
            </a:r>
            <a:r>
              <a:rPr lang="en-US" altLang="en-VN" sz="24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ba</a:t>
            </a:r>
            <a:r>
              <a:rPr lang="en-US" altLang="en-V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-</a:t>
            </a:r>
            <a:r>
              <a:rPr lang="en-US" altLang="en-VN" sz="24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ni</a:t>
            </a:r>
            <a:endParaRPr lang="en-US" altLang="en-VN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( 12/1945)</a:t>
            </a:r>
          </a:p>
        </p:txBody>
      </p:sp>
      <p:sp>
        <p:nvSpPr>
          <p:cNvPr id="45164" name="Rectangles 45163">
            <a:extLst>
              <a:ext uri="{FF2B5EF4-FFF2-40B4-BE49-F238E27FC236}">
                <a16:creationId xmlns:a16="http://schemas.microsoft.com/office/drawing/2014/main" id="{28910A94-EAFC-FF6E-1BAF-0AF65A3149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46" y="4692586"/>
            <a:ext cx="1182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12/1945</a:t>
            </a:r>
          </a:p>
        </p:txBody>
      </p:sp>
      <p:sp>
        <p:nvSpPr>
          <p:cNvPr id="45165" name="Rectangles 45164">
            <a:extLst>
              <a:ext uri="{FF2B5EF4-FFF2-40B4-BE49-F238E27FC236}">
                <a16:creationId xmlns:a16="http://schemas.microsoft.com/office/drawing/2014/main" id="{B90367CC-B6BB-860A-2339-F7F29D5CFC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995" y="4741344"/>
            <a:ext cx="1354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An-</a:t>
            </a:r>
            <a:r>
              <a:rPr lang="en-US" altLang="en-VN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ba</a:t>
            </a: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-</a:t>
            </a:r>
            <a:r>
              <a:rPr lang="en-US" altLang="en-VN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ni</a:t>
            </a:r>
            <a:endParaRPr lang="en-US" altLang="en-V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166" name="Rounded Rectangular Callout 45165">
            <a:extLst>
              <a:ext uri="{FF2B5EF4-FFF2-40B4-BE49-F238E27FC236}">
                <a16:creationId xmlns:a16="http://schemas.microsoft.com/office/drawing/2014/main" id="{5FBF4168-88F5-035A-D23D-22E997727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84568" y="5541444"/>
            <a:ext cx="2286000" cy="762000"/>
          </a:xfrm>
          <a:prstGeom prst="wedgeRoundRectCallout">
            <a:avLst>
              <a:gd name="adj1" fmla="val -36159"/>
              <a:gd name="adj2" fmla="val -14410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Bun-ga-ri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( 9/1945)</a:t>
            </a:r>
          </a:p>
        </p:txBody>
      </p:sp>
      <p:sp>
        <p:nvSpPr>
          <p:cNvPr id="45167" name="Rectangles 45166">
            <a:extLst>
              <a:ext uri="{FF2B5EF4-FFF2-40B4-BE49-F238E27FC236}">
                <a16:creationId xmlns:a16="http://schemas.microsoft.com/office/drawing/2014/main" id="{573348C2-F838-B63E-C905-B17D495CE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46" y="5454586"/>
            <a:ext cx="1030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9/1946</a:t>
            </a:r>
          </a:p>
        </p:txBody>
      </p:sp>
      <p:sp>
        <p:nvSpPr>
          <p:cNvPr id="45168" name="Rectangles 45167">
            <a:extLst>
              <a:ext uri="{FF2B5EF4-FFF2-40B4-BE49-F238E27FC236}">
                <a16:creationId xmlns:a16="http://schemas.microsoft.com/office/drawing/2014/main" id="{B22EA908-9DB5-75F9-13DA-368039846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995" y="5541444"/>
            <a:ext cx="145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Bun-ga-</a:t>
            </a:r>
            <a:r>
              <a:rPr lang="en-US" altLang="en-VN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ri</a:t>
            </a:r>
            <a:endParaRPr lang="en-US" altLang="en-V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175" name="Freeform 45174">
            <a:extLst>
              <a:ext uri="{FF2B5EF4-FFF2-40B4-BE49-F238E27FC236}">
                <a16:creationId xmlns:a16="http://schemas.microsoft.com/office/drawing/2014/main" id="{1EC03458-0A86-5A73-E3AE-9899D4D70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9331" y="1084661"/>
            <a:ext cx="2682968" cy="2055566"/>
          </a:xfrm>
          <a:custGeom>
            <a:avLst/>
            <a:gdLst>
              <a:gd name="T0" fmla="*/ 986 w 1037"/>
              <a:gd name="T1" fmla="*/ 180 h 1233"/>
              <a:gd name="T2" fmla="*/ 960 w 1037"/>
              <a:gd name="T3" fmla="*/ 90 h 1233"/>
              <a:gd name="T4" fmla="*/ 922 w 1037"/>
              <a:gd name="T5" fmla="*/ 77 h 1233"/>
              <a:gd name="T6" fmla="*/ 794 w 1037"/>
              <a:gd name="T7" fmla="*/ 39 h 1233"/>
              <a:gd name="T8" fmla="*/ 627 w 1037"/>
              <a:gd name="T9" fmla="*/ 90 h 1233"/>
              <a:gd name="T10" fmla="*/ 615 w 1037"/>
              <a:gd name="T11" fmla="*/ 52 h 1233"/>
              <a:gd name="T12" fmla="*/ 551 w 1037"/>
              <a:gd name="T13" fmla="*/ 0 h 1233"/>
              <a:gd name="T14" fmla="*/ 487 w 1037"/>
              <a:gd name="T15" fmla="*/ 90 h 1233"/>
              <a:gd name="T16" fmla="*/ 371 w 1037"/>
              <a:gd name="T17" fmla="*/ 128 h 1233"/>
              <a:gd name="T18" fmla="*/ 295 w 1037"/>
              <a:gd name="T19" fmla="*/ 154 h 1233"/>
              <a:gd name="T20" fmla="*/ 256 w 1037"/>
              <a:gd name="T21" fmla="*/ 167 h 1233"/>
              <a:gd name="T22" fmla="*/ 218 w 1037"/>
              <a:gd name="T23" fmla="*/ 180 h 1233"/>
              <a:gd name="T24" fmla="*/ 115 w 1037"/>
              <a:gd name="T25" fmla="*/ 372 h 1233"/>
              <a:gd name="T26" fmla="*/ 39 w 1037"/>
              <a:gd name="T27" fmla="*/ 589 h 1233"/>
              <a:gd name="T28" fmla="*/ 26 w 1037"/>
              <a:gd name="T29" fmla="*/ 807 h 1233"/>
              <a:gd name="T30" fmla="*/ 205 w 1037"/>
              <a:gd name="T31" fmla="*/ 845 h 1233"/>
              <a:gd name="T32" fmla="*/ 167 w 1037"/>
              <a:gd name="T33" fmla="*/ 1024 h 1233"/>
              <a:gd name="T34" fmla="*/ 192 w 1037"/>
              <a:gd name="T35" fmla="*/ 1114 h 1233"/>
              <a:gd name="T36" fmla="*/ 384 w 1037"/>
              <a:gd name="T37" fmla="*/ 1127 h 1233"/>
              <a:gd name="T38" fmla="*/ 397 w 1037"/>
              <a:gd name="T39" fmla="*/ 1191 h 1233"/>
              <a:gd name="T40" fmla="*/ 589 w 1037"/>
              <a:gd name="T41" fmla="*/ 1178 h 1233"/>
              <a:gd name="T42" fmla="*/ 781 w 1037"/>
              <a:gd name="T43" fmla="*/ 1165 h 1233"/>
              <a:gd name="T44" fmla="*/ 794 w 1037"/>
              <a:gd name="T45" fmla="*/ 1063 h 1233"/>
              <a:gd name="T46" fmla="*/ 871 w 1037"/>
              <a:gd name="T47" fmla="*/ 1050 h 1233"/>
              <a:gd name="T48" fmla="*/ 883 w 1037"/>
              <a:gd name="T49" fmla="*/ 1012 h 1233"/>
              <a:gd name="T50" fmla="*/ 871 w 1037"/>
              <a:gd name="T51" fmla="*/ 960 h 1233"/>
              <a:gd name="T52" fmla="*/ 832 w 1037"/>
              <a:gd name="T53" fmla="*/ 948 h 1233"/>
              <a:gd name="T54" fmla="*/ 768 w 1037"/>
              <a:gd name="T55" fmla="*/ 871 h 1233"/>
              <a:gd name="T56" fmla="*/ 743 w 1037"/>
              <a:gd name="T57" fmla="*/ 794 h 1233"/>
              <a:gd name="T58" fmla="*/ 730 w 1037"/>
              <a:gd name="T59" fmla="*/ 756 h 1233"/>
              <a:gd name="T60" fmla="*/ 743 w 1037"/>
              <a:gd name="T61" fmla="*/ 717 h 1233"/>
              <a:gd name="T62" fmla="*/ 807 w 1037"/>
              <a:gd name="T63" fmla="*/ 704 h 1233"/>
              <a:gd name="T64" fmla="*/ 1037 w 1037"/>
              <a:gd name="T65" fmla="*/ 640 h 1233"/>
              <a:gd name="T66" fmla="*/ 999 w 1037"/>
              <a:gd name="T67" fmla="*/ 308 h 1233"/>
              <a:gd name="T68" fmla="*/ 986 w 1037"/>
              <a:gd name="T69" fmla="*/ 180 h 1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37" h="1233">
                <a:moveTo>
                  <a:pt x="986" y="180"/>
                </a:moveTo>
                <a:cubicBezTo>
                  <a:pt x="976" y="150"/>
                  <a:pt x="979" y="114"/>
                  <a:pt x="960" y="90"/>
                </a:cubicBezTo>
                <a:cubicBezTo>
                  <a:pt x="952" y="80"/>
                  <a:pt x="935" y="81"/>
                  <a:pt x="922" y="77"/>
                </a:cubicBezTo>
                <a:cubicBezTo>
                  <a:pt x="896" y="2"/>
                  <a:pt x="861" y="25"/>
                  <a:pt x="794" y="39"/>
                </a:cubicBezTo>
                <a:cubicBezTo>
                  <a:pt x="768" y="116"/>
                  <a:pt x="782" y="113"/>
                  <a:pt x="627" y="90"/>
                </a:cubicBezTo>
                <a:cubicBezTo>
                  <a:pt x="614" y="88"/>
                  <a:pt x="621" y="64"/>
                  <a:pt x="615" y="52"/>
                </a:cubicBezTo>
                <a:cubicBezTo>
                  <a:pt x="592" y="5"/>
                  <a:pt x="595" y="15"/>
                  <a:pt x="551" y="0"/>
                </a:cubicBezTo>
                <a:cubicBezTo>
                  <a:pt x="486" y="22"/>
                  <a:pt x="516" y="0"/>
                  <a:pt x="487" y="90"/>
                </a:cubicBezTo>
                <a:cubicBezTo>
                  <a:pt x="476" y="123"/>
                  <a:pt x="380" y="127"/>
                  <a:pt x="371" y="128"/>
                </a:cubicBezTo>
                <a:cubicBezTo>
                  <a:pt x="346" y="137"/>
                  <a:pt x="320" y="145"/>
                  <a:pt x="295" y="154"/>
                </a:cubicBezTo>
                <a:cubicBezTo>
                  <a:pt x="282" y="158"/>
                  <a:pt x="269" y="163"/>
                  <a:pt x="256" y="167"/>
                </a:cubicBezTo>
                <a:cubicBezTo>
                  <a:pt x="243" y="171"/>
                  <a:pt x="218" y="180"/>
                  <a:pt x="218" y="180"/>
                </a:cubicBezTo>
                <a:cubicBezTo>
                  <a:pt x="188" y="385"/>
                  <a:pt x="251" y="349"/>
                  <a:pt x="115" y="372"/>
                </a:cubicBezTo>
                <a:cubicBezTo>
                  <a:pt x="69" y="442"/>
                  <a:pt x="84" y="520"/>
                  <a:pt x="39" y="589"/>
                </a:cubicBezTo>
                <a:cubicBezTo>
                  <a:pt x="38" y="594"/>
                  <a:pt x="0" y="787"/>
                  <a:pt x="26" y="807"/>
                </a:cubicBezTo>
                <a:cubicBezTo>
                  <a:pt x="42" y="819"/>
                  <a:pt x="176" y="840"/>
                  <a:pt x="205" y="845"/>
                </a:cubicBezTo>
                <a:cubicBezTo>
                  <a:pt x="251" y="914"/>
                  <a:pt x="232" y="981"/>
                  <a:pt x="167" y="1024"/>
                </a:cubicBezTo>
                <a:cubicBezTo>
                  <a:pt x="141" y="1101"/>
                  <a:pt x="111" y="1105"/>
                  <a:pt x="192" y="1114"/>
                </a:cubicBezTo>
                <a:cubicBezTo>
                  <a:pt x="256" y="1121"/>
                  <a:pt x="320" y="1123"/>
                  <a:pt x="384" y="1127"/>
                </a:cubicBezTo>
                <a:cubicBezTo>
                  <a:pt x="388" y="1148"/>
                  <a:pt x="380" y="1178"/>
                  <a:pt x="397" y="1191"/>
                </a:cubicBezTo>
                <a:cubicBezTo>
                  <a:pt x="453" y="1233"/>
                  <a:pt x="532" y="1184"/>
                  <a:pt x="589" y="1178"/>
                </a:cubicBezTo>
                <a:cubicBezTo>
                  <a:pt x="653" y="1172"/>
                  <a:pt x="717" y="1169"/>
                  <a:pt x="781" y="1165"/>
                </a:cubicBezTo>
                <a:cubicBezTo>
                  <a:pt x="785" y="1131"/>
                  <a:pt x="773" y="1090"/>
                  <a:pt x="794" y="1063"/>
                </a:cubicBezTo>
                <a:cubicBezTo>
                  <a:pt x="810" y="1043"/>
                  <a:pt x="848" y="1063"/>
                  <a:pt x="871" y="1050"/>
                </a:cubicBezTo>
                <a:cubicBezTo>
                  <a:pt x="883" y="1043"/>
                  <a:pt x="879" y="1025"/>
                  <a:pt x="883" y="1012"/>
                </a:cubicBezTo>
                <a:cubicBezTo>
                  <a:pt x="879" y="995"/>
                  <a:pt x="882" y="974"/>
                  <a:pt x="871" y="960"/>
                </a:cubicBezTo>
                <a:cubicBezTo>
                  <a:pt x="863" y="949"/>
                  <a:pt x="843" y="956"/>
                  <a:pt x="832" y="948"/>
                </a:cubicBezTo>
                <a:cubicBezTo>
                  <a:pt x="805" y="930"/>
                  <a:pt x="785" y="897"/>
                  <a:pt x="768" y="871"/>
                </a:cubicBezTo>
                <a:cubicBezTo>
                  <a:pt x="760" y="845"/>
                  <a:pt x="751" y="820"/>
                  <a:pt x="743" y="794"/>
                </a:cubicBezTo>
                <a:cubicBezTo>
                  <a:pt x="739" y="781"/>
                  <a:pt x="730" y="756"/>
                  <a:pt x="730" y="756"/>
                </a:cubicBezTo>
                <a:cubicBezTo>
                  <a:pt x="734" y="743"/>
                  <a:pt x="732" y="725"/>
                  <a:pt x="743" y="717"/>
                </a:cubicBezTo>
                <a:cubicBezTo>
                  <a:pt x="761" y="705"/>
                  <a:pt x="786" y="710"/>
                  <a:pt x="807" y="704"/>
                </a:cubicBezTo>
                <a:cubicBezTo>
                  <a:pt x="887" y="682"/>
                  <a:pt x="955" y="654"/>
                  <a:pt x="1037" y="640"/>
                </a:cubicBezTo>
                <a:cubicBezTo>
                  <a:pt x="1021" y="530"/>
                  <a:pt x="1032" y="414"/>
                  <a:pt x="999" y="308"/>
                </a:cubicBezTo>
                <a:cubicBezTo>
                  <a:pt x="984" y="205"/>
                  <a:pt x="986" y="248"/>
                  <a:pt x="986" y="18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rgbClr val="006699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5176" name="Text Box 45175">
            <a:extLst>
              <a:ext uri="{FF2B5EF4-FFF2-40B4-BE49-F238E27FC236}">
                <a16:creationId xmlns:a16="http://schemas.microsoft.com/office/drawing/2014/main" id="{EBD38008-C34D-7F42-C777-7BB0DCE28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9270" y="1798555"/>
            <a:ext cx="1581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Nước</a:t>
            </a:r>
            <a:r>
              <a:rPr lang="en-US" altLang="en-VN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VN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Đức</a:t>
            </a:r>
            <a:r>
              <a:rPr lang="en-US" altLang="en-VN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45177" name="Rounded Rectangular Callout 45176">
            <a:extLst>
              <a:ext uri="{FF2B5EF4-FFF2-40B4-BE49-F238E27FC236}">
                <a16:creationId xmlns:a16="http://schemas.microsoft.com/office/drawing/2014/main" id="{A003C454-2356-AEC0-EA27-C8F495739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2469" y="558581"/>
            <a:ext cx="1981200" cy="914400"/>
          </a:xfrm>
          <a:prstGeom prst="wedgeRoundRectCallout">
            <a:avLst>
              <a:gd name="adj1" fmla="val -3528"/>
              <a:gd name="adj2" fmla="val 14844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CHLB Đức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( 9/194 9)</a:t>
            </a:r>
          </a:p>
        </p:txBody>
      </p:sp>
      <p:sp>
        <p:nvSpPr>
          <p:cNvPr id="45178" name="Rounded Rectangular Callout 45177">
            <a:extLst>
              <a:ext uri="{FF2B5EF4-FFF2-40B4-BE49-F238E27FC236}">
                <a16:creationId xmlns:a16="http://schemas.microsoft.com/office/drawing/2014/main" id="{F6F01BCC-F289-1226-34E1-BBF1BE68B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8962" y="406104"/>
            <a:ext cx="1981200" cy="914400"/>
          </a:xfrm>
          <a:prstGeom prst="wedgeRoundRectCallout">
            <a:avLst>
              <a:gd name="adj1" fmla="val -67949"/>
              <a:gd name="adj2" fmla="val 9010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CHDC </a:t>
            </a:r>
            <a:r>
              <a:rPr lang="en-US" altLang="en-VN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Đức</a:t>
            </a:r>
            <a:endParaRPr lang="en-US" altLang="en-V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( 10/194 9)</a:t>
            </a:r>
          </a:p>
        </p:txBody>
      </p:sp>
      <p:sp>
        <p:nvSpPr>
          <p:cNvPr id="45179" name="Rectangles 45178">
            <a:extLst>
              <a:ext uri="{FF2B5EF4-FFF2-40B4-BE49-F238E27FC236}">
                <a16:creationId xmlns:a16="http://schemas.microsoft.com/office/drawing/2014/main" id="{641BE171-B60E-10C9-DCFA-7DC6EEC54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46" y="6248400"/>
            <a:ext cx="1182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10/1949</a:t>
            </a:r>
          </a:p>
        </p:txBody>
      </p:sp>
      <p:sp>
        <p:nvSpPr>
          <p:cNvPr id="45180" name="Rectangles 45179">
            <a:extLst>
              <a:ext uri="{FF2B5EF4-FFF2-40B4-BE49-F238E27FC236}">
                <a16:creationId xmlns:a16="http://schemas.microsoft.com/office/drawing/2014/main" id="{392A1832-811E-557B-1AE5-A84728027E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995" y="6227244"/>
            <a:ext cx="1697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V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CHDC </a:t>
            </a:r>
            <a:r>
              <a:rPr lang="en-US" altLang="en-VN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Đức</a:t>
            </a:r>
            <a:endParaRPr lang="en-US" altLang="en-V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3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4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4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3" dur="500"/>
                                        <p:tgtEl>
                                          <p:spTgt spid="45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4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4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4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3" dur="500"/>
                                        <p:tgtEl>
                                          <p:spTgt spid="45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4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4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4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3" dur="500"/>
                                        <p:tgtEl>
                                          <p:spTgt spid="45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4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4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9" dur="500"/>
                                        <p:tgtEl>
                                          <p:spTgt spid="4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03" dur="500"/>
                                        <p:tgtEl>
                                          <p:spTgt spid="45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9" dur="1000"/>
                                        <p:tgtEl>
                                          <p:spTgt spid="4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4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9" dur="500"/>
                                        <p:tgtEl>
                                          <p:spTgt spid="4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3" dur="500"/>
                                        <p:tgtEl>
                                          <p:spTgt spid="45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5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5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9" dur="1000"/>
                                        <p:tgtEl>
                                          <p:spTgt spid="4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5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5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4" dur="1000"/>
                                        <p:tgtEl>
                                          <p:spTgt spid="45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9" dur="500"/>
                                        <p:tgtEl>
                                          <p:spTgt spid="4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43" dur="500"/>
                                        <p:tgtEl>
                                          <p:spTgt spid="45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5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5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45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5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5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4" dur="1000"/>
                                        <p:tgtEl>
                                          <p:spTgt spid="45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9" dur="2000"/>
                                        <p:tgtEl>
                                          <p:spTgt spid="4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2" dur="2000"/>
                                        <p:tgtEl>
                                          <p:spTgt spid="4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6" dur="500"/>
                                        <p:tgtEl>
                                          <p:spTgt spid="45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9" dur="500"/>
                                        <p:tgtEl>
                                          <p:spTgt spid="45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5" dur="500"/>
                                        <p:tgtEl>
                                          <p:spTgt spid="4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9" dur="500"/>
                                        <p:tgtEl>
                                          <p:spTgt spid="45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 nodeType="clickPar">
                      <p:stCondLst>
                        <p:cond delay="indefinite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5" dur="500"/>
                                        <p:tgtEl>
                                          <p:spTgt spid="4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9" dur="500"/>
                                        <p:tgtEl>
                                          <p:spTgt spid="45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5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5" dur="1000"/>
                                        <p:tgtEl>
                                          <p:spTgt spid="4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5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0" dur="1000"/>
                                        <p:tgtEl>
                                          <p:spTgt spid="45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8" grpId="0" animBg="1"/>
      <p:bldP spid="45088" grpId="1" animBg="1"/>
      <p:bldP spid="45130" grpId="0"/>
      <p:bldP spid="45131" grpId="0"/>
      <p:bldP spid="45139" grpId="0" animBg="1"/>
      <p:bldP spid="45139" grpId="1" animBg="1"/>
      <p:bldP spid="45140" grpId="0"/>
      <p:bldP spid="45141" grpId="0"/>
      <p:bldP spid="45142" grpId="0" animBg="1"/>
      <p:bldP spid="45142" grpId="1" animBg="1"/>
      <p:bldP spid="45143" grpId="0"/>
      <p:bldP spid="45144" grpId="0"/>
      <p:bldP spid="45145" grpId="0" animBg="1"/>
      <p:bldP spid="45145" grpId="1" animBg="1"/>
      <p:bldP spid="45146" grpId="0"/>
      <p:bldP spid="45147" grpId="0"/>
      <p:bldP spid="45148" grpId="0" animBg="1"/>
      <p:bldP spid="45148" grpId="1" animBg="1"/>
      <p:bldP spid="45149" grpId="0"/>
      <p:bldP spid="45150" grpId="0"/>
      <p:bldP spid="45163" grpId="0" animBg="1"/>
      <p:bldP spid="45163" grpId="1" animBg="1"/>
      <p:bldP spid="45164" grpId="0"/>
      <p:bldP spid="45165" grpId="0"/>
      <p:bldP spid="45166" grpId="0" animBg="1"/>
      <p:bldP spid="45166" grpId="1" animBg="1"/>
      <p:bldP spid="45167" grpId="0"/>
      <p:bldP spid="45168" grpId="0"/>
      <p:bldP spid="45176" grpId="0"/>
      <p:bldP spid="45176" grpId="1"/>
      <p:bldP spid="45177" grpId="0" animBg="1"/>
      <p:bldP spid="45177" grpId="1" animBg="1"/>
      <p:bldP spid="45178" grpId="0" animBg="1"/>
      <p:bldP spid="45178" grpId="1" animBg="1"/>
      <p:bldP spid="45179" grpId="0"/>
      <p:bldP spid="45180" grpId="0"/>
    </p:bldLst>
  </p:timing>
</p:sld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lloons">
  <a:themeElements>
    <a:clrScheme name="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783"/>
      </a:accent4>
      <a:accent5>
        <a:srgbClr val="F4FCE5"/>
      </a:accent5>
      <a:accent6>
        <a:srgbClr val="D3DDE5"/>
      </a:accent6>
      <a:hlink>
        <a:srgbClr val="CC99FF"/>
      </a:hlink>
      <a:folHlink>
        <a:srgbClr val="F2DFFD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1435</Words>
  <Application>Microsoft Office PowerPoint</Application>
  <PresentationFormat>Màn hình rộng</PresentationFormat>
  <Paragraphs>187</Paragraphs>
  <Slides>30</Slides>
  <Notes>16</Notes>
  <HiddenSlides>0</HiddenSlides>
  <MMClips>5</MMClips>
  <ScaleCrop>false</ScaleCrop>
  <HeadingPairs>
    <vt:vector size="6" baseType="variant">
      <vt:variant>
        <vt:lpstr>Phông được Dùng</vt:lpstr>
      </vt:variant>
      <vt:variant>
        <vt:i4>9</vt:i4>
      </vt:variant>
      <vt:variant>
        <vt:lpstr>Chủ đề</vt:lpstr>
      </vt:variant>
      <vt:variant>
        <vt:i4>4</vt:i4>
      </vt:variant>
      <vt:variant>
        <vt:lpstr>Tiêu đề Bản chiếu</vt:lpstr>
      </vt:variant>
      <vt:variant>
        <vt:i4>30</vt:i4>
      </vt:variant>
    </vt:vector>
  </HeadingPairs>
  <TitlesOfParts>
    <vt:vector size="43" baseType="lpstr">
      <vt:lpstr>Arial</vt:lpstr>
      <vt:lpstr>Baloo 2</vt:lpstr>
      <vt:lpstr>Britannic Bold</vt:lpstr>
      <vt:lpstr>Calibri</vt:lpstr>
      <vt:lpstr>Calibri Light</vt:lpstr>
      <vt:lpstr>Pangolin</vt:lpstr>
      <vt:lpstr>Tahoma</vt:lpstr>
      <vt:lpstr>Times New Roman</vt:lpstr>
      <vt:lpstr>Verdana</vt:lpstr>
      <vt:lpstr>English Vocabulary Workshop by Slidesgo</vt:lpstr>
      <vt:lpstr>Office Theme</vt:lpstr>
      <vt:lpstr>Balloons</vt:lpstr>
      <vt:lpstr>1_Office Theme</vt:lpstr>
      <vt:lpstr>Bản trình bày PowerPoint</vt:lpstr>
      <vt:lpstr>Bản trình bày PowerPoint</vt:lpstr>
      <vt:lpstr>Bản trình bày PowerPoint</vt:lpstr>
      <vt:lpstr>Bản trình bày PowerPoint</vt:lpstr>
      <vt:lpstr>BÀI 1 : LIÊN XÔ VÀ CÁC NƯỚC ĐÔNG ÂU TỪ NĂM 1945 ĐẾN GIỮA NHỮNG  NĂM 70 CỦA THẾ KỶ XX. (t2) </vt:lpstr>
      <vt:lpstr>I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01</vt:lpstr>
      <vt:lpstr>Bản trình bày PowerPoint</vt:lpstr>
      <vt:lpstr>Bản trình bày PowerPoint</vt:lpstr>
      <vt:lpstr>—SOMEONE FAMOUS</vt:lpstr>
      <vt:lpstr>Bản trình bày PowerPoint</vt:lpstr>
      <vt:lpstr>Bản trình bày PowerPoint</vt:lpstr>
      <vt:lpstr>Bản trình bày PowerPoint</vt:lpstr>
      <vt:lpstr>01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 : LIÊN XÔ VÀ CÁC NƯỚC ĐÔNG ÂU TỪ NĂM 1945 ĐẾN GIỮA NHỮNG  NĂM 70 CỦA THẾ KỶ XX. (t2) </dc:title>
  <dc:creator>Nguyễn hướng đức</dc:creator>
  <cp:lastModifiedBy>Ngọc</cp:lastModifiedBy>
  <cp:revision>7</cp:revision>
  <dcterms:created xsi:type="dcterms:W3CDTF">2022-05-04T02:44:55Z</dcterms:created>
  <dcterms:modified xsi:type="dcterms:W3CDTF">2022-09-11T16:35:14Z</dcterms:modified>
</cp:coreProperties>
</file>