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3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4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  <p:sldMasterId id="2147483685" r:id="rId2"/>
    <p:sldMasterId id="2147483715" r:id="rId3"/>
    <p:sldMasterId id="2147483758" r:id="rId4"/>
    <p:sldMasterId id="2147483770" r:id="rId5"/>
  </p:sldMasterIdLst>
  <p:notesMasterIdLst>
    <p:notesMasterId r:id="rId31"/>
  </p:notesMasterIdLst>
  <p:sldIdLst>
    <p:sldId id="595" r:id="rId6"/>
    <p:sldId id="609" r:id="rId7"/>
    <p:sldId id="256" r:id="rId8"/>
    <p:sldId id="260" r:id="rId9"/>
    <p:sldId id="257" r:id="rId10"/>
    <p:sldId id="258" r:id="rId11"/>
    <p:sldId id="320" r:id="rId12"/>
    <p:sldId id="322" r:id="rId13"/>
    <p:sldId id="259" r:id="rId14"/>
    <p:sldId id="324" r:id="rId15"/>
    <p:sldId id="611" r:id="rId16"/>
    <p:sldId id="325" r:id="rId17"/>
    <p:sldId id="326" r:id="rId18"/>
    <p:sldId id="323" r:id="rId19"/>
    <p:sldId id="608" r:id="rId20"/>
    <p:sldId id="607" r:id="rId21"/>
    <p:sldId id="603" r:id="rId22"/>
    <p:sldId id="321" r:id="rId23"/>
    <p:sldId id="604" r:id="rId24"/>
    <p:sldId id="605" r:id="rId25"/>
    <p:sldId id="606" r:id="rId26"/>
    <p:sldId id="268" r:id="rId27"/>
    <p:sldId id="269" r:id="rId28"/>
    <p:sldId id="610" r:id="rId29"/>
    <p:sldId id="328" r:id="rId30"/>
  </p:sldIdLst>
  <p:sldSz cx="9144000" cy="5143500" type="screen16x9"/>
  <p:notesSz cx="6858000" cy="9144000"/>
  <p:embeddedFontLst>
    <p:embeddedFont>
      <p:font typeface="#9Slide03 Arima Madurai Black" panose="020B0604020202020204" charset="0"/>
      <p:regular r:id="rId32"/>
      <p:bold r:id="rId33"/>
      <p:italic r:id="rId34"/>
      <p:boldItalic r:id="rId35"/>
    </p:embeddedFont>
    <p:embeddedFont>
      <p:font typeface="#9Slide03 Arima Madurai Bold" panose="020B0604020202020204" charset="0"/>
      <p:regular r:id="rId36"/>
      <p:bold r:id="rId37"/>
      <p:italic r:id="rId38"/>
      <p:boldItalic r:id="rId39"/>
    </p:embeddedFont>
    <p:embeddedFont>
      <p:font typeface="#9Slide05 Lobster" panose="020B0604020202020204" charset="0"/>
      <p:regular r:id="rId40"/>
      <p:bold r:id="rId41"/>
      <p:italic r:id="rId42"/>
      <p:boldItalic r:id="rId43"/>
    </p:embeddedFont>
    <p:embeddedFont>
      <p:font typeface="Britannic Bold" panose="020B0903060703020204" pitchFamily="3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Commissioner" panose="020B0604020202020204" charset="0"/>
      <p:regular r:id="rId51"/>
      <p:bold r:id="rId52"/>
    </p:embeddedFont>
    <p:embeddedFont>
      <p:font typeface="Fondamento" panose="020B0604020202020204" charset="0"/>
      <p:regular r:id="rId53"/>
      <p:italic r:id="rId54"/>
    </p:embeddedFont>
    <p:embeddedFont>
      <p:font typeface="Livvic" pitchFamily="2" charset="0"/>
      <p:regular r:id="rId55"/>
      <p:bold r:id="rId56"/>
      <p:italic r:id="rId57"/>
      <p:boldItalic r:id="rId58"/>
    </p:embeddedFont>
    <p:embeddedFont>
      <p:font typeface="Patrick Hand" panose="00000500000000000000" pitchFamily="2" charset="0"/>
      <p:regular r:id="rId59"/>
    </p:embeddedFont>
    <p:embeddedFont>
      <p:font typeface="Patrick Hand SC" panose="00000500000000000000" pitchFamily="2" charset="0"/>
      <p:regular r:id="rId60"/>
    </p:embeddedFont>
    <p:embeddedFont>
      <p:font typeface="Roboto Condensed" panose="02000000000000000000" pitchFamily="2" charset="0"/>
      <p:regular r:id="rId61"/>
      <p:bold r:id="rId62"/>
      <p:italic r:id="rId63"/>
      <p:boldItalic r:id="rId64"/>
    </p:embeddedFont>
    <p:embeddedFont>
      <p:font typeface="Roboto Condensed Light" panose="02000000000000000000" pitchFamily="2" charset="0"/>
      <p:regular r:id="rId65"/>
      <p:italic r:id="rId66"/>
    </p:embeddedFont>
    <p:embeddedFont>
      <p:font typeface="Tahoma" panose="020B0604030504040204" pitchFamily="34" charset="0"/>
      <p:regular r:id="rId67"/>
      <p:bold r:id="rId6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C91CD7-52D4-4890-8D1F-137D728B7EE9}">
  <a:tblStyle styleId="{87C91CD7-52D4-4890-8D1F-137D728B7E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6"/>
    <p:restoredTop sz="75826"/>
  </p:normalViewPr>
  <p:slideViewPr>
    <p:cSldViewPr snapToGrid="0" snapToObjects="1" showGuides="1">
      <p:cViewPr>
        <p:scale>
          <a:sx n="89" d="100"/>
          <a:sy n="89" d="100"/>
        </p:scale>
        <p:origin x="408" y="66"/>
      </p:cViewPr>
      <p:guideLst>
        <p:guide orient="horz" pos="164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63" Type="http://schemas.openxmlformats.org/officeDocument/2006/relationships/font" Target="fonts/font32.fntdata"/><Relationship Id="rId68" Type="http://schemas.openxmlformats.org/officeDocument/2006/relationships/font" Target="fonts/font37.fntdata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font" Target="fonts/font27.fntdata"/><Relationship Id="rId66" Type="http://schemas.openxmlformats.org/officeDocument/2006/relationships/font" Target="fonts/font35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30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font" Target="fonts/font25.fntdata"/><Relationship Id="rId64" Type="http://schemas.openxmlformats.org/officeDocument/2006/relationships/font" Target="fonts/font33.fntdata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font" Target="fonts/font20.fntdata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59" Type="http://schemas.openxmlformats.org/officeDocument/2006/relationships/font" Target="fonts/font28.fntdata"/><Relationship Id="rId67" Type="http://schemas.openxmlformats.org/officeDocument/2006/relationships/font" Target="fonts/font36.fntdata"/><Relationship Id="rId20" Type="http://schemas.openxmlformats.org/officeDocument/2006/relationships/slide" Target="slides/slide15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62" Type="http://schemas.openxmlformats.org/officeDocument/2006/relationships/font" Target="fonts/font31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font" Target="fonts/font26.fntdata"/><Relationship Id="rId10" Type="http://schemas.openxmlformats.org/officeDocument/2006/relationships/slide" Target="slides/slide5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schemas.openxmlformats.org/officeDocument/2006/relationships/font" Target="fonts/font29.fntdata"/><Relationship Id="rId65" Type="http://schemas.openxmlformats.org/officeDocument/2006/relationships/font" Target="fonts/font3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8.fntdata"/><Relationship Id="rId34" Type="http://schemas.openxmlformats.org/officeDocument/2006/relationships/font" Target="fonts/font3.fntdata"/><Relationship Id="rId50" Type="http://schemas.openxmlformats.org/officeDocument/2006/relationships/font" Target="fonts/font19.fntdata"/><Relationship Id="rId55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Nhìn hình đoán tên nhân vật hoặc sự kiện lịch sử trong các bức tranh?</a:t>
            </a:r>
          </a:p>
        </p:txBody>
      </p:sp>
    </p:spTree>
    <p:extLst>
      <p:ext uri="{BB962C8B-B14F-4D97-AF65-F5344CB8AC3E}">
        <p14:creationId xmlns:p14="http://schemas.microsoft.com/office/powerpoint/2010/main" val="198543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2" name="Google Shape;4182;gdb921451d0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3" name="Google Shape;4183;gdb921451d0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1858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VN" dirty="0"/>
              <a:t>Hướng dẫn: Bấm vào hình người để quay lại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536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410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432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VN" dirty="0"/>
              <a:t>Bấm vào hình người để quay lại</a:t>
            </a:r>
          </a:p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C8BFF4-D83F-B744-9125-D3BAAEEC98D2}" type="slidenum">
              <a:rPr kumimoji="0" lang="en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54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4" name="Google Shape;3944;g7b4d0d3b5d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5" name="Google Shape;3945;g7b4d0d3b5d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" name="Google Shape;3973;gd7cfa11f14_0_5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4" name="Google Shape;3974;gd7cfa11f14_0_5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61;gd979b00247_1_38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2" name="Google Shape;3962;gd979b00247_1_38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7674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7" name="Google Shape;3967;gdb921451d0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8" name="Google Shape;3968;gdb921451d0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0621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5" name="Google Shape;3955;gdb921451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6" name="Google Shape;3956;gdb921451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958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19925" y="1291938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849350" y="3414438"/>
            <a:ext cx="54453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2"/>
          </p:nvPr>
        </p:nvSpPr>
        <p:spPr>
          <a:xfrm>
            <a:off x="926550" y="2612550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5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3"/>
          </p:nvPr>
        </p:nvSpPr>
        <p:spPr>
          <a:xfrm>
            <a:off x="7688125" y="408875"/>
            <a:ext cx="8568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lt2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" name="Google Shape;15;p2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6" name="Google Shape;16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" name="Google Shape;17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18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19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0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21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2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4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5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7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8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9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30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31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32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33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34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35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36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37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38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39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40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41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42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43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44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45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46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47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48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49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0" name="Google Shape;50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51" name="Google Shape;51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2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3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4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5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6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9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60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4" name="Google Shape;84;p2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85" name="Google Shape;85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" name="Google Shape;86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87" name="Google Shape;87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3" name="Google Shape;93;p2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94" name="Google Shape;94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5" name="Google Shape;95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96" name="Google Shape;96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97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98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99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100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101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2" name="Google Shape;102;p2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03" name="Google Shape;103;p2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04" name="Google Shape;104;p2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5" name="Google Shape;105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106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107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108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109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110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111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112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113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114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115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116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117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118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119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120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121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122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123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124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125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126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127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128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130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131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133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134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135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136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137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8" name="Google Shape;138;p2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39" name="Google Shape;139;p2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0" name="Google Shape;140;p2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2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" name="Google Shape;143;p2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2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" name="Google Shape;145;p2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6" name="Google Shape;146;p2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7" name="Google Shape;147;p2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8" name="Google Shape;148;p2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9" name="Google Shape;149;p2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" name="Google Shape;150;p2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" name="Google Shape;151;p2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" name="Google Shape;152;p2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" name="Google Shape;153;p2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" name="Google Shape;154;p2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" name="Google Shape;155;p2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" name="Google Shape;156;p2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" name="Google Shape;157;p2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" name="Google Shape;158;p2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" name="Google Shape;159;p2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" name="Google Shape;160;p2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" name="Google Shape;161;p2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" name="Google Shape;162;p2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" name="Google Shape;163;p2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" name="Google Shape;164;p2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" name="Google Shape;165;p2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2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" name="Google Shape;167;p2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" name="Google Shape;168;p2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" name="Google Shape;169;p2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2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" name="Google Shape;171;p2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2" name="Google Shape;172;p2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" name="Google Shape;173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" name="Google Shape;174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5" name="Google Shape;175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" name="Google Shape;176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" name="Google Shape;177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" name="Google Shape;178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" name="Google Shape;179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" name="Google Shape;180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1" name="Google Shape;181;p2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82" name="Google Shape;182;p2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3" name="Google Shape;183;p2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84" name="Google Shape;184;p2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5" name="Google Shape;185;p2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6" name="Google Shape;186;p2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2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8" name="Google Shape;188;p2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9" name="Google Shape;189;p2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90" name="Google Shape;190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flipH="1">
            <a:off x="7632188" y="17022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38249" y="1008538"/>
            <a:ext cx="666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200400" y="3239750"/>
            <a:ext cx="27432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528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486794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996225" y="1285875"/>
            <a:ext cx="7151400" cy="3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3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732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4737648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4737648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329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8353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96225" y="1487350"/>
            <a:ext cx="3213900" cy="27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4058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5634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0708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2385750" y="445025"/>
            <a:ext cx="43725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4730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 hasCustomPrompt="1"/>
          </p:nvPr>
        </p:nvSpPr>
        <p:spPr>
          <a:xfrm>
            <a:off x="1905000" y="1657350"/>
            <a:ext cx="5334000" cy="164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1905000" y="3304625"/>
            <a:ext cx="5334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464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"/>
          <p:cNvSpPr txBox="1">
            <a:spLocks noGrp="1"/>
          </p:cNvSpPr>
          <p:nvPr>
            <p:ph type="body" idx="1"/>
          </p:nvPr>
        </p:nvSpPr>
        <p:spPr>
          <a:xfrm>
            <a:off x="714175" y="1334000"/>
            <a:ext cx="7715700" cy="32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2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8" name="Google Shape;378;p4"/>
          <p:cNvSpPr txBox="1">
            <a:spLocks noGrp="1"/>
          </p:cNvSpPr>
          <p:nvPr>
            <p:ph type="title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4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380" name="Google Shape;380;p4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381" name="Google Shape;381;p4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4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" name="Google Shape;383;p4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384" name="Google Shape;384;p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385" name="Google Shape;385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386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387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388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389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390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391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392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393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394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6" name="Google Shape;396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397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398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9" name="Google Shape;399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0" name="Google Shape;400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1" name="Google Shape;401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2" name="Google Shape;402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3" name="Google Shape;403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4" name="Google Shape;404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5" name="Google Shape;405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6" name="Google Shape;406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7" name="Google Shape;407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9" name="Google Shape;409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0" name="Google Shape;410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1" name="Google Shape;411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2" name="Google Shape;412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3" name="Google Shape;413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4" name="Google Shape;414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5" name="Google Shape;415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6" name="Google Shape;416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7" name="Google Shape;417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8" name="Google Shape;418;p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419" name="Google Shape;419;p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0" name="Google Shape;420;p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1" name="Google Shape;421;p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2" name="Google Shape;422;p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3" name="Google Shape;423;p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4" name="Google Shape;424;p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5" name="Google Shape;425;p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426;p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427;p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428;p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429;p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430;p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1" name="Google Shape;431;p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2" name="Google Shape;432;p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3" name="Google Shape;433;p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4" name="Google Shape;434;p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5" name="Google Shape;435;p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6" name="Google Shape;436;p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7" name="Google Shape;437;p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8" name="Google Shape;438;p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9" name="Google Shape;439;p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0" name="Google Shape;440;p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1" name="Google Shape;441;p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2" name="Google Shape;442;p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3" name="Google Shape;443;p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4" name="Google Shape;444;p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" name="Google Shape;445;p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" name="Google Shape;446;p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" name="Google Shape;447;p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448;p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449;p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450;p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451;p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452" name="Google Shape;452;p4"/>
          <p:cNvPicPr preferRelativeResize="0"/>
          <p:nvPr/>
        </p:nvPicPr>
        <p:blipFill rotWithShape="1">
          <a:blip r:embed="rId3">
            <a:alphaModFix/>
          </a:blip>
          <a:srcRect b="48833"/>
          <a:stretch/>
        </p:blipFill>
        <p:spPr>
          <a:xfrm>
            <a:off x="-53825" y="-13445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142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515650" y="15518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2"/>
          </p:nvPr>
        </p:nvSpPr>
        <p:spPr>
          <a:xfrm>
            <a:off x="6225925" y="1551800"/>
            <a:ext cx="117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3"/>
          </p:nvPr>
        </p:nvSpPr>
        <p:spPr>
          <a:xfrm>
            <a:off x="6225925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4"/>
          </p:nvPr>
        </p:nvSpPr>
        <p:spPr>
          <a:xfrm>
            <a:off x="2515650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5"/>
          </p:nvPr>
        </p:nvSpPr>
        <p:spPr>
          <a:xfrm>
            <a:off x="2515650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6"/>
          </p:nvPr>
        </p:nvSpPr>
        <p:spPr>
          <a:xfrm>
            <a:off x="6225925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7"/>
          </p:nvPr>
        </p:nvSpPr>
        <p:spPr>
          <a:xfrm>
            <a:off x="6225925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8"/>
          </p:nvPr>
        </p:nvSpPr>
        <p:spPr>
          <a:xfrm>
            <a:off x="2515650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9" hasCustomPrompt="1"/>
          </p:nvPr>
        </p:nvSpPr>
        <p:spPr>
          <a:xfrm>
            <a:off x="1129775" y="16798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3" hasCustomPrompt="1"/>
          </p:nvPr>
        </p:nvSpPr>
        <p:spPr>
          <a:xfrm>
            <a:off x="4842075" y="1679938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4" hasCustomPrompt="1"/>
          </p:nvPr>
        </p:nvSpPr>
        <p:spPr>
          <a:xfrm>
            <a:off x="11297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15" hasCustomPrompt="1"/>
          </p:nvPr>
        </p:nvSpPr>
        <p:spPr>
          <a:xfrm>
            <a:off x="48420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1444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5110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89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2"/>
          </p:nvPr>
        </p:nvSpPr>
        <p:spPr>
          <a:xfrm>
            <a:off x="9789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62973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4"/>
          </p:nvPr>
        </p:nvSpPr>
        <p:spPr>
          <a:xfrm>
            <a:off x="62973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3638099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6"/>
          </p:nvPr>
        </p:nvSpPr>
        <p:spPr>
          <a:xfrm>
            <a:off x="3638101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9789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8"/>
          </p:nvPr>
        </p:nvSpPr>
        <p:spPr>
          <a:xfrm>
            <a:off x="9789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9"/>
          </p:nvPr>
        </p:nvSpPr>
        <p:spPr>
          <a:xfrm>
            <a:off x="62973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13"/>
          </p:nvPr>
        </p:nvSpPr>
        <p:spPr>
          <a:xfrm>
            <a:off x="62973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14"/>
          </p:nvPr>
        </p:nvSpPr>
        <p:spPr>
          <a:xfrm>
            <a:off x="3638099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5"/>
          </p:nvPr>
        </p:nvSpPr>
        <p:spPr>
          <a:xfrm>
            <a:off x="3638101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622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996225" y="2585075"/>
            <a:ext cx="42753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2"/>
          </p:nvPr>
        </p:nvSpPr>
        <p:spPr>
          <a:xfrm>
            <a:off x="996225" y="3035729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0699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41640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404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4379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994125" y="445025"/>
            <a:ext cx="71559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ubTitle" idx="1"/>
          </p:nvPr>
        </p:nvSpPr>
        <p:spPr>
          <a:xfrm>
            <a:off x="996225" y="2585741"/>
            <a:ext cx="4132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ubTitle" idx="2"/>
          </p:nvPr>
        </p:nvSpPr>
        <p:spPr>
          <a:xfrm>
            <a:off x="996225" y="3036395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title" idx="3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63119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996225" y="2122220"/>
            <a:ext cx="4373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194025" y="1385050"/>
            <a:ext cx="67560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996225" y="2834860"/>
            <a:ext cx="3261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51650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1277675" y="445025"/>
            <a:ext cx="65886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996225" y="1875200"/>
            <a:ext cx="4299600" cy="935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42009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00832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3716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2"/>
          </p:nvPr>
        </p:nvSpPr>
        <p:spPr>
          <a:xfrm>
            <a:off x="13716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ubTitle" idx="3"/>
          </p:nvPr>
        </p:nvSpPr>
        <p:spPr>
          <a:xfrm>
            <a:off x="63852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4"/>
          </p:nvPr>
        </p:nvSpPr>
        <p:spPr>
          <a:xfrm>
            <a:off x="63852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5"/>
          </p:nvPr>
        </p:nvSpPr>
        <p:spPr>
          <a:xfrm>
            <a:off x="38784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6"/>
          </p:nvPr>
        </p:nvSpPr>
        <p:spPr>
          <a:xfrm>
            <a:off x="3878401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945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Google Shape;1084;p9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2725" y="-129125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9"/>
          <p:cNvSpPr txBox="1">
            <a:spLocks noGrp="1"/>
          </p:cNvSpPr>
          <p:nvPr>
            <p:ph type="title"/>
          </p:nvPr>
        </p:nvSpPr>
        <p:spPr>
          <a:xfrm>
            <a:off x="1529888" y="1774650"/>
            <a:ext cx="6084000" cy="8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87" name="Google Shape;1087;p9"/>
          <p:cNvSpPr txBox="1">
            <a:spLocks noGrp="1"/>
          </p:cNvSpPr>
          <p:nvPr>
            <p:ph type="subTitle" idx="1"/>
          </p:nvPr>
        </p:nvSpPr>
        <p:spPr>
          <a:xfrm>
            <a:off x="1894663" y="2635863"/>
            <a:ext cx="5354100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088" name="Google Shape;1088;p9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089" name="Google Shape;1089;p9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090" name="Google Shape;1090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091" name="Google Shape;1091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2" name="Google Shape;1092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3" name="Google Shape;1093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4" name="Google Shape;1094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5" name="Google Shape;1095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6" name="Google Shape;1096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7" name="Google Shape;1097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8" name="Google Shape;1098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9" name="Google Shape;1099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0" name="Google Shape;1100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1" name="Google Shape;1101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2" name="Google Shape;1102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3" name="Google Shape;1103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4" name="Google Shape;1104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5" name="Google Shape;1105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6" name="Google Shape;1106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7" name="Google Shape;1107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8" name="Google Shape;1108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9" name="Google Shape;1109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0" name="Google Shape;1110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1" name="Google Shape;1111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2" name="Google Shape;1112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3" name="Google Shape;1113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4" name="Google Shape;1114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5" name="Google Shape;1115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6" name="Google Shape;1116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7" name="Google Shape;1117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8" name="Google Shape;1118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9" name="Google Shape;1119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0" name="Google Shape;1120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1" name="Google Shape;1121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2" name="Google Shape;1122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3" name="Google Shape;1123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24" name="Google Shape;1124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25" name="Google Shape;1125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6" name="Google Shape;1126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7" name="Google Shape;1127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8" name="Google Shape;1128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9" name="Google Shape;1129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0" name="Google Shape;1130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1" name="Google Shape;1131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2" name="Google Shape;1132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4" name="Google Shape;1134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5" name="Google Shape;1135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6" name="Google Shape;1136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7" name="Google Shape;1137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1" name="Google Shape;1141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2" name="Google Shape;1142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3" name="Google Shape;1143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4" name="Google Shape;1144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5" name="Google Shape;1145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6" name="Google Shape;1146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7" name="Google Shape;1147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8" name="Google Shape;1148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9" name="Google Shape;1149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0" name="Google Shape;1150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1" name="Google Shape;1151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2" name="Google Shape;1152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3" name="Google Shape;1153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4" name="Google Shape;1154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5" name="Google Shape;1155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6" name="Google Shape;1156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7" name="Google Shape;1157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58" name="Google Shape;1158;p9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159" name="Google Shape;1159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0" name="Google Shape;1160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61" name="Google Shape;1161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2" name="Google Shape;1162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3" name="Google Shape;1163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4" name="Google Shape;1164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5" name="Google Shape;1165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6" name="Google Shape;1166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167" name="Google Shape;1167;p9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168" name="Google Shape;1168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69" name="Google Shape;1169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170" name="Google Shape;1170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1" name="Google Shape;1171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2" name="Google Shape;1172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3" name="Google Shape;1173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4" name="Google Shape;1174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5" name="Google Shape;1175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176" name="Google Shape;1176;p9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177" name="Google Shape;1177;p9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178" name="Google Shape;1178;p9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179" name="Google Shape;1179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0" name="Google Shape;1180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1" name="Google Shape;1181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2" name="Google Shape;1182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3" name="Google Shape;1183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4" name="Google Shape;1184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5" name="Google Shape;1185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6" name="Google Shape;1186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7" name="Google Shape;1187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8" name="Google Shape;1188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9" name="Google Shape;1189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0" name="Google Shape;1190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1" name="Google Shape;1191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2" name="Google Shape;1192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3" name="Google Shape;1193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4" name="Google Shape;1194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5" name="Google Shape;1195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6" name="Google Shape;1196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7" name="Google Shape;1197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8" name="Google Shape;1198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9" name="Google Shape;1199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0" name="Google Shape;1200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1" name="Google Shape;1201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2" name="Google Shape;1202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3" name="Google Shape;1203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4" name="Google Shape;1204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5" name="Google Shape;1205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6" name="Google Shape;1206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7" name="Google Shape;1207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8" name="Google Shape;1208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9" name="Google Shape;1209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0" name="Google Shape;1210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1" name="Google Shape;1211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12" name="Google Shape;1212;p9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213" name="Google Shape;1213;p9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9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9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9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9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9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9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9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9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9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3" name="Google Shape;1223;p9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4" name="Google Shape;1224;p9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9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9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9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8" name="Google Shape;1228;p9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9" name="Google Shape;1229;p9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9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9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9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9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9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9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9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9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9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9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0" name="Google Shape;1240;p9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1" name="Google Shape;1241;p9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2" name="Google Shape;1242;p9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3" name="Google Shape;1243;p9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4" name="Google Shape;1244;p9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5" name="Google Shape;1245;p9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46" name="Google Shape;1246;p9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247" name="Google Shape;1247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48" name="Google Shape;1248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49" name="Google Shape;1249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0" name="Google Shape;1250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1" name="Google Shape;1251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2" name="Google Shape;1252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3" name="Google Shape;1253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4" name="Google Shape;1254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55" name="Google Shape;1255;p9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256" name="Google Shape;1256;p9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57" name="Google Shape;1257;p9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258" name="Google Shape;1258;p9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9" name="Google Shape;1259;p9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0" name="Google Shape;1260;p9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1" name="Google Shape;1261;p9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2" name="Google Shape;1262;p9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3" name="Google Shape;1263;p9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264" name="Google Shape;1264;p9"/>
          <p:cNvSpPr/>
          <p:nvPr/>
        </p:nvSpPr>
        <p:spPr>
          <a:xfrm>
            <a:off x="2394692" y="1057017"/>
            <a:ext cx="440669" cy="379391"/>
          </a:xfrm>
          <a:custGeom>
            <a:avLst/>
            <a:gdLst/>
            <a:ahLst/>
            <a:cxnLst/>
            <a:rect l="l" t="t" r="r" b="b"/>
            <a:pathLst>
              <a:path w="1316" h="1133" extrusionOk="0">
                <a:moveTo>
                  <a:pt x="847" y="0"/>
                </a:moveTo>
                <a:cubicBezTo>
                  <a:pt x="811" y="0"/>
                  <a:pt x="775" y="5"/>
                  <a:pt x="738" y="14"/>
                </a:cubicBezTo>
                <a:cubicBezTo>
                  <a:pt x="331" y="65"/>
                  <a:pt x="1" y="217"/>
                  <a:pt x="1" y="675"/>
                </a:cubicBezTo>
                <a:cubicBezTo>
                  <a:pt x="1" y="1031"/>
                  <a:pt x="280" y="1132"/>
                  <a:pt x="636" y="1132"/>
                </a:cubicBezTo>
                <a:cubicBezTo>
                  <a:pt x="941" y="1082"/>
                  <a:pt x="1297" y="980"/>
                  <a:pt x="1271" y="497"/>
                </a:cubicBezTo>
                <a:cubicBezTo>
                  <a:pt x="1316" y="229"/>
                  <a:pt x="1106" y="0"/>
                  <a:pt x="84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9"/>
          <p:cNvSpPr/>
          <p:nvPr/>
        </p:nvSpPr>
        <p:spPr>
          <a:xfrm>
            <a:off x="7194748" y="3804328"/>
            <a:ext cx="391111" cy="360639"/>
          </a:xfrm>
          <a:custGeom>
            <a:avLst/>
            <a:gdLst/>
            <a:ahLst/>
            <a:cxnLst/>
            <a:rect l="l" t="t" r="r" b="b"/>
            <a:pathLst>
              <a:path w="1168" h="1077" extrusionOk="0">
                <a:moveTo>
                  <a:pt x="676" y="0"/>
                </a:moveTo>
                <a:cubicBezTo>
                  <a:pt x="655" y="0"/>
                  <a:pt x="633" y="1"/>
                  <a:pt x="610" y="3"/>
                </a:cubicBezTo>
                <a:cubicBezTo>
                  <a:pt x="596" y="2"/>
                  <a:pt x="583" y="1"/>
                  <a:pt x="569" y="1"/>
                </a:cubicBezTo>
                <a:cubicBezTo>
                  <a:pt x="257" y="1"/>
                  <a:pt x="0" y="272"/>
                  <a:pt x="0" y="613"/>
                </a:cubicBezTo>
                <a:cubicBezTo>
                  <a:pt x="0" y="943"/>
                  <a:pt x="229" y="1070"/>
                  <a:pt x="509" y="1070"/>
                </a:cubicBezTo>
                <a:cubicBezTo>
                  <a:pt x="537" y="1074"/>
                  <a:pt x="565" y="1076"/>
                  <a:pt x="592" y="1076"/>
                </a:cubicBezTo>
                <a:cubicBezTo>
                  <a:pt x="911" y="1076"/>
                  <a:pt x="1168" y="813"/>
                  <a:pt x="1144" y="486"/>
                </a:cubicBezTo>
                <a:cubicBezTo>
                  <a:pt x="1144" y="176"/>
                  <a:pt x="988" y="0"/>
                  <a:pt x="676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9"/>
          <p:cNvSpPr/>
          <p:nvPr/>
        </p:nvSpPr>
        <p:spPr>
          <a:xfrm>
            <a:off x="7358502" y="878103"/>
            <a:ext cx="255494" cy="521704"/>
          </a:xfrm>
          <a:custGeom>
            <a:avLst/>
            <a:gdLst/>
            <a:ahLst/>
            <a:cxnLst/>
            <a:rect l="l" t="t" r="r" b="b"/>
            <a:pathLst>
              <a:path w="763" h="1558" extrusionOk="0">
                <a:moveTo>
                  <a:pt x="407" y="1"/>
                </a:moveTo>
                <a:cubicBezTo>
                  <a:pt x="0" y="1"/>
                  <a:pt x="229" y="509"/>
                  <a:pt x="127" y="738"/>
                </a:cubicBezTo>
                <a:lnTo>
                  <a:pt x="127" y="1068"/>
                </a:lnTo>
                <a:cubicBezTo>
                  <a:pt x="153" y="1246"/>
                  <a:pt x="77" y="1500"/>
                  <a:pt x="305" y="1551"/>
                </a:cubicBezTo>
                <a:cubicBezTo>
                  <a:pt x="330" y="1556"/>
                  <a:pt x="353" y="1558"/>
                  <a:pt x="374" y="1558"/>
                </a:cubicBezTo>
                <a:cubicBezTo>
                  <a:pt x="594" y="1558"/>
                  <a:pt x="642" y="1330"/>
                  <a:pt x="712" y="1145"/>
                </a:cubicBezTo>
                <a:cubicBezTo>
                  <a:pt x="737" y="1043"/>
                  <a:pt x="763" y="916"/>
                  <a:pt x="737" y="814"/>
                </a:cubicBezTo>
                <a:cubicBezTo>
                  <a:pt x="636" y="509"/>
                  <a:pt x="763" y="1"/>
                  <a:pt x="40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9"/>
          <p:cNvSpPr/>
          <p:nvPr/>
        </p:nvSpPr>
        <p:spPr>
          <a:xfrm>
            <a:off x="3994284" y="4655502"/>
            <a:ext cx="306057" cy="258173"/>
          </a:xfrm>
          <a:custGeom>
            <a:avLst/>
            <a:gdLst/>
            <a:ahLst/>
            <a:cxnLst/>
            <a:rect l="l" t="t" r="r" b="b"/>
            <a:pathLst>
              <a:path w="914" h="771" extrusionOk="0">
                <a:moveTo>
                  <a:pt x="331" y="1"/>
                </a:moveTo>
                <a:cubicBezTo>
                  <a:pt x="103" y="1"/>
                  <a:pt x="1" y="153"/>
                  <a:pt x="26" y="331"/>
                </a:cubicBezTo>
                <a:cubicBezTo>
                  <a:pt x="52" y="636"/>
                  <a:pt x="331" y="712"/>
                  <a:pt x="585" y="763"/>
                </a:cubicBezTo>
                <a:cubicBezTo>
                  <a:pt x="607" y="768"/>
                  <a:pt x="628" y="771"/>
                  <a:pt x="648" y="771"/>
                </a:cubicBezTo>
                <a:cubicBezTo>
                  <a:pt x="833" y="771"/>
                  <a:pt x="913" y="568"/>
                  <a:pt x="890" y="407"/>
                </a:cubicBezTo>
                <a:cubicBezTo>
                  <a:pt x="865" y="77"/>
                  <a:pt x="484" y="153"/>
                  <a:pt x="33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8" name="Google Shape;1268;p9"/>
          <p:cNvSpPr/>
          <p:nvPr/>
        </p:nvSpPr>
        <p:spPr>
          <a:xfrm>
            <a:off x="3875735" y="460545"/>
            <a:ext cx="271567" cy="256499"/>
          </a:xfrm>
          <a:custGeom>
            <a:avLst/>
            <a:gdLst/>
            <a:ahLst/>
            <a:cxnLst/>
            <a:rect l="l" t="t" r="r" b="b"/>
            <a:pathLst>
              <a:path w="811" h="766" extrusionOk="0">
                <a:moveTo>
                  <a:pt x="293" y="1"/>
                </a:moveTo>
                <a:cubicBezTo>
                  <a:pt x="130" y="1"/>
                  <a:pt x="0" y="167"/>
                  <a:pt x="48" y="334"/>
                </a:cubicBezTo>
                <a:cubicBezTo>
                  <a:pt x="99" y="562"/>
                  <a:pt x="302" y="740"/>
                  <a:pt x="531" y="766"/>
                </a:cubicBezTo>
                <a:cubicBezTo>
                  <a:pt x="708" y="766"/>
                  <a:pt x="810" y="689"/>
                  <a:pt x="810" y="512"/>
                </a:cubicBezTo>
                <a:cubicBezTo>
                  <a:pt x="810" y="257"/>
                  <a:pt x="607" y="29"/>
                  <a:pt x="327" y="3"/>
                </a:cubicBezTo>
                <a:cubicBezTo>
                  <a:pt x="316" y="2"/>
                  <a:pt x="304" y="1"/>
                  <a:pt x="293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9"/>
          <p:cNvSpPr/>
          <p:nvPr/>
        </p:nvSpPr>
        <p:spPr>
          <a:xfrm>
            <a:off x="1714630" y="3906457"/>
            <a:ext cx="193881" cy="190198"/>
          </a:xfrm>
          <a:custGeom>
            <a:avLst/>
            <a:gdLst/>
            <a:ahLst/>
            <a:cxnLst/>
            <a:rect l="l" t="t" r="r" b="b"/>
            <a:pathLst>
              <a:path w="579" h="568" extrusionOk="0">
                <a:moveTo>
                  <a:pt x="384" y="0"/>
                </a:moveTo>
                <a:cubicBezTo>
                  <a:pt x="366" y="0"/>
                  <a:pt x="348" y="2"/>
                  <a:pt x="328" y="5"/>
                </a:cubicBezTo>
                <a:cubicBezTo>
                  <a:pt x="150" y="30"/>
                  <a:pt x="23" y="183"/>
                  <a:pt x="23" y="361"/>
                </a:cubicBezTo>
                <a:cubicBezTo>
                  <a:pt x="0" y="475"/>
                  <a:pt x="100" y="568"/>
                  <a:pt x="212" y="568"/>
                </a:cubicBezTo>
                <a:cubicBezTo>
                  <a:pt x="225" y="568"/>
                  <a:pt x="238" y="567"/>
                  <a:pt x="252" y="564"/>
                </a:cubicBezTo>
                <a:cubicBezTo>
                  <a:pt x="430" y="539"/>
                  <a:pt x="557" y="361"/>
                  <a:pt x="557" y="183"/>
                </a:cubicBezTo>
                <a:cubicBezTo>
                  <a:pt x="579" y="72"/>
                  <a:pt x="504" y="0"/>
                  <a:pt x="38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0" name="Google Shape;1270;p9"/>
          <p:cNvSpPr/>
          <p:nvPr/>
        </p:nvSpPr>
        <p:spPr>
          <a:xfrm>
            <a:off x="2377294" y="4282489"/>
            <a:ext cx="179147" cy="195890"/>
          </a:xfrm>
          <a:custGeom>
            <a:avLst/>
            <a:gdLst/>
            <a:ahLst/>
            <a:cxnLst/>
            <a:rect l="l" t="t" r="r" b="b"/>
            <a:pathLst>
              <a:path w="535" h="585" extrusionOk="0">
                <a:moveTo>
                  <a:pt x="255" y="0"/>
                </a:moveTo>
                <a:cubicBezTo>
                  <a:pt x="103" y="0"/>
                  <a:pt x="1" y="127"/>
                  <a:pt x="1" y="280"/>
                </a:cubicBezTo>
                <a:cubicBezTo>
                  <a:pt x="1" y="432"/>
                  <a:pt x="128" y="585"/>
                  <a:pt x="280" y="585"/>
                </a:cubicBezTo>
                <a:cubicBezTo>
                  <a:pt x="458" y="585"/>
                  <a:pt x="509" y="458"/>
                  <a:pt x="535" y="305"/>
                </a:cubicBezTo>
                <a:cubicBezTo>
                  <a:pt x="535" y="153"/>
                  <a:pt x="458" y="0"/>
                  <a:pt x="255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p9"/>
          <p:cNvSpPr/>
          <p:nvPr/>
        </p:nvSpPr>
        <p:spPr>
          <a:xfrm>
            <a:off x="1909512" y="2073844"/>
            <a:ext cx="212968" cy="142648"/>
          </a:xfrm>
          <a:custGeom>
            <a:avLst/>
            <a:gdLst/>
            <a:ahLst/>
            <a:cxnLst/>
            <a:rect l="l" t="t" r="r" b="b"/>
            <a:pathLst>
              <a:path w="636" h="426" extrusionOk="0">
                <a:moveTo>
                  <a:pt x="321" y="0"/>
                </a:moveTo>
                <a:cubicBezTo>
                  <a:pt x="291" y="0"/>
                  <a:pt x="260" y="5"/>
                  <a:pt x="229" y="14"/>
                </a:cubicBezTo>
                <a:cubicBezTo>
                  <a:pt x="102" y="39"/>
                  <a:pt x="0" y="90"/>
                  <a:pt x="51" y="242"/>
                </a:cubicBezTo>
                <a:cubicBezTo>
                  <a:pt x="76" y="395"/>
                  <a:pt x="254" y="420"/>
                  <a:pt x="381" y="420"/>
                </a:cubicBezTo>
                <a:cubicBezTo>
                  <a:pt x="398" y="423"/>
                  <a:pt x="414" y="425"/>
                  <a:pt x="430" y="425"/>
                </a:cubicBezTo>
                <a:cubicBezTo>
                  <a:pt x="539" y="425"/>
                  <a:pt x="635" y="353"/>
                  <a:pt x="635" y="242"/>
                </a:cubicBezTo>
                <a:cubicBezTo>
                  <a:pt x="593" y="95"/>
                  <a:pt x="465" y="0"/>
                  <a:pt x="321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9"/>
          <p:cNvSpPr/>
          <p:nvPr/>
        </p:nvSpPr>
        <p:spPr>
          <a:xfrm>
            <a:off x="7919507" y="1507475"/>
            <a:ext cx="153698" cy="170441"/>
          </a:xfrm>
          <a:custGeom>
            <a:avLst/>
            <a:gdLst/>
            <a:ahLst/>
            <a:cxnLst/>
            <a:rect l="l" t="t" r="r" b="b"/>
            <a:pathLst>
              <a:path w="459" h="509" extrusionOk="0">
                <a:moveTo>
                  <a:pt x="204" y="0"/>
                </a:moveTo>
                <a:cubicBezTo>
                  <a:pt x="103" y="0"/>
                  <a:pt x="1" y="102"/>
                  <a:pt x="26" y="229"/>
                </a:cubicBezTo>
                <a:cubicBezTo>
                  <a:pt x="26" y="382"/>
                  <a:pt x="103" y="509"/>
                  <a:pt x="255" y="509"/>
                </a:cubicBezTo>
                <a:cubicBezTo>
                  <a:pt x="408" y="509"/>
                  <a:pt x="458" y="407"/>
                  <a:pt x="458" y="254"/>
                </a:cubicBezTo>
                <a:cubicBezTo>
                  <a:pt x="433" y="153"/>
                  <a:pt x="382" y="0"/>
                  <a:pt x="204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9"/>
          <p:cNvSpPr/>
          <p:nvPr/>
        </p:nvSpPr>
        <p:spPr>
          <a:xfrm>
            <a:off x="2020012" y="3899425"/>
            <a:ext cx="162070" cy="170441"/>
          </a:xfrm>
          <a:custGeom>
            <a:avLst/>
            <a:gdLst/>
            <a:ahLst/>
            <a:cxnLst/>
            <a:rect l="l" t="t" r="r" b="b"/>
            <a:pathLst>
              <a:path w="484" h="509" extrusionOk="0">
                <a:moveTo>
                  <a:pt x="280" y="0"/>
                </a:moveTo>
                <a:cubicBezTo>
                  <a:pt x="102" y="0"/>
                  <a:pt x="0" y="128"/>
                  <a:pt x="0" y="305"/>
                </a:cubicBezTo>
                <a:cubicBezTo>
                  <a:pt x="0" y="483"/>
                  <a:pt x="77" y="509"/>
                  <a:pt x="204" y="509"/>
                </a:cubicBezTo>
                <a:cubicBezTo>
                  <a:pt x="331" y="509"/>
                  <a:pt x="432" y="382"/>
                  <a:pt x="458" y="255"/>
                </a:cubicBezTo>
                <a:cubicBezTo>
                  <a:pt x="483" y="102"/>
                  <a:pt x="407" y="0"/>
                  <a:pt x="28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4" name="Google Shape;1274;p9"/>
          <p:cNvSpPr/>
          <p:nvPr/>
        </p:nvSpPr>
        <p:spPr>
          <a:xfrm>
            <a:off x="7049758" y="2817202"/>
            <a:ext cx="144992" cy="130593"/>
          </a:xfrm>
          <a:custGeom>
            <a:avLst/>
            <a:gdLst/>
            <a:ahLst/>
            <a:cxnLst/>
            <a:rect l="l" t="t" r="r" b="b"/>
            <a:pathLst>
              <a:path w="433" h="390" extrusionOk="0">
                <a:moveTo>
                  <a:pt x="217" y="1"/>
                </a:moveTo>
                <a:cubicBezTo>
                  <a:pt x="204" y="1"/>
                  <a:pt x="191" y="2"/>
                  <a:pt x="178" y="5"/>
                </a:cubicBezTo>
                <a:cubicBezTo>
                  <a:pt x="76" y="5"/>
                  <a:pt x="0" y="106"/>
                  <a:pt x="26" y="208"/>
                </a:cubicBezTo>
                <a:cubicBezTo>
                  <a:pt x="3" y="299"/>
                  <a:pt x="102" y="390"/>
                  <a:pt x="214" y="390"/>
                </a:cubicBezTo>
                <a:cubicBezTo>
                  <a:pt x="227" y="390"/>
                  <a:pt x="241" y="389"/>
                  <a:pt x="254" y="386"/>
                </a:cubicBezTo>
                <a:cubicBezTo>
                  <a:pt x="356" y="386"/>
                  <a:pt x="432" y="310"/>
                  <a:pt x="407" y="208"/>
                </a:cubicBezTo>
                <a:cubicBezTo>
                  <a:pt x="407" y="94"/>
                  <a:pt x="325" y="1"/>
                  <a:pt x="21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9"/>
          <p:cNvSpPr/>
          <p:nvPr/>
        </p:nvSpPr>
        <p:spPr>
          <a:xfrm>
            <a:off x="5858192" y="485044"/>
            <a:ext cx="136621" cy="146332"/>
          </a:xfrm>
          <a:custGeom>
            <a:avLst/>
            <a:gdLst/>
            <a:ahLst/>
            <a:cxnLst/>
            <a:rect l="l" t="t" r="r" b="b"/>
            <a:pathLst>
              <a:path w="408" h="437" extrusionOk="0">
                <a:moveTo>
                  <a:pt x="185" y="1"/>
                </a:moveTo>
                <a:cubicBezTo>
                  <a:pt x="175" y="1"/>
                  <a:pt x="164" y="2"/>
                  <a:pt x="153" y="5"/>
                </a:cubicBezTo>
                <a:cubicBezTo>
                  <a:pt x="26" y="5"/>
                  <a:pt x="1" y="106"/>
                  <a:pt x="1" y="208"/>
                </a:cubicBezTo>
                <a:cubicBezTo>
                  <a:pt x="1" y="335"/>
                  <a:pt x="77" y="411"/>
                  <a:pt x="204" y="437"/>
                </a:cubicBezTo>
                <a:cubicBezTo>
                  <a:pt x="331" y="411"/>
                  <a:pt x="407" y="335"/>
                  <a:pt x="382" y="208"/>
                </a:cubicBezTo>
                <a:cubicBezTo>
                  <a:pt x="382" y="94"/>
                  <a:pt x="280" y="1"/>
                  <a:pt x="18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6" name="Google Shape;1276;p9"/>
          <p:cNvSpPr/>
          <p:nvPr/>
        </p:nvSpPr>
        <p:spPr>
          <a:xfrm>
            <a:off x="6777192" y="748859"/>
            <a:ext cx="94094" cy="95769"/>
          </a:xfrm>
          <a:custGeom>
            <a:avLst/>
            <a:gdLst/>
            <a:ahLst/>
            <a:cxnLst/>
            <a:rect l="l" t="t" r="r" b="b"/>
            <a:pathLst>
              <a:path w="281" h="286" extrusionOk="0">
                <a:moveTo>
                  <a:pt x="165" y="1"/>
                </a:moveTo>
                <a:cubicBezTo>
                  <a:pt x="161" y="1"/>
                  <a:pt x="157" y="2"/>
                  <a:pt x="153" y="6"/>
                </a:cubicBezTo>
                <a:cubicBezTo>
                  <a:pt x="77" y="31"/>
                  <a:pt x="26" y="82"/>
                  <a:pt x="26" y="133"/>
                </a:cubicBezTo>
                <a:cubicBezTo>
                  <a:pt x="1" y="184"/>
                  <a:pt x="52" y="285"/>
                  <a:pt x="103" y="285"/>
                </a:cubicBezTo>
                <a:cubicBezTo>
                  <a:pt x="204" y="285"/>
                  <a:pt x="255" y="209"/>
                  <a:pt x="280" y="82"/>
                </a:cubicBezTo>
                <a:cubicBezTo>
                  <a:pt x="237" y="60"/>
                  <a:pt x="193" y="1"/>
                  <a:pt x="16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7" name="Google Shape;1277;p9"/>
          <p:cNvSpPr/>
          <p:nvPr/>
        </p:nvSpPr>
        <p:spPr>
          <a:xfrm>
            <a:off x="2283871" y="748859"/>
            <a:ext cx="110837" cy="105814"/>
          </a:xfrm>
          <a:custGeom>
            <a:avLst/>
            <a:gdLst/>
            <a:ahLst/>
            <a:cxnLst/>
            <a:rect l="l" t="t" r="r" b="b"/>
            <a:pathLst>
              <a:path w="331" h="316" extrusionOk="0">
                <a:moveTo>
                  <a:pt x="191" y="1"/>
                </a:moveTo>
                <a:cubicBezTo>
                  <a:pt x="179" y="1"/>
                  <a:pt x="166" y="2"/>
                  <a:pt x="153" y="6"/>
                </a:cubicBezTo>
                <a:cubicBezTo>
                  <a:pt x="51" y="6"/>
                  <a:pt x="0" y="107"/>
                  <a:pt x="51" y="184"/>
                </a:cubicBezTo>
                <a:cubicBezTo>
                  <a:pt x="77" y="260"/>
                  <a:pt x="127" y="285"/>
                  <a:pt x="178" y="311"/>
                </a:cubicBezTo>
                <a:cubicBezTo>
                  <a:pt x="192" y="314"/>
                  <a:pt x="204" y="316"/>
                  <a:pt x="216" y="316"/>
                </a:cubicBezTo>
                <a:cubicBezTo>
                  <a:pt x="292" y="316"/>
                  <a:pt x="331" y="246"/>
                  <a:pt x="331" y="158"/>
                </a:cubicBezTo>
                <a:cubicBezTo>
                  <a:pt x="331" y="70"/>
                  <a:pt x="273" y="1"/>
                  <a:pt x="191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8" name="Google Shape;1278;p9"/>
          <p:cNvSpPr/>
          <p:nvPr/>
        </p:nvSpPr>
        <p:spPr>
          <a:xfrm>
            <a:off x="617000" y="2084894"/>
            <a:ext cx="75677" cy="129924"/>
          </a:xfrm>
          <a:custGeom>
            <a:avLst/>
            <a:gdLst/>
            <a:ahLst/>
            <a:cxnLst/>
            <a:rect l="l" t="t" r="r" b="b"/>
            <a:pathLst>
              <a:path w="226" h="388" extrusionOk="0">
                <a:moveTo>
                  <a:pt x="95" y="1"/>
                </a:moveTo>
                <a:cubicBezTo>
                  <a:pt x="35" y="1"/>
                  <a:pt x="0" y="67"/>
                  <a:pt x="22" y="133"/>
                </a:cubicBezTo>
                <a:cubicBezTo>
                  <a:pt x="48" y="209"/>
                  <a:pt x="98" y="311"/>
                  <a:pt x="149" y="387"/>
                </a:cubicBezTo>
                <a:cubicBezTo>
                  <a:pt x="200" y="286"/>
                  <a:pt x="200" y="184"/>
                  <a:pt x="226" y="82"/>
                </a:cubicBezTo>
                <a:cubicBezTo>
                  <a:pt x="226" y="31"/>
                  <a:pt x="149" y="6"/>
                  <a:pt x="124" y="6"/>
                </a:cubicBezTo>
                <a:cubicBezTo>
                  <a:pt x="114" y="3"/>
                  <a:pt x="104" y="1"/>
                  <a:pt x="9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9" name="Google Shape;1279;p9"/>
          <p:cNvSpPr/>
          <p:nvPr/>
        </p:nvSpPr>
        <p:spPr>
          <a:xfrm>
            <a:off x="1356009" y="3899425"/>
            <a:ext cx="85723" cy="94094"/>
          </a:xfrm>
          <a:custGeom>
            <a:avLst/>
            <a:gdLst/>
            <a:ahLst/>
            <a:cxnLst/>
            <a:rect l="l" t="t" r="r" b="b"/>
            <a:pathLst>
              <a:path w="256" h="281" extrusionOk="0">
                <a:moveTo>
                  <a:pt x="179" y="0"/>
                </a:moveTo>
                <a:cubicBezTo>
                  <a:pt x="128" y="0"/>
                  <a:pt x="26" y="26"/>
                  <a:pt x="26" y="77"/>
                </a:cubicBezTo>
                <a:cubicBezTo>
                  <a:pt x="1" y="128"/>
                  <a:pt x="52" y="178"/>
                  <a:pt x="77" y="280"/>
                </a:cubicBezTo>
                <a:cubicBezTo>
                  <a:pt x="153" y="229"/>
                  <a:pt x="204" y="153"/>
                  <a:pt x="230" y="102"/>
                </a:cubicBezTo>
                <a:cubicBezTo>
                  <a:pt x="255" y="77"/>
                  <a:pt x="179" y="0"/>
                  <a:pt x="179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0" name="Google Shape;1280;p9"/>
          <p:cNvSpPr/>
          <p:nvPr/>
        </p:nvSpPr>
        <p:spPr>
          <a:xfrm>
            <a:off x="5611252" y="4197438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1" name="Google Shape;1281;p9"/>
          <p:cNvSpPr/>
          <p:nvPr/>
        </p:nvSpPr>
        <p:spPr>
          <a:xfrm>
            <a:off x="5500753" y="4120758"/>
            <a:ext cx="110837" cy="83714"/>
          </a:xfrm>
          <a:custGeom>
            <a:avLst/>
            <a:gdLst/>
            <a:ahLst/>
            <a:cxnLst/>
            <a:rect l="l" t="t" r="r" b="b"/>
            <a:pathLst>
              <a:path w="331" h="250" extrusionOk="0">
                <a:moveTo>
                  <a:pt x="153" y="0"/>
                </a:moveTo>
                <a:cubicBezTo>
                  <a:pt x="51" y="0"/>
                  <a:pt x="0" y="77"/>
                  <a:pt x="51" y="153"/>
                </a:cubicBezTo>
                <a:cubicBezTo>
                  <a:pt x="81" y="228"/>
                  <a:pt x="138" y="250"/>
                  <a:pt x="201" y="250"/>
                </a:cubicBezTo>
                <a:cubicBezTo>
                  <a:pt x="244" y="250"/>
                  <a:pt x="289" y="239"/>
                  <a:pt x="331" y="229"/>
                </a:cubicBezTo>
                <a:cubicBezTo>
                  <a:pt x="305" y="127"/>
                  <a:pt x="280" y="0"/>
                  <a:pt x="153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p9"/>
          <p:cNvSpPr/>
          <p:nvPr/>
        </p:nvSpPr>
        <p:spPr>
          <a:xfrm>
            <a:off x="6190204" y="3678092"/>
            <a:ext cx="59939" cy="51568"/>
          </a:xfrm>
          <a:custGeom>
            <a:avLst/>
            <a:gdLst/>
            <a:ahLst/>
            <a:cxnLst/>
            <a:rect l="l" t="t" r="r" b="b"/>
            <a:pathLst>
              <a:path w="179" h="154" extrusionOk="0">
                <a:moveTo>
                  <a:pt x="127" y="1"/>
                </a:moveTo>
                <a:cubicBezTo>
                  <a:pt x="76" y="1"/>
                  <a:pt x="26" y="1"/>
                  <a:pt x="0" y="51"/>
                </a:cubicBezTo>
                <a:cubicBezTo>
                  <a:pt x="0" y="77"/>
                  <a:pt x="26" y="128"/>
                  <a:pt x="51" y="153"/>
                </a:cubicBezTo>
                <a:cubicBezTo>
                  <a:pt x="102" y="128"/>
                  <a:pt x="153" y="128"/>
                  <a:pt x="153" y="102"/>
                </a:cubicBezTo>
                <a:cubicBezTo>
                  <a:pt x="178" y="77"/>
                  <a:pt x="127" y="26"/>
                  <a:pt x="12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3" name="Google Shape;1283;p9"/>
          <p:cNvSpPr/>
          <p:nvPr/>
        </p:nvSpPr>
        <p:spPr>
          <a:xfrm>
            <a:off x="2956246" y="312889"/>
            <a:ext cx="25784" cy="29467"/>
          </a:xfrm>
          <a:custGeom>
            <a:avLst/>
            <a:gdLst/>
            <a:ahLst/>
            <a:cxnLst/>
            <a:rect l="l" t="t" r="r" b="b"/>
            <a:pathLst>
              <a:path w="77" h="88" extrusionOk="0">
                <a:moveTo>
                  <a:pt x="27" y="0"/>
                </a:moveTo>
                <a:cubicBezTo>
                  <a:pt x="11" y="0"/>
                  <a:pt x="0" y="11"/>
                  <a:pt x="0" y="11"/>
                </a:cubicBezTo>
                <a:lnTo>
                  <a:pt x="26" y="88"/>
                </a:lnTo>
                <a:lnTo>
                  <a:pt x="76" y="62"/>
                </a:lnTo>
                <a:cubicBezTo>
                  <a:pt x="76" y="37"/>
                  <a:pt x="76" y="11"/>
                  <a:pt x="51" y="11"/>
                </a:cubicBezTo>
                <a:cubicBezTo>
                  <a:pt x="43" y="3"/>
                  <a:pt x="34" y="0"/>
                  <a:pt x="27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4" name="Google Shape;1284;p9"/>
          <p:cNvSpPr/>
          <p:nvPr/>
        </p:nvSpPr>
        <p:spPr>
          <a:xfrm>
            <a:off x="3994273" y="690930"/>
            <a:ext cx="34490" cy="26119"/>
          </a:xfrm>
          <a:custGeom>
            <a:avLst/>
            <a:gdLst/>
            <a:ahLst/>
            <a:cxnLst/>
            <a:rect l="l" t="t" r="r" b="b"/>
            <a:pathLst>
              <a:path w="103" h="78" extrusionOk="0">
                <a:moveTo>
                  <a:pt x="26" y="1"/>
                </a:moveTo>
                <a:cubicBezTo>
                  <a:pt x="26" y="1"/>
                  <a:pt x="26" y="26"/>
                  <a:pt x="1" y="52"/>
                </a:cubicBezTo>
                <a:cubicBezTo>
                  <a:pt x="1" y="77"/>
                  <a:pt x="52" y="77"/>
                  <a:pt x="77" y="77"/>
                </a:cubicBezTo>
                <a:cubicBezTo>
                  <a:pt x="77" y="77"/>
                  <a:pt x="77" y="52"/>
                  <a:pt x="103" y="26"/>
                </a:cubicBezTo>
                <a:cubicBezTo>
                  <a:pt x="77" y="26"/>
                  <a:pt x="52" y="1"/>
                  <a:pt x="2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5" name="Google Shape;1285;p9"/>
          <p:cNvSpPr/>
          <p:nvPr/>
        </p:nvSpPr>
        <p:spPr>
          <a:xfrm>
            <a:off x="4334813" y="1372007"/>
            <a:ext cx="335" cy="33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6" name="Google Shape;1286;p9"/>
          <p:cNvSpPr/>
          <p:nvPr/>
        </p:nvSpPr>
        <p:spPr>
          <a:xfrm>
            <a:off x="4283916" y="1271888"/>
            <a:ext cx="102131" cy="91750"/>
          </a:xfrm>
          <a:custGeom>
            <a:avLst/>
            <a:gdLst/>
            <a:ahLst/>
            <a:cxnLst/>
            <a:rect l="l" t="t" r="r" b="b"/>
            <a:pathLst>
              <a:path w="305" h="274" extrusionOk="0">
                <a:moveTo>
                  <a:pt x="140" y="0"/>
                </a:moveTo>
                <a:cubicBezTo>
                  <a:pt x="127" y="0"/>
                  <a:pt x="114" y="7"/>
                  <a:pt x="102" y="19"/>
                </a:cubicBezTo>
                <a:cubicBezTo>
                  <a:pt x="0" y="121"/>
                  <a:pt x="102" y="197"/>
                  <a:pt x="153" y="274"/>
                </a:cubicBezTo>
                <a:cubicBezTo>
                  <a:pt x="229" y="197"/>
                  <a:pt x="305" y="96"/>
                  <a:pt x="178" y="19"/>
                </a:cubicBezTo>
                <a:cubicBezTo>
                  <a:pt x="165" y="7"/>
                  <a:pt x="153" y="0"/>
                  <a:pt x="140" y="0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9"/>
          <p:cNvSpPr/>
          <p:nvPr/>
        </p:nvSpPr>
        <p:spPr>
          <a:xfrm>
            <a:off x="1475214" y="2239928"/>
            <a:ext cx="51568" cy="51233"/>
          </a:xfrm>
          <a:custGeom>
            <a:avLst/>
            <a:gdLst/>
            <a:ahLst/>
            <a:cxnLst/>
            <a:rect l="l" t="t" r="r" b="b"/>
            <a:pathLst>
              <a:path w="154" h="153" extrusionOk="0">
                <a:moveTo>
                  <a:pt x="77" y="0"/>
                </a:moveTo>
                <a:cubicBezTo>
                  <a:pt x="52" y="26"/>
                  <a:pt x="26" y="77"/>
                  <a:pt x="1" y="102"/>
                </a:cubicBezTo>
                <a:cubicBezTo>
                  <a:pt x="1" y="102"/>
                  <a:pt x="52" y="153"/>
                  <a:pt x="52" y="153"/>
                </a:cubicBezTo>
                <a:cubicBezTo>
                  <a:pt x="77" y="127"/>
                  <a:pt x="102" y="102"/>
                  <a:pt x="153" y="102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8" name="Google Shape;1288;p9"/>
          <p:cNvSpPr/>
          <p:nvPr/>
        </p:nvSpPr>
        <p:spPr>
          <a:xfrm>
            <a:off x="5824216" y="3899425"/>
            <a:ext cx="85388" cy="77017"/>
          </a:xfrm>
          <a:custGeom>
            <a:avLst/>
            <a:gdLst/>
            <a:ahLst/>
            <a:cxnLst/>
            <a:rect l="l" t="t" r="r" b="b"/>
            <a:pathLst>
              <a:path w="255" h="230" extrusionOk="0">
                <a:moveTo>
                  <a:pt x="77" y="0"/>
                </a:moveTo>
                <a:lnTo>
                  <a:pt x="0" y="77"/>
                </a:lnTo>
                <a:lnTo>
                  <a:pt x="178" y="229"/>
                </a:lnTo>
                <a:lnTo>
                  <a:pt x="254" y="153"/>
                </a:lnTo>
                <a:lnTo>
                  <a:pt x="77" y="0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9"/>
          <p:cNvSpPr/>
          <p:nvPr/>
        </p:nvSpPr>
        <p:spPr>
          <a:xfrm>
            <a:off x="5883819" y="3950321"/>
            <a:ext cx="85388" cy="76347"/>
          </a:xfrm>
          <a:custGeom>
            <a:avLst/>
            <a:gdLst/>
            <a:ahLst/>
            <a:cxnLst/>
            <a:rect l="l" t="t" r="r" b="b"/>
            <a:pathLst>
              <a:path w="255" h="228" extrusionOk="0">
                <a:moveTo>
                  <a:pt x="76" y="1"/>
                </a:moveTo>
                <a:lnTo>
                  <a:pt x="0" y="77"/>
                </a:lnTo>
                <a:cubicBezTo>
                  <a:pt x="40" y="137"/>
                  <a:pt x="64" y="228"/>
                  <a:pt x="122" y="228"/>
                </a:cubicBezTo>
                <a:cubicBezTo>
                  <a:pt x="138" y="228"/>
                  <a:pt x="156" y="221"/>
                  <a:pt x="178" y="204"/>
                </a:cubicBezTo>
                <a:cubicBezTo>
                  <a:pt x="254" y="128"/>
                  <a:pt x="127" y="77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9"/>
          <p:cNvSpPr/>
          <p:nvPr/>
        </p:nvSpPr>
        <p:spPr>
          <a:xfrm>
            <a:off x="5611252" y="4171655"/>
            <a:ext cx="85723" cy="49893"/>
          </a:xfrm>
          <a:custGeom>
            <a:avLst/>
            <a:gdLst/>
            <a:ahLst/>
            <a:cxnLst/>
            <a:rect l="l" t="t" r="r" b="b"/>
            <a:pathLst>
              <a:path w="256" h="149" extrusionOk="0">
                <a:moveTo>
                  <a:pt x="255" y="1"/>
                </a:moveTo>
                <a:lnTo>
                  <a:pt x="1" y="77"/>
                </a:lnTo>
                <a:cubicBezTo>
                  <a:pt x="55" y="113"/>
                  <a:pt x="109" y="149"/>
                  <a:pt x="172" y="149"/>
                </a:cubicBezTo>
                <a:cubicBezTo>
                  <a:pt x="198" y="149"/>
                  <a:pt x="225" y="143"/>
                  <a:pt x="255" y="128"/>
                </a:cubicBezTo>
                <a:cubicBezTo>
                  <a:pt x="255" y="128"/>
                  <a:pt x="255" y="52"/>
                  <a:pt x="255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9"/>
          <p:cNvSpPr/>
          <p:nvPr/>
        </p:nvSpPr>
        <p:spPr>
          <a:xfrm>
            <a:off x="5739164" y="4333385"/>
            <a:ext cx="34155" cy="25784"/>
          </a:xfrm>
          <a:custGeom>
            <a:avLst/>
            <a:gdLst/>
            <a:ahLst/>
            <a:cxnLst/>
            <a:rect l="l" t="t" r="r" b="b"/>
            <a:pathLst>
              <a:path w="102" h="77" extrusionOk="0">
                <a:moveTo>
                  <a:pt x="0" y="1"/>
                </a:moveTo>
                <a:lnTo>
                  <a:pt x="0" y="77"/>
                </a:lnTo>
                <a:lnTo>
                  <a:pt x="102" y="26"/>
                </a:lnTo>
                <a:cubicBezTo>
                  <a:pt x="102" y="26"/>
                  <a:pt x="76" y="1"/>
                  <a:pt x="76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9"/>
          <p:cNvSpPr/>
          <p:nvPr/>
        </p:nvSpPr>
        <p:spPr>
          <a:xfrm>
            <a:off x="1364715" y="878109"/>
            <a:ext cx="17412" cy="26119"/>
          </a:xfrm>
          <a:custGeom>
            <a:avLst/>
            <a:gdLst/>
            <a:ahLst/>
            <a:cxnLst/>
            <a:rect l="l" t="t" r="r" b="b"/>
            <a:pathLst>
              <a:path w="52" h="78" extrusionOk="0">
                <a:moveTo>
                  <a:pt x="26" y="1"/>
                </a:moveTo>
                <a:cubicBezTo>
                  <a:pt x="26" y="1"/>
                  <a:pt x="0" y="26"/>
                  <a:pt x="0" y="52"/>
                </a:cubicBezTo>
                <a:cubicBezTo>
                  <a:pt x="0" y="52"/>
                  <a:pt x="26" y="52"/>
                  <a:pt x="51" y="77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3" name="Google Shape;1293;p9"/>
          <p:cNvSpPr/>
          <p:nvPr/>
        </p:nvSpPr>
        <p:spPr>
          <a:xfrm>
            <a:off x="3092194" y="469597"/>
            <a:ext cx="17412" cy="17412"/>
          </a:xfrm>
          <a:custGeom>
            <a:avLst/>
            <a:gdLst/>
            <a:ahLst/>
            <a:cxnLst/>
            <a:rect l="l" t="t" r="r" b="b"/>
            <a:pathLst>
              <a:path w="52" h="52" extrusionOk="0">
                <a:moveTo>
                  <a:pt x="52" y="1"/>
                </a:moveTo>
                <a:lnTo>
                  <a:pt x="1" y="26"/>
                </a:lnTo>
                <a:lnTo>
                  <a:pt x="26" y="52"/>
                </a:lnTo>
                <a:lnTo>
                  <a:pt x="52" y="1"/>
                </a:ln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9"/>
          <p:cNvSpPr/>
          <p:nvPr/>
        </p:nvSpPr>
        <p:spPr>
          <a:xfrm>
            <a:off x="5875112" y="4741897"/>
            <a:ext cx="94094" cy="85388"/>
          </a:xfrm>
          <a:custGeom>
            <a:avLst/>
            <a:gdLst/>
            <a:ahLst/>
            <a:cxnLst/>
            <a:rect l="l" t="t" r="r" b="b"/>
            <a:pathLst>
              <a:path w="281" h="255" extrusionOk="0">
                <a:moveTo>
                  <a:pt x="77" y="1"/>
                </a:moveTo>
                <a:cubicBezTo>
                  <a:pt x="52" y="26"/>
                  <a:pt x="26" y="26"/>
                  <a:pt x="26" y="51"/>
                </a:cubicBezTo>
                <a:cubicBezTo>
                  <a:pt x="1" y="179"/>
                  <a:pt x="102" y="204"/>
                  <a:pt x="179" y="229"/>
                </a:cubicBezTo>
                <a:lnTo>
                  <a:pt x="280" y="255"/>
                </a:lnTo>
                <a:lnTo>
                  <a:pt x="230" y="179"/>
                </a:lnTo>
                <a:cubicBezTo>
                  <a:pt x="204" y="102"/>
                  <a:pt x="204" y="1"/>
                  <a:pt x="77" y="1"/>
                </a:cubicBezTo>
                <a:close/>
              </a:path>
            </a:pathLst>
          </a:custGeom>
          <a:solidFill>
            <a:schemeClr val="dk2">
              <a:alpha val="98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1"/>
          </p:nvPr>
        </p:nvSpPr>
        <p:spPr>
          <a:xfrm>
            <a:off x="1061850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subTitle" idx="2"/>
          </p:nvPr>
        </p:nvSpPr>
        <p:spPr>
          <a:xfrm>
            <a:off x="1061850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3"/>
          </p:nvPr>
        </p:nvSpPr>
        <p:spPr>
          <a:xfrm>
            <a:off x="6532649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subTitle" idx="4"/>
          </p:nvPr>
        </p:nvSpPr>
        <p:spPr>
          <a:xfrm>
            <a:off x="6532651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5"/>
          </p:nvPr>
        </p:nvSpPr>
        <p:spPr>
          <a:xfrm>
            <a:off x="1061850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ubTitle" idx="6"/>
          </p:nvPr>
        </p:nvSpPr>
        <p:spPr>
          <a:xfrm>
            <a:off x="1061850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ubTitle" idx="7"/>
          </p:nvPr>
        </p:nvSpPr>
        <p:spPr>
          <a:xfrm>
            <a:off x="6532649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ubTitle" idx="8"/>
          </p:nvPr>
        </p:nvSpPr>
        <p:spPr>
          <a:xfrm>
            <a:off x="6532651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1050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08244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>
            <a:spLocks noGrp="1"/>
          </p:cNvSpPr>
          <p:nvPr>
            <p:ph type="title" hasCustomPrompt="1"/>
          </p:nvPr>
        </p:nvSpPr>
        <p:spPr>
          <a:xfrm>
            <a:off x="2627550" y="9121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18" name="Google Shape;118;p24"/>
          <p:cNvSpPr txBox="1">
            <a:spLocks noGrp="1"/>
          </p:cNvSpPr>
          <p:nvPr>
            <p:ph type="subTitle" idx="1"/>
          </p:nvPr>
        </p:nvSpPr>
        <p:spPr>
          <a:xfrm>
            <a:off x="2627550" y="15667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title" idx="2" hasCustomPrompt="1"/>
          </p:nvPr>
        </p:nvSpPr>
        <p:spPr>
          <a:xfrm>
            <a:off x="2627550" y="20932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0" name="Google Shape;120;p24"/>
          <p:cNvSpPr txBox="1">
            <a:spLocks noGrp="1"/>
          </p:cNvSpPr>
          <p:nvPr>
            <p:ph type="subTitle" idx="3"/>
          </p:nvPr>
        </p:nvSpPr>
        <p:spPr>
          <a:xfrm>
            <a:off x="2627550" y="26459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title" idx="4" hasCustomPrompt="1"/>
          </p:nvPr>
        </p:nvSpPr>
        <p:spPr>
          <a:xfrm>
            <a:off x="2627550" y="327796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5"/>
          </p:nvPr>
        </p:nvSpPr>
        <p:spPr>
          <a:xfrm>
            <a:off x="2627550" y="3827087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0510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99622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subTitle" idx="1"/>
          </p:nvPr>
        </p:nvSpPr>
        <p:spPr>
          <a:xfrm>
            <a:off x="99622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4889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>
            <a:spLocks noGrp="1"/>
          </p:cNvSpPr>
          <p:nvPr>
            <p:ph type="title"/>
          </p:nvPr>
        </p:nvSpPr>
        <p:spPr>
          <a:xfrm flipH="1">
            <a:off x="595837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0000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subTitle" idx="1"/>
          </p:nvPr>
        </p:nvSpPr>
        <p:spPr>
          <a:xfrm flipH="1">
            <a:off x="565957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9000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55986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>
            <a:spLocks noGrp="1"/>
          </p:cNvSpPr>
          <p:nvPr>
            <p:ph type="subTitle" idx="1"/>
          </p:nvPr>
        </p:nvSpPr>
        <p:spPr>
          <a:xfrm>
            <a:off x="3128550" y="2087380"/>
            <a:ext cx="2886900" cy="102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7"/>
          <p:cNvSpPr txBox="1">
            <a:spLocks noGrp="1"/>
          </p:cNvSpPr>
          <p:nvPr>
            <p:ph type="title"/>
          </p:nvPr>
        </p:nvSpPr>
        <p:spPr>
          <a:xfrm>
            <a:off x="3000150" y="505125"/>
            <a:ext cx="3143700" cy="132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32" name="Google Shape;132;p27"/>
          <p:cNvSpPr txBox="1">
            <a:spLocks noGrp="1"/>
          </p:cNvSpPr>
          <p:nvPr>
            <p:ph type="subTitle" idx="2"/>
          </p:nvPr>
        </p:nvSpPr>
        <p:spPr>
          <a:xfrm>
            <a:off x="3072000" y="3976488"/>
            <a:ext cx="3000000" cy="36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7"/>
          <p:cNvSpPr txBox="1"/>
          <p:nvPr/>
        </p:nvSpPr>
        <p:spPr>
          <a:xfrm>
            <a:off x="2686250" y="3468736"/>
            <a:ext cx="37716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CREDITS: This presentation template was created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including icons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infographics &amp; images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2"/>
              </a:solidFill>
              <a:latin typeface="Patrick Hand"/>
              <a:ea typeface="Patrick Hand"/>
              <a:cs typeface="Patrick Hand"/>
              <a:sym typeface="Patrick Hand"/>
            </a:endParaRPr>
          </a:p>
        </p:txBody>
      </p:sp>
    </p:spTree>
    <p:extLst>
      <p:ext uri="{BB962C8B-B14F-4D97-AF65-F5344CB8AC3E}">
        <p14:creationId xmlns:p14="http://schemas.microsoft.com/office/powerpoint/2010/main" val="31666220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>
            <a:off x="1001850" y="482675"/>
            <a:ext cx="7140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7495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9"/>
          <p:cNvSpPr txBox="1">
            <a:spLocks noGrp="1"/>
          </p:cNvSpPr>
          <p:nvPr>
            <p:ph type="subTitle" idx="1"/>
          </p:nvPr>
        </p:nvSpPr>
        <p:spPr>
          <a:xfrm>
            <a:off x="9962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ubTitle" idx="2"/>
          </p:nvPr>
        </p:nvSpPr>
        <p:spPr>
          <a:xfrm>
            <a:off x="47303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01961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2048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90599" y="861216"/>
            <a:ext cx="3194167" cy="3237462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" name="Google Shape;10;p2"/>
          <p:cNvSpPr/>
          <p:nvPr/>
        </p:nvSpPr>
        <p:spPr>
          <a:xfrm>
            <a:off x="-390250" y="-187325"/>
            <a:ext cx="3938217" cy="431226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" name="Google Shape;11;p2"/>
          <p:cNvSpPr/>
          <p:nvPr/>
        </p:nvSpPr>
        <p:spPr>
          <a:xfrm>
            <a:off x="6657300" y="1376076"/>
            <a:ext cx="2725368" cy="2988004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2" name="Google Shape;12;p2"/>
          <p:cNvGrpSpPr/>
          <p:nvPr/>
        </p:nvGrpSpPr>
        <p:grpSpPr>
          <a:xfrm>
            <a:off x="-290605" y="2787513"/>
            <a:ext cx="5669442" cy="1879553"/>
            <a:chOff x="1156025" y="3122250"/>
            <a:chExt cx="4047000" cy="1341675"/>
          </a:xfrm>
        </p:grpSpPr>
        <p:sp>
          <p:nvSpPr>
            <p:cNvPr id="13" name="Google Shape;13;p2"/>
            <p:cNvSpPr/>
            <p:nvPr/>
          </p:nvSpPr>
          <p:spPr>
            <a:xfrm>
              <a:off x="2625400" y="3426850"/>
              <a:ext cx="2577625" cy="1002875"/>
            </a:xfrm>
            <a:custGeom>
              <a:avLst/>
              <a:gdLst/>
              <a:ahLst/>
              <a:cxnLst/>
              <a:rect l="l" t="t" r="r" b="b"/>
              <a:pathLst>
                <a:path w="103105" h="40115" extrusionOk="0">
                  <a:moveTo>
                    <a:pt x="54820" y="0"/>
                  </a:moveTo>
                  <a:cubicBezTo>
                    <a:pt x="54111" y="0"/>
                    <a:pt x="52785" y="470"/>
                    <a:pt x="51590" y="1140"/>
                  </a:cubicBezTo>
                  <a:cubicBezTo>
                    <a:pt x="50258" y="1887"/>
                    <a:pt x="42835" y="2759"/>
                    <a:pt x="39474" y="3879"/>
                  </a:cubicBezTo>
                  <a:cubicBezTo>
                    <a:pt x="36112" y="5000"/>
                    <a:pt x="23659" y="9235"/>
                    <a:pt x="23659" y="9235"/>
                  </a:cubicBezTo>
                  <a:cubicBezTo>
                    <a:pt x="23659" y="9235"/>
                    <a:pt x="22607" y="9024"/>
                    <a:pt x="21346" y="9024"/>
                  </a:cubicBezTo>
                  <a:cubicBezTo>
                    <a:pt x="20926" y="9024"/>
                    <a:pt x="20483" y="9048"/>
                    <a:pt x="20048" y="9110"/>
                  </a:cubicBezTo>
                  <a:cubicBezTo>
                    <a:pt x="18304" y="9360"/>
                    <a:pt x="15565" y="10107"/>
                    <a:pt x="15565" y="10107"/>
                  </a:cubicBezTo>
                  <a:cubicBezTo>
                    <a:pt x="13573" y="10107"/>
                    <a:pt x="1" y="6744"/>
                    <a:pt x="1" y="6744"/>
                  </a:cubicBezTo>
                  <a:lnTo>
                    <a:pt x="1" y="6744"/>
                  </a:lnTo>
                  <a:lnTo>
                    <a:pt x="1992" y="40115"/>
                  </a:lnTo>
                  <a:lnTo>
                    <a:pt x="100598" y="40115"/>
                  </a:lnTo>
                  <a:cubicBezTo>
                    <a:pt x="100598" y="40115"/>
                    <a:pt x="103104" y="34262"/>
                    <a:pt x="100598" y="33386"/>
                  </a:cubicBezTo>
                  <a:cubicBezTo>
                    <a:pt x="98092" y="32509"/>
                    <a:pt x="94512" y="29033"/>
                    <a:pt x="94512" y="29033"/>
                  </a:cubicBezTo>
                  <a:cubicBezTo>
                    <a:pt x="94512" y="29033"/>
                    <a:pt x="88410" y="18698"/>
                    <a:pt x="87289" y="18199"/>
                  </a:cubicBezTo>
                  <a:cubicBezTo>
                    <a:pt x="86170" y="17701"/>
                    <a:pt x="81686" y="11724"/>
                    <a:pt x="80939" y="11108"/>
                  </a:cubicBezTo>
                  <a:cubicBezTo>
                    <a:pt x="80662" y="10880"/>
                    <a:pt x="80127" y="10803"/>
                    <a:pt x="79526" y="10803"/>
                  </a:cubicBezTo>
                  <a:cubicBezTo>
                    <a:pt x="78507" y="10803"/>
                    <a:pt x="77299" y="11023"/>
                    <a:pt x="76830" y="11101"/>
                  </a:cubicBezTo>
                  <a:cubicBezTo>
                    <a:pt x="76803" y="11106"/>
                    <a:pt x="76772" y="11108"/>
                    <a:pt x="76738" y="11108"/>
                  </a:cubicBezTo>
                  <a:cubicBezTo>
                    <a:pt x="75847" y="11108"/>
                    <a:pt x="72771" y="9570"/>
                    <a:pt x="70853" y="8611"/>
                  </a:cubicBezTo>
                  <a:cubicBezTo>
                    <a:pt x="68862" y="7614"/>
                    <a:pt x="64378" y="5052"/>
                    <a:pt x="64378" y="5052"/>
                  </a:cubicBezTo>
                  <a:cubicBezTo>
                    <a:pt x="64378" y="5052"/>
                    <a:pt x="63009" y="4502"/>
                    <a:pt x="61888" y="4378"/>
                  </a:cubicBezTo>
                  <a:cubicBezTo>
                    <a:pt x="60767" y="4253"/>
                    <a:pt x="56783" y="1639"/>
                    <a:pt x="56783" y="1639"/>
                  </a:cubicBezTo>
                  <a:cubicBezTo>
                    <a:pt x="56783" y="1639"/>
                    <a:pt x="55662" y="144"/>
                    <a:pt x="55039" y="19"/>
                  </a:cubicBezTo>
                  <a:cubicBezTo>
                    <a:pt x="54975" y="7"/>
                    <a:pt x="54902" y="0"/>
                    <a:pt x="54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6025" y="3122250"/>
              <a:ext cx="2769725" cy="1341675"/>
            </a:xfrm>
            <a:custGeom>
              <a:avLst/>
              <a:gdLst/>
              <a:ahLst/>
              <a:cxnLst/>
              <a:rect l="l" t="t" r="r" b="b"/>
              <a:pathLst>
                <a:path w="110789" h="53667" extrusionOk="0">
                  <a:moveTo>
                    <a:pt x="1" y="0"/>
                  </a:moveTo>
                  <a:lnTo>
                    <a:pt x="3864" y="53172"/>
                  </a:lnTo>
                  <a:cubicBezTo>
                    <a:pt x="3864" y="53172"/>
                    <a:pt x="36750" y="53667"/>
                    <a:pt x="65973" y="53667"/>
                  </a:cubicBezTo>
                  <a:cubicBezTo>
                    <a:pt x="89575" y="53667"/>
                    <a:pt x="110788" y="53344"/>
                    <a:pt x="110357" y="52176"/>
                  </a:cubicBezTo>
                  <a:cubicBezTo>
                    <a:pt x="109393" y="49561"/>
                    <a:pt x="103105" y="44829"/>
                    <a:pt x="102482" y="44704"/>
                  </a:cubicBezTo>
                  <a:cubicBezTo>
                    <a:pt x="101858" y="44580"/>
                    <a:pt x="99367" y="42463"/>
                    <a:pt x="98372" y="41343"/>
                  </a:cubicBezTo>
                  <a:cubicBezTo>
                    <a:pt x="97376" y="40222"/>
                    <a:pt x="92768" y="36611"/>
                    <a:pt x="90651" y="36113"/>
                  </a:cubicBezTo>
                  <a:cubicBezTo>
                    <a:pt x="88535" y="35615"/>
                    <a:pt x="86043" y="32626"/>
                    <a:pt x="86043" y="32626"/>
                  </a:cubicBezTo>
                  <a:cubicBezTo>
                    <a:pt x="86043" y="32626"/>
                    <a:pt x="82558" y="29390"/>
                    <a:pt x="79196" y="28143"/>
                  </a:cubicBezTo>
                  <a:cubicBezTo>
                    <a:pt x="75834" y="26897"/>
                    <a:pt x="63257" y="17932"/>
                    <a:pt x="62261" y="17060"/>
                  </a:cubicBezTo>
                  <a:cubicBezTo>
                    <a:pt x="61264" y="16189"/>
                    <a:pt x="55786" y="8842"/>
                    <a:pt x="55038" y="7971"/>
                  </a:cubicBezTo>
                  <a:cubicBezTo>
                    <a:pt x="54790" y="7680"/>
                    <a:pt x="54458" y="7584"/>
                    <a:pt x="54126" y="7584"/>
                  </a:cubicBezTo>
                  <a:cubicBezTo>
                    <a:pt x="53462" y="7584"/>
                    <a:pt x="52798" y="7971"/>
                    <a:pt x="52798" y="7971"/>
                  </a:cubicBezTo>
                  <a:cubicBezTo>
                    <a:pt x="52798" y="7971"/>
                    <a:pt x="51801" y="6476"/>
                    <a:pt x="50929" y="6102"/>
                  </a:cubicBezTo>
                  <a:cubicBezTo>
                    <a:pt x="50057" y="5729"/>
                    <a:pt x="50929" y="4235"/>
                    <a:pt x="50929" y="4235"/>
                  </a:cubicBezTo>
                  <a:cubicBezTo>
                    <a:pt x="50929" y="4235"/>
                    <a:pt x="50307" y="3363"/>
                    <a:pt x="49560" y="3238"/>
                  </a:cubicBezTo>
                  <a:cubicBezTo>
                    <a:pt x="49521" y="3232"/>
                    <a:pt x="49475" y="3228"/>
                    <a:pt x="49423" y="3228"/>
                  </a:cubicBezTo>
                  <a:cubicBezTo>
                    <a:pt x="48482" y="3228"/>
                    <a:pt x="45575" y="4235"/>
                    <a:pt x="45575" y="4235"/>
                  </a:cubicBezTo>
                  <a:cubicBezTo>
                    <a:pt x="45575" y="4235"/>
                    <a:pt x="42835" y="2989"/>
                    <a:pt x="39598" y="1744"/>
                  </a:cubicBezTo>
                  <a:cubicBezTo>
                    <a:pt x="38620" y="1368"/>
                    <a:pt x="36531" y="1242"/>
                    <a:pt x="33911" y="1242"/>
                  </a:cubicBezTo>
                  <a:cubicBezTo>
                    <a:pt x="28543" y="1242"/>
                    <a:pt x="20949" y="1772"/>
                    <a:pt x="16144" y="1772"/>
                  </a:cubicBezTo>
                  <a:cubicBezTo>
                    <a:pt x="15528" y="1772"/>
                    <a:pt x="14958" y="1764"/>
                    <a:pt x="14444" y="1744"/>
                  </a:cubicBezTo>
                  <a:cubicBezTo>
                    <a:pt x="7969" y="14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-40974" y="3911275"/>
            <a:ext cx="9225941" cy="1798646"/>
          </a:xfrm>
          <a:custGeom>
            <a:avLst/>
            <a:gdLst/>
            <a:ahLst/>
            <a:cxnLst/>
            <a:rect l="l" t="t" r="r" b="b"/>
            <a:pathLst>
              <a:path w="203922" h="59880" extrusionOk="0">
                <a:moveTo>
                  <a:pt x="186768" y="1"/>
                </a:moveTo>
                <a:cubicBezTo>
                  <a:pt x="184950" y="1"/>
                  <a:pt x="180597" y="4494"/>
                  <a:pt x="178845" y="4653"/>
                </a:cubicBezTo>
                <a:cubicBezTo>
                  <a:pt x="177018" y="4820"/>
                  <a:pt x="174611" y="8140"/>
                  <a:pt x="173698" y="8721"/>
                </a:cubicBezTo>
                <a:cubicBezTo>
                  <a:pt x="172785" y="9302"/>
                  <a:pt x="169720" y="10153"/>
                  <a:pt x="169720" y="10153"/>
                </a:cubicBezTo>
                <a:cubicBezTo>
                  <a:pt x="169332" y="10098"/>
                  <a:pt x="168907" y="10074"/>
                  <a:pt x="168454" y="10074"/>
                </a:cubicBezTo>
                <a:cubicBezTo>
                  <a:pt x="165508" y="10074"/>
                  <a:pt x="161407" y="11101"/>
                  <a:pt x="159176" y="11317"/>
                </a:cubicBezTo>
                <a:cubicBezTo>
                  <a:pt x="158688" y="11364"/>
                  <a:pt x="158142" y="11384"/>
                  <a:pt x="157569" y="11384"/>
                </a:cubicBezTo>
                <a:cubicBezTo>
                  <a:pt x="155128" y="11384"/>
                  <a:pt x="152200" y="11016"/>
                  <a:pt x="151124" y="10798"/>
                </a:cubicBezTo>
                <a:cubicBezTo>
                  <a:pt x="149797" y="10528"/>
                  <a:pt x="147721" y="10736"/>
                  <a:pt x="146559" y="10320"/>
                </a:cubicBezTo>
                <a:cubicBezTo>
                  <a:pt x="146272" y="10217"/>
                  <a:pt x="146020" y="10176"/>
                  <a:pt x="145785" y="10176"/>
                </a:cubicBezTo>
                <a:cubicBezTo>
                  <a:pt x="145069" y="10176"/>
                  <a:pt x="144508" y="10563"/>
                  <a:pt x="143570" y="10798"/>
                </a:cubicBezTo>
                <a:cubicBezTo>
                  <a:pt x="143155" y="10901"/>
                  <a:pt x="142131" y="10936"/>
                  <a:pt x="140950" y="10936"/>
                </a:cubicBezTo>
                <a:cubicBezTo>
                  <a:pt x="138589" y="10936"/>
                  <a:pt x="135601" y="10798"/>
                  <a:pt x="135601" y="10798"/>
                </a:cubicBezTo>
                <a:cubicBezTo>
                  <a:pt x="135601" y="10798"/>
                  <a:pt x="134604" y="9489"/>
                  <a:pt x="133774" y="8992"/>
                </a:cubicBezTo>
                <a:cubicBezTo>
                  <a:pt x="133359" y="8743"/>
                  <a:pt x="132737" y="8681"/>
                  <a:pt x="132218" y="8681"/>
                </a:cubicBezTo>
                <a:cubicBezTo>
                  <a:pt x="131699" y="8681"/>
                  <a:pt x="131284" y="8743"/>
                  <a:pt x="131284" y="8743"/>
                </a:cubicBezTo>
                <a:cubicBezTo>
                  <a:pt x="131284" y="8743"/>
                  <a:pt x="129872" y="6917"/>
                  <a:pt x="128707" y="6750"/>
                </a:cubicBezTo>
                <a:cubicBezTo>
                  <a:pt x="128686" y="6747"/>
                  <a:pt x="128665" y="6746"/>
                  <a:pt x="128644" y="6746"/>
                </a:cubicBezTo>
                <a:cubicBezTo>
                  <a:pt x="127460" y="6746"/>
                  <a:pt x="125208" y="11243"/>
                  <a:pt x="124311" y="11837"/>
                </a:cubicBezTo>
                <a:cubicBezTo>
                  <a:pt x="124092" y="11982"/>
                  <a:pt x="123784" y="12037"/>
                  <a:pt x="123443" y="12037"/>
                </a:cubicBezTo>
                <a:cubicBezTo>
                  <a:pt x="122359" y="12037"/>
                  <a:pt x="120935" y="11482"/>
                  <a:pt x="120935" y="11482"/>
                </a:cubicBezTo>
                <a:cubicBezTo>
                  <a:pt x="120935" y="11482"/>
                  <a:pt x="119661" y="10654"/>
                  <a:pt x="118726" y="10487"/>
                </a:cubicBezTo>
                <a:cubicBezTo>
                  <a:pt x="118677" y="10479"/>
                  <a:pt x="118629" y="10475"/>
                  <a:pt x="118582" y="10475"/>
                </a:cubicBezTo>
                <a:cubicBezTo>
                  <a:pt x="117732" y="10475"/>
                  <a:pt x="117194" y="11817"/>
                  <a:pt x="116125" y="11839"/>
                </a:cubicBezTo>
                <a:cubicBezTo>
                  <a:pt x="116107" y="11840"/>
                  <a:pt x="116088" y="11840"/>
                  <a:pt x="116069" y="11840"/>
                </a:cubicBezTo>
                <a:cubicBezTo>
                  <a:pt x="114866" y="11840"/>
                  <a:pt x="110870" y="11151"/>
                  <a:pt x="110870" y="11151"/>
                </a:cubicBezTo>
                <a:lnTo>
                  <a:pt x="112098" y="9989"/>
                </a:lnTo>
                <a:cubicBezTo>
                  <a:pt x="111426" y="9989"/>
                  <a:pt x="109413" y="10487"/>
                  <a:pt x="109413" y="10487"/>
                </a:cubicBezTo>
                <a:cubicBezTo>
                  <a:pt x="109956" y="10072"/>
                  <a:pt x="110197" y="8827"/>
                  <a:pt x="110197" y="8827"/>
                </a:cubicBezTo>
                <a:lnTo>
                  <a:pt x="110197" y="8827"/>
                </a:lnTo>
                <a:cubicBezTo>
                  <a:pt x="109118" y="8992"/>
                  <a:pt x="107380" y="11482"/>
                  <a:pt x="107380" y="11482"/>
                </a:cubicBezTo>
                <a:cubicBezTo>
                  <a:pt x="107337" y="11409"/>
                  <a:pt x="107235" y="11379"/>
                  <a:pt x="107097" y="11379"/>
                </a:cubicBezTo>
                <a:cubicBezTo>
                  <a:pt x="106443" y="11379"/>
                  <a:pt x="104967" y="12044"/>
                  <a:pt x="104967" y="12044"/>
                </a:cubicBezTo>
                <a:lnTo>
                  <a:pt x="106129" y="9905"/>
                </a:lnTo>
                <a:cubicBezTo>
                  <a:pt x="106118" y="9903"/>
                  <a:pt x="106105" y="9902"/>
                  <a:pt x="106091" y="9902"/>
                </a:cubicBezTo>
                <a:cubicBezTo>
                  <a:pt x="105501" y="9902"/>
                  <a:pt x="102789" y="11566"/>
                  <a:pt x="102789" y="11566"/>
                </a:cubicBezTo>
                <a:cubicBezTo>
                  <a:pt x="103019" y="11067"/>
                  <a:pt x="104700" y="9239"/>
                  <a:pt x="104700" y="9239"/>
                </a:cubicBezTo>
                <a:lnTo>
                  <a:pt x="104700" y="9239"/>
                </a:lnTo>
                <a:cubicBezTo>
                  <a:pt x="103770" y="9485"/>
                  <a:pt x="101328" y="12044"/>
                  <a:pt x="101328" y="12044"/>
                </a:cubicBezTo>
                <a:cubicBezTo>
                  <a:pt x="100574" y="12357"/>
                  <a:pt x="97730" y="12411"/>
                  <a:pt x="95488" y="12411"/>
                </a:cubicBezTo>
                <a:cubicBezTo>
                  <a:pt x="94313" y="12411"/>
                  <a:pt x="93304" y="12396"/>
                  <a:pt x="92847" y="12396"/>
                </a:cubicBezTo>
                <a:cubicBezTo>
                  <a:pt x="91519" y="12396"/>
                  <a:pt x="90107" y="11401"/>
                  <a:pt x="89112" y="11317"/>
                </a:cubicBezTo>
                <a:cubicBezTo>
                  <a:pt x="89068" y="11313"/>
                  <a:pt x="89025" y="11311"/>
                  <a:pt x="88981" y="11311"/>
                </a:cubicBezTo>
                <a:cubicBezTo>
                  <a:pt x="88020" y="11311"/>
                  <a:pt x="86979" y="12158"/>
                  <a:pt x="85725" y="12396"/>
                </a:cubicBezTo>
                <a:cubicBezTo>
                  <a:pt x="84414" y="12644"/>
                  <a:pt x="79541" y="13060"/>
                  <a:pt x="79541" y="13060"/>
                </a:cubicBezTo>
                <a:cubicBezTo>
                  <a:pt x="79541" y="13060"/>
                  <a:pt x="78237" y="12147"/>
                  <a:pt x="77778" y="12044"/>
                </a:cubicBezTo>
                <a:cubicBezTo>
                  <a:pt x="77747" y="12037"/>
                  <a:pt x="77715" y="12034"/>
                  <a:pt x="77682" y="12034"/>
                </a:cubicBezTo>
                <a:cubicBezTo>
                  <a:pt x="77220" y="12034"/>
                  <a:pt x="76531" y="12656"/>
                  <a:pt x="75912" y="12811"/>
                </a:cubicBezTo>
                <a:cubicBezTo>
                  <a:pt x="75581" y="12894"/>
                  <a:pt x="74404" y="12915"/>
                  <a:pt x="73307" y="12915"/>
                </a:cubicBezTo>
                <a:cubicBezTo>
                  <a:pt x="72202" y="12915"/>
                  <a:pt x="71177" y="12894"/>
                  <a:pt x="71177" y="12894"/>
                </a:cubicBezTo>
                <a:cubicBezTo>
                  <a:pt x="71177" y="12894"/>
                  <a:pt x="70102" y="11399"/>
                  <a:pt x="69686" y="11317"/>
                </a:cubicBezTo>
                <a:cubicBezTo>
                  <a:pt x="69271" y="11234"/>
                  <a:pt x="66448" y="10985"/>
                  <a:pt x="66448" y="10985"/>
                </a:cubicBezTo>
                <a:cubicBezTo>
                  <a:pt x="66448" y="10985"/>
                  <a:pt x="64781" y="9239"/>
                  <a:pt x="63077" y="9239"/>
                </a:cubicBezTo>
                <a:cubicBezTo>
                  <a:pt x="63039" y="9239"/>
                  <a:pt x="63000" y="9239"/>
                  <a:pt x="62961" y="9241"/>
                </a:cubicBezTo>
                <a:cubicBezTo>
                  <a:pt x="61218" y="9324"/>
                  <a:pt x="58645" y="13672"/>
                  <a:pt x="58645" y="13672"/>
                </a:cubicBezTo>
                <a:cubicBezTo>
                  <a:pt x="58259" y="13579"/>
                  <a:pt x="57584" y="13547"/>
                  <a:pt x="56838" y="13547"/>
                </a:cubicBezTo>
                <a:cubicBezTo>
                  <a:pt x="55179" y="13547"/>
                  <a:pt x="53166" y="13706"/>
                  <a:pt x="53166" y="13706"/>
                </a:cubicBezTo>
                <a:cubicBezTo>
                  <a:pt x="52935" y="12776"/>
                  <a:pt x="52417" y="12495"/>
                  <a:pt x="51876" y="12495"/>
                </a:cubicBezTo>
                <a:cubicBezTo>
                  <a:pt x="51053" y="12495"/>
                  <a:pt x="50177" y="13143"/>
                  <a:pt x="50177" y="13143"/>
                </a:cubicBezTo>
                <a:cubicBezTo>
                  <a:pt x="49981" y="13034"/>
                  <a:pt x="49745" y="12994"/>
                  <a:pt x="49502" y="12994"/>
                </a:cubicBezTo>
                <a:cubicBezTo>
                  <a:pt x="48824" y="12994"/>
                  <a:pt x="48102" y="13309"/>
                  <a:pt x="48102" y="13309"/>
                </a:cubicBezTo>
                <a:cubicBezTo>
                  <a:pt x="47823" y="13284"/>
                  <a:pt x="47473" y="13274"/>
                  <a:pt x="47077" y="13274"/>
                </a:cubicBezTo>
                <a:cubicBezTo>
                  <a:pt x="45690" y="13274"/>
                  <a:pt x="43732" y="13396"/>
                  <a:pt x="42215" y="13396"/>
                </a:cubicBezTo>
                <a:cubicBezTo>
                  <a:pt x="41335" y="13396"/>
                  <a:pt x="40603" y="13355"/>
                  <a:pt x="40215" y="13225"/>
                </a:cubicBezTo>
                <a:cubicBezTo>
                  <a:pt x="39981" y="13148"/>
                  <a:pt x="39770" y="13116"/>
                  <a:pt x="39582" y="13116"/>
                </a:cubicBezTo>
                <a:cubicBezTo>
                  <a:pt x="38772" y="13116"/>
                  <a:pt x="38389" y="13706"/>
                  <a:pt x="38389" y="13706"/>
                </a:cubicBezTo>
                <a:cubicBezTo>
                  <a:pt x="38389" y="13706"/>
                  <a:pt x="37061" y="12562"/>
                  <a:pt x="35816" y="12562"/>
                </a:cubicBezTo>
                <a:cubicBezTo>
                  <a:pt x="34570" y="12562"/>
                  <a:pt x="33243" y="13987"/>
                  <a:pt x="33243" y="13987"/>
                </a:cubicBezTo>
                <a:cubicBezTo>
                  <a:pt x="33074" y="13971"/>
                  <a:pt x="32869" y="13963"/>
                  <a:pt x="32638" y="13963"/>
                </a:cubicBezTo>
                <a:cubicBezTo>
                  <a:pt x="30707" y="13963"/>
                  <a:pt x="26934" y="14472"/>
                  <a:pt x="26934" y="14472"/>
                </a:cubicBezTo>
                <a:cubicBezTo>
                  <a:pt x="26934" y="14472"/>
                  <a:pt x="26934" y="14056"/>
                  <a:pt x="26435" y="13987"/>
                </a:cubicBezTo>
                <a:cubicBezTo>
                  <a:pt x="26269" y="13964"/>
                  <a:pt x="25845" y="13956"/>
                  <a:pt x="25353" y="13956"/>
                </a:cubicBezTo>
                <a:cubicBezTo>
                  <a:pt x="24369" y="13956"/>
                  <a:pt x="23115" y="13987"/>
                  <a:pt x="23115" y="13987"/>
                </a:cubicBezTo>
                <a:cubicBezTo>
                  <a:pt x="23115" y="13987"/>
                  <a:pt x="23282" y="13392"/>
                  <a:pt x="22369" y="13289"/>
                </a:cubicBezTo>
                <a:cubicBezTo>
                  <a:pt x="21812" y="13226"/>
                  <a:pt x="21225" y="13124"/>
                  <a:pt x="20552" y="13124"/>
                </a:cubicBezTo>
                <a:cubicBezTo>
                  <a:pt x="20119" y="13124"/>
                  <a:pt x="19650" y="13166"/>
                  <a:pt x="19131" y="13289"/>
                </a:cubicBezTo>
                <a:cubicBezTo>
                  <a:pt x="17802" y="13601"/>
                  <a:pt x="17719" y="14305"/>
                  <a:pt x="16889" y="14748"/>
                </a:cubicBezTo>
                <a:cubicBezTo>
                  <a:pt x="16757" y="14819"/>
                  <a:pt x="16515" y="14849"/>
                  <a:pt x="16202" y="14849"/>
                </a:cubicBezTo>
                <a:cubicBezTo>
                  <a:pt x="14550" y="14849"/>
                  <a:pt x="10912" y="14019"/>
                  <a:pt x="10912" y="14019"/>
                </a:cubicBezTo>
                <a:cubicBezTo>
                  <a:pt x="11159" y="13587"/>
                  <a:pt x="11097" y="13436"/>
                  <a:pt x="10888" y="13436"/>
                </a:cubicBezTo>
                <a:cubicBezTo>
                  <a:pt x="10395" y="13436"/>
                  <a:pt x="9086" y="14278"/>
                  <a:pt x="9086" y="14278"/>
                </a:cubicBezTo>
                <a:cubicBezTo>
                  <a:pt x="9364" y="13546"/>
                  <a:pt x="9140" y="13289"/>
                  <a:pt x="8674" y="13289"/>
                </a:cubicBezTo>
                <a:cubicBezTo>
                  <a:pt x="7750" y="13289"/>
                  <a:pt x="5874" y="14305"/>
                  <a:pt x="5101" y="14636"/>
                </a:cubicBezTo>
                <a:cubicBezTo>
                  <a:pt x="4917" y="14715"/>
                  <a:pt x="4664" y="14748"/>
                  <a:pt x="4368" y="14748"/>
                </a:cubicBezTo>
                <a:cubicBezTo>
                  <a:pt x="2792" y="14748"/>
                  <a:pt x="0" y="13807"/>
                  <a:pt x="0" y="13807"/>
                </a:cubicBezTo>
                <a:lnTo>
                  <a:pt x="0" y="59879"/>
                </a:lnTo>
                <a:lnTo>
                  <a:pt x="203921" y="59879"/>
                </a:lnTo>
                <a:lnTo>
                  <a:pt x="203921" y="7912"/>
                </a:lnTo>
                <a:cubicBezTo>
                  <a:pt x="203921" y="7912"/>
                  <a:pt x="200020" y="7414"/>
                  <a:pt x="197862" y="6998"/>
                </a:cubicBezTo>
                <a:cubicBezTo>
                  <a:pt x="195702" y="6584"/>
                  <a:pt x="188646" y="440"/>
                  <a:pt x="186986" y="26"/>
                </a:cubicBezTo>
                <a:cubicBezTo>
                  <a:pt x="186919" y="9"/>
                  <a:pt x="186846" y="1"/>
                  <a:pt x="18676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4615325" y="727750"/>
            <a:ext cx="3444900" cy="107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200"/>
              <a:buNone/>
              <a:defRPr sz="52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5094750" y="2473275"/>
            <a:ext cx="296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 sz="24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 idx="2"/>
          </p:nvPr>
        </p:nvSpPr>
        <p:spPr>
          <a:xfrm>
            <a:off x="3908400" y="1760775"/>
            <a:ext cx="4151700" cy="71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4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916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756400" y="2419000"/>
            <a:ext cx="40452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7564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47564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793602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5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492974" y="-2343174"/>
            <a:ext cx="9636964" cy="8606003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928075" y="1614550"/>
            <a:ext cx="4693500" cy="24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301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>
                <a:solidFill>
                  <a:schemeClr val="dk2"/>
                </a:solidFill>
              </a:defRPr>
            </a:lvl1pPr>
            <a:lvl2pPr marL="914378" lvl="1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2pPr>
            <a:lvl3pPr marL="1371566" lvl="2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754" lvl="3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4pPr>
            <a:lvl5pPr marL="2285943" lvl="4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5pPr>
            <a:lvl6pPr marL="2743132" lvl="5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6pPr>
            <a:lvl7pPr marL="3200320" lvl="6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7pPr>
            <a:lvl8pPr marL="3657509" lvl="7" indent="-3301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○"/>
              <a:defRPr sz="1600">
                <a:solidFill>
                  <a:schemeClr val="dk2"/>
                </a:solidFill>
              </a:defRPr>
            </a:lvl8pPr>
            <a:lvl9pPr marL="4114697" lvl="8" indent="-3301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3939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6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" name="Google Shape;30;p5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778202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803898" y="1970625"/>
            <a:ext cx="3561900" cy="26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 idx="3"/>
          </p:nvPr>
        </p:nvSpPr>
        <p:spPr>
          <a:xfrm>
            <a:off x="7782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 idx="4"/>
          </p:nvPr>
        </p:nvSpPr>
        <p:spPr>
          <a:xfrm>
            <a:off x="4803902" y="1312925"/>
            <a:ext cx="23373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5788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6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/>
          <p:nvPr/>
        </p:nvSpPr>
        <p:spPr>
          <a:xfrm rot="1365150">
            <a:off x="-2745332" y="-316405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3876502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1388100" y="40860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8"/>
          <p:cNvSpPr/>
          <p:nvPr/>
        </p:nvSpPr>
        <p:spPr>
          <a:xfrm rot="-9430979">
            <a:off x="6575239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6543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5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-589700" y="-451300"/>
            <a:ext cx="9834642" cy="5686698"/>
          </a:xfrm>
          <a:custGeom>
            <a:avLst/>
            <a:gdLst/>
            <a:ahLst/>
            <a:cxnLst/>
            <a:rect l="l" t="t" r="r" b="b"/>
            <a:pathLst>
              <a:path w="234633" h="209532" extrusionOk="0">
                <a:moveTo>
                  <a:pt x="234632" y="0"/>
                </a:moveTo>
                <a:cubicBezTo>
                  <a:pt x="124967" y="4463"/>
                  <a:pt x="121436" y="20748"/>
                  <a:pt x="121596" y="24813"/>
                </a:cubicBezTo>
                <a:cubicBezTo>
                  <a:pt x="121755" y="28877"/>
                  <a:pt x="124814" y="30471"/>
                  <a:pt x="124814" y="30471"/>
                </a:cubicBezTo>
                <a:cubicBezTo>
                  <a:pt x="124814" y="30471"/>
                  <a:pt x="146977" y="38839"/>
                  <a:pt x="147296" y="38839"/>
                </a:cubicBezTo>
                <a:cubicBezTo>
                  <a:pt x="147615" y="38839"/>
                  <a:pt x="147230" y="54780"/>
                  <a:pt x="147230" y="54780"/>
                </a:cubicBezTo>
                <a:cubicBezTo>
                  <a:pt x="147230" y="54780"/>
                  <a:pt x="142637" y="58366"/>
                  <a:pt x="143036" y="60757"/>
                </a:cubicBezTo>
                <a:cubicBezTo>
                  <a:pt x="143308" y="62387"/>
                  <a:pt x="146123" y="62646"/>
                  <a:pt x="147889" y="62646"/>
                </a:cubicBezTo>
                <a:cubicBezTo>
                  <a:pt x="148715" y="62646"/>
                  <a:pt x="149311" y="62590"/>
                  <a:pt x="149311" y="62590"/>
                </a:cubicBezTo>
                <a:lnTo>
                  <a:pt x="149311" y="65699"/>
                </a:lnTo>
                <a:cubicBezTo>
                  <a:pt x="149311" y="65699"/>
                  <a:pt x="148664" y="64017"/>
                  <a:pt x="146701" y="64017"/>
                </a:cubicBezTo>
                <a:cubicBezTo>
                  <a:pt x="146064" y="64017"/>
                  <a:pt x="145289" y="64194"/>
                  <a:pt x="144352" y="64663"/>
                </a:cubicBezTo>
                <a:cubicBezTo>
                  <a:pt x="140526" y="66575"/>
                  <a:pt x="144572" y="80043"/>
                  <a:pt x="146007" y="82433"/>
                </a:cubicBezTo>
                <a:cubicBezTo>
                  <a:pt x="147441" y="84824"/>
                  <a:pt x="146565" y="97655"/>
                  <a:pt x="148398" y="98293"/>
                </a:cubicBezTo>
                <a:cubicBezTo>
                  <a:pt x="148660" y="98384"/>
                  <a:pt x="148907" y="98423"/>
                  <a:pt x="149139" y="98423"/>
                </a:cubicBezTo>
                <a:cubicBezTo>
                  <a:pt x="150527" y="98423"/>
                  <a:pt x="151347" y="97018"/>
                  <a:pt x="151347" y="97018"/>
                </a:cubicBezTo>
                <a:cubicBezTo>
                  <a:pt x="151347" y="97018"/>
                  <a:pt x="154136" y="105467"/>
                  <a:pt x="154296" y="111205"/>
                </a:cubicBezTo>
                <a:cubicBezTo>
                  <a:pt x="154455" y="116944"/>
                  <a:pt x="156846" y="126667"/>
                  <a:pt x="156846" y="126667"/>
                </a:cubicBezTo>
                <a:cubicBezTo>
                  <a:pt x="156259" y="126550"/>
                  <a:pt x="155728" y="126508"/>
                  <a:pt x="155270" y="126508"/>
                </a:cubicBezTo>
                <a:cubicBezTo>
                  <a:pt x="154173" y="126508"/>
                  <a:pt x="153498" y="126746"/>
                  <a:pt x="153498" y="126746"/>
                </a:cubicBezTo>
                <a:cubicBezTo>
                  <a:pt x="153498" y="126746"/>
                  <a:pt x="150948" y="132565"/>
                  <a:pt x="149991" y="137027"/>
                </a:cubicBezTo>
                <a:cubicBezTo>
                  <a:pt x="149036" y="141491"/>
                  <a:pt x="144572" y="146113"/>
                  <a:pt x="144572" y="146113"/>
                </a:cubicBezTo>
                <a:lnTo>
                  <a:pt x="146326" y="146857"/>
                </a:lnTo>
                <a:cubicBezTo>
                  <a:pt x="144626" y="150470"/>
                  <a:pt x="135699" y="152171"/>
                  <a:pt x="135699" y="152171"/>
                </a:cubicBezTo>
                <a:cubicBezTo>
                  <a:pt x="135699" y="152171"/>
                  <a:pt x="136549" y="150470"/>
                  <a:pt x="136549" y="148983"/>
                </a:cubicBezTo>
                <a:cubicBezTo>
                  <a:pt x="136549" y="148572"/>
                  <a:pt x="136112" y="148421"/>
                  <a:pt x="135449" y="148421"/>
                </a:cubicBezTo>
                <a:cubicBezTo>
                  <a:pt x="133707" y="148421"/>
                  <a:pt x="130401" y="149466"/>
                  <a:pt x="129323" y="149620"/>
                </a:cubicBezTo>
                <a:cubicBezTo>
                  <a:pt x="122747" y="150559"/>
                  <a:pt x="118059" y="151745"/>
                  <a:pt x="118059" y="151745"/>
                </a:cubicBezTo>
                <a:cubicBezTo>
                  <a:pt x="118059" y="151745"/>
                  <a:pt x="108318" y="151110"/>
                  <a:pt x="101690" y="151110"/>
                </a:cubicBezTo>
                <a:cubicBezTo>
                  <a:pt x="98928" y="151110"/>
                  <a:pt x="96707" y="151220"/>
                  <a:pt x="95956" y="151533"/>
                </a:cubicBezTo>
                <a:cubicBezTo>
                  <a:pt x="93405" y="152595"/>
                  <a:pt x="96594" y="155146"/>
                  <a:pt x="96594" y="155146"/>
                </a:cubicBezTo>
                <a:cubicBezTo>
                  <a:pt x="96594" y="155146"/>
                  <a:pt x="95234" y="155316"/>
                  <a:pt x="93140" y="155316"/>
                </a:cubicBezTo>
                <a:cubicBezTo>
                  <a:pt x="89998" y="155316"/>
                  <a:pt x="85203" y="154934"/>
                  <a:pt x="80867" y="153021"/>
                </a:cubicBezTo>
                <a:cubicBezTo>
                  <a:pt x="75794" y="150782"/>
                  <a:pt x="72920" y="150325"/>
                  <a:pt x="69598" y="150325"/>
                </a:cubicBezTo>
                <a:cubicBezTo>
                  <a:pt x="68190" y="150325"/>
                  <a:pt x="66700" y="150407"/>
                  <a:pt x="64928" y="150471"/>
                </a:cubicBezTo>
                <a:cubicBezTo>
                  <a:pt x="58977" y="150683"/>
                  <a:pt x="45588" y="160672"/>
                  <a:pt x="40913" y="161310"/>
                </a:cubicBezTo>
                <a:cubicBezTo>
                  <a:pt x="40548" y="161359"/>
                  <a:pt x="40258" y="161383"/>
                  <a:pt x="40032" y="161383"/>
                </a:cubicBezTo>
                <a:cubicBezTo>
                  <a:pt x="37362" y="161383"/>
                  <a:pt x="43839" y="158036"/>
                  <a:pt x="45800" y="154509"/>
                </a:cubicBezTo>
                <a:cubicBezTo>
                  <a:pt x="47926" y="150683"/>
                  <a:pt x="53452" y="149409"/>
                  <a:pt x="56426" y="146859"/>
                </a:cubicBezTo>
                <a:cubicBezTo>
                  <a:pt x="59402" y="144309"/>
                  <a:pt x="54726" y="138357"/>
                  <a:pt x="62589" y="134744"/>
                </a:cubicBezTo>
                <a:cubicBezTo>
                  <a:pt x="70454" y="131130"/>
                  <a:pt x="72578" y="126029"/>
                  <a:pt x="73216" y="123479"/>
                </a:cubicBezTo>
                <a:cubicBezTo>
                  <a:pt x="73854" y="120928"/>
                  <a:pt x="82354" y="112640"/>
                  <a:pt x="84054" y="111152"/>
                </a:cubicBezTo>
                <a:cubicBezTo>
                  <a:pt x="85754" y="109665"/>
                  <a:pt x="81081" y="106689"/>
                  <a:pt x="81081" y="106689"/>
                </a:cubicBezTo>
                <a:lnTo>
                  <a:pt x="81081" y="106689"/>
                </a:lnTo>
                <a:cubicBezTo>
                  <a:pt x="81405" y="106833"/>
                  <a:pt x="81785" y="106899"/>
                  <a:pt x="82213" y="106899"/>
                </a:cubicBezTo>
                <a:cubicBezTo>
                  <a:pt x="86843" y="106899"/>
                  <a:pt x="97097" y="99161"/>
                  <a:pt x="102544" y="98188"/>
                </a:cubicBezTo>
                <a:cubicBezTo>
                  <a:pt x="108495" y="97126"/>
                  <a:pt x="110408" y="86287"/>
                  <a:pt x="115297" y="84373"/>
                </a:cubicBezTo>
                <a:cubicBezTo>
                  <a:pt x="120184" y="82461"/>
                  <a:pt x="122734" y="76511"/>
                  <a:pt x="122734" y="76511"/>
                </a:cubicBezTo>
                <a:cubicBezTo>
                  <a:pt x="122734" y="76511"/>
                  <a:pt x="129961" y="74385"/>
                  <a:pt x="134211" y="71622"/>
                </a:cubicBezTo>
                <a:cubicBezTo>
                  <a:pt x="138461" y="68860"/>
                  <a:pt x="138461" y="63759"/>
                  <a:pt x="138461" y="63759"/>
                </a:cubicBezTo>
                <a:cubicBezTo>
                  <a:pt x="138461" y="63759"/>
                  <a:pt x="142286" y="60570"/>
                  <a:pt x="140161" y="57170"/>
                </a:cubicBezTo>
                <a:cubicBezTo>
                  <a:pt x="139890" y="56735"/>
                  <a:pt x="139292" y="56543"/>
                  <a:pt x="138428" y="56543"/>
                </a:cubicBezTo>
                <a:cubicBezTo>
                  <a:pt x="132525" y="56543"/>
                  <a:pt x="114167" y="65488"/>
                  <a:pt x="102117" y="67156"/>
                </a:cubicBezTo>
                <a:cubicBezTo>
                  <a:pt x="88303" y="69070"/>
                  <a:pt x="59822" y="88193"/>
                  <a:pt x="59822" y="88193"/>
                </a:cubicBezTo>
                <a:cubicBezTo>
                  <a:pt x="59822" y="88193"/>
                  <a:pt x="59822" y="88193"/>
                  <a:pt x="59822" y="88193"/>
                </a:cubicBezTo>
                <a:cubicBezTo>
                  <a:pt x="59822" y="88193"/>
                  <a:pt x="59790" y="88199"/>
                  <a:pt x="53442" y="90949"/>
                </a:cubicBezTo>
                <a:cubicBezTo>
                  <a:pt x="47065" y="93712"/>
                  <a:pt x="40468" y="100500"/>
                  <a:pt x="40468" y="100500"/>
                </a:cubicBezTo>
                <a:cubicBezTo>
                  <a:pt x="34091" y="101988"/>
                  <a:pt x="13243" y="118115"/>
                  <a:pt x="13243" y="118115"/>
                </a:cubicBezTo>
                <a:lnTo>
                  <a:pt x="0" y="209532"/>
                </a:lnTo>
                <a:lnTo>
                  <a:pt x="234632" y="209532"/>
                </a:lnTo>
                <a:lnTo>
                  <a:pt x="2346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4734100" y="724075"/>
            <a:ext cx="3115500" cy="123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 b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734100" y="2096725"/>
            <a:ext cx="3469200" cy="23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1pPr>
            <a:lvl2pPr marL="914378" lvl="1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132" lvl="5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42967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title"/>
          </p:nvPr>
        </p:nvSpPr>
        <p:spPr>
          <a:xfrm>
            <a:off x="1388100" y="1429150"/>
            <a:ext cx="6367800" cy="141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ubTitle" idx="1"/>
          </p:nvPr>
        </p:nvSpPr>
        <p:spPr>
          <a:xfrm>
            <a:off x="2549400" y="28406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10"/>
          <p:cNvSpPr/>
          <p:nvPr/>
        </p:nvSpPr>
        <p:spPr>
          <a:xfrm rot="10800000" flipH="1">
            <a:off x="-1075596" y="-411766"/>
            <a:ext cx="4026936" cy="408151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4" name="Google Shape;54;p10"/>
          <p:cNvSpPr/>
          <p:nvPr/>
        </p:nvSpPr>
        <p:spPr>
          <a:xfrm rot="5218376">
            <a:off x="-678150" y="1762295"/>
            <a:ext cx="3377861" cy="3703377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45936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 hasCustomPrompt="1"/>
          </p:nvPr>
        </p:nvSpPr>
        <p:spPr>
          <a:xfrm>
            <a:off x="575925" y="1710075"/>
            <a:ext cx="5345100" cy="143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>
            <a:spLocks noGrp="1"/>
          </p:cNvSpPr>
          <p:nvPr>
            <p:ph type="body" idx="1"/>
          </p:nvPr>
        </p:nvSpPr>
        <p:spPr>
          <a:xfrm>
            <a:off x="1110075" y="3076025"/>
            <a:ext cx="4276800" cy="8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2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566" lvl="2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754" lvl="3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5943" lvl="4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132" lvl="5" indent="-342892" algn="ctr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320" lvl="6" indent="-342892" algn="ctr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509" lvl="7" indent="-342892" algn="ctr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697" lvl="8" indent="-342892" algn="ctr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58" name="Google Shape;58;p11"/>
          <p:cNvSpPr/>
          <p:nvPr/>
        </p:nvSpPr>
        <p:spPr>
          <a:xfrm flipH="1">
            <a:off x="5000792" y="1039235"/>
            <a:ext cx="4637885" cy="470074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9" name="Google Shape;59;p11"/>
          <p:cNvSpPr/>
          <p:nvPr/>
        </p:nvSpPr>
        <p:spPr>
          <a:xfrm rot="-5581727">
            <a:off x="5288046" y="-648578"/>
            <a:ext cx="3890257" cy="4265150"/>
          </a:xfrm>
          <a:custGeom>
            <a:avLst/>
            <a:gdLst/>
            <a:ahLst/>
            <a:cxnLst/>
            <a:rect l="l" t="t" r="r" b="b"/>
            <a:pathLst>
              <a:path w="92905" h="101858" extrusionOk="0">
                <a:moveTo>
                  <a:pt x="89371" y="1"/>
                </a:moveTo>
                <a:cubicBezTo>
                  <a:pt x="88352" y="1"/>
                  <a:pt x="87320" y="555"/>
                  <a:pt x="86596" y="1943"/>
                </a:cubicBezTo>
                <a:cubicBezTo>
                  <a:pt x="84603" y="5762"/>
                  <a:pt x="81782" y="6093"/>
                  <a:pt x="78959" y="7256"/>
                </a:cubicBezTo>
                <a:cubicBezTo>
                  <a:pt x="76136" y="8419"/>
                  <a:pt x="75804" y="10079"/>
                  <a:pt x="75140" y="11420"/>
                </a:cubicBezTo>
                <a:cubicBezTo>
                  <a:pt x="74699" y="12309"/>
                  <a:pt x="73891" y="13184"/>
                  <a:pt x="72181" y="13184"/>
                </a:cubicBezTo>
                <a:cubicBezTo>
                  <a:pt x="71318" y="13184"/>
                  <a:pt x="70224" y="12961"/>
                  <a:pt x="68831" y="12404"/>
                </a:cubicBezTo>
                <a:cubicBezTo>
                  <a:pt x="67230" y="11763"/>
                  <a:pt x="65703" y="11419"/>
                  <a:pt x="64202" y="11419"/>
                </a:cubicBezTo>
                <a:cubicBezTo>
                  <a:pt x="61813" y="11419"/>
                  <a:pt x="59490" y="12292"/>
                  <a:pt x="57043" y="14230"/>
                </a:cubicBezTo>
                <a:cubicBezTo>
                  <a:pt x="53057" y="17384"/>
                  <a:pt x="56710" y="20871"/>
                  <a:pt x="51730" y="21203"/>
                </a:cubicBezTo>
                <a:cubicBezTo>
                  <a:pt x="46749" y="21536"/>
                  <a:pt x="45254" y="21868"/>
                  <a:pt x="45254" y="21868"/>
                </a:cubicBezTo>
                <a:cubicBezTo>
                  <a:pt x="39278" y="22365"/>
                  <a:pt x="41105" y="26848"/>
                  <a:pt x="41270" y="30169"/>
                </a:cubicBezTo>
                <a:cubicBezTo>
                  <a:pt x="41436" y="33489"/>
                  <a:pt x="35791" y="33323"/>
                  <a:pt x="33633" y="33988"/>
                </a:cubicBezTo>
                <a:cubicBezTo>
                  <a:pt x="31475" y="34652"/>
                  <a:pt x="32969" y="36644"/>
                  <a:pt x="31475" y="37142"/>
                </a:cubicBezTo>
                <a:cubicBezTo>
                  <a:pt x="29980" y="37640"/>
                  <a:pt x="28984" y="38304"/>
                  <a:pt x="27821" y="38969"/>
                </a:cubicBezTo>
                <a:cubicBezTo>
                  <a:pt x="26659" y="39633"/>
                  <a:pt x="23505" y="38969"/>
                  <a:pt x="21679" y="41542"/>
                </a:cubicBezTo>
                <a:cubicBezTo>
                  <a:pt x="19852" y="44115"/>
                  <a:pt x="21346" y="46605"/>
                  <a:pt x="22176" y="48017"/>
                </a:cubicBezTo>
                <a:cubicBezTo>
                  <a:pt x="22945" y="49323"/>
                  <a:pt x="26838" y="51125"/>
                  <a:pt x="24789" y="51125"/>
                </a:cubicBezTo>
                <a:cubicBezTo>
                  <a:pt x="24623" y="51125"/>
                  <a:pt x="24418" y="51113"/>
                  <a:pt x="24169" y="51088"/>
                </a:cubicBezTo>
                <a:cubicBezTo>
                  <a:pt x="24046" y="51076"/>
                  <a:pt x="23927" y="51070"/>
                  <a:pt x="23810" y="51070"/>
                </a:cubicBezTo>
                <a:cubicBezTo>
                  <a:pt x="20788" y="51070"/>
                  <a:pt x="20018" y="55073"/>
                  <a:pt x="20018" y="55073"/>
                </a:cubicBezTo>
                <a:cubicBezTo>
                  <a:pt x="19841" y="55029"/>
                  <a:pt x="19684" y="55008"/>
                  <a:pt x="19544" y="55008"/>
                </a:cubicBezTo>
                <a:cubicBezTo>
                  <a:pt x="18113" y="55008"/>
                  <a:pt x="18552" y="57183"/>
                  <a:pt x="18855" y="58394"/>
                </a:cubicBezTo>
                <a:cubicBezTo>
                  <a:pt x="19188" y="59721"/>
                  <a:pt x="16198" y="60385"/>
                  <a:pt x="12474" y="63208"/>
                </a:cubicBezTo>
                <a:cubicBezTo>
                  <a:pt x="8749" y="66031"/>
                  <a:pt x="10069" y="69105"/>
                  <a:pt x="11965" y="71309"/>
                </a:cubicBezTo>
                <a:cubicBezTo>
                  <a:pt x="13861" y="73514"/>
                  <a:pt x="8963" y="74967"/>
                  <a:pt x="4482" y="78702"/>
                </a:cubicBezTo>
                <a:cubicBezTo>
                  <a:pt x="1" y="82435"/>
                  <a:pt x="11716" y="93072"/>
                  <a:pt x="11716" y="93072"/>
                </a:cubicBezTo>
                <a:cubicBezTo>
                  <a:pt x="13421" y="100139"/>
                  <a:pt x="33124" y="101857"/>
                  <a:pt x="51890" y="101857"/>
                </a:cubicBezTo>
                <a:cubicBezTo>
                  <a:pt x="69664" y="101857"/>
                  <a:pt x="86596" y="100315"/>
                  <a:pt x="86596" y="100315"/>
                </a:cubicBezTo>
                <a:cubicBezTo>
                  <a:pt x="86596" y="100315"/>
                  <a:pt x="92905" y="6591"/>
                  <a:pt x="92905" y="3603"/>
                </a:cubicBezTo>
                <a:cubicBezTo>
                  <a:pt x="92905" y="1701"/>
                  <a:pt x="91156" y="1"/>
                  <a:pt x="8937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76572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8968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3" name="Google Shape;63;p13"/>
          <p:cNvSpPr/>
          <p:nvPr/>
        </p:nvSpPr>
        <p:spPr>
          <a:xfrm rot="1223448">
            <a:off x="-2697821" y="-3740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2"/>
          </p:nvPr>
        </p:nvSpPr>
        <p:spPr>
          <a:xfrm>
            <a:off x="9805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11511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3"/>
          </p:nvPr>
        </p:nvSpPr>
        <p:spPr>
          <a:xfrm>
            <a:off x="34453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4"/>
          </p:nvPr>
        </p:nvSpPr>
        <p:spPr>
          <a:xfrm>
            <a:off x="36159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5"/>
          </p:nvPr>
        </p:nvSpPr>
        <p:spPr>
          <a:xfrm>
            <a:off x="5910150" y="2560550"/>
            <a:ext cx="22533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6"/>
          </p:nvPr>
        </p:nvSpPr>
        <p:spPr>
          <a:xfrm>
            <a:off x="6080700" y="3333200"/>
            <a:ext cx="19122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7" hasCustomPrompt="1"/>
          </p:nvPr>
        </p:nvSpPr>
        <p:spPr>
          <a:xfrm>
            <a:off x="12133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>
            <a:spLocks noGrp="1"/>
          </p:cNvSpPr>
          <p:nvPr>
            <p:ph type="title" idx="8" hasCustomPrompt="1"/>
          </p:nvPr>
        </p:nvSpPr>
        <p:spPr>
          <a:xfrm>
            <a:off x="36781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9" hasCustomPrompt="1"/>
          </p:nvPr>
        </p:nvSpPr>
        <p:spPr>
          <a:xfrm>
            <a:off x="6142950" y="1927850"/>
            <a:ext cx="1787700" cy="7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800"/>
              <a:buNone/>
              <a:defRPr sz="4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57497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t of contents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0" name="Google Shape;1480;p13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Google Shape;1481;p13"/>
          <p:cNvSpPr txBox="1">
            <a:spLocks noGrp="1"/>
          </p:cNvSpPr>
          <p:nvPr>
            <p:ph type="title" hasCustomPrompt="1"/>
          </p:nvPr>
        </p:nvSpPr>
        <p:spPr>
          <a:xfrm flipH="1">
            <a:off x="727625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2" name="Google Shape;1482;p13"/>
          <p:cNvSpPr txBox="1">
            <a:spLocks noGrp="1"/>
          </p:cNvSpPr>
          <p:nvPr>
            <p:ph type="subTitle" idx="1"/>
          </p:nvPr>
        </p:nvSpPr>
        <p:spPr>
          <a:xfrm>
            <a:off x="1762403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3" name="Google Shape;1483;p13"/>
          <p:cNvSpPr txBox="1">
            <a:spLocks noGrp="1"/>
          </p:cNvSpPr>
          <p:nvPr>
            <p:ph type="subTitle" idx="2"/>
          </p:nvPr>
        </p:nvSpPr>
        <p:spPr>
          <a:xfrm>
            <a:off x="1762400" y="1813775"/>
            <a:ext cx="23625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4" name="Google Shape;1484;p13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4794073" y="189917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5" name="Google Shape;1485;p13"/>
          <p:cNvSpPr txBox="1">
            <a:spLocks noGrp="1"/>
          </p:cNvSpPr>
          <p:nvPr>
            <p:ph type="subTitle" idx="4"/>
          </p:nvPr>
        </p:nvSpPr>
        <p:spPr>
          <a:xfrm>
            <a:off x="5836400" y="2161025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6" name="Google Shape;1486;p13"/>
          <p:cNvSpPr txBox="1">
            <a:spLocks noGrp="1"/>
          </p:cNvSpPr>
          <p:nvPr>
            <p:ph type="subTitle" idx="5"/>
          </p:nvPr>
        </p:nvSpPr>
        <p:spPr>
          <a:xfrm>
            <a:off x="5836400" y="181377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7" name="Google Shape;1487;p13"/>
          <p:cNvSpPr txBox="1">
            <a:spLocks noGrp="1"/>
          </p:cNvSpPr>
          <p:nvPr>
            <p:ph type="title" idx="6" hasCustomPrompt="1"/>
          </p:nvPr>
        </p:nvSpPr>
        <p:spPr>
          <a:xfrm flipH="1">
            <a:off x="727625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88" name="Google Shape;1488;p13"/>
          <p:cNvSpPr txBox="1">
            <a:spLocks noGrp="1"/>
          </p:cNvSpPr>
          <p:nvPr>
            <p:ph type="subTitle" idx="7"/>
          </p:nvPr>
        </p:nvSpPr>
        <p:spPr>
          <a:xfrm>
            <a:off x="1762403" y="3821601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89" name="Google Shape;1489;p13"/>
          <p:cNvSpPr txBox="1">
            <a:spLocks noGrp="1"/>
          </p:cNvSpPr>
          <p:nvPr>
            <p:ph type="subTitle" idx="8"/>
          </p:nvPr>
        </p:nvSpPr>
        <p:spPr>
          <a:xfrm>
            <a:off x="1762400" y="347435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0" name="Google Shape;1490;p13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1" name="Google Shape;1491;p13"/>
          <p:cNvSpPr txBox="1">
            <a:spLocks noGrp="1"/>
          </p:cNvSpPr>
          <p:nvPr>
            <p:ph type="title" idx="13" hasCustomPrompt="1"/>
          </p:nvPr>
        </p:nvSpPr>
        <p:spPr>
          <a:xfrm flipH="1">
            <a:off x="4794073" y="3556525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 b="1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r>
              <a:t>xx%</a:t>
            </a:r>
          </a:p>
        </p:txBody>
      </p:sp>
      <p:sp>
        <p:nvSpPr>
          <p:cNvPr id="1492" name="Google Shape;1492;p13"/>
          <p:cNvSpPr txBox="1">
            <a:spLocks noGrp="1"/>
          </p:cNvSpPr>
          <p:nvPr>
            <p:ph type="subTitle" idx="14"/>
          </p:nvPr>
        </p:nvSpPr>
        <p:spPr>
          <a:xfrm>
            <a:off x="5836400" y="3821734"/>
            <a:ext cx="2247000" cy="54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3" name="Google Shape;1493;p13"/>
          <p:cNvSpPr txBox="1">
            <a:spLocks noGrp="1"/>
          </p:cNvSpPr>
          <p:nvPr>
            <p:ph type="subTitle" idx="15"/>
          </p:nvPr>
        </p:nvSpPr>
        <p:spPr>
          <a:xfrm>
            <a:off x="5836400" y="3474225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Fondamento"/>
                <a:ea typeface="Fondamento"/>
                <a:cs typeface="Fondamento"/>
                <a:sym typeface="Fondamento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1494" name="Google Shape;1494;p13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495" name="Google Shape;1495;p13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496" name="Google Shape;1496;p13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7" name="Google Shape;1497;p13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98" name="Google Shape;1498;p13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499" name="Google Shape;1499;p13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00" name="Google Shape;1500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1" name="Google Shape;1501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2" name="Google Shape;1502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3" name="Google Shape;1503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4" name="Google Shape;1504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5" name="Google Shape;1505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6" name="Google Shape;1506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7" name="Google Shape;1507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8" name="Google Shape;1508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09" name="Google Shape;1509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0" name="Google Shape;1510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1" name="Google Shape;1511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2" name="Google Shape;1512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3" name="Google Shape;1513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4" name="Google Shape;1514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5" name="Google Shape;1515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6" name="Google Shape;1516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7" name="Google Shape;1517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8" name="Google Shape;1518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19" name="Google Shape;1519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0" name="Google Shape;1520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1" name="Google Shape;1521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2" name="Google Shape;1522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3" name="Google Shape;1523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4" name="Google Shape;1524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5" name="Google Shape;1525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6" name="Google Shape;1526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7" name="Google Shape;1527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8" name="Google Shape;1528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29" name="Google Shape;1529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0" name="Google Shape;1530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1" name="Google Shape;1531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2" name="Google Shape;1532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533" name="Google Shape;1533;p13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34" name="Google Shape;1534;p13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5" name="Google Shape;1535;p13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6" name="Google Shape;1536;p13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7" name="Google Shape;1537;p13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8" name="Google Shape;1538;p13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39" name="Google Shape;1539;p13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0" name="Google Shape;1540;p13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1" name="Google Shape;1541;p13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2" name="Google Shape;1542;p13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3" name="Google Shape;1543;p13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4" name="Google Shape;1544;p13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5" name="Google Shape;1545;p13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6" name="Google Shape;1546;p13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7" name="Google Shape;1547;p13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8" name="Google Shape;1548;p13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49" name="Google Shape;1549;p13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0" name="Google Shape;1550;p13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1" name="Google Shape;1551;p13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2" name="Google Shape;1552;p13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3" name="Google Shape;1553;p13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4" name="Google Shape;1554;p13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5" name="Google Shape;1555;p13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6" name="Google Shape;1556;p13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7" name="Google Shape;1557;p13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8" name="Google Shape;1558;p13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59" name="Google Shape;1559;p13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0" name="Google Shape;1560;p13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1" name="Google Shape;1561;p13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2" name="Google Shape;1562;p13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3" name="Google Shape;1563;p13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4" name="Google Shape;1564;p13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5" name="Google Shape;1565;p13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66" name="Google Shape;1566;p13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567" name="Google Shape;15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29017" y="-159050"/>
            <a:ext cx="1597433" cy="119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bg>
      <p:bgPr>
        <a:solidFill>
          <a:schemeClr val="accent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6" name="Google Shape;76;p1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7" name="Google Shape;77;p14"/>
          <p:cNvSpPr txBox="1">
            <a:spLocks noGrp="1"/>
          </p:cNvSpPr>
          <p:nvPr>
            <p:ph type="body" idx="1"/>
          </p:nvPr>
        </p:nvSpPr>
        <p:spPr>
          <a:xfrm>
            <a:off x="778200" y="1204575"/>
            <a:ext cx="7654800" cy="3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71289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2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6"/>
          <p:cNvGrpSpPr/>
          <p:nvPr/>
        </p:nvGrpSpPr>
        <p:grpSpPr>
          <a:xfrm>
            <a:off x="773313" y="-2312528"/>
            <a:ext cx="10859534" cy="10453381"/>
            <a:chOff x="773312" y="-2312529"/>
            <a:chExt cx="10859534" cy="10453381"/>
          </a:xfrm>
        </p:grpSpPr>
        <p:sp>
          <p:nvSpPr>
            <p:cNvPr id="85" name="Google Shape;85;p16"/>
            <p:cNvSpPr/>
            <p:nvPr/>
          </p:nvSpPr>
          <p:spPr>
            <a:xfrm rot="-4051008">
              <a:off x="2312019" y="-1351870"/>
              <a:ext cx="7782120" cy="8532062"/>
            </a:xfrm>
            <a:custGeom>
              <a:avLst/>
              <a:gdLst/>
              <a:ahLst/>
              <a:cxnLst/>
              <a:rect l="l" t="t" r="r" b="b"/>
              <a:pathLst>
                <a:path w="92905" h="101858" extrusionOk="0">
                  <a:moveTo>
                    <a:pt x="89371" y="1"/>
                  </a:moveTo>
                  <a:cubicBezTo>
                    <a:pt x="88352" y="1"/>
                    <a:pt x="87320" y="555"/>
                    <a:pt x="86596" y="1943"/>
                  </a:cubicBezTo>
                  <a:cubicBezTo>
                    <a:pt x="84603" y="5762"/>
                    <a:pt x="81782" y="6093"/>
                    <a:pt x="78959" y="7256"/>
                  </a:cubicBezTo>
                  <a:cubicBezTo>
                    <a:pt x="76136" y="8419"/>
                    <a:pt x="75804" y="10079"/>
                    <a:pt x="75140" y="11420"/>
                  </a:cubicBezTo>
                  <a:cubicBezTo>
                    <a:pt x="74699" y="12309"/>
                    <a:pt x="73891" y="13184"/>
                    <a:pt x="72181" y="13184"/>
                  </a:cubicBezTo>
                  <a:cubicBezTo>
                    <a:pt x="71318" y="13184"/>
                    <a:pt x="70224" y="12961"/>
                    <a:pt x="68831" y="12404"/>
                  </a:cubicBezTo>
                  <a:cubicBezTo>
                    <a:pt x="67230" y="11763"/>
                    <a:pt x="65703" y="11419"/>
                    <a:pt x="64202" y="11419"/>
                  </a:cubicBezTo>
                  <a:cubicBezTo>
                    <a:pt x="61813" y="11419"/>
                    <a:pt x="59490" y="12292"/>
                    <a:pt x="57043" y="14230"/>
                  </a:cubicBezTo>
                  <a:cubicBezTo>
                    <a:pt x="53057" y="17384"/>
                    <a:pt x="56710" y="20871"/>
                    <a:pt x="51730" y="21203"/>
                  </a:cubicBezTo>
                  <a:cubicBezTo>
                    <a:pt x="46749" y="21536"/>
                    <a:pt x="45254" y="21868"/>
                    <a:pt x="45254" y="21868"/>
                  </a:cubicBezTo>
                  <a:cubicBezTo>
                    <a:pt x="39278" y="22365"/>
                    <a:pt x="41105" y="26848"/>
                    <a:pt x="41270" y="30169"/>
                  </a:cubicBezTo>
                  <a:cubicBezTo>
                    <a:pt x="41436" y="33489"/>
                    <a:pt x="35791" y="33323"/>
                    <a:pt x="33633" y="33988"/>
                  </a:cubicBezTo>
                  <a:cubicBezTo>
                    <a:pt x="31475" y="34652"/>
                    <a:pt x="32969" y="36644"/>
                    <a:pt x="31475" y="37142"/>
                  </a:cubicBezTo>
                  <a:cubicBezTo>
                    <a:pt x="29980" y="37640"/>
                    <a:pt x="28984" y="38304"/>
                    <a:pt x="27821" y="38969"/>
                  </a:cubicBezTo>
                  <a:cubicBezTo>
                    <a:pt x="26659" y="39633"/>
                    <a:pt x="23505" y="38969"/>
                    <a:pt x="21679" y="41542"/>
                  </a:cubicBezTo>
                  <a:cubicBezTo>
                    <a:pt x="19852" y="44115"/>
                    <a:pt x="21346" y="46605"/>
                    <a:pt x="22176" y="48017"/>
                  </a:cubicBezTo>
                  <a:cubicBezTo>
                    <a:pt x="22945" y="49323"/>
                    <a:pt x="26838" y="51125"/>
                    <a:pt x="24789" y="51125"/>
                  </a:cubicBezTo>
                  <a:cubicBezTo>
                    <a:pt x="24623" y="51125"/>
                    <a:pt x="24418" y="51113"/>
                    <a:pt x="24169" y="51088"/>
                  </a:cubicBezTo>
                  <a:cubicBezTo>
                    <a:pt x="24046" y="51076"/>
                    <a:pt x="23927" y="51070"/>
                    <a:pt x="23810" y="51070"/>
                  </a:cubicBezTo>
                  <a:cubicBezTo>
                    <a:pt x="20788" y="51070"/>
                    <a:pt x="20018" y="55073"/>
                    <a:pt x="20018" y="55073"/>
                  </a:cubicBezTo>
                  <a:cubicBezTo>
                    <a:pt x="19841" y="55029"/>
                    <a:pt x="19684" y="55008"/>
                    <a:pt x="19544" y="55008"/>
                  </a:cubicBezTo>
                  <a:cubicBezTo>
                    <a:pt x="18113" y="55008"/>
                    <a:pt x="18552" y="57183"/>
                    <a:pt x="18855" y="58394"/>
                  </a:cubicBezTo>
                  <a:cubicBezTo>
                    <a:pt x="19188" y="59721"/>
                    <a:pt x="16198" y="60385"/>
                    <a:pt x="12474" y="63208"/>
                  </a:cubicBezTo>
                  <a:cubicBezTo>
                    <a:pt x="8749" y="66031"/>
                    <a:pt x="10069" y="69105"/>
                    <a:pt x="11965" y="71309"/>
                  </a:cubicBezTo>
                  <a:cubicBezTo>
                    <a:pt x="13861" y="73514"/>
                    <a:pt x="8963" y="74967"/>
                    <a:pt x="4482" y="78702"/>
                  </a:cubicBezTo>
                  <a:cubicBezTo>
                    <a:pt x="1" y="82435"/>
                    <a:pt x="11716" y="93072"/>
                    <a:pt x="11716" y="93072"/>
                  </a:cubicBezTo>
                  <a:cubicBezTo>
                    <a:pt x="13421" y="100139"/>
                    <a:pt x="33124" y="101857"/>
                    <a:pt x="51890" y="101857"/>
                  </a:cubicBezTo>
                  <a:cubicBezTo>
                    <a:pt x="69664" y="101857"/>
                    <a:pt x="86596" y="100315"/>
                    <a:pt x="86596" y="100315"/>
                  </a:cubicBezTo>
                  <a:cubicBezTo>
                    <a:pt x="86596" y="100315"/>
                    <a:pt x="92905" y="6591"/>
                    <a:pt x="92905" y="3603"/>
                  </a:cubicBezTo>
                  <a:cubicBezTo>
                    <a:pt x="92905" y="1701"/>
                    <a:pt x="91156" y="1"/>
                    <a:pt x="8937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8086100" y="-124375"/>
              <a:ext cx="1121400" cy="720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6"/>
          <p:cNvSpPr txBox="1">
            <a:spLocks noGrp="1"/>
          </p:cNvSpPr>
          <p:nvPr>
            <p:ph type="title" idx="2"/>
          </p:nvPr>
        </p:nvSpPr>
        <p:spPr>
          <a:xfrm>
            <a:off x="11931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6"/>
          <p:cNvSpPr txBox="1">
            <a:spLocks noGrp="1"/>
          </p:cNvSpPr>
          <p:nvPr>
            <p:ph type="subTitle" idx="1"/>
          </p:nvPr>
        </p:nvSpPr>
        <p:spPr>
          <a:xfrm>
            <a:off x="11931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title" idx="3"/>
          </p:nvPr>
        </p:nvSpPr>
        <p:spPr>
          <a:xfrm>
            <a:off x="5264050" y="2050225"/>
            <a:ext cx="26868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subTitle" idx="4"/>
          </p:nvPr>
        </p:nvSpPr>
        <p:spPr>
          <a:xfrm>
            <a:off x="5264050" y="2640750"/>
            <a:ext cx="2686800" cy="13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61838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6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title" idx="2"/>
          </p:nvPr>
        </p:nvSpPr>
        <p:spPr>
          <a:xfrm>
            <a:off x="3419850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1"/>
          </p:nvPr>
        </p:nvSpPr>
        <p:spPr>
          <a:xfrm>
            <a:off x="3419851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title" idx="3"/>
          </p:nvPr>
        </p:nvSpPr>
        <p:spPr>
          <a:xfrm>
            <a:off x="6012237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6012227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 idx="5"/>
          </p:nvPr>
        </p:nvSpPr>
        <p:spPr>
          <a:xfrm>
            <a:off x="827463" y="26112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827475" y="3201725"/>
            <a:ext cx="2304300" cy="7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67659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3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-79836" y="1654496"/>
            <a:ext cx="3948558" cy="400207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rgbClr val="FAD2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2" name="Google Shape;102;p18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3" name="Google Shape;103;p18"/>
          <p:cNvSpPr txBox="1">
            <a:spLocks noGrp="1"/>
          </p:cNvSpPr>
          <p:nvPr>
            <p:ph type="title"/>
          </p:nvPr>
        </p:nvSpPr>
        <p:spPr>
          <a:xfrm>
            <a:off x="1797600" y="1654500"/>
            <a:ext cx="5548800" cy="183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7200"/>
              <a:buNone/>
              <a:defRPr sz="72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8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18"/>
          <p:cNvSpPr/>
          <p:nvPr/>
        </p:nvSpPr>
        <p:spPr>
          <a:xfrm rot="1223418">
            <a:off x="-2713063" y="-289318"/>
            <a:ext cx="5451181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877571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ercentages">
  <p:cSld name="Percentages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9"/>
          <p:cNvSpPr/>
          <p:nvPr/>
        </p:nvSpPr>
        <p:spPr>
          <a:xfrm rot="-142657">
            <a:off x="-1064571" y="15590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9" name="Google Shape;109;p19"/>
          <p:cNvSpPr txBox="1">
            <a:spLocks noGrp="1"/>
          </p:cNvSpPr>
          <p:nvPr>
            <p:ph type="subTitle" idx="1"/>
          </p:nvPr>
        </p:nvSpPr>
        <p:spPr>
          <a:xfrm>
            <a:off x="11710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9"/>
          <p:cNvSpPr txBox="1">
            <a:spLocks noGrp="1"/>
          </p:cNvSpPr>
          <p:nvPr>
            <p:ph type="title" idx="2" hasCustomPrompt="1"/>
          </p:nvPr>
        </p:nvSpPr>
        <p:spPr>
          <a:xfrm>
            <a:off x="12673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1" name="Google Shape;111;p19"/>
          <p:cNvSpPr txBox="1">
            <a:spLocks noGrp="1"/>
          </p:cNvSpPr>
          <p:nvPr>
            <p:ph type="subTitle" idx="3"/>
          </p:nvPr>
        </p:nvSpPr>
        <p:spPr>
          <a:xfrm>
            <a:off x="37005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 idx="4" hasCustomPrompt="1"/>
          </p:nvPr>
        </p:nvSpPr>
        <p:spPr>
          <a:xfrm>
            <a:off x="37968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subTitle" idx="5"/>
          </p:nvPr>
        </p:nvSpPr>
        <p:spPr>
          <a:xfrm>
            <a:off x="6326300" y="3837850"/>
            <a:ext cx="1743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title" idx="6" hasCustomPrompt="1"/>
          </p:nvPr>
        </p:nvSpPr>
        <p:spPr>
          <a:xfrm>
            <a:off x="6422600" y="2970050"/>
            <a:ext cx="1550400" cy="6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000"/>
              <a:buNone/>
              <a:defRPr sz="3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34112617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bg>
      <p:bgPr>
        <a:solidFill>
          <a:schemeClr val="accent6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 rot="1365150">
            <a:off x="6886442" y="-93629"/>
            <a:ext cx="4868373" cy="5330761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8601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5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0" name="Google Shape;120;p21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1" name="Google Shape;121;p2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41740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2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9319993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3"/>
          <p:cNvSpPr/>
          <p:nvPr/>
        </p:nvSpPr>
        <p:spPr>
          <a:xfrm rot="5760944" flipH="1">
            <a:off x="-1243907" y="1184986"/>
            <a:ext cx="4027006" cy="4081589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465227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">
  <p:cSld name="Section">
    <p:bg>
      <p:bgPr>
        <a:solidFill>
          <a:schemeClr val="accent5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1556000" y="2419000"/>
            <a:ext cx="36210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None/>
              <a:defRPr sz="6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ubTitle" idx="1"/>
          </p:nvPr>
        </p:nvSpPr>
        <p:spPr>
          <a:xfrm>
            <a:off x="1556000" y="31524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100"/>
              <a:buNone/>
              <a:defRPr sz="21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title" idx="2" hasCustomPrompt="1"/>
          </p:nvPr>
        </p:nvSpPr>
        <p:spPr>
          <a:xfrm>
            <a:off x="1556000" y="1341775"/>
            <a:ext cx="43767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7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32" name="Google Shape;132;p24"/>
          <p:cNvSpPr/>
          <p:nvPr/>
        </p:nvSpPr>
        <p:spPr>
          <a:xfrm rot="-9430979">
            <a:off x="-2340161" y="-40653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3" name="Google Shape;133;p24"/>
          <p:cNvSpPr/>
          <p:nvPr/>
        </p:nvSpPr>
        <p:spPr>
          <a:xfrm>
            <a:off x="4934200" y="-93612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4" name="Google Shape;134;p24"/>
          <p:cNvSpPr/>
          <p:nvPr/>
        </p:nvSpPr>
        <p:spPr>
          <a:xfrm rot="142657" flipH="1">
            <a:off x="5886455" y="1711260"/>
            <a:ext cx="4026886" cy="4081468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54922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9" name="Google Shape;1569;p14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70" name="Google Shape;1570;p14"/>
          <p:cNvSpPr txBox="1">
            <a:spLocks noGrp="1"/>
          </p:cNvSpPr>
          <p:nvPr>
            <p:ph type="title"/>
          </p:nvPr>
        </p:nvSpPr>
        <p:spPr>
          <a:xfrm>
            <a:off x="1730250" y="3092450"/>
            <a:ext cx="5683500" cy="37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25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71" name="Google Shape;1571;p14"/>
          <p:cNvSpPr txBox="1">
            <a:spLocks noGrp="1"/>
          </p:cNvSpPr>
          <p:nvPr>
            <p:ph type="subTitle" idx="1"/>
          </p:nvPr>
        </p:nvSpPr>
        <p:spPr>
          <a:xfrm>
            <a:off x="1730250" y="1677550"/>
            <a:ext cx="5683500" cy="121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1572" name="Google Shape;1572;p14"/>
          <p:cNvGrpSpPr/>
          <p:nvPr/>
        </p:nvGrpSpPr>
        <p:grpSpPr>
          <a:xfrm>
            <a:off x="714208" y="355816"/>
            <a:ext cx="7715881" cy="314092"/>
            <a:chOff x="714181" y="414418"/>
            <a:chExt cx="7556440" cy="307601"/>
          </a:xfrm>
        </p:grpSpPr>
        <p:grpSp>
          <p:nvGrpSpPr>
            <p:cNvPr id="1573" name="Google Shape;1573;p14"/>
            <p:cNvGrpSpPr/>
            <p:nvPr/>
          </p:nvGrpSpPr>
          <p:grpSpPr>
            <a:xfrm>
              <a:off x="882905" y="536157"/>
              <a:ext cx="7163972" cy="64150"/>
              <a:chOff x="1299890" y="844622"/>
              <a:chExt cx="6544233" cy="64143"/>
            </a:xfrm>
          </p:grpSpPr>
          <p:grpSp>
            <p:nvGrpSpPr>
              <p:cNvPr id="1574" name="Google Shape;1574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575" name="Google Shape;1575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6" name="Google Shape;1576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7" name="Google Shape;1577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8" name="Google Shape;1578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79" name="Google Shape;1579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0" name="Google Shape;1580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1" name="Google Shape;1581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2" name="Google Shape;1582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3" name="Google Shape;1583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4" name="Google Shape;1584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5" name="Google Shape;1585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6" name="Google Shape;1586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7" name="Google Shape;1587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8" name="Google Shape;1588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89" name="Google Shape;1589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0" name="Google Shape;1590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1" name="Google Shape;1591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2" name="Google Shape;1592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3" name="Google Shape;1593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4" name="Google Shape;1594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5" name="Google Shape;1595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6" name="Google Shape;1596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7" name="Google Shape;1597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8" name="Google Shape;1598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99" name="Google Shape;1599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0" name="Google Shape;1600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1" name="Google Shape;1601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2" name="Google Shape;1602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3" name="Google Shape;1603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4" name="Google Shape;1604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5" name="Google Shape;1605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6" name="Google Shape;1606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07" name="Google Shape;1607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08" name="Google Shape;1608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09" name="Google Shape;1609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0" name="Google Shape;1610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1" name="Google Shape;1611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2" name="Google Shape;1612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3" name="Google Shape;1613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4" name="Google Shape;1614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5" name="Google Shape;1615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6" name="Google Shape;1616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7" name="Google Shape;1617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8" name="Google Shape;1618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19" name="Google Shape;1619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0" name="Google Shape;1620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1" name="Google Shape;1621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2" name="Google Shape;1622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3" name="Google Shape;1623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4" name="Google Shape;1624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5" name="Google Shape;1625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6" name="Google Shape;1626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7" name="Google Shape;1627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8" name="Google Shape;1628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29" name="Google Shape;1629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0" name="Google Shape;1630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1" name="Google Shape;1631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2" name="Google Shape;1632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3" name="Google Shape;1633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4" name="Google Shape;1634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5" name="Google Shape;1635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6" name="Google Shape;1636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7" name="Google Shape;1637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8" name="Google Shape;1638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39" name="Google Shape;1639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0" name="Google Shape;1640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1" name="Google Shape;1641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42" name="Google Shape;1642;p14"/>
            <p:cNvGrpSpPr/>
            <p:nvPr/>
          </p:nvGrpSpPr>
          <p:grpSpPr>
            <a:xfrm>
              <a:off x="714181" y="414418"/>
              <a:ext cx="310295" cy="307601"/>
              <a:chOff x="1969331" y="802493"/>
              <a:chExt cx="310295" cy="307601"/>
            </a:xfrm>
          </p:grpSpPr>
          <p:sp>
            <p:nvSpPr>
              <p:cNvPr id="1643" name="Google Shape;1643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44" name="Google Shape;1644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45" name="Google Shape;1645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6" name="Google Shape;1646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7" name="Google Shape;1647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8" name="Google Shape;1648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49" name="Google Shape;1649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0" name="Google Shape;1650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651" name="Google Shape;1651;p14"/>
            <p:cNvGrpSpPr/>
            <p:nvPr/>
          </p:nvGrpSpPr>
          <p:grpSpPr>
            <a:xfrm flipH="1">
              <a:off x="7960325" y="414418"/>
              <a:ext cx="310295" cy="307601"/>
              <a:chOff x="1969331" y="802493"/>
              <a:chExt cx="310295" cy="307601"/>
            </a:xfrm>
          </p:grpSpPr>
          <p:sp>
            <p:nvSpPr>
              <p:cNvPr id="1652" name="Google Shape;1652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53" name="Google Shape;1653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654" name="Google Shape;1654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5" name="Google Shape;1655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6" name="Google Shape;1656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7" name="Google Shape;1657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8" name="Google Shape;1658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59" name="Google Shape;1659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660" name="Google Shape;1660;p14"/>
          <p:cNvGrpSpPr/>
          <p:nvPr/>
        </p:nvGrpSpPr>
        <p:grpSpPr>
          <a:xfrm>
            <a:off x="714214" y="4473580"/>
            <a:ext cx="7715881" cy="314092"/>
            <a:chOff x="946206" y="1234018"/>
            <a:chExt cx="7556440" cy="307601"/>
          </a:xfrm>
        </p:grpSpPr>
        <p:grpSp>
          <p:nvGrpSpPr>
            <p:cNvPr id="1661" name="Google Shape;1661;p14"/>
            <p:cNvGrpSpPr/>
            <p:nvPr/>
          </p:nvGrpSpPr>
          <p:grpSpPr>
            <a:xfrm>
              <a:off x="1114930" y="1355757"/>
              <a:ext cx="7163972" cy="64150"/>
              <a:chOff x="1299890" y="844622"/>
              <a:chExt cx="6544233" cy="64143"/>
            </a:xfrm>
          </p:grpSpPr>
          <p:grpSp>
            <p:nvGrpSpPr>
              <p:cNvPr id="1662" name="Google Shape;1662;p14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63" name="Google Shape;1663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4" name="Google Shape;1664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5" name="Google Shape;1665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6" name="Google Shape;1666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7" name="Google Shape;1667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8" name="Google Shape;1668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9" name="Google Shape;1669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0" name="Google Shape;1670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1" name="Google Shape;1671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2" name="Google Shape;1672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3" name="Google Shape;1673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4" name="Google Shape;1674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5" name="Google Shape;1675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6" name="Google Shape;1676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7" name="Google Shape;1677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8" name="Google Shape;1678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79" name="Google Shape;1679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0" name="Google Shape;1680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1" name="Google Shape;1681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2" name="Google Shape;1682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3" name="Google Shape;1683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4" name="Google Shape;1684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5" name="Google Shape;1685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6" name="Google Shape;1686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7" name="Google Shape;1687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8" name="Google Shape;1688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89" name="Google Shape;1689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0" name="Google Shape;1690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1" name="Google Shape;1691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2" name="Google Shape;1692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3" name="Google Shape;1693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4" name="Google Shape;1694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5" name="Google Shape;1695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696" name="Google Shape;1696;p14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697" name="Google Shape;1697;p14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8" name="Google Shape;1698;p14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99" name="Google Shape;1699;p14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0" name="Google Shape;1700;p14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1" name="Google Shape;1701;p14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2" name="Google Shape;1702;p14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3" name="Google Shape;1703;p14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4" name="Google Shape;1704;p14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5" name="Google Shape;1705;p14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6" name="Google Shape;1706;p14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7" name="Google Shape;1707;p14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8" name="Google Shape;1708;p14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9" name="Google Shape;1709;p14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0" name="Google Shape;1710;p14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1" name="Google Shape;1711;p14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2" name="Google Shape;1712;p14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3" name="Google Shape;1713;p14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4" name="Google Shape;1714;p14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5" name="Google Shape;1715;p14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6" name="Google Shape;1716;p14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7" name="Google Shape;1717;p14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8" name="Google Shape;1718;p14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19" name="Google Shape;1719;p14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0" name="Google Shape;1720;p14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1" name="Google Shape;1721;p14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2" name="Google Shape;1722;p14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3" name="Google Shape;1723;p14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4" name="Google Shape;1724;p14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5" name="Google Shape;1725;p14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6" name="Google Shape;1726;p14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7" name="Google Shape;1727;p14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8" name="Google Shape;1728;p14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29" name="Google Shape;1729;p14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0" name="Google Shape;1730;p14"/>
            <p:cNvGrpSpPr/>
            <p:nvPr/>
          </p:nvGrpSpPr>
          <p:grpSpPr>
            <a:xfrm>
              <a:off x="946206" y="1234018"/>
              <a:ext cx="310295" cy="307601"/>
              <a:chOff x="1969331" y="802493"/>
              <a:chExt cx="310295" cy="307601"/>
            </a:xfrm>
          </p:grpSpPr>
          <p:sp>
            <p:nvSpPr>
              <p:cNvPr id="1731" name="Google Shape;1731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32" name="Google Shape;1732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33" name="Google Shape;1733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4" name="Google Shape;1734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5" name="Google Shape;1735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6" name="Google Shape;1736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7" name="Google Shape;1737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8" name="Google Shape;1738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39" name="Google Shape;1739;p14"/>
            <p:cNvGrpSpPr/>
            <p:nvPr/>
          </p:nvGrpSpPr>
          <p:grpSpPr>
            <a:xfrm flipH="1">
              <a:off x="8192350" y="1234018"/>
              <a:ext cx="310295" cy="307601"/>
              <a:chOff x="1969331" y="802493"/>
              <a:chExt cx="310295" cy="307601"/>
            </a:xfrm>
          </p:grpSpPr>
          <p:sp>
            <p:nvSpPr>
              <p:cNvPr id="1740" name="Google Shape;1740;p14"/>
              <p:cNvSpPr/>
              <p:nvPr/>
            </p:nvSpPr>
            <p:spPr>
              <a:xfrm rot="10800000">
                <a:off x="2159912" y="1003137"/>
                <a:ext cx="201" cy="2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741" name="Google Shape;1741;p14"/>
              <p:cNvGrpSpPr/>
              <p:nvPr/>
            </p:nvGrpSpPr>
            <p:grpSpPr>
              <a:xfrm>
                <a:off x="1969331" y="802493"/>
                <a:ext cx="310295" cy="307601"/>
                <a:chOff x="4037750" y="3523325"/>
                <a:chExt cx="108975" cy="108025"/>
              </a:xfrm>
            </p:grpSpPr>
            <p:sp>
              <p:nvSpPr>
                <p:cNvPr id="1742" name="Google Shape;1742;p14"/>
                <p:cNvSpPr/>
                <p:nvPr/>
              </p:nvSpPr>
              <p:spPr>
                <a:xfrm>
                  <a:off x="4037750" y="3570375"/>
                  <a:ext cx="59975" cy="6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9" h="2439" extrusionOk="0">
                      <a:moveTo>
                        <a:pt x="13" y="2426"/>
                      </a:moveTo>
                      <a:lnTo>
                        <a:pt x="0" y="2438"/>
                      </a:lnTo>
                      <a:lnTo>
                        <a:pt x="64" y="2438"/>
                      </a:lnTo>
                      <a:lnTo>
                        <a:pt x="13" y="2426"/>
                      </a:lnTo>
                      <a:close/>
                      <a:moveTo>
                        <a:pt x="1558" y="1"/>
                      </a:moveTo>
                      <a:cubicBezTo>
                        <a:pt x="1429" y="1"/>
                        <a:pt x="1299" y="24"/>
                        <a:pt x="1173" y="66"/>
                      </a:cubicBezTo>
                      <a:cubicBezTo>
                        <a:pt x="954" y="156"/>
                        <a:pt x="774" y="298"/>
                        <a:pt x="632" y="478"/>
                      </a:cubicBezTo>
                      <a:cubicBezTo>
                        <a:pt x="503" y="646"/>
                        <a:pt x="413" y="840"/>
                        <a:pt x="361" y="1046"/>
                      </a:cubicBezTo>
                      <a:cubicBezTo>
                        <a:pt x="348" y="1149"/>
                        <a:pt x="335" y="1239"/>
                        <a:pt x="335" y="1342"/>
                      </a:cubicBezTo>
                      <a:lnTo>
                        <a:pt x="335" y="1407"/>
                      </a:lnTo>
                      <a:lnTo>
                        <a:pt x="335" y="1446"/>
                      </a:lnTo>
                      <a:lnTo>
                        <a:pt x="335" y="1471"/>
                      </a:lnTo>
                      <a:cubicBezTo>
                        <a:pt x="348" y="1510"/>
                        <a:pt x="348" y="1562"/>
                        <a:pt x="348" y="1600"/>
                      </a:cubicBezTo>
                      <a:cubicBezTo>
                        <a:pt x="361" y="1742"/>
                        <a:pt x="361" y="1897"/>
                        <a:pt x="361" y="2039"/>
                      </a:cubicBezTo>
                      <a:cubicBezTo>
                        <a:pt x="361" y="2155"/>
                        <a:pt x="322" y="2258"/>
                        <a:pt x="271" y="2361"/>
                      </a:cubicBezTo>
                      <a:cubicBezTo>
                        <a:pt x="219" y="2413"/>
                        <a:pt x="155" y="2438"/>
                        <a:pt x="77" y="2438"/>
                      </a:cubicBezTo>
                      <a:lnTo>
                        <a:pt x="168" y="2438"/>
                      </a:lnTo>
                      <a:cubicBezTo>
                        <a:pt x="206" y="2426"/>
                        <a:pt x="258" y="2400"/>
                        <a:pt x="284" y="2374"/>
                      </a:cubicBezTo>
                      <a:cubicBezTo>
                        <a:pt x="361" y="2284"/>
                        <a:pt x="413" y="2168"/>
                        <a:pt x="426" y="2039"/>
                      </a:cubicBezTo>
                      <a:cubicBezTo>
                        <a:pt x="451" y="1884"/>
                        <a:pt x="451" y="1729"/>
                        <a:pt x="451" y="1587"/>
                      </a:cubicBezTo>
                      <a:lnTo>
                        <a:pt x="451" y="1394"/>
                      </a:lnTo>
                      <a:lnTo>
                        <a:pt x="451" y="1330"/>
                      </a:lnTo>
                      <a:cubicBezTo>
                        <a:pt x="464" y="1239"/>
                        <a:pt x="477" y="1149"/>
                        <a:pt x="490" y="1072"/>
                      </a:cubicBezTo>
                      <a:cubicBezTo>
                        <a:pt x="542" y="891"/>
                        <a:pt x="619" y="723"/>
                        <a:pt x="748" y="582"/>
                      </a:cubicBezTo>
                      <a:cubicBezTo>
                        <a:pt x="877" y="427"/>
                        <a:pt x="1044" y="311"/>
                        <a:pt x="1225" y="246"/>
                      </a:cubicBezTo>
                      <a:cubicBezTo>
                        <a:pt x="1322" y="208"/>
                        <a:pt x="1422" y="188"/>
                        <a:pt x="1520" y="188"/>
                      </a:cubicBezTo>
                      <a:cubicBezTo>
                        <a:pt x="1618" y="188"/>
                        <a:pt x="1715" y="208"/>
                        <a:pt x="1805" y="246"/>
                      </a:cubicBezTo>
                      <a:cubicBezTo>
                        <a:pt x="1896" y="272"/>
                        <a:pt x="1973" y="337"/>
                        <a:pt x="2037" y="401"/>
                      </a:cubicBezTo>
                      <a:cubicBezTo>
                        <a:pt x="2102" y="478"/>
                        <a:pt x="2141" y="556"/>
                        <a:pt x="2166" y="646"/>
                      </a:cubicBezTo>
                      <a:cubicBezTo>
                        <a:pt x="2218" y="827"/>
                        <a:pt x="2179" y="1020"/>
                        <a:pt x="2076" y="1175"/>
                      </a:cubicBezTo>
                      <a:cubicBezTo>
                        <a:pt x="2050" y="1201"/>
                        <a:pt x="2012" y="1239"/>
                        <a:pt x="1986" y="1265"/>
                      </a:cubicBezTo>
                      <a:lnTo>
                        <a:pt x="1973" y="1278"/>
                      </a:lnTo>
                      <a:lnTo>
                        <a:pt x="1934" y="1291"/>
                      </a:lnTo>
                      <a:cubicBezTo>
                        <a:pt x="1921" y="1304"/>
                        <a:pt x="1908" y="1317"/>
                        <a:pt x="1883" y="1317"/>
                      </a:cubicBezTo>
                      <a:cubicBezTo>
                        <a:pt x="1825" y="1346"/>
                        <a:pt x="1767" y="1360"/>
                        <a:pt x="1709" y="1360"/>
                      </a:cubicBezTo>
                      <a:cubicBezTo>
                        <a:pt x="1689" y="1360"/>
                        <a:pt x="1670" y="1359"/>
                        <a:pt x="1651" y="1355"/>
                      </a:cubicBezTo>
                      <a:cubicBezTo>
                        <a:pt x="1496" y="1317"/>
                        <a:pt x="1354" y="1213"/>
                        <a:pt x="1289" y="1072"/>
                      </a:cubicBezTo>
                      <a:cubicBezTo>
                        <a:pt x="1225" y="956"/>
                        <a:pt x="1251" y="801"/>
                        <a:pt x="1341" y="711"/>
                      </a:cubicBezTo>
                      <a:cubicBezTo>
                        <a:pt x="1354" y="698"/>
                        <a:pt x="1367" y="685"/>
                        <a:pt x="1380" y="672"/>
                      </a:cubicBezTo>
                      <a:lnTo>
                        <a:pt x="1393" y="659"/>
                      </a:lnTo>
                      <a:cubicBezTo>
                        <a:pt x="1406" y="659"/>
                        <a:pt x="1406" y="646"/>
                        <a:pt x="1406" y="646"/>
                      </a:cubicBezTo>
                      <a:cubicBezTo>
                        <a:pt x="1431" y="633"/>
                        <a:pt x="1457" y="620"/>
                        <a:pt x="1483" y="607"/>
                      </a:cubicBezTo>
                      <a:cubicBezTo>
                        <a:pt x="1498" y="604"/>
                        <a:pt x="1512" y="602"/>
                        <a:pt x="1526" y="602"/>
                      </a:cubicBezTo>
                      <a:cubicBezTo>
                        <a:pt x="1558" y="602"/>
                        <a:pt x="1588" y="611"/>
                        <a:pt x="1625" y="620"/>
                      </a:cubicBezTo>
                      <a:cubicBezTo>
                        <a:pt x="1663" y="646"/>
                        <a:pt x="1689" y="672"/>
                        <a:pt x="1702" y="711"/>
                      </a:cubicBezTo>
                      <a:cubicBezTo>
                        <a:pt x="1715" y="736"/>
                        <a:pt x="1728" y="762"/>
                        <a:pt x="1715" y="788"/>
                      </a:cubicBezTo>
                      <a:cubicBezTo>
                        <a:pt x="1715" y="814"/>
                        <a:pt x="1715" y="827"/>
                        <a:pt x="1702" y="852"/>
                      </a:cubicBezTo>
                      <a:cubicBezTo>
                        <a:pt x="1741" y="801"/>
                        <a:pt x="1754" y="749"/>
                        <a:pt x="1728" y="685"/>
                      </a:cubicBezTo>
                      <a:cubicBezTo>
                        <a:pt x="1715" y="646"/>
                        <a:pt x="1676" y="607"/>
                        <a:pt x="1638" y="582"/>
                      </a:cubicBezTo>
                      <a:cubicBezTo>
                        <a:pt x="1600" y="563"/>
                        <a:pt x="1562" y="551"/>
                        <a:pt x="1519" y="551"/>
                      </a:cubicBezTo>
                      <a:cubicBezTo>
                        <a:pt x="1504" y="551"/>
                        <a:pt x="1487" y="552"/>
                        <a:pt x="1470" y="556"/>
                      </a:cubicBezTo>
                      <a:cubicBezTo>
                        <a:pt x="1431" y="556"/>
                        <a:pt x="1406" y="569"/>
                        <a:pt x="1380" y="582"/>
                      </a:cubicBezTo>
                      <a:lnTo>
                        <a:pt x="1354" y="595"/>
                      </a:lnTo>
                      <a:lnTo>
                        <a:pt x="1328" y="607"/>
                      </a:lnTo>
                      <a:cubicBezTo>
                        <a:pt x="1315" y="620"/>
                        <a:pt x="1302" y="633"/>
                        <a:pt x="1289" y="646"/>
                      </a:cubicBezTo>
                      <a:cubicBezTo>
                        <a:pt x="1238" y="698"/>
                        <a:pt x="1186" y="775"/>
                        <a:pt x="1161" y="852"/>
                      </a:cubicBezTo>
                      <a:cubicBezTo>
                        <a:pt x="1148" y="930"/>
                        <a:pt x="1148" y="1033"/>
                        <a:pt x="1173" y="1110"/>
                      </a:cubicBezTo>
                      <a:cubicBezTo>
                        <a:pt x="1251" y="1304"/>
                        <a:pt x="1418" y="1446"/>
                        <a:pt x="1612" y="1497"/>
                      </a:cubicBezTo>
                      <a:cubicBezTo>
                        <a:pt x="1653" y="1506"/>
                        <a:pt x="1694" y="1511"/>
                        <a:pt x="1735" y="1511"/>
                      </a:cubicBezTo>
                      <a:cubicBezTo>
                        <a:pt x="1808" y="1511"/>
                        <a:pt x="1880" y="1496"/>
                        <a:pt x="1947" y="1471"/>
                      </a:cubicBezTo>
                      <a:cubicBezTo>
                        <a:pt x="1973" y="1458"/>
                        <a:pt x="2012" y="1446"/>
                        <a:pt x="2037" y="1433"/>
                      </a:cubicBezTo>
                      <a:lnTo>
                        <a:pt x="2063" y="1420"/>
                      </a:lnTo>
                      <a:lnTo>
                        <a:pt x="2076" y="1420"/>
                      </a:lnTo>
                      <a:lnTo>
                        <a:pt x="2089" y="1407"/>
                      </a:lnTo>
                      <a:cubicBezTo>
                        <a:pt x="2141" y="1368"/>
                        <a:pt x="2179" y="1330"/>
                        <a:pt x="2218" y="1278"/>
                      </a:cubicBezTo>
                      <a:cubicBezTo>
                        <a:pt x="2295" y="1188"/>
                        <a:pt x="2347" y="1072"/>
                        <a:pt x="2373" y="956"/>
                      </a:cubicBezTo>
                      <a:cubicBezTo>
                        <a:pt x="2398" y="840"/>
                        <a:pt x="2398" y="711"/>
                        <a:pt x="2360" y="595"/>
                      </a:cubicBezTo>
                      <a:cubicBezTo>
                        <a:pt x="2308" y="350"/>
                        <a:pt x="2128" y="143"/>
                        <a:pt x="1883" y="53"/>
                      </a:cubicBezTo>
                      <a:cubicBezTo>
                        <a:pt x="1776" y="17"/>
                        <a:pt x="1667" y="1"/>
                        <a:pt x="155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3" name="Google Shape;1743;p14"/>
                <p:cNvSpPr/>
                <p:nvPr/>
              </p:nvSpPr>
              <p:spPr>
                <a:xfrm>
                  <a:off x="4046775" y="3579750"/>
                  <a:ext cx="15800" cy="3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" h="1574" extrusionOk="0">
                      <a:moveTo>
                        <a:pt x="580" y="0"/>
                      </a:moveTo>
                      <a:lnTo>
                        <a:pt x="529" y="65"/>
                      </a:lnTo>
                      <a:lnTo>
                        <a:pt x="503" y="103"/>
                      </a:lnTo>
                      <a:lnTo>
                        <a:pt x="477" y="142"/>
                      </a:lnTo>
                      <a:cubicBezTo>
                        <a:pt x="477" y="155"/>
                        <a:pt x="464" y="181"/>
                        <a:pt x="451" y="194"/>
                      </a:cubicBezTo>
                      <a:lnTo>
                        <a:pt x="426" y="258"/>
                      </a:lnTo>
                      <a:cubicBezTo>
                        <a:pt x="413" y="310"/>
                        <a:pt x="400" y="361"/>
                        <a:pt x="400" y="413"/>
                      </a:cubicBezTo>
                      <a:cubicBezTo>
                        <a:pt x="387" y="465"/>
                        <a:pt x="387" y="516"/>
                        <a:pt x="387" y="568"/>
                      </a:cubicBezTo>
                      <a:cubicBezTo>
                        <a:pt x="387" y="632"/>
                        <a:pt x="387" y="684"/>
                        <a:pt x="400" y="748"/>
                      </a:cubicBezTo>
                      <a:lnTo>
                        <a:pt x="413" y="903"/>
                      </a:lnTo>
                      <a:cubicBezTo>
                        <a:pt x="426" y="955"/>
                        <a:pt x="426" y="1006"/>
                        <a:pt x="413" y="1058"/>
                      </a:cubicBezTo>
                      <a:cubicBezTo>
                        <a:pt x="413" y="1083"/>
                        <a:pt x="413" y="1109"/>
                        <a:pt x="400" y="1122"/>
                      </a:cubicBezTo>
                      <a:cubicBezTo>
                        <a:pt x="400" y="1148"/>
                        <a:pt x="387" y="1174"/>
                        <a:pt x="387" y="1200"/>
                      </a:cubicBezTo>
                      <a:cubicBezTo>
                        <a:pt x="361" y="1238"/>
                        <a:pt x="348" y="1277"/>
                        <a:pt x="322" y="1316"/>
                      </a:cubicBezTo>
                      <a:cubicBezTo>
                        <a:pt x="310" y="1328"/>
                        <a:pt x="297" y="1341"/>
                        <a:pt x="284" y="1367"/>
                      </a:cubicBezTo>
                      <a:cubicBezTo>
                        <a:pt x="271" y="1380"/>
                        <a:pt x="258" y="1393"/>
                        <a:pt x="232" y="1406"/>
                      </a:cubicBezTo>
                      <a:cubicBezTo>
                        <a:pt x="219" y="1419"/>
                        <a:pt x="206" y="1432"/>
                        <a:pt x="193" y="1445"/>
                      </a:cubicBezTo>
                      <a:cubicBezTo>
                        <a:pt x="181" y="1457"/>
                        <a:pt x="168" y="1470"/>
                        <a:pt x="155" y="1470"/>
                      </a:cubicBezTo>
                      <a:cubicBezTo>
                        <a:pt x="129" y="1496"/>
                        <a:pt x="103" y="1509"/>
                        <a:pt x="77" y="1522"/>
                      </a:cubicBezTo>
                      <a:lnTo>
                        <a:pt x="0" y="1573"/>
                      </a:lnTo>
                      <a:lnTo>
                        <a:pt x="103" y="1573"/>
                      </a:lnTo>
                      <a:cubicBezTo>
                        <a:pt x="129" y="1573"/>
                        <a:pt x="168" y="1573"/>
                        <a:pt x="193" y="1561"/>
                      </a:cubicBezTo>
                      <a:cubicBezTo>
                        <a:pt x="245" y="1548"/>
                        <a:pt x="284" y="1535"/>
                        <a:pt x="322" y="1522"/>
                      </a:cubicBezTo>
                      <a:cubicBezTo>
                        <a:pt x="361" y="1496"/>
                        <a:pt x="413" y="1457"/>
                        <a:pt x="451" y="1432"/>
                      </a:cubicBezTo>
                      <a:cubicBezTo>
                        <a:pt x="490" y="1380"/>
                        <a:pt x="529" y="1341"/>
                        <a:pt x="555" y="1277"/>
                      </a:cubicBezTo>
                      <a:cubicBezTo>
                        <a:pt x="593" y="1225"/>
                        <a:pt x="619" y="1161"/>
                        <a:pt x="619" y="1096"/>
                      </a:cubicBezTo>
                      <a:cubicBezTo>
                        <a:pt x="632" y="1032"/>
                        <a:pt x="632" y="967"/>
                        <a:pt x="619" y="903"/>
                      </a:cubicBezTo>
                      <a:cubicBezTo>
                        <a:pt x="619" y="838"/>
                        <a:pt x="606" y="774"/>
                        <a:pt x="593" y="722"/>
                      </a:cubicBezTo>
                      <a:cubicBezTo>
                        <a:pt x="593" y="671"/>
                        <a:pt x="593" y="619"/>
                        <a:pt x="567" y="568"/>
                      </a:cubicBezTo>
                      <a:cubicBezTo>
                        <a:pt x="555" y="516"/>
                        <a:pt x="555" y="465"/>
                        <a:pt x="555" y="413"/>
                      </a:cubicBezTo>
                      <a:lnTo>
                        <a:pt x="555" y="284"/>
                      </a:lnTo>
                      <a:lnTo>
                        <a:pt x="555" y="220"/>
                      </a:lnTo>
                      <a:lnTo>
                        <a:pt x="555" y="168"/>
                      </a:lnTo>
                      <a:cubicBezTo>
                        <a:pt x="555" y="142"/>
                        <a:pt x="567" y="103"/>
                        <a:pt x="567" y="78"/>
                      </a:cubicBezTo>
                      <a:cubicBezTo>
                        <a:pt x="580" y="26"/>
                        <a:pt x="580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4" name="Google Shape;1744;p14"/>
                <p:cNvSpPr/>
                <p:nvPr/>
              </p:nvSpPr>
              <p:spPr>
                <a:xfrm>
                  <a:off x="4085125" y="3523325"/>
                  <a:ext cx="61600" cy="6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4" h="2412" extrusionOk="0">
                      <a:moveTo>
                        <a:pt x="2425" y="1"/>
                      </a:moveTo>
                      <a:lnTo>
                        <a:pt x="2425" y="27"/>
                      </a:lnTo>
                      <a:cubicBezTo>
                        <a:pt x="2438" y="39"/>
                        <a:pt x="2438" y="52"/>
                        <a:pt x="2438" y="78"/>
                      </a:cubicBezTo>
                      <a:cubicBezTo>
                        <a:pt x="2438" y="117"/>
                        <a:pt x="2438" y="143"/>
                        <a:pt x="2438" y="181"/>
                      </a:cubicBezTo>
                      <a:cubicBezTo>
                        <a:pt x="2430" y="204"/>
                        <a:pt x="2423" y="226"/>
                        <a:pt x="2410" y="249"/>
                      </a:cubicBezTo>
                      <a:lnTo>
                        <a:pt x="2410" y="249"/>
                      </a:lnTo>
                      <a:cubicBezTo>
                        <a:pt x="2448" y="204"/>
                        <a:pt x="2463" y="151"/>
                        <a:pt x="2463" y="91"/>
                      </a:cubicBezTo>
                      <a:cubicBezTo>
                        <a:pt x="2463" y="78"/>
                        <a:pt x="2463" y="52"/>
                        <a:pt x="2463" y="39"/>
                      </a:cubicBezTo>
                      <a:lnTo>
                        <a:pt x="2425" y="1"/>
                      </a:lnTo>
                      <a:close/>
                      <a:moveTo>
                        <a:pt x="2410" y="249"/>
                      </a:moveTo>
                      <a:cubicBezTo>
                        <a:pt x="2400" y="261"/>
                        <a:pt x="2387" y="273"/>
                        <a:pt x="2373" y="284"/>
                      </a:cubicBezTo>
                      <a:cubicBezTo>
                        <a:pt x="2283" y="336"/>
                        <a:pt x="2180" y="375"/>
                        <a:pt x="2064" y="375"/>
                      </a:cubicBezTo>
                      <a:cubicBezTo>
                        <a:pt x="1922" y="375"/>
                        <a:pt x="1767" y="375"/>
                        <a:pt x="1625" y="362"/>
                      </a:cubicBezTo>
                      <a:lnTo>
                        <a:pt x="1496" y="349"/>
                      </a:lnTo>
                      <a:lnTo>
                        <a:pt x="1354" y="349"/>
                      </a:lnTo>
                      <a:cubicBezTo>
                        <a:pt x="1264" y="349"/>
                        <a:pt x="1161" y="362"/>
                        <a:pt x="1071" y="375"/>
                      </a:cubicBezTo>
                      <a:cubicBezTo>
                        <a:pt x="864" y="413"/>
                        <a:pt x="671" y="504"/>
                        <a:pt x="503" y="646"/>
                      </a:cubicBezTo>
                      <a:cubicBezTo>
                        <a:pt x="310" y="774"/>
                        <a:pt x="181" y="968"/>
                        <a:pt x="91" y="1187"/>
                      </a:cubicBezTo>
                      <a:cubicBezTo>
                        <a:pt x="13" y="1419"/>
                        <a:pt x="1" y="1664"/>
                        <a:pt x="78" y="1896"/>
                      </a:cubicBezTo>
                      <a:cubicBezTo>
                        <a:pt x="168" y="2141"/>
                        <a:pt x="374" y="2322"/>
                        <a:pt x="619" y="2386"/>
                      </a:cubicBezTo>
                      <a:cubicBezTo>
                        <a:pt x="680" y="2403"/>
                        <a:pt x="742" y="2411"/>
                        <a:pt x="804" y="2411"/>
                      </a:cubicBezTo>
                      <a:cubicBezTo>
                        <a:pt x="981" y="2411"/>
                        <a:pt x="1160" y="2346"/>
                        <a:pt x="1303" y="2232"/>
                      </a:cubicBezTo>
                      <a:cubicBezTo>
                        <a:pt x="1342" y="2193"/>
                        <a:pt x="1393" y="2154"/>
                        <a:pt x="1419" y="2115"/>
                      </a:cubicBezTo>
                      <a:lnTo>
                        <a:pt x="1432" y="2090"/>
                      </a:lnTo>
                      <a:lnTo>
                        <a:pt x="1458" y="2051"/>
                      </a:lnTo>
                      <a:cubicBezTo>
                        <a:pt x="1470" y="2025"/>
                        <a:pt x="1483" y="1999"/>
                        <a:pt x="1496" y="1974"/>
                      </a:cubicBezTo>
                      <a:cubicBezTo>
                        <a:pt x="1535" y="1858"/>
                        <a:pt x="1548" y="1742"/>
                        <a:pt x="1509" y="1638"/>
                      </a:cubicBezTo>
                      <a:cubicBezTo>
                        <a:pt x="1470" y="1432"/>
                        <a:pt x="1329" y="1277"/>
                        <a:pt x="1135" y="1200"/>
                      </a:cubicBezTo>
                      <a:cubicBezTo>
                        <a:pt x="1079" y="1184"/>
                        <a:pt x="1024" y="1173"/>
                        <a:pt x="968" y="1173"/>
                      </a:cubicBezTo>
                      <a:cubicBezTo>
                        <a:pt x="933" y="1173"/>
                        <a:pt x="899" y="1177"/>
                        <a:pt x="864" y="1187"/>
                      </a:cubicBezTo>
                      <a:cubicBezTo>
                        <a:pt x="787" y="1213"/>
                        <a:pt x="723" y="1252"/>
                        <a:pt x="671" y="1316"/>
                      </a:cubicBezTo>
                      <a:cubicBezTo>
                        <a:pt x="658" y="1329"/>
                        <a:pt x="645" y="1342"/>
                        <a:pt x="632" y="1355"/>
                      </a:cubicBezTo>
                      <a:lnTo>
                        <a:pt x="619" y="1381"/>
                      </a:lnTo>
                      <a:cubicBezTo>
                        <a:pt x="607" y="1381"/>
                        <a:pt x="607" y="1393"/>
                        <a:pt x="607" y="1393"/>
                      </a:cubicBezTo>
                      <a:cubicBezTo>
                        <a:pt x="594" y="1432"/>
                        <a:pt x="581" y="1458"/>
                        <a:pt x="568" y="1497"/>
                      </a:cubicBezTo>
                      <a:cubicBezTo>
                        <a:pt x="555" y="1548"/>
                        <a:pt x="568" y="1613"/>
                        <a:pt x="607" y="1664"/>
                      </a:cubicBezTo>
                      <a:cubicBezTo>
                        <a:pt x="632" y="1703"/>
                        <a:pt x="671" y="1729"/>
                        <a:pt x="710" y="1754"/>
                      </a:cubicBezTo>
                      <a:lnTo>
                        <a:pt x="813" y="1754"/>
                      </a:lnTo>
                      <a:cubicBezTo>
                        <a:pt x="826" y="1742"/>
                        <a:pt x="852" y="1729"/>
                        <a:pt x="864" y="1729"/>
                      </a:cubicBezTo>
                      <a:lnTo>
                        <a:pt x="877" y="1716"/>
                      </a:lnTo>
                      <a:lnTo>
                        <a:pt x="864" y="1716"/>
                      </a:lnTo>
                      <a:cubicBezTo>
                        <a:pt x="852" y="1716"/>
                        <a:pt x="826" y="1729"/>
                        <a:pt x="813" y="1729"/>
                      </a:cubicBezTo>
                      <a:cubicBezTo>
                        <a:pt x="774" y="1729"/>
                        <a:pt x="748" y="1729"/>
                        <a:pt x="723" y="1716"/>
                      </a:cubicBezTo>
                      <a:cubicBezTo>
                        <a:pt x="684" y="1703"/>
                        <a:pt x="658" y="1664"/>
                        <a:pt x="632" y="1638"/>
                      </a:cubicBezTo>
                      <a:cubicBezTo>
                        <a:pt x="619" y="1587"/>
                        <a:pt x="607" y="1535"/>
                        <a:pt x="619" y="1497"/>
                      </a:cubicBezTo>
                      <a:cubicBezTo>
                        <a:pt x="632" y="1471"/>
                        <a:pt x="645" y="1445"/>
                        <a:pt x="658" y="1419"/>
                      </a:cubicBezTo>
                      <a:lnTo>
                        <a:pt x="671" y="1406"/>
                      </a:lnTo>
                      <a:lnTo>
                        <a:pt x="684" y="1393"/>
                      </a:lnTo>
                      <a:cubicBezTo>
                        <a:pt x="697" y="1381"/>
                        <a:pt x="710" y="1368"/>
                        <a:pt x="723" y="1355"/>
                      </a:cubicBezTo>
                      <a:cubicBezTo>
                        <a:pt x="761" y="1316"/>
                        <a:pt x="826" y="1290"/>
                        <a:pt x="877" y="1277"/>
                      </a:cubicBezTo>
                      <a:cubicBezTo>
                        <a:pt x="906" y="1273"/>
                        <a:pt x="932" y="1270"/>
                        <a:pt x="958" y="1270"/>
                      </a:cubicBezTo>
                      <a:cubicBezTo>
                        <a:pt x="1002" y="1270"/>
                        <a:pt x="1043" y="1279"/>
                        <a:pt x="1084" y="1303"/>
                      </a:cubicBezTo>
                      <a:cubicBezTo>
                        <a:pt x="1225" y="1368"/>
                        <a:pt x="1329" y="1497"/>
                        <a:pt x="1354" y="1651"/>
                      </a:cubicBezTo>
                      <a:cubicBezTo>
                        <a:pt x="1367" y="1742"/>
                        <a:pt x="1367" y="1819"/>
                        <a:pt x="1329" y="1896"/>
                      </a:cubicBezTo>
                      <a:cubicBezTo>
                        <a:pt x="1316" y="1909"/>
                        <a:pt x="1303" y="1922"/>
                        <a:pt x="1303" y="1948"/>
                      </a:cubicBezTo>
                      <a:lnTo>
                        <a:pt x="1277" y="1974"/>
                      </a:lnTo>
                      <a:lnTo>
                        <a:pt x="1264" y="1987"/>
                      </a:lnTo>
                      <a:cubicBezTo>
                        <a:pt x="1238" y="2025"/>
                        <a:pt x="1213" y="2051"/>
                        <a:pt x="1174" y="2090"/>
                      </a:cubicBezTo>
                      <a:cubicBezTo>
                        <a:pt x="1065" y="2162"/>
                        <a:pt x="938" y="2203"/>
                        <a:pt x="813" y="2203"/>
                      </a:cubicBezTo>
                      <a:cubicBezTo>
                        <a:pt x="760" y="2203"/>
                        <a:pt x="708" y="2195"/>
                        <a:pt x="658" y="2180"/>
                      </a:cubicBezTo>
                      <a:cubicBezTo>
                        <a:pt x="555" y="2154"/>
                        <a:pt x="478" y="2115"/>
                        <a:pt x="413" y="2051"/>
                      </a:cubicBezTo>
                      <a:cubicBezTo>
                        <a:pt x="336" y="1987"/>
                        <a:pt x="284" y="1909"/>
                        <a:pt x="246" y="1819"/>
                      </a:cubicBezTo>
                      <a:cubicBezTo>
                        <a:pt x="181" y="1626"/>
                        <a:pt x="181" y="1419"/>
                        <a:pt x="246" y="1239"/>
                      </a:cubicBezTo>
                      <a:cubicBezTo>
                        <a:pt x="310" y="1045"/>
                        <a:pt x="426" y="891"/>
                        <a:pt x="581" y="762"/>
                      </a:cubicBezTo>
                      <a:cubicBezTo>
                        <a:pt x="723" y="633"/>
                        <a:pt x="890" y="555"/>
                        <a:pt x="1084" y="504"/>
                      </a:cubicBezTo>
                      <a:cubicBezTo>
                        <a:pt x="1161" y="478"/>
                        <a:pt x="1251" y="465"/>
                        <a:pt x="1342" y="465"/>
                      </a:cubicBezTo>
                      <a:lnTo>
                        <a:pt x="1599" y="465"/>
                      </a:lnTo>
                      <a:cubicBezTo>
                        <a:pt x="1741" y="465"/>
                        <a:pt x="1896" y="452"/>
                        <a:pt x="2051" y="439"/>
                      </a:cubicBezTo>
                      <a:cubicBezTo>
                        <a:pt x="2167" y="426"/>
                        <a:pt x="2283" y="375"/>
                        <a:pt x="2373" y="297"/>
                      </a:cubicBezTo>
                      <a:cubicBezTo>
                        <a:pt x="2389" y="281"/>
                        <a:pt x="2401" y="265"/>
                        <a:pt x="2410" y="24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5" name="Google Shape;1745;p14"/>
                <p:cNvSpPr/>
                <p:nvPr/>
              </p:nvSpPr>
              <p:spPr>
                <a:xfrm>
                  <a:off x="4093175" y="3532675"/>
                  <a:ext cx="39350" cy="1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" h="613" extrusionOk="0">
                      <a:moveTo>
                        <a:pt x="1574" y="1"/>
                      </a:moveTo>
                      <a:lnTo>
                        <a:pt x="1522" y="65"/>
                      </a:lnTo>
                      <a:cubicBezTo>
                        <a:pt x="1510" y="78"/>
                        <a:pt x="1497" y="104"/>
                        <a:pt x="1471" y="143"/>
                      </a:cubicBezTo>
                      <a:cubicBezTo>
                        <a:pt x="1471" y="155"/>
                        <a:pt x="1458" y="168"/>
                        <a:pt x="1445" y="181"/>
                      </a:cubicBezTo>
                      <a:cubicBezTo>
                        <a:pt x="1432" y="194"/>
                        <a:pt x="1419" y="207"/>
                        <a:pt x="1406" y="220"/>
                      </a:cubicBezTo>
                      <a:lnTo>
                        <a:pt x="1355" y="272"/>
                      </a:lnTo>
                      <a:cubicBezTo>
                        <a:pt x="1342" y="284"/>
                        <a:pt x="1329" y="297"/>
                        <a:pt x="1316" y="310"/>
                      </a:cubicBezTo>
                      <a:cubicBezTo>
                        <a:pt x="1277" y="336"/>
                        <a:pt x="1239" y="349"/>
                        <a:pt x="1187" y="375"/>
                      </a:cubicBezTo>
                      <a:cubicBezTo>
                        <a:pt x="1174" y="375"/>
                        <a:pt x="1148" y="388"/>
                        <a:pt x="1123" y="388"/>
                      </a:cubicBezTo>
                      <a:cubicBezTo>
                        <a:pt x="1097" y="388"/>
                        <a:pt x="1084" y="400"/>
                        <a:pt x="1058" y="400"/>
                      </a:cubicBezTo>
                      <a:lnTo>
                        <a:pt x="903" y="400"/>
                      </a:lnTo>
                      <a:lnTo>
                        <a:pt x="749" y="375"/>
                      </a:lnTo>
                      <a:lnTo>
                        <a:pt x="568" y="375"/>
                      </a:lnTo>
                      <a:cubicBezTo>
                        <a:pt x="551" y="370"/>
                        <a:pt x="534" y="369"/>
                        <a:pt x="517" y="369"/>
                      </a:cubicBezTo>
                      <a:cubicBezTo>
                        <a:pt x="482" y="369"/>
                        <a:pt x="448" y="375"/>
                        <a:pt x="414" y="375"/>
                      </a:cubicBezTo>
                      <a:cubicBezTo>
                        <a:pt x="362" y="388"/>
                        <a:pt x="310" y="400"/>
                        <a:pt x="259" y="413"/>
                      </a:cubicBezTo>
                      <a:lnTo>
                        <a:pt x="194" y="439"/>
                      </a:lnTo>
                      <a:cubicBezTo>
                        <a:pt x="181" y="452"/>
                        <a:pt x="156" y="465"/>
                        <a:pt x="143" y="465"/>
                      </a:cubicBezTo>
                      <a:lnTo>
                        <a:pt x="104" y="491"/>
                      </a:lnTo>
                      <a:cubicBezTo>
                        <a:pt x="91" y="504"/>
                        <a:pt x="78" y="504"/>
                        <a:pt x="65" y="517"/>
                      </a:cubicBezTo>
                      <a:cubicBezTo>
                        <a:pt x="40" y="529"/>
                        <a:pt x="14" y="555"/>
                        <a:pt x="1" y="568"/>
                      </a:cubicBezTo>
                      <a:lnTo>
                        <a:pt x="78" y="555"/>
                      </a:lnTo>
                      <a:cubicBezTo>
                        <a:pt x="104" y="542"/>
                        <a:pt x="143" y="542"/>
                        <a:pt x="169" y="542"/>
                      </a:cubicBezTo>
                      <a:lnTo>
                        <a:pt x="414" y="542"/>
                      </a:lnTo>
                      <a:cubicBezTo>
                        <a:pt x="465" y="542"/>
                        <a:pt x="504" y="555"/>
                        <a:pt x="568" y="555"/>
                      </a:cubicBezTo>
                      <a:cubicBezTo>
                        <a:pt x="620" y="568"/>
                        <a:pt x="671" y="568"/>
                        <a:pt x="723" y="581"/>
                      </a:cubicBezTo>
                      <a:cubicBezTo>
                        <a:pt x="787" y="594"/>
                        <a:pt x="839" y="607"/>
                        <a:pt x="903" y="607"/>
                      </a:cubicBezTo>
                      <a:cubicBezTo>
                        <a:pt x="925" y="611"/>
                        <a:pt x="946" y="613"/>
                        <a:pt x="968" y="613"/>
                      </a:cubicBezTo>
                      <a:cubicBezTo>
                        <a:pt x="1011" y="613"/>
                        <a:pt x="1054" y="607"/>
                        <a:pt x="1097" y="607"/>
                      </a:cubicBezTo>
                      <a:cubicBezTo>
                        <a:pt x="1226" y="581"/>
                        <a:pt x="1329" y="517"/>
                        <a:pt x="1419" y="426"/>
                      </a:cubicBezTo>
                      <a:cubicBezTo>
                        <a:pt x="1458" y="388"/>
                        <a:pt x="1484" y="349"/>
                        <a:pt x="1510" y="297"/>
                      </a:cubicBezTo>
                      <a:cubicBezTo>
                        <a:pt x="1535" y="259"/>
                        <a:pt x="1548" y="220"/>
                        <a:pt x="1561" y="181"/>
                      </a:cubicBezTo>
                      <a:cubicBezTo>
                        <a:pt x="1561" y="143"/>
                        <a:pt x="1574" y="117"/>
                        <a:pt x="1574" y="78"/>
                      </a:cubicBezTo>
                      <a:lnTo>
                        <a:pt x="1574" y="14"/>
                      </a:lnTo>
                      <a:lnTo>
                        <a:pt x="1574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6" name="Google Shape;1746;p14"/>
                <p:cNvSpPr/>
                <p:nvPr/>
              </p:nvSpPr>
              <p:spPr>
                <a:xfrm>
                  <a:off x="4074425" y="3588300"/>
                  <a:ext cx="7750" cy="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" h="215" extrusionOk="0">
                      <a:moveTo>
                        <a:pt x="147" y="1"/>
                      </a:moveTo>
                      <a:cubicBezTo>
                        <a:pt x="66" y="1"/>
                        <a:pt x="0" y="92"/>
                        <a:pt x="42" y="174"/>
                      </a:cubicBezTo>
                      <a:cubicBezTo>
                        <a:pt x="59" y="203"/>
                        <a:pt x="83" y="214"/>
                        <a:pt x="108" y="214"/>
                      </a:cubicBezTo>
                      <a:cubicBezTo>
                        <a:pt x="199" y="214"/>
                        <a:pt x="310" y="70"/>
                        <a:pt x="209" y="19"/>
                      </a:cubicBezTo>
                      <a:cubicBezTo>
                        <a:pt x="189" y="6"/>
                        <a:pt x="168" y="1"/>
                        <a:pt x="1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47" name="Google Shape;1747;p14"/>
                <p:cNvSpPr/>
                <p:nvPr/>
              </p:nvSpPr>
              <p:spPr>
                <a:xfrm>
                  <a:off x="4101900" y="3560575"/>
                  <a:ext cx="6450" cy="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" h="213" extrusionOk="0">
                      <a:moveTo>
                        <a:pt x="156" y="1"/>
                      </a:moveTo>
                      <a:cubicBezTo>
                        <a:pt x="72" y="1"/>
                        <a:pt x="0" y="92"/>
                        <a:pt x="52" y="174"/>
                      </a:cubicBezTo>
                      <a:cubicBezTo>
                        <a:pt x="77" y="200"/>
                        <a:pt x="106" y="213"/>
                        <a:pt x="135" y="213"/>
                      </a:cubicBezTo>
                      <a:cubicBezTo>
                        <a:pt x="164" y="213"/>
                        <a:pt x="193" y="200"/>
                        <a:pt x="219" y="174"/>
                      </a:cubicBezTo>
                      <a:cubicBezTo>
                        <a:pt x="258" y="136"/>
                        <a:pt x="258" y="58"/>
                        <a:pt x="219" y="19"/>
                      </a:cubicBezTo>
                      <a:cubicBezTo>
                        <a:pt x="199" y="7"/>
                        <a:pt x="177" y="1"/>
                        <a:pt x="1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748" name="Google Shape;1748;p14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 rot="2871242">
            <a:off x="-760924" y="1722525"/>
            <a:ext cx="1586774" cy="157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9" name="Google Shape;1749;p14"/>
          <p:cNvPicPr preferRelativeResize="0"/>
          <p:nvPr/>
        </p:nvPicPr>
        <p:blipFill rotWithShape="1">
          <a:blip r:embed="rId4">
            <a:alphaModFix/>
          </a:blip>
          <a:srcRect b="48833"/>
          <a:stretch/>
        </p:blipFill>
        <p:spPr>
          <a:xfrm>
            <a:off x="6784375" y="-226200"/>
            <a:ext cx="2158850" cy="82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4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/>
          <p:nvPr/>
        </p:nvSpPr>
        <p:spPr>
          <a:xfrm rot="1223448">
            <a:off x="-2861096" y="25638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25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2"/>
          </p:nvPr>
        </p:nvSpPr>
        <p:spPr>
          <a:xfrm>
            <a:off x="939157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"/>
          </p:nvPr>
        </p:nvSpPr>
        <p:spPr>
          <a:xfrm>
            <a:off x="939157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3"/>
          </p:nvPr>
        </p:nvSpPr>
        <p:spPr>
          <a:xfrm>
            <a:off x="2808052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subTitle" idx="4"/>
          </p:nvPr>
        </p:nvSpPr>
        <p:spPr>
          <a:xfrm>
            <a:off x="2808052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title" idx="5"/>
          </p:nvPr>
        </p:nvSpPr>
        <p:spPr>
          <a:xfrm>
            <a:off x="4676948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5"/>
          <p:cNvSpPr txBox="1">
            <a:spLocks noGrp="1"/>
          </p:cNvSpPr>
          <p:nvPr>
            <p:ph type="subTitle" idx="6"/>
          </p:nvPr>
        </p:nvSpPr>
        <p:spPr>
          <a:xfrm>
            <a:off x="4676948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25"/>
          <p:cNvSpPr txBox="1">
            <a:spLocks noGrp="1"/>
          </p:cNvSpPr>
          <p:nvPr>
            <p:ph type="title" idx="7"/>
          </p:nvPr>
        </p:nvSpPr>
        <p:spPr>
          <a:xfrm>
            <a:off x="6545843" y="2899225"/>
            <a:ext cx="16590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4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subTitle" idx="8"/>
          </p:nvPr>
        </p:nvSpPr>
        <p:spPr>
          <a:xfrm>
            <a:off x="6545843" y="3406975"/>
            <a:ext cx="16590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29471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bg>
      <p:bgPr>
        <a:solidFill>
          <a:schemeClr val="accent4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1"/>
          </p:nvPr>
        </p:nvSpPr>
        <p:spPr>
          <a:xfrm>
            <a:off x="1020088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hasCustomPrompt="1"/>
          </p:nvPr>
        </p:nvSpPr>
        <p:spPr>
          <a:xfrm>
            <a:off x="1020088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2"/>
          </p:nvPr>
        </p:nvSpPr>
        <p:spPr>
          <a:xfrm>
            <a:off x="3510303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3" hasCustomPrompt="1"/>
          </p:nvPr>
        </p:nvSpPr>
        <p:spPr>
          <a:xfrm>
            <a:off x="3510303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4"/>
          </p:nvPr>
        </p:nvSpPr>
        <p:spPr>
          <a:xfrm>
            <a:off x="6000519" y="27931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5" hasCustomPrompt="1"/>
          </p:nvPr>
        </p:nvSpPr>
        <p:spPr>
          <a:xfrm>
            <a:off x="6000519" y="1955525"/>
            <a:ext cx="2123400" cy="83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5000"/>
              <a:buNone/>
              <a:defRPr sz="50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6"/>
          <p:cNvSpPr/>
          <p:nvPr/>
        </p:nvSpPr>
        <p:spPr>
          <a:xfrm rot="-5057437">
            <a:off x="1123011" y="-4674919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9042623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4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/>
          <p:nvPr/>
        </p:nvSpPr>
        <p:spPr>
          <a:xfrm rot="5209686" flipH="1">
            <a:off x="-1506124" y="1538791"/>
            <a:ext cx="4027077" cy="4081661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8" name="Google Shape;158;p27"/>
          <p:cNvSpPr/>
          <p:nvPr/>
        </p:nvSpPr>
        <p:spPr>
          <a:xfrm rot="1223448">
            <a:off x="6770680" y="-92287"/>
            <a:ext cx="4964798" cy="5436343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75745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6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/>
          <p:nvPr/>
        </p:nvSpPr>
        <p:spPr>
          <a:xfrm rot="1083411">
            <a:off x="6554173" y="-25979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2" name="Google Shape;162;p28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title" idx="2"/>
          </p:nvPr>
        </p:nvSpPr>
        <p:spPr>
          <a:xfrm>
            <a:off x="3419850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subTitle" idx="1"/>
          </p:nvPr>
        </p:nvSpPr>
        <p:spPr>
          <a:xfrm>
            <a:off x="3419851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title" idx="3"/>
          </p:nvPr>
        </p:nvSpPr>
        <p:spPr>
          <a:xfrm>
            <a:off x="6012237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subTitle" idx="4"/>
          </p:nvPr>
        </p:nvSpPr>
        <p:spPr>
          <a:xfrm>
            <a:off x="6012227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7" name="Google Shape;167;p28"/>
          <p:cNvSpPr txBox="1">
            <a:spLocks noGrp="1"/>
          </p:cNvSpPr>
          <p:nvPr>
            <p:ph type="title" idx="5"/>
          </p:nvPr>
        </p:nvSpPr>
        <p:spPr>
          <a:xfrm>
            <a:off x="827463" y="3137325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subTitle" idx="6"/>
          </p:nvPr>
        </p:nvSpPr>
        <p:spPr>
          <a:xfrm>
            <a:off x="827475" y="3727850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9" name="Google Shape;169;p28"/>
          <p:cNvSpPr txBox="1">
            <a:spLocks noGrp="1"/>
          </p:cNvSpPr>
          <p:nvPr>
            <p:ph type="title" idx="7"/>
          </p:nvPr>
        </p:nvSpPr>
        <p:spPr>
          <a:xfrm>
            <a:off x="3419850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8"/>
          </p:nvPr>
        </p:nvSpPr>
        <p:spPr>
          <a:xfrm>
            <a:off x="3419851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title" idx="9"/>
          </p:nvPr>
        </p:nvSpPr>
        <p:spPr>
          <a:xfrm>
            <a:off x="6012237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ubTitle" idx="13"/>
          </p:nvPr>
        </p:nvSpPr>
        <p:spPr>
          <a:xfrm>
            <a:off x="6012227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title" idx="14"/>
          </p:nvPr>
        </p:nvSpPr>
        <p:spPr>
          <a:xfrm>
            <a:off x="827463" y="1552100"/>
            <a:ext cx="2304300" cy="65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subTitle" idx="15"/>
          </p:nvPr>
        </p:nvSpPr>
        <p:spPr>
          <a:xfrm>
            <a:off x="827475" y="2142625"/>
            <a:ext cx="2304300" cy="7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99822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bg>
      <p:bgPr>
        <a:solidFill>
          <a:schemeClr val="accent2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29"/>
          <p:cNvSpPr/>
          <p:nvPr/>
        </p:nvSpPr>
        <p:spPr>
          <a:xfrm rot="-9430979">
            <a:off x="6990589" y="-420384"/>
            <a:ext cx="4964763" cy="5436306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080864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3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1"/>
          <p:cNvSpPr/>
          <p:nvPr/>
        </p:nvSpPr>
        <p:spPr>
          <a:xfrm rot="327066">
            <a:off x="-1126127" y="-378824"/>
            <a:ext cx="6396915" cy="6483620"/>
          </a:xfrm>
          <a:custGeom>
            <a:avLst/>
            <a:gdLst/>
            <a:ahLst/>
            <a:cxnLst/>
            <a:rect l="l" t="t" r="r" b="b"/>
            <a:pathLst>
              <a:path w="100485" h="101847" extrusionOk="0">
                <a:moveTo>
                  <a:pt x="8259" y="0"/>
                </a:moveTo>
                <a:cubicBezTo>
                  <a:pt x="8001" y="0"/>
                  <a:pt x="7738" y="31"/>
                  <a:pt x="7471" y="94"/>
                </a:cubicBezTo>
                <a:cubicBezTo>
                  <a:pt x="2242" y="1339"/>
                  <a:pt x="0" y="82777"/>
                  <a:pt x="0" y="82777"/>
                </a:cubicBezTo>
                <a:cubicBezTo>
                  <a:pt x="0" y="82777"/>
                  <a:pt x="48435" y="101846"/>
                  <a:pt x="58196" y="101846"/>
                </a:cubicBezTo>
                <a:cubicBezTo>
                  <a:pt x="58407" y="101846"/>
                  <a:pt x="58601" y="101837"/>
                  <a:pt x="58775" y="101819"/>
                </a:cubicBezTo>
                <a:cubicBezTo>
                  <a:pt x="66994" y="100958"/>
                  <a:pt x="100484" y="97222"/>
                  <a:pt x="100484" y="97222"/>
                </a:cubicBezTo>
                <a:cubicBezTo>
                  <a:pt x="100484" y="97222"/>
                  <a:pt x="94800" y="84769"/>
                  <a:pt x="87372" y="84022"/>
                </a:cubicBezTo>
                <a:cubicBezTo>
                  <a:pt x="79943" y="83275"/>
                  <a:pt x="69981" y="79290"/>
                  <a:pt x="66744" y="74807"/>
                </a:cubicBezTo>
                <a:cubicBezTo>
                  <a:pt x="63507" y="70325"/>
                  <a:pt x="70729" y="65496"/>
                  <a:pt x="69981" y="61560"/>
                </a:cubicBezTo>
                <a:cubicBezTo>
                  <a:pt x="69234" y="57623"/>
                  <a:pt x="65498" y="57374"/>
                  <a:pt x="64504" y="55632"/>
                </a:cubicBezTo>
                <a:cubicBezTo>
                  <a:pt x="63508" y="53888"/>
                  <a:pt x="63009" y="50401"/>
                  <a:pt x="64504" y="47413"/>
                </a:cubicBezTo>
                <a:cubicBezTo>
                  <a:pt x="65998" y="44425"/>
                  <a:pt x="67281" y="36206"/>
                  <a:pt x="60911" y="33467"/>
                </a:cubicBezTo>
                <a:cubicBezTo>
                  <a:pt x="60911" y="33467"/>
                  <a:pt x="60066" y="28975"/>
                  <a:pt x="54263" y="28975"/>
                </a:cubicBezTo>
                <a:cubicBezTo>
                  <a:pt x="54110" y="28975"/>
                  <a:pt x="53954" y="28978"/>
                  <a:pt x="53794" y="28984"/>
                </a:cubicBezTo>
                <a:cubicBezTo>
                  <a:pt x="49016" y="29174"/>
                  <a:pt x="45411" y="31859"/>
                  <a:pt x="42530" y="31859"/>
                </a:cubicBezTo>
                <a:cubicBezTo>
                  <a:pt x="41656" y="31859"/>
                  <a:pt x="40850" y="31613"/>
                  <a:pt x="40097" y="30976"/>
                </a:cubicBezTo>
                <a:cubicBezTo>
                  <a:pt x="37369" y="28668"/>
                  <a:pt x="32167" y="25654"/>
                  <a:pt x="28809" y="25654"/>
                </a:cubicBezTo>
                <a:cubicBezTo>
                  <a:pt x="28181" y="25654"/>
                  <a:pt x="27617" y="25759"/>
                  <a:pt x="27146" y="25994"/>
                </a:cubicBezTo>
                <a:cubicBezTo>
                  <a:pt x="27146" y="25994"/>
                  <a:pt x="28392" y="22110"/>
                  <a:pt x="24158" y="21562"/>
                </a:cubicBezTo>
                <a:cubicBezTo>
                  <a:pt x="24158" y="21562"/>
                  <a:pt x="15691" y="17777"/>
                  <a:pt x="15939" y="14041"/>
                </a:cubicBezTo>
                <a:cubicBezTo>
                  <a:pt x="16175" y="10496"/>
                  <a:pt x="13048" y="0"/>
                  <a:pt x="825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7" name="Google Shape;187;p31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 idx="2"/>
          </p:nvPr>
        </p:nvSpPr>
        <p:spPr>
          <a:xfrm>
            <a:off x="5026225" y="2327550"/>
            <a:ext cx="31377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1"/>
          <p:cNvSpPr txBox="1">
            <a:spLocks noGrp="1"/>
          </p:cNvSpPr>
          <p:nvPr>
            <p:ph type="subTitle" idx="1"/>
          </p:nvPr>
        </p:nvSpPr>
        <p:spPr>
          <a:xfrm>
            <a:off x="5026200" y="2809124"/>
            <a:ext cx="3137700" cy="122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11816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bg>
      <p:bgPr>
        <a:solidFill>
          <a:schemeClr val="accent3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subTitle" idx="1"/>
          </p:nvPr>
        </p:nvSpPr>
        <p:spPr>
          <a:xfrm>
            <a:off x="2318100" y="1777376"/>
            <a:ext cx="4507800" cy="188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32"/>
          <p:cNvSpPr/>
          <p:nvPr/>
        </p:nvSpPr>
        <p:spPr>
          <a:xfrm rot="-5057437">
            <a:off x="3206586" y="392431"/>
            <a:ext cx="5834522" cy="967510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7533294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6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/>
          <p:nvPr/>
        </p:nvSpPr>
        <p:spPr>
          <a:xfrm rot="1083411">
            <a:off x="520572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6" name="Google Shape;196;p33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7" name="Google Shape;197;p33"/>
          <p:cNvSpPr txBox="1">
            <a:spLocks noGrp="1"/>
          </p:cNvSpPr>
          <p:nvPr>
            <p:ph type="title"/>
          </p:nvPr>
        </p:nvSpPr>
        <p:spPr>
          <a:xfrm>
            <a:off x="39300" y="764950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2318100" y="1541500"/>
            <a:ext cx="4507800" cy="13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9" name="Google Shape;199;p33"/>
          <p:cNvSpPr/>
          <p:nvPr/>
        </p:nvSpPr>
        <p:spPr>
          <a:xfrm rot="-3684712">
            <a:off x="264587" y="377392"/>
            <a:ext cx="5834584" cy="9675259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0" name="Google Shape;200;p33"/>
          <p:cNvSpPr txBox="1"/>
          <p:nvPr/>
        </p:nvSpPr>
        <p:spPr>
          <a:xfrm>
            <a:off x="2997600" y="2864200"/>
            <a:ext cx="3148800" cy="10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CREDITS: This presentation template was created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including icons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, and infographics &amp; images by </a:t>
            </a:r>
            <a:r>
              <a:rPr lang="en" sz="1200" b="1">
                <a:solidFill>
                  <a:schemeClr val="lt2"/>
                </a:solidFill>
                <a:uFill>
                  <a:noFill/>
                </a:uFill>
                <a:latin typeface="Advent Pro"/>
                <a:ea typeface="Advent Pro"/>
                <a:cs typeface="Advent Pro"/>
                <a:sym typeface="Advent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rPr>
              <a:t>. </a:t>
            </a:r>
            <a:endParaRPr sz="1200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chemeClr val="lt2"/>
              </a:solidFill>
              <a:latin typeface="Advent Pro"/>
              <a:ea typeface="Advent Pro"/>
              <a:cs typeface="Advent Pro"/>
              <a:sym typeface="Advent Pro"/>
            </a:endParaRPr>
          </a:p>
        </p:txBody>
      </p:sp>
    </p:spTree>
    <p:extLst>
      <p:ext uri="{BB962C8B-B14F-4D97-AF65-F5344CB8AC3E}">
        <p14:creationId xmlns:p14="http://schemas.microsoft.com/office/powerpoint/2010/main" val="20869839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6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 rot="1083411">
            <a:off x="6401873" y="-93644"/>
            <a:ext cx="4868376" cy="5330764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3" name="Google Shape;203;p34"/>
          <p:cNvSpPr/>
          <p:nvPr/>
        </p:nvSpPr>
        <p:spPr>
          <a:xfrm>
            <a:off x="-230075" y="-93625"/>
            <a:ext cx="4868336" cy="5330720"/>
          </a:xfrm>
          <a:custGeom>
            <a:avLst/>
            <a:gdLst/>
            <a:ahLst/>
            <a:cxnLst/>
            <a:rect l="l" t="t" r="r" b="b"/>
            <a:pathLst>
              <a:path w="123892" h="135659" extrusionOk="0">
                <a:moveTo>
                  <a:pt x="38691" y="0"/>
                </a:moveTo>
                <a:cubicBezTo>
                  <a:pt x="30488" y="0"/>
                  <a:pt x="23620" y="420"/>
                  <a:pt x="21418" y="920"/>
                </a:cubicBezTo>
                <a:cubicBezTo>
                  <a:pt x="20195" y="1198"/>
                  <a:pt x="18499" y="1306"/>
                  <a:pt x="16603" y="1306"/>
                </a:cubicBezTo>
                <a:cubicBezTo>
                  <a:pt x="10010" y="1306"/>
                  <a:pt x="997" y="0"/>
                  <a:pt x="997" y="0"/>
                </a:cubicBezTo>
                <a:lnTo>
                  <a:pt x="997" y="0"/>
                </a:lnTo>
                <a:cubicBezTo>
                  <a:pt x="997" y="0"/>
                  <a:pt x="1" y="19598"/>
                  <a:pt x="9714" y="23584"/>
                </a:cubicBezTo>
                <a:cubicBezTo>
                  <a:pt x="19427" y="27569"/>
                  <a:pt x="31131" y="27569"/>
                  <a:pt x="29139" y="30558"/>
                </a:cubicBezTo>
                <a:cubicBezTo>
                  <a:pt x="27146" y="33546"/>
                  <a:pt x="27395" y="36036"/>
                  <a:pt x="32625" y="37779"/>
                </a:cubicBezTo>
                <a:cubicBezTo>
                  <a:pt x="37856" y="39523"/>
                  <a:pt x="41840" y="43010"/>
                  <a:pt x="39101" y="46247"/>
                </a:cubicBezTo>
                <a:cubicBezTo>
                  <a:pt x="36360" y="49484"/>
                  <a:pt x="33870" y="55462"/>
                  <a:pt x="35365" y="59944"/>
                </a:cubicBezTo>
                <a:cubicBezTo>
                  <a:pt x="36563" y="63539"/>
                  <a:pt x="39363" y="66814"/>
                  <a:pt x="43508" y="66814"/>
                </a:cubicBezTo>
                <a:cubicBezTo>
                  <a:pt x="44532" y="66814"/>
                  <a:pt x="45637" y="66614"/>
                  <a:pt x="46821" y="66170"/>
                </a:cubicBezTo>
                <a:cubicBezTo>
                  <a:pt x="49122" y="65308"/>
                  <a:pt x="51096" y="64961"/>
                  <a:pt x="52632" y="64961"/>
                </a:cubicBezTo>
                <a:cubicBezTo>
                  <a:pt x="55086" y="64961"/>
                  <a:pt x="56421" y="65845"/>
                  <a:pt x="56179" y="66917"/>
                </a:cubicBezTo>
                <a:cubicBezTo>
                  <a:pt x="55786" y="68659"/>
                  <a:pt x="46241" y="73607"/>
                  <a:pt x="49916" y="83690"/>
                </a:cubicBezTo>
                <a:cubicBezTo>
                  <a:pt x="51571" y="88233"/>
                  <a:pt x="58816" y="89394"/>
                  <a:pt x="61057" y="92383"/>
                </a:cubicBezTo>
                <a:cubicBezTo>
                  <a:pt x="63297" y="95371"/>
                  <a:pt x="59310" y="97994"/>
                  <a:pt x="59313" y="105085"/>
                </a:cubicBezTo>
                <a:cubicBezTo>
                  <a:pt x="59317" y="110319"/>
                  <a:pt x="68779" y="108554"/>
                  <a:pt x="72515" y="112539"/>
                </a:cubicBezTo>
                <a:cubicBezTo>
                  <a:pt x="76250" y="116523"/>
                  <a:pt x="74216" y="119839"/>
                  <a:pt x="68737" y="123450"/>
                </a:cubicBezTo>
                <a:cubicBezTo>
                  <a:pt x="63333" y="127011"/>
                  <a:pt x="77706" y="135658"/>
                  <a:pt x="82447" y="135658"/>
                </a:cubicBezTo>
                <a:cubicBezTo>
                  <a:pt x="82513" y="135658"/>
                  <a:pt x="82578" y="135656"/>
                  <a:pt x="82641" y="135653"/>
                </a:cubicBezTo>
                <a:cubicBezTo>
                  <a:pt x="87166" y="135404"/>
                  <a:pt x="115503" y="126688"/>
                  <a:pt x="115503" y="126688"/>
                </a:cubicBezTo>
                <a:cubicBezTo>
                  <a:pt x="115503" y="126688"/>
                  <a:pt x="122431" y="124944"/>
                  <a:pt x="120987" y="119714"/>
                </a:cubicBezTo>
                <a:cubicBezTo>
                  <a:pt x="119543" y="114485"/>
                  <a:pt x="123892" y="109254"/>
                  <a:pt x="119725" y="107511"/>
                </a:cubicBezTo>
                <a:cubicBezTo>
                  <a:pt x="115558" y="105769"/>
                  <a:pt x="112827" y="103465"/>
                  <a:pt x="109838" y="99729"/>
                </a:cubicBezTo>
                <a:cubicBezTo>
                  <a:pt x="107648" y="96991"/>
                  <a:pt x="103801" y="95892"/>
                  <a:pt x="98929" y="95892"/>
                </a:cubicBezTo>
                <a:cubicBezTo>
                  <a:pt x="97153" y="95892"/>
                  <a:pt x="95241" y="96038"/>
                  <a:pt x="93224" y="96304"/>
                </a:cubicBezTo>
                <a:cubicBezTo>
                  <a:pt x="90203" y="96703"/>
                  <a:pt x="87938" y="97141"/>
                  <a:pt x="86295" y="97141"/>
                </a:cubicBezTo>
                <a:cubicBezTo>
                  <a:pt x="83830" y="97141"/>
                  <a:pt x="82764" y="96155"/>
                  <a:pt x="82641" y="92569"/>
                </a:cubicBezTo>
                <a:cubicBezTo>
                  <a:pt x="82434" y="86591"/>
                  <a:pt x="88194" y="87089"/>
                  <a:pt x="87555" y="83354"/>
                </a:cubicBezTo>
                <a:cubicBezTo>
                  <a:pt x="86917" y="79618"/>
                  <a:pt x="84927" y="77875"/>
                  <a:pt x="86296" y="74139"/>
                </a:cubicBezTo>
                <a:cubicBezTo>
                  <a:pt x="87664" y="70404"/>
                  <a:pt x="91834" y="70155"/>
                  <a:pt x="89126" y="65921"/>
                </a:cubicBezTo>
                <a:cubicBezTo>
                  <a:pt x="86419" y="61687"/>
                  <a:pt x="79830" y="58947"/>
                  <a:pt x="83748" y="53718"/>
                </a:cubicBezTo>
                <a:cubicBezTo>
                  <a:pt x="87664" y="48488"/>
                  <a:pt x="90655" y="45500"/>
                  <a:pt x="86296" y="42262"/>
                </a:cubicBezTo>
                <a:cubicBezTo>
                  <a:pt x="81937" y="39023"/>
                  <a:pt x="74165" y="37032"/>
                  <a:pt x="77304" y="31552"/>
                </a:cubicBezTo>
                <a:cubicBezTo>
                  <a:pt x="80442" y="26074"/>
                  <a:pt x="76575" y="20346"/>
                  <a:pt x="76575" y="20346"/>
                </a:cubicBezTo>
                <a:cubicBezTo>
                  <a:pt x="76575" y="20346"/>
                  <a:pt x="85173" y="8890"/>
                  <a:pt x="73219" y="3909"/>
                </a:cubicBezTo>
                <a:cubicBezTo>
                  <a:pt x="66069" y="930"/>
                  <a:pt x="50901" y="0"/>
                  <a:pt x="386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778200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4803898" y="1254525"/>
            <a:ext cx="3561900" cy="33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 txBox="1">
            <a:spLocks noGrp="1"/>
          </p:cNvSpPr>
          <p:nvPr>
            <p:ph type="title"/>
          </p:nvPr>
        </p:nvSpPr>
        <p:spPr>
          <a:xfrm>
            <a:off x="39300" y="358725"/>
            <a:ext cx="906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7402146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AD943-ECD3-4D01-BBA7-0B6912651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CE41F6-C11F-4316-9009-C2D5C272A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B8773-A0A6-46A9-8320-F23696B93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D45FE3-A219-4CD2-867D-B08DB81CC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BA40F-6138-464A-A507-B0A890E0D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2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9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" name="Google Shape;1751;p15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52" name="Google Shape;1752;p15"/>
          <p:cNvSpPr txBox="1">
            <a:spLocks noGrp="1"/>
          </p:cNvSpPr>
          <p:nvPr>
            <p:ph type="title"/>
          </p:nvPr>
        </p:nvSpPr>
        <p:spPr>
          <a:xfrm>
            <a:off x="714175" y="466344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753" name="Google Shape;1753;p15"/>
          <p:cNvGrpSpPr/>
          <p:nvPr/>
        </p:nvGrpSpPr>
        <p:grpSpPr>
          <a:xfrm>
            <a:off x="714175" y="1093271"/>
            <a:ext cx="7715647" cy="131916"/>
            <a:chOff x="714175" y="1115188"/>
            <a:chExt cx="7715647" cy="131916"/>
          </a:xfrm>
        </p:grpSpPr>
        <p:grpSp>
          <p:nvGrpSpPr>
            <p:cNvPr id="1754" name="Google Shape;1754;p15"/>
            <p:cNvGrpSpPr/>
            <p:nvPr/>
          </p:nvGrpSpPr>
          <p:grpSpPr>
            <a:xfrm>
              <a:off x="714175" y="1115188"/>
              <a:ext cx="7715647" cy="131916"/>
              <a:chOff x="714175" y="1082438"/>
              <a:chExt cx="7715647" cy="131916"/>
            </a:xfrm>
          </p:grpSpPr>
          <p:sp>
            <p:nvSpPr>
              <p:cNvPr id="1755" name="Google Shape;1755;p15"/>
              <p:cNvSpPr/>
              <p:nvPr/>
            </p:nvSpPr>
            <p:spPr>
              <a:xfrm>
                <a:off x="714175" y="1082438"/>
                <a:ext cx="275716" cy="131916"/>
              </a:xfrm>
              <a:custGeom>
                <a:avLst/>
                <a:gdLst/>
                <a:ahLst/>
                <a:cxnLst/>
                <a:rect l="l" t="t" r="r" b="b"/>
                <a:pathLst>
                  <a:path w="3689" h="1765" extrusionOk="0">
                    <a:moveTo>
                      <a:pt x="2889" y="1"/>
                    </a:moveTo>
                    <a:cubicBezTo>
                      <a:pt x="2773" y="1"/>
                      <a:pt x="2657" y="26"/>
                      <a:pt x="2554" y="65"/>
                    </a:cubicBezTo>
                    <a:cubicBezTo>
                      <a:pt x="2438" y="104"/>
                      <a:pt x="2334" y="168"/>
                      <a:pt x="2244" y="246"/>
                    </a:cubicBezTo>
                    <a:cubicBezTo>
                      <a:pt x="2154" y="323"/>
                      <a:pt x="2077" y="400"/>
                      <a:pt x="2012" y="504"/>
                    </a:cubicBezTo>
                    <a:cubicBezTo>
                      <a:pt x="1883" y="684"/>
                      <a:pt x="1780" y="878"/>
                      <a:pt x="1664" y="1058"/>
                    </a:cubicBezTo>
                    <a:cubicBezTo>
                      <a:pt x="1612" y="1148"/>
                      <a:pt x="1548" y="1239"/>
                      <a:pt x="1470" y="1316"/>
                    </a:cubicBezTo>
                    <a:cubicBezTo>
                      <a:pt x="1406" y="1380"/>
                      <a:pt x="1316" y="1445"/>
                      <a:pt x="1238" y="1496"/>
                    </a:cubicBezTo>
                    <a:cubicBezTo>
                      <a:pt x="1148" y="1535"/>
                      <a:pt x="1045" y="1574"/>
                      <a:pt x="942" y="1587"/>
                    </a:cubicBezTo>
                    <a:cubicBezTo>
                      <a:pt x="869" y="1596"/>
                      <a:pt x="802" y="1605"/>
                      <a:pt x="733" y="1605"/>
                    </a:cubicBezTo>
                    <a:cubicBezTo>
                      <a:pt x="705" y="1605"/>
                      <a:pt x="675" y="1603"/>
                      <a:pt x="645" y="1600"/>
                    </a:cubicBezTo>
                    <a:cubicBezTo>
                      <a:pt x="594" y="1587"/>
                      <a:pt x="542" y="1574"/>
                      <a:pt x="503" y="1561"/>
                    </a:cubicBezTo>
                    <a:cubicBezTo>
                      <a:pt x="452" y="1535"/>
                      <a:pt x="413" y="1509"/>
                      <a:pt x="374" y="1484"/>
                    </a:cubicBezTo>
                    <a:cubicBezTo>
                      <a:pt x="336" y="1458"/>
                      <a:pt x="297" y="1432"/>
                      <a:pt x="258" y="1393"/>
                    </a:cubicBezTo>
                    <a:cubicBezTo>
                      <a:pt x="245" y="1368"/>
                      <a:pt x="233" y="1355"/>
                      <a:pt x="220" y="1329"/>
                    </a:cubicBezTo>
                    <a:cubicBezTo>
                      <a:pt x="207" y="1316"/>
                      <a:pt x="194" y="1290"/>
                      <a:pt x="181" y="1264"/>
                    </a:cubicBezTo>
                    <a:cubicBezTo>
                      <a:pt x="142" y="1174"/>
                      <a:pt x="129" y="1084"/>
                      <a:pt x="155" y="994"/>
                    </a:cubicBezTo>
                    <a:cubicBezTo>
                      <a:pt x="168" y="890"/>
                      <a:pt x="207" y="800"/>
                      <a:pt x="284" y="736"/>
                    </a:cubicBezTo>
                    <a:cubicBezTo>
                      <a:pt x="310" y="710"/>
                      <a:pt x="362" y="684"/>
                      <a:pt x="400" y="671"/>
                    </a:cubicBezTo>
                    <a:cubicBezTo>
                      <a:pt x="428" y="662"/>
                      <a:pt x="461" y="653"/>
                      <a:pt x="497" y="653"/>
                    </a:cubicBezTo>
                    <a:cubicBezTo>
                      <a:pt x="512" y="653"/>
                      <a:pt x="527" y="655"/>
                      <a:pt x="542" y="658"/>
                    </a:cubicBezTo>
                    <a:cubicBezTo>
                      <a:pt x="581" y="658"/>
                      <a:pt x="632" y="671"/>
                      <a:pt x="671" y="710"/>
                    </a:cubicBezTo>
                    <a:cubicBezTo>
                      <a:pt x="710" y="736"/>
                      <a:pt x="735" y="774"/>
                      <a:pt x="748" y="813"/>
                    </a:cubicBezTo>
                    <a:cubicBezTo>
                      <a:pt x="787" y="903"/>
                      <a:pt x="761" y="1006"/>
                      <a:pt x="697" y="1071"/>
                    </a:cubicBezTo>
                    <a:cubicBezTo>
                      <a:pt x="654" y="1095"/>
                      <a:pt x="609" y="1108"/>
                      <a:pt x="564" y="1108"/>
                    </a:cubicBezTo>
                    <a:cubicBezTo>
                      <a:pt x="515" y="1108"/>
                      <a:pt x="467" y="1092"/>
                      <a:pt x="426" y="1058"/>
                    </a:cubicBezTo>
                    <a:lnTo>
                      <a:pt x="387" y="1084"/>
                    </a:lnTo>
                    <a:cubicBezTo>
                      <a:pt x="439" y="1135"/>
                      <a:pt x="490" y="1161"/>
                      <a:pt x="555" y="1161"/>
                    </a:cubicBezTo>
                    <a:cubicBezTo>
                      <a:pt x="567" y="1164"/>
                      <a:pt x="578" y="1165"/>
                      <a:pt x="589" y="1165"/>
                    </a:cubicBezTo>
                    <a:cubicBezTo>
                      <a:pt x="639" y="1165"/>
                      <a:pt x="683" y="1144"/>
                      <a:pt x="735" y="1123"/>
                    </a:cubicBezTo>
                    <a:cubicBezTo>
                      <a:pt x="761" y="1097"/>
                      <a:pt x="774" y="1084"/>
                      <a:pt x="800" y="1058"/>
                    </a:cubicBezTo>
                    <a:cubicBezTo>
                      <a:pt x="813" y="1032"/>
                      <a:pt x="826" y="994"/>
                      <a:pt x="839" y="968"/>
                    </a:cubicBezTo>
                    <a:cubicBezTo>
                      <a:pt x="852" y="903"/>
                      <a:pt x="852" y="839"/>
                      <a:pt x="839" y="787"/>
                    </a:cubicBezTo>
                    <a:cubicBezTo>
                      <a:pt x="826" y="723"/>
                      <a:pt x="787" y="671"/>
                      <a:pt x="735" y="620"/>
                    </a:cubicBezTo>
                    <a:cubicBezTo>
                      <a:pt x="684" y="581"/>
                      <a:pt x="632" y="555"/>
                      <a:pt x="568" y="542"/>
                    </a:cubicBezTo>
                    <a:cubicBezTo>
                      <a:pt x="503" y="542"/>
                      <a:pt x="439" y="542"/>
                      <a:pt x="374" y="555"/>
                    </a:cubicBezTo>
                    <a:cubicBezTo>
                      <a:pt x="323" y="568"/>
                      <a:pt x="258" y="607"/>
                      <a:pt x="220" y="645"/>
                    </a:cubicBezTo>
                    <a:cubicBezTo>
                      <a:pt x="117" y="723"/>
                      <a:pt x="52" y="839"/>
                      <a:pt x="39" y="968"/>
                    </a:cubicBezTo>
                    <a:cubicBezTo>
                      <a:pt x="0" y="1084"/>
                      <a:pt x="13" y="1213"/>
                      <a:pt x="52" y="1329"/>
                    </a:cubicBezTo>
                    <a:cubicBezTo>
                      <a:pt x="78" y="1355"/>
                      <a:pt x="91" y="1380"/>
                      <a:pt x="104" y="1406"/>
                    </a:cubicBezTo>
                    <a:cubicBezTo>
                      <a:pt x="117" y="1432"/>
                      <a:pt x="129" y="1458"/>
                      <a:pt x="155" y="1484"/>
                    </a:cubicBezTo>
                    <a:cubicBezTo>
                      <a:pt x="194" y="1535"/>
                      <a:pt x="233" y="1574"/>
                      <a:pt x="284" y="1613"/>
                    </a:cubicBezTo>
                    <a:cubicBezTo>
                      <a:pt x="336" y="1638"/>
                      <a:pt x="400" y="1664"/>
                      <a:pt x="452" y="1690"/>
                    </a:cubicBezTo>
                    <a:cubicBezTo>
                      <a:pt x="503" y="1716"/>
                      <a:pt x="568" y="1741"/>
                      <a:pt x="619" y="1754"/>
                    </a:cubicBezTo>
                    <a:cubicBezTo>
                      <a:pt x="677" y="1761"/>
                      <a:pt x="739" y="1764"/>
                      <a:pt x="800" y="1764"/>
                    </a:cubicBezTo>
                    <a:cubicBezTo>
                      <a:pt x="861" y="1764"/>
                      <a:pt x="922" y="1761"/>
                      <a:pt x="980" y="1754"/>
                    </a:cubicBezTo>
                    <a:cubicBezTo>
                      <a:pt x="1097" y="1729"/>
                      <a:pt x="1213" y="1690"/>
                      <a:pt x="1316" y="1638"/>
                    </a:cubicBezTo>
                    <a:cubicBezTo>
                      <a:pt x="1419" y="1587"/>
                      <a:pt x="1509" y="1509"/>
                      <a:pt x="1599" y="1432"/>
                    </a:cubicBezTo>
                    <a:cubicBezTo>
                      <a:pt x="1677" y="1342"/>
                      <a:pt x="1741" y="1251"/>
                      <a:pt x="1806" y="1161"/>
                    </a:cubicBezTo>
                    <a:cubicBezTo>
                      <a:pt x="1922" y="968"/>
                      <a:pt x="2025" y="774"/>
                      <a:pt x="2141" y="594"/>
                    </a:cubicBezTo>
                    <a:cubicBezTo>
                      <a:pt x="2257" y="426"/>
                      <a:pt x="2412" y="284"/>
                      <a:pt x="2605" y="207"/>
                    </a:cubicBezTo>
                    <a:cubicBezTo>
                      <a:pt x="2695" y="168"/>
                      <a:pt x="2799" y="143"/>
                      <a:pt x="2889" y="143"/>
                    </a:cubicBezTo>
                    <a:cubicBezTo>
                      <a:pt x="2940" y="143"/>
                      <a:pt x="2992" y="143"/>
                      <a:pt x="3031" y="155"/>
                    </a:cubicBezTo>
                    <a:cubicBezTo>
                      <a:pt x="3082" y="168"/>
                      <a:pt x="3134" y="194"/>
                      <a:pt x="3173" y="207"/>
                    </a:cubicBezTo>
                    <a:cubicBezTo>
                      <a:pt x="3224" y="233"/>
                      <a:pt x="3263" y="259"/>
                      <a:pt x="3301" y="284"/>
                    </a:cubicBezTo>
                    <a:cubicBezTo>
                      <a:pt x="3327" y="323"/>
                      <a:pt x="3366" y="362"/>
                      <a:pt x="3392" y="400"/>
                    </a:cubicBezTo>
                    <a:cubicBezTo>
                      <a:pt x="3443" y="478"/>
                      <a:pt x="3482" y="581"/>
                      <a:pt x="3495" y="671"/>
                    </a:cubicBezTo>
                    <a:cubicBezTo>
                      <a:pt x="3521" y="774"/>
                      <a:pt x="3508" y="865"/>
                      <a:pt x="3482" y="968"/>
                    </a:cubicBezTo>
                    <a:cubicBezTo>
                      <a:pt x="3456" y="1058"/>
                      <a:pt x="3392" y="1148"/>
                      <a:pt x="3327" y="1213"/>
                    </a:cubicBezTo>
                    <a:cubicBezTo>
                      <a:pt x="3250" y="1277"/>
                      <a:pt x="3160" y="1329"/>
                      <a:pt x="3069" y="1355"/>
                    </a:cubicBezTo>
                    <a:cubicBezTo>
                      <a:pt x="3044" y="1358"/>
                      <a:pt x="3018" y="1359"/>
                      <a:pt x="2992" y="1359"/>
                    </a:cubicBezTo>
                    <a:cubicBezTo>
                      <a:pt x="2915" y="1359"/>
                      <a:pt x="2841" y="1345"/>
                      <a:pt x="2773" y="1316"/>
                    </a:cubicBezTo>
                    <a:cubicBezTo>
                      <a:pt x="2683" y="1290"/>
                      <a:pt x="2605" y="1226"/>
                      <a:pt x="2554" y="1135"/>
                    </a:cubicBezTo>
                    <a:cubicBezTo>
                      <a:pt x="2502" y="1058"/>
                      <a:pt x="2476" y="955"/>
                      <a:pt x="2489" y="865"/>
                    </a:cubicBezTo>
                    <a:cubicBezTo>
                      <a:pt x="2502" y="761"/>
                      <a:pt x="2554" y="684"/>
                      <a:pt x="2631" y="620"/>
                    </a:cubicBezTo>
                    <a:cubicBezTo>
                      <a:pt x="2688" y="582"/>
                      <a:pt x="2758" y="558"/>
                      <a:pt x="2827" y="558"/>
                    </a:cubicBezTo>
                    <a:cubicBezTo>
                      <a:pt x="2852" y="558"/>
                      <a:pt x="2878" y="561"/>
                      <a:pt x="2902" y="568"/>
                    </a:cubicBezTo>
                    <a:cubicBezTo>
                      <a:pt x="2992" y="607"/>
                      <a:pt x="3069" y="671"/>
                      <a:pt x="3095" y="774"/>
                    </a:cubicBezTo>
                    <a:cubicBezTo>
                      <a:pt x="3121" y="865"/>
                      <a:pt x="3082" y="968"/>
                      <a:pt x="3005" y="1019"/>
                    </a:cubicBezTo>
                    <a:cubicBezTo>
                      <a:pt x="2962" y="1055"/>
                      <a:pt x="2908" y="1075"/>
                      <a:pt x="2855" y="1075"/>
                    </a:cubicBezTo>
                    <a:cubicBezTo>
                      <a:pt x="2812" y="1075"/>
                      <a:pt x="2769" y="1061"/>
                      <a:pt x="2734" y="1032"/>
                    </a:cubicBezTo>
                    <a:cubicBezTo>
                      <a:pt x="2670" y="981"/>
                      <a:pt x="2631" y="903"/>
                      <a:pt x="2644" y="826"/>
                    </a:cubicBezTo>
                    <a:cubicBezTo>
                      <a:pt x="2644" y="813"/>
                      <a:pt x="2631" y="813"/>
                      <a:pt x="2631" y="800"/>
                    </a:cubicBezTo>
                    <a:lnTo>
                      <a:pt x="2618" y="800"/>
                    </a:lnTo>
                    <a:cubicBezTo>
                      <a:pt x="2605" y="839"/>
                      <a:pt x="2605" y="890"/>
                      <a:pt x="2618" y="929"/>
                    </a:cubicBezTo>
                    <a:cubicBezTo>
                      <a:pt x="2631" y="981"/>
                      <a:pt x="2670" y="1032"/>
                      <a:pt x="2708" y="1071"/>
                    </a:cubicBezTo>
                    <a:cubicBezTo>
                      <a:pt x="2760" y="1110"/>
                      <a:pt x="2824" y="1135"/>
                      <a:pt x="2876" y="1135"/>
                    </a:cubicBezTo>
                    <a:cubicBezTo>
                      <a:pt x="2940" y="1135"/>
                      <a:pt x="3005" y="1110"/>
                      <a:pt x="3044" y="1071"/>
                    </a:cubicBezTo>
                    <a:cubicBezTo>
                      <a:pt x="3095" y="1045"/>
                      <a:pt x="3134" y="994"/>
                      <a:pt x="3160" y="929"/>
                    </a:cubicBezTo>
                    <a:cubicBezTo>
                      <a:pt x="3185" y="878"/>
                      <a:pt x="3185" y="813"/>
                      <a:pt x="3173" y="749"/>
                    </a:cubicBezTo>
                    <a:cubicBezTo>
                      <a:pt x="3147" y="633"/>
                      <a:pt x="3056" y="529"/>
                      <a:pt x="2940" y="491"/>
                    </a:cubicBezTo>
                    <a:cubicBezTo>
                      <a:pt x="2899" y="477"/>
                      <a:pt x="2854" y="470"/>
                      <a:pt x="2809" y="470"/>
                    </a:cubicBezTo>
                    <a:cubicBezTo>
                      <a:pt x="2728" y="470"/>
                      <a:pt x="2646" y="493"/>
                      <a:pt x="2579" y="542"/>
                    </a:cubicBezTo>
                    <a:cubicBezTo>
                      <a:pt x="2528" y="581"/>
                      <a:pt x="2489" y="620"/>
                      <a:pt x="2450" y="671"/>
                    </a:cubicBezTo>
                    <a:cubicBezTo>
                      <a:pt x="2425" y="723"/>
                      <a:pt x="2399" y="787"/>
                      <a:pt x="2399" y="852"/>
                    </a:cubicBezTo>
                    <a:cubicBezTo>
                      <a:pt x="2373" y="968"/>
                      <a:pt x="2399" y="1097"/>
                      <a:pt x="2463" y="1200"/>
                    </a:cubicBezTo>
                    <a:cubicBezTo>
                      <a:pt x="2528" y="1303"/>
                      <a:pt x="2631" y="1380"/>
                      <a:pt x="2747" y="1432"/>
                    </a:cubicBezTo>
                    <a:cubicBezTo>
                      <a:pt x="2824" y="1461"/>
                      <a:pt x="2916" y="1476"/>
                      <a:pt x="3006" y="1476"/>
                    </a:cubicBezTo>
                    <a:cubicBezTo>
                      <a:pt x="3036" y="1476"/>
                      <a:pt x="3066" y="1474"/>
                      <a:pt x="3095" y="1471"/>
                    </a:cubicBezTo>
                    <a:cubicBezTo>
                      <a:pt x="3224" y="1445"/>
                      <a:pt x="3327" y="1393"/>
                      <a:pt x="3418" y="1303"/>
                    </a:cubicBezTo>
                    <a:cubicBezTo>
                      <a:pt x="3598" y="1135"/>
                      <a:pt x="3688" y="890"/>
                      <a:pt x="3650" y="645"/>
                    </a:cubicBezTo>
                    <a:cubicBezTo>
                      <a:pt x="3624" y="529"/>
                      <a:pt x="3585" y="413"/>
                      <a:pt x="3521" y="323"/>
                    </a:cubicBezTo>
                    <a:cubicBezTo>
                      <a:pt x="3482" y="271"/>
                      <a:pt x="3443" y="220"/>
                      <a:pt x="3405" y="181"/>
                    </a:cubicBezTo>
                    <a:cubicBezTo>
                      <a:pt x="3353" y="143"/>
                      <a:pt x="3301" y="104"/>
                      <a:pt x="3237" y="78"/>
                    </a:cubicBezTo>
                    <a:cubicBezTo>
                      <a:pt x="3185" y="52"/>
                      <a:pt x="3134" y="39"/>
                      <a:pt x="3082" y="14"/>
                    </a:cubicBezTo>
                    <a:cubicBezTo>
                      <a:pt x="3018" y="1"/>
                      <a:pt x="2953" y="1"/>
                      <a:pt x="28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15"/>
              <p:cNvSpPr/>
              <p:nvPr/>
            </p:nvSpPr>
            <p:spPr>
              <a:xfrm>
                <a:off x="8156050" y="1082482"/>
                <a:ext cx="273773" cy="131841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1764" extrusionOk="0">
                    <a:moveTo>
                      <a:pt x="774" y="0"/>
                    </a:moveTo>
                    <a:cubicBezTo>
                      <a:pt x="710" y="0"/>
                      <a:pt x="645" y="0"/>
                      <a:pt x="581" y="13"/>
                    </a:cubicBezTo>
                    <a:cubicBezTo>
                      <a:pt x="529" y="39"/>
                      <a:pt x="478" y="52"/>
                      <a:pt x="426" y="78"/>
                    </a:cubicBezTo>
                    <a:cubicBezTo>
                      <a:pt x="362" y="103"/>
                      <a:pt x="310" y="142"/>
                      <a:pt x="259" y="181"/>
                    </a:cubicBezTo>
                    <a:cubicBezTo>
                      <a:pt x="130" y="310"/>
                      <a:pt x="52" y="477"/>
                      <a:pt x="14" y="658"/>
                    </a:cubicBezTo>
                    <a:cubicBezTo>
                      <a:pt x="1" y="774"/>
                      <a:pt x="14" y="890"/>
                      <a:pt x="52" y="1006"/>
                    </a:cubicBezTo>
                    <a:cubicBezTo>
                      <a:pt x="91" y="1122"/>
                      <a:pt x="156" y="1225"/>
                      <a:pt x="246" y="1303"/>
                    </a:cubicBezTo>
                    <a:cubicBezTo>
                      <a:pt x="364" y="1421"/>
                      <a:pt x="516" y="1478"/>
                      <a:pt x="672" y="1478"/>
                    </a:cubicBezTo>
                    <a:cubicBezTo>
                      <a:pt x="754" y="1478"/>
                      <a:pt x="836" y="1463"/>
                      <a:pt x="916" y="1432"/>
                    </a:cubicBezTo>
                    <a:cubicBezTo>
                      <a:pt x="1032" y="1380"/>
                      <a:pt x="1123" y="1303"/>
                      <a:pt x="1187" y="1200"/>
                    </a:cubicBezTo>
                    <a:cubicBezTo>
                      <a:pt x="1252" y="1096"/>
                      <a:pt x="1277" y="967"/>
                      <a:pt x="1264" y="851"/>
                    </a:cubicBezTo>
                    <a:cubicBezTo>
                      <a:pt x="1252" y="787"/>
                      <a:pt x="1239" y="735"/>
                      <a:pt x="1200" y="684"/>
                    </a:cubicBezTo>
                    <a:cubicBezTo>
                      <a:pt x="1174" y="619"/>
                      <a:pt x="1123" y="581"/>
                      <a:pt x="1071" y="542"/>
                    </a:cubicBezTo>
                    <a:cubicBezTo>
                      <a:pt x="1001" y="498"/>
                      <a:pt x="919" y="472"/>
                      <a:pt x="837" y="472"/>
                    </a:cubicBezTo>
                    <a:cubicBezTo>
                      <a:pt x="799" y="472"/>
                      <a:pt x="760" y="478"/>
                      <a:pt x="723" y="490"/>
                    </a:cubicBezTo>
                    <a:cubicBezTo>
                      <a:pt x="607" y="529"/>
                      <a:pt x="517" y="632"/>
                      <a:pt x="478" y="748"/>
                    </a:cubicBezTo>
                    <a:cubicBezTo>
                      <a:pt x="465" y="813"/>
                      <a:pt x="478" y="877"/>
                      <a:pt x="504" y="942"/>
                    </a:cubicBezTo>
                    <a:cubicBezTo>
                      <a:pt x="517" y="993"/>
                      <a:pt x="555" y="1045"/>
                      <a:pt x="607" y="1083"/>
                    </a:cubicBezTo>
                    <a:cubicBezTo>
                      <a:pt x="658" y="1122"/>
                      <a:pt x="723" y="1135"/>
                      <a:pt x="774" y="1135"/>
                    </a:cubicBezTo>
                    <a:cubicBezTo>
                      <a:pt x="839" y="1135"/>
                      <a:pt x="903" y="1122"/>
                      <a:pt x="955" y="1083"/>
                    </a:cubicBezTo>
                    <a:cubicBezTo>
                      <a:pt x="994" y="1032"/>
                      <a:pt x="1032" y="980"/>
                      <a:pt x="1045" y="929"/>
                    </a:cubicBezTo>
                    <a:cubicBezTo>
                      <a:pt x="1058" y="890"/>
                      <a:pt x="1058" y="851"/>
                      <a:pt x="1045" y="813"/>
                    </a:cubicBezTo>
                    <a:lnTo>
                      <a:pt x="1019" y="813"/>
                    </a:lnTo>
                    <a:cubicBezTo>
                      <a:pt x="1019" y="813"/>
                      <a:pt x="1019" y="813"/>
                      <a:pt x="1019" y="826"/>
                    </a:cubicBezTo>
                    <a:cubicBezTo>
                      <a:pt x="1032" y="903"/>
                      <a:pt x="994" y="980"/>
                      <a:pt x="929" y="1032"/>
                    </a:cubicBezTo>
                    <a:cubicBezTo>
                      <a:pt x="890" y="1064"/>
                      <a:pt x="842" y="1080"/>
                      <a:pt x="794" y="1080"/>
                    </a:cubicBezTo>
                    <a:cubicBezTo>
                      <a:pt x="745" y="1080"/>
                      <a:pt x="697" y="1064"/>
                      <a:pt x="658" y="1032"/>
                    </a:cubicBezTo>
                    <a:cubicBezTo>
                      <a:pt x="581" y="967"/>
                      <a:pt x="555" y="864"/>
                      <a:pt x="568" y="774"/>
                    </a:cubicBezTo>
                    <a:cubicBezTo>
                      <a:pt x="594" y="671"/>
                      <a:pt x="671" y="606"/>
                      <a:pt x="762" y="568"/>
                    </a:cubicBezTo>
                    <a:cubicBezTo>
                      <a:pt x="786" y="561"/>
                      <a:pt x="811" y="558"/>
                      <a:pt x="836" y="558"/>
                    </a:cubicBezTo>
                    <a:cubicBezTo>
                      <a:pt x="905" y="558"/>
                      <a:pt x="976" y="581"/>
                      <a:pt x="1032" y="619"/>
                    </a:cubicBezTo>
                    <a:cubicBezTo>
                      <a:pt x="1110" y="684"/>
                      <a:pt x="1161" y="774"/>
                      <a:pt x="1174" y="864"/>
                    </a:cubicBezTo>
                    <a:cubicBezTo>
                      <a:pt x="1187" y="967"/>
                      <a:pt x="1161" y="1058"/>
                      <a:pt x="1110" y="1148"/>
                    </a:cubicBezTo>
                    <a:cubicBezTo>
                      <a:pt x="1058" y="1225"/>
                      <a:pt x="981" y="1290"/>
                      <a:pt x="890" y="1328"/>
                    </a:cubicBezTo>
                    <a:cubicBezTo>
                      <a:pt x="824" y="1347"/>
                      <a:pt x="751" y="1359"/>
                      <a:pt x="677" y="1359"/>
                    </a:cubicBezTo>
                    <a:cubicBezTo>
                      <a:pt x="649" y="1359"/>
                      <a:pt x="622" y="1358"/>
                      <a:pt x="594" y="1354"/>
                    </a:cubicBezTo>
                    <a:cubicBezTo>
                      <a:pt x="504" y="1328"/>
                      <a:pt x="413" y="1277"/>
                      <a:pt x="349" y="1212"/>
                    </a:cubicBezTo>
                    <a:cubicBezTo>
                      <a:pt x="272" y="1148"/>
                      <a:pt x="220" y="1058"/>
                      <a:pt x="181" y="967"/>
                    </a:cubicBezTo>
                    <a:cubicBezTo>
                      <a:pt x="156" y="877"/>
                      <a:pt x="143" y="774"/>
                      <a:pt x="168" y="671"/>
                    </a:cubicBezTo>
                    <a:cubicBezTo>
                      <a:pt x="181" y="581"/>
                      <a:pt x="220" y="477"/>
                      <a:pt x="272" y="400"/>
                    </a:cubicBezTo>
                    <a:cubicBezTo>
                      <a:pt x="310" y="361"/>
                      <a:pt x="336" y="323"/>
                      <a:pt x="375" y="284"/>
                    </a:cubicBezTo>
                    <a:cubicBezTo>
                      <a:pt x="413" y="258"/>
                      <a:pt x="452" y="232"/>
                      <a:pt x="491" y="207"/>
                    </a:cubicBezTo>
                    <a:cubicBezTo>
                      <a:pt x="542" y="194"/>
                      <a:pt x="581" y="168"/>
                      <a:pt x="633" y="155"/>
                    </a:cubicBezTo>
                    <a:cubicBezTo>
                      <a:pt x="684" y="155"/>
                      <a:pt x="723" y="142"/>
                      <a:pt x="774" y="142"/>
                    </a:cubicBezTo>
                    <a:cubicBezTo>
                      <a:pt x="878" y="142"/>
                      <a:pt x="981" y="168"/>
                      <a:pt x="1071" y="207"/>
                    </a:cubicBezTo>
                    <a:cubicBezTo>
                      <a:pt x="1252" y="284"/>
                      <a:pt x="1419" y="426"/>
                      <a:pt x="1522" y="606"/>
                    </a:cubicBezTo>
                    <a:cubicBezTo>
                      <a:pt x="1651" y="774"/>
                      <a:pt x="1742" y="967"/>
                      <a:pt x="1870" y="1161"/>
                    </a:cubicBezTo>
                    <a:cubicBezTo>
                      <a:pt x="1922" y="1251"/>
                      <a:pt x="1999" y="1354"/>
                      <a:pt x="2077" y="1432"/>
                    </a:cubicBezTo>
                    <a:cubicBezTo>
                      <a:pt x="2154" y="1522"/>
                      <a:pt x="2257" y="1586"/>
                      <a:pt x="2360" y="1638"/>
                    </a:cubicBezTo>
                    <a:cubicBezTo>
                      <a:pt x="2464" y="1702"/>
                      <a:pt x="2580" y="1728"/>
                      <a:pt x="2696" y="1754"/>
                    </a:cubicBezTo>
                    <a:cubicBezTo>
                      <a:pt x="2754" y="1760"/>
                      <a:pt x="2812" y="1764"/>
                      <a:pt x="2870" y="1764"/>
                    </a:cubicBezTo>
                    <a:cubicBezTo>
                      <a:pt x="2928" y="1764"/>
                      <a:pt x="2986" y="1760"/>
                      <a:pt x="3044" y="1754"/>
                    </a:cubicBezTo>
                    <a:cubicBezTo>
                      <a:pt x="3108" y="1741"/>
                      <a:pt x="3160" y="1728"/>
                      <a:pt x="3224" y="1702"/>
                    </a:cubicBezTo>
                    <a:cubicBezTo>
                      <a:pt x="3276" y="1677"/>
                      <a:pt x="3328" y="1638"/>
                      <a:pt x="3379" y="1612"/>
                    </a:cubicBezTo>
                    <a:cubicBezTo>
                      <a:pt x="3431" y="1573"/>
                      <a:pt x="3482" y="1535"/>
                      <a:pt x="3521" y="1483"/>
                    </a:cubicBezTo>
                    <a:cubicBezTo>
                      <a:pt x="3534" y="1457"/>
                      <a:pt x="3560" y="1432"/>
                      <a:pt x="3573" y="1406"/>
                    </a:cubicBezTo>
                    <a:cubicBezTo>
                      <a:pt x="3585" y="1380"/>
                      <a:pt x="3598" y="1367"/>
                      <a:pt x="3611" y="1328"/>
                    </a:cubicBezTo>
                    <a:cubicBezTo>
                      <a:pt x="3650" y="1212"/>
                      <a:pt x="3663" y="1083"/>
                      <a:pt x="3624" y="967"/>
                    </a:cubicBezTo>
                    <a:cubicBezTo>
                      <a:pt x="3598" y="838"/>
                      <a:pt x="3534" y="735"/>
                      <a:pt x="3444" y="645"/>
                    </a:cubicBezTo>
                    <a:cubicBezTo>
                      <a:pt x="3392" y="606"/>
                      <a:pt x="3340" y="581"/>
                      <a:pt x="3276" y="555"/>
                    </a:cubicBezTo>
                    <a:cubicBezTo>
                      <a:pt x="3250" y="548"/>
                      <a:pt x="3221" y="545"/>
                      <a:pt x="3191" y="545"/>
                    </a:cubicBezTo>
                    <a:cubicBezTo>
                      <a:pt x="3160" y="545"/>
                      <a:pt x="3128" y="548"/>
                      <a:pt x="3095" y="555"/>
                    </a:cubicBezTo>
                    <a:cubicBezTo>
                      <a:pt x="3031" y="555"/>
                      <a:pt x="2967" y="581"/>
                      <a:pt x="2915" y="632"/>
                    </a:cubicBezTo>
                    <a:cubicBezTo>
                      <a:pt x="2876" y="671"/>
                      <a:pt x="2838" y="722"/>
                      <a:pt x="2812" y="787"/>
                    </a:cubicBezTo>
                    <a:cubicBezTo>
                      <a:pt x="2799" y="851"/>
                      <a:pt x="2799" y="916"/>
                      <a:pt x="2812" y="967"/>
                    </a:cubicBezTo>
                    <a:cubicBezTo>
                      <a:pt x="2825" y="1006"/>
                      <a:pt x="2838" y="1032"/>
                      <a:pt x="2850" y="1058"/>
                    </a:cubicBezTo>
                    <a:cubicBezTo>
                      <a:pt x="2876" y="1083"/>
                      <a:pt x="2902" y="1109"/>
                      <a:pt x="2928" y="1122"/>
                    </a:cubicBezTo>
                    <a:cubicBezTo>
                      <a:pt x="2967" y="1151"/>
                      <a:pt x="3012" y="1166"/>
                      <a:pt x="3055" y="1166"/>
                    </a:cubicBezTo>
                    <a:cubicBezTo>
                      <a:pt x="3069" y="1166"/>
                      <a:pt x="3083" y="1164"/>
                      <a:pt x="3095" y="1161"/>
                    </a:cubicBezTo>
                    <a:cubicBezTo>
                      <a:pt x="3160" y="1161"/>
                      <a:pt x="3224" y="1135"/>
                      <a:pt x="3263" y="1083"/>
                    </a:cubicBezTo>
                    <a:lnTo>
                      <a:pt x="3224" y="1058"/>
                    </a:lnTo>
                    <a:cubicBezTo>
                      <a:pt x="3189" y="1093"/>
                      <a:pt x="3138" y="1113"/>
                      <a:pt x="3086" y="1113"/>
                    </a:cubicBezTo>
                    <a:cubicBezTo>
                      <a:pt x="3044" y="1113"/>
                      <a:pt x="3001" y="1100"/>
                      <a:pt x="2967" y="1071"/>
                    </a:cubicBezTo>
                    <a:cubicBezTo>
                      <a:pt x="2889" y="1006"/>
                      <a:pt x="2863" y="903"/>
                      <a:pt x="2902" y="813"/>
                    </a:cubicBezTo>
                    <a:cubicBezTo>
                      <a:pt x="2915" y="774"/>
                      <a:pt x="2954" y="735"/>
                      <a:pt x="2979" y="710"/>
                    </a:cubicBezTo>
                    <a:cubicBezTo>
                      <a:pt x="3018" y="684"/>
                      <a:pt x="3070" y="658"/>
                      <a:pt x="3108" y="658"/>
                    </a:cubicBezTo>
                    <a:cubicBezTo>
                      <a:pt x="3122" y="656"/>
                      <a:pt x="3135" y="655"/>
                      <a:pt x="3148" y="655"/>
                    </a:cubicBezTo>
                    <a:cubicBezTo>
                      <a:pt x="3234" y="655"/>
                      <a:pt x="3310" y="692"/>
                      <a:pt x="3366" y="748"/>
                    </a:cubicBezTo>
                    <a:cubicBezTo>
                      <a:pt x="3444" y="813"/>
                      <a:pt x="3482" y="903"/>
                      <a:pt x="3508" y="993"/>
                    </a:cubicBezTo>
                    <a:cubicBezTo>
                      <a:pt x="3521" y="1083"/>
                      <a:pt x="3508" y="1187"/>
                      <a:pt x="3469" y="1264"/>
                    </a:cubicBezTo>
                    <a:cubicBezTo>
                      <a:pt x="3457" y="1290"/>
                      <a:pt x="3444" y="1316"/>
                      <a:pt x="3431" y="1328"/>
                    </a:cubicBezTo>
                    <a:cubicBezTo>
                      <a:pt x="3418" y="1354"/>
                      <a:pt x="3405" y="1380"/>
                      <a:pt x="3392" y="1393"/>
                    </a:cubicBezTo>
                    <a:cubicBezTo>
                      <a:pt x="3353" y="1432"/>
                      <a:pt x="3328" y="1457"/>
                      <a:pt x="3276" y="1483"/>
                    </a:cubicBezTo>
                    <a:cubicBezTo>
                      <a:pt x="3237" y="1509"/>
                      <a:pt x="3199" y="1535"/>
                      <a:pt x="3147" y="1561"/>
                    </a:cubicBezTo>
                    <a:cubicBezTo>
                      <a:pt x="3108" y="1573"/>
                      <a:pt x="3057" y="1586"/>
                      <a:pt x="3005" y="1599"/>
                    </a:cubicBezTo>
                    <a:cubicBezTo>
                      <a:pt x="2960" y="1606"/>
                      <a:pt x="2912" y="1609"/>
                      <a:pt x="2862" y="1609"/>
                    </a:cubicBezTo>
                    <a:cubicBezTo>
                      <a:pt x="2812" y="1609"/>
                      <a:pt x="2760" y="1606"/>
                      <a:pt x="2709" y="1599"/>
                    </a:cubicBezTo>
                    <a:cubicBezTo>
                      <a:pt x="2605" y="1586"/>
                      <a:pt x="2515" y="1548"/>
                      <a:pt x="2425" y="1509"/>
                    </a:cubicBezTo>
                    <a:cubicBezTo>
                      <a:pt x="2335" y="1457"/>
                      <a:pt x="2257" y="1393"/>
                      <a:pt x="2180" y="1328"/>
                    </a:cubicBezTo>
                    <a:cubicBezTo>
                      <a:pt x="2103" y="1251"/>
                      <a:pt x="2051" y="1161"/>
                      <a:pt x="1987" y="1071"/>
                    </a:cubicBezTo>
                    <a:cubicBezTo>
                      <a:pt x="1870" y="890"/>
                      <a:pt x="1767" y="697"/>
                      <a:pt x="1638" y="516"/>
                    </a:cubicBezTo>
                    <a:cubicBezTo>
                      <a:pt x="1574" y="413"/>
                      <a:pt x="1497" y="336"/>
                      <a:pt x="1419" y="258"/>
                    </a:cubicBezTo>
                    <a:cubicBezTo>
                      <a:pt x="1329" y="181"/>
                      <a:pt x="1226" y="116"/>
                      <a:pt x="1123" y="65"/>
                    </a:cubicBezTo>
                    <a:cubicBezTo>
                      <a:pt x="1007" y="26"/>
                      <a:pt x="890" y="0"/>
                      <a:pt x="77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57" name="Google Shape;1757;p15"/>
            <p:cNvGrpSpPr/>
            <p:nvPr/>
          </p:nvGrpSpPr>
          <p:grpSpPr>
            <a:xfrm>
              <a:off x="989955" y="1149073"/>
              <a:ext cx="7163972" cy="64150"/>
              <a:chOff x="1299890" y="844622"/>
              <a:chExt cx="6544233" cy="64143"/>
            </a:xfrm>
          </p:grpSpPr>
          <p:grpSp>
            <p:nvGrpSpPr>
              <p:cNvPr id="1758" name="Google Shape;1758;p15"/>
              <p:cNvGrpSpPr/>
              <p:nvPr/>
            </p:nvGrpSpPr>
            <p:grpSpPr>
              <a:xfrm>
                <a:off x="4528885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59" name="Google Shape;1759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0" name="Google Shape;1760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1" name="Google Shape;1761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2" name="Google Shape;1762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3" name="Google Shape;1763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4" name="Google Shape;1764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5" name="Google Shape;1765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6" name="Google Shape;1766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7" name="Google Shape;1767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8" name="Google Shape;1768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69" name="Google Shape;1769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0" name="Google Shape;1770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1" name="Google Shape;1771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2" name="Google Shape;1772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3" name="Google Shape;1773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4" name="Google Shape;1774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5" name="Google Shape;1775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6" name="Google Shape;1776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7" name="Google Shape;1777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8" name="Google Shape;1778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79" name="Google Shape;1779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0" name="Google Shape;1780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1" name="Google Shape;1781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2" name="Google Shape;1782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3" name="Google Shape;1783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4" name="Google Shape;1784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5" name="Google Shape;1785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6" name="Google Shape;1786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7" name="Google Shape;1787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8" name="Google Shape;1788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89" name="Google Shape;1789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0" name="Google Shape;1790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1" name="Google Shape;1791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92" name="Google Shape;1792;p15"/>
              <p:cNvGrpSpPr/>
              <p:nvPr/>
            </p:nvGrpSpPr>
            <p:grpSpPr>
              <a:xfrm>
                <a:off x="1299890" y="844622"/>
                <a:ext cx="3315238" cy="64143"/>
                <a:chOff x="896765" y="648922"/>
                <a:chExt cx="3315238" cy="64143"/>
              </a:xfrm>
            </p:grpSpPr>
            <p:sp>
              <p:nvSpPr>
                <p:cNvPr id="1793" name="Google Shape;1793;p15"/>
                <p:cNvSpPr/>
                <p:nvPr/>
              </p:nvSpPr>
              <p:spPr>
                <a:xfrm>
                  <a:off x="896765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4" name="Google Shape;1794;p15"/>
                <p:cNvSpPr/>
                <p:nvPr/>
              </p:nvSpPr>
              <p:spPr>
                <a:xfrm>
                  <a:off x="995090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5" name="Google Shape;1795;p15"/>
                <p:cNvSpPr/>
                <p:nvPr/>
              </p:nvSpPr>
              <p:spPr>
                <a:xfrm>
                  <a:off x="109335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1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6" name="Google Shape;1796;p15"/>
                <p:cNvSpPr/>
                <p:nvPr/>
              </p:nvSpPr>
              <p:spPr>
                <a:xfrm>
                  <a:off x="119168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793" y="303"/>
                        <a:pt x="1702" y="367"/>
                        <a:pt x="1612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81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787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85" y="32"/>
                        <a:pt x="2721" y="19"/>
                      </a:cubicBezTo>
                      <a:cubicBezTo>
                        <a:pt x="2666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7" name="Google Shape;1797;p15"/>
                <p:cNvSpPr/>
                <p:nvPr/>
              </p:nvSpPr>
              <p:spPr>
                <a:xfrm>
                  <a:off x="1289946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03" y="367"/>
                        <a:pt x="1613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8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89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8" name="Google Shape;1798;p15"/>
                <p:cNvSpPr/>
                <p:nvPr/>
              </p:nvSpPr>
              <p:spPr>
                <a:xfrm>
                  <a:off x="1386723" y="648922"/>
                  <a:ext cx="177474" cy="64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0" h="1077" extrusionOk="0">
                      <a:moveTo>
                        <a:pt x="2566" y="1"/>
                      </a:moveTo>
                      <a:cubicBezTo>
                        <a:pt x="2541" y="1"/>
                        <a:pt x="2516" y="2"/>
                        <a:pt x="2489" y="6"/>
                      </a:cubicBezTo>
                      <a:cubicBezTo>
                        <a:pt x="2399" y="19"/>
                        <a:pt x="2296" y="45"/>
                        <a:pt x="2205" y="84"/>
                      </a:cubicBezTo>
                      <a:cubicBezTo>
                        <a:pt x="2102" y="122"/>
                        <a:pt x="1999" y="174"/>
                        <a:pt x="1909" y="238"/>
                      </a:cubicBezTo>
                      <a:cubicBezTo>
                        <a:pt x="1819" y="303"/>
                        <a:pt x="1728" y="367"/>
                        <a:pt x="1638" y="445"/>
                      </a:cubicBezTo>
                      <a:cubicBezTo>
                        <a:pt x="1548" y="509"/>
                        <a:pt x="1458" y="586"/>
                        <a:pt x="1367" y="638"/>
                      </a:cubicBezTo>
                      <a:cubicBezTo>
                        <a:pt x="1290" y="702"/>
                        <a:pt x="1187" y="754"/>
                        <a:pt x="1097" y="806"/>
                      </a:cubicBezTo>
                      <a:cubicBezTo>
                        <a:pt x="1045" y="818"/>
                        <a:pt x="993" y="831"/>
                        <a:pt x="955" y="844"/>
                      </a:cubicBezTo>
                      <a:cubicBezTo>
                        <a:pt x="903" y="857"/>
                        <a:pt x="852" y="870"/>
                        <a:pt x="800" y="870"/>
                      </a:cubicBezTo>
                      <a:cubicBezTo>
                        <a:pt x="710" y="870"/>
                        <a:pt x="607" y="870"/>
                        <a:pt x="516" y="857"/>
                      </a:cubicBezTo>
                      <a:cubicBezTo>
                        <a:pt x="439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17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91" y="470"/>
                        <a:pt x="117" y="445"/>
                        <a:pt x="155" y="445"/>
                      </a:cubicBezTo>
                      <a:lnTo>
                        <a:pt x="194" y="445"/>
                      </a:lnTo>
                      <a:cubicBezTo>
                        <a:pt x="181" y="432"/>
                        <a:pt x="168" y="432"/>
                        <a:pt x="155" y="419"/>
                      </a:cubicBezTo>
                      <a:cubicBezTo>
                        <a:pt x="104" y="419"/>
                        <a:pt x="52" y="432"/>
                        <a:pt x="39" y="483"/>
                      </a:cubicBezTo>
                      <a:cubicBezTo>
                        <a:pt x="0" y="548"/>
                        <a:pt x="0" y="612"/>
                        <a:pt x="39" y="690"/>
                      </a:cubicBezTo>
                      <a:cubicBezTo>
                        <a:pt x="65" y="767"/>
                        <a:pt x="129" y="831"/>
                        <a:pt x="194" y="883"/>
                      </a:cubicBezTo>
                      <a:cubicBezTo>
                        <a:pt x="284" y="947"/>
                        <a:pt x="374" y="999"/>
                        <a:pt x="478" y="1025"/>
                      </a:cubicBezTo>
                      <a:cubicBezTo>
                        <a:pt x="581" y="1051"/>
                        <a:pt x="697" y="1063"/>
                        <a:pt x="813" y="1076"/>
                      </a:cubicBezTo>
                      <a:cubicBezTo>
                        <a:pt x="864" y="1063"/>
                        <a:pt x="929" y="1063"/>
                        <a:pt x="993" y="1051"/>
                      </a:cubicBezTo>
                      <a:cubicBezTo>
                        <a:pt x="1058" y="1038"/>
                        <a:pt x="1122" y="1012"/>
                        <a:pt x="1174" y="999"/>
                      </a:cubicBezTo>
                      <a:cubicBezTo>
                        <a:pt x="1290" y="947"/>
                        <a:pt x="1393" y="896"/>
                        <a:pt x="1496" y="818"/>
                      </a:cubicBezTo>
                      <a:cubicBezTo>
                        <a:pt x="1599" y="754"/>
                        <a:pt x="1690" y="677"/>
                        <a:pt x="1780" y="612"/>
                      </a:cubicBezTo>
                      <a:cubicBezTo>
                        <a:pt x="1870" y="535"/>
                        <a:pt x="1948" y="457"/>
                        <a:pt x="2025" y="393"/>
                      </a:cubicBezTo>
                      <a:cubicBezTo>
                        <a:pt x="2102" y="341"/>
                        <a:pt x="2193" y="277"/>
                        <a:pt x="2270" y="238"/>
                      </a:cubicBezTo>
                      <a:cubicBezTo>
                        <a:pt x="2347" y="200"/>
                        <a:pt x="2425" y="161"/>
                        <a:pt x="2515" y="135"/>
                      </a:cubicBezTo>
                      <a:cubicBezTo>
                        <a:pt x="2579" y="122"/>
                        <a:pt x="2657" y="109"/>
                        <a:pt x="2734" y="109"/>
                      </a:cubicBezTo>
                      <a:cubicBezTo>
                        <a:pt x="2786" y="109"/>
                        <a:pt x="2837" y="122"/>
                        <a:pt x="2889" y="148"/>
                      </a:cubicBezTo>
                      <a:cubicBezTo>
                        <a:pt x="2928" y="174"/>
                        <a:pt x="2953" y="200"/>
                        <a:pt x="2966" y="225"/>
                      </a:cubicBezTo>
                      <a:cubicBezTo>
                        <a:pt x="2966" y="238"/>
                        <a:pt x="2979" y="251"/>
                        <a:pt x="2979" y="264"/>
                      </a:cubicBezTo>
                      <a:cubicBezTo>
                        <a:pt x="2979" y="251"/>
                        <a:pt x="2979" y="238"/>
                        <a:pt x="2979" y="225"/>
                      </a:cubicBezTo>
                      <a:cubicBezTo>
                        <a:pt x="2966" y="187"/>
                        <a:pt x="2953" y="148"/>
                        <a:pt x="2928" y="109"/>
                      </a:cubicBezTo>
                      <a:cubicBezTo>
                        <a:pt x="2876" y="71"/>
                        <a:pt x="2811" y="32"/>
                        <a:pt x="2747" y="19"/>
                      </a:cubicBezTo>
                      <a:cubicBezTo>
                        <a:pt x="2683" y="10"/>
                        <a:pt x="2626" y="1"/>
                        <a:pt x="256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99" name="Google Shape;1799;p15"/>
                <p:cNvSpPr/>
                <p:nvPr/>
              </p:nvSpPr>
              <p:spPr>
                <a:xfrm>
                  <a:off x="1485762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7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81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5" y="947"/>
                        <a:pt x="1381" y="896"/>
                        <a:pt x="1484" y="818"/>
                      </a:cubicBezTo>
                      <a:cubicBezTo>
                        <a:pt x="1574" y="754"/>
                        <a:pt x="1664" y="677"/>
                        <a:pt x="1755" y="612"/>
                      </a:cubicBezTo>
                      <a:cubicBezTo>
                        <a:pt x="1845" y="535"/>
                        <a:pt x="1922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490" y="135"/>
                      </a:cubicBezTo>
                      <a:cubicBezTo>
                        <a:pt x="2567" y="122"/>
                        <a:pt x="2631" y="109"/>
                        <a:pt x="2709" y="109"/>
                      </a:cubicBezTo>
                      <a:cubicBezTo>
                        <a:pt x="2760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54" y="251"/>
                        <a:pt x="2954" y="238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22" y="19"/>
                      </a:cubicBezTo>
                      <a:cubicBezTo>
                        <a:pt x="2667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0" name="Google Shape;1800;p15"/>
                <p:cNvSpPr/>
                <p:nvPr/>
              </p:nvSpPr>
              <p:spPr>
                <a:xfrm>
                  <a:off x="158331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58" y="586"/>
                        <a:pt x="1354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1" name="Google Shape;1801;p15"/>
                <p:cNvSpPr/>
                <p:nvPr/>
              </p:nvSpPr>
              <p:spPr>
                <a:xfrm>
                  <a:off x="168157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30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8" y="702"/>
                        <a:pt x="1174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7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2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50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2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8" y="238"/>
                      </a:cubicBezTo>
                      <a:cubicBezTo>
                        <a:pt x="2335" y="200"/>
                        <a:pt x="2425" y="161"/>
                        <a:pt x="2503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2" name="Google Shape;1802;p15"/>
                <p:cNvSpPr/>
                <p:nvPr/>
              </p:nvSpPr>
              <p:spPr>
                <a:xfrm>
                  <a:off x="17799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3" name="Google Shape;1803;p15"/>
                <p:cNvSpPr/>
                <p:nvPr/>
              </p:nvSpPr>
              <p:spPr>
                <a:xfrm>
                  <a:off x="1877454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47" y="509"/>
                        <a:pt x="1457" y="586"/>
                        <a:pt x="1367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45" y="818"/>
                        <a:pt x="993" y="831"/>
                        <a:pt x="941" y="844"/>
                      </a:cubicBezTo>
                      <a:cubicBezTo>
                        <a:pt x="890" y="857"/>
                        <a:pt x="851" y="870"/>
                        <a:pt x="800" y="870"/>
                      </a:cubicBezTo>
                      <a:cubicBezTo>
                        <a:pt x="696" y="870"/>
                        <a:pt x="606" y="870"/>
                        <a:pt x="516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6" y="754"/>
                        <a:pt x="155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7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4" name="Google Shape;1804;p15"/>
                <p:cNvSpPr/>
                <p:nvPr/>
              </p:nvSpPr>
              <p:spPr>
                <a:xfrm>
                  <a:off x="197572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58" y="586"/>
                        <a:pt x="1355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3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1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5" name="Google Shape;1805;p15"/>
                <p:cNvSpPr/>
                <p:nvPr/>
              </p:nvSpPr>
              <p:spPr>
                <a:xfrm>
                  <a:off x="207404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6" name="Google Shape;1806;p15"/>
                <p:cNvSpPr/>
                <p:nvPr/>
              </p:nvSpPr>
              <p:spPr>
                <a:xfrm>
                  <a:off x="2172310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77" y="857"/>
                        <a:pt x="839" y="870"/>
                        <a:pt x="787" y="870"/>
                      </a:cubicBezTo>
                      <a:cubicBezTo>
                        <a:pt x="684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5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41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0" y="10"/>
                        <a:pt x="2607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7" name="Google Shape;1807;p15"/>
                <p:cNvSpPr/>
                <p:nvPr/>
              </p:nvSpPr>
              <p:spPr>
                <a:xfrm>
                  <a:off x="2269861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60" y="1"/>
                      </a:moveTo>
                      <a:cubicBezTo>
                        <a:pt x="2535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99" y="174"/>
                        <a:pt x="1909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7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7" y="870"/>
                        <a:pt x="606" y="870"/>
                        <a:pt x="503" y="857"/>
                      </a:cubicBezTo>
                      <a:cubicBezTo>
                        <a:pt x="426" y="844"/>
                        <a:pt x="348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6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78" y="754"/>
                        <a:pt x="129" y="818"/>
                        <a:pt x="194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7" y="1063"/>
                        <a:pt x="813" y="1063"/>
                      </a:cubicBezTo>
                      <a:cubicBezTo>
                        <a:pt x="864" y="1063"/>
                        <a:pt x="929" y="1051"/>
                        <a:pt x="993" y="1051"/>
                      </a:cubicBezTo>
                      <a:cubicBezTo>
                        <a:pt x="1045" y="1038"/>
                        <a:pt x="1109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47" y="200"/>
                        <a:pt x="2424" y="161"/>
                        <a:pt x="2502" y="135"/>
                      </a:cubicBezTo>
                      <a:cubicBezTo>
                        <a:pt x="2579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8" name="Google Shape;1808;p15"/>
                <p:cNvSpPr/>
                <p:nvPr/>
              </p:nvSpPr>
              <p:spPr>
                <a:xfrm>
                  <a:off x="2368126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59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3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1" y="109"/>
                      </a:cubicBezTo>
                      <a:cubicBezTo>
                        <a:pt x="2773" y="109"/>
                        <a:pt x="2838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09" name="Google Shape;1809;p15"/>
                <p:cNvSpPr/>
                <p:nvPr/>
              </p:nvSpPr>
              <p:spPr>
                <a:xfrm>
                  <a:off x="2466451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73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4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40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0" name="Google Shape;1810;p15"/>
                <p:cNvSpPr/>
                <p:nvPr/>
              </p:nvSpPr>
              <p:spPr>
                <a:xfrm>
                  <a:off x="256394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1" y="857"/>
                        <a:pt x="852" y="870"/>
                        <a:pt x="800" y="870"/>
                      </a:cubicBezTo>
                      <a:cubicBezTo>
                        <a:pt x="697" y="870"/>
                        <a:pt x="607" y="870"/>
                        <a:pt x="517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17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81" y="432"/>
                        <a:pt x="168" y="419"/>
                        <a:pt x="156" y="419"/>
                      </a:cubicBezTo>
                      <a:cubicBezTo>
                        <a:pt x="143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7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1" name="Google Shape;1811;p15"/>
                <p:cNvSpPr/>
                <p:nvPr/>
              </p:nvSpPr>
              <p:spPr>
                <a:xfrm>
                  <a:off x="266226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3" y="806"/>
                      </a:cubicBezTo>
                      <a:cubicBezTo>
                        <a:pt x="1032" y="818"/>
                        <a:pt x="993" y="831"/>
                        <a:pt x="942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7" y="870"/>
                        <a:pt x="593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3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2" name="Google Shape;1812;p15"/>
                <p:cNvSpPr/>
                <p:nvPr/>
              </p:nvSpPr>
              <p:spPr>
                <a:xfrm>
                  <a:off x="2760533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65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238"/>
                        <a:pt x="2954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3" name="Google Shape;1813;p15"/>
                <p:cNvSpPr/>
                <p:nvPr/>
              </p:nvSpPr>
              <p:spPr>
                <a:xfrm>
                  <a:off x="2858858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2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2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4" name="Google Shape;1814;p15"/>
                <p:cNvSpPr/>
                <p:nvPr/>
              </p:nvSpPr>
              <p:spPr>
                <a:xfrm>
                  <a:off x="2956349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90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2000" y="174"/>
                        <a:pt x="1909" y="238"/>
                      </a:cubicBezTo>
                      <a:cubicBezTo>
                        <a:pt x="1819" y="303"/>
                        <a:pt x="1716" y="367"/>
                        <a:pt x="1626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8" y="702"/>
                        <a:pt x="1187" y="754"/>
                        <a:pt x="1084" y="806"/>
                      </a:cubicBezTo>
                      <a:cubicBezTo>
                        <a:pt x="1033" y="818"/>
                        <a:pt x="994" y="831"/>
                        <a:pt x="942" y="844"/>
                      </a:cubicBezTo>
                      <a:cubicBezTo>
                        <a:pt x="891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2" y="780"/>
                      </a:cubicBezTo>
                      <a:cubicBezTo>
                        <a:pt x="207" y="754"/>
                        <a:pt x="156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69" y="419"/>
                        <a:pt x="156" y="419"/>
                      </a:cubicBezTo>
                      <a:cubicBezTo>
                        <a:pt x="144" y="416"/>
                        <a:pt x="131" y="414"/>
                        <a:pt x="120" y="414"/>
                      </a:cubicBezTo>
                      <a:cubicBezTo>
                        <a:pt x="82" y="414"/>
                        <a:pt x="49" y="431"/>
                        <a:pt x="40" y="470"/>
                      </a:cubicBezTo>
                      <a:cubicBezTo>
                        <a:pt x="1" y="535"/>
                        <a:pt x="1" y="612"/>
                        <a:pt x="40" y="677"/>
                      </a:cubicBezTo>
                      <a:cubicBezTo>
                        <a:pt x="78" y="754"/>
                        <a:pt x="130" y="818"/>
                        <a:pt x="194" y="883"/>
                      </a:cubicBezTo>
                      <a:cubicBezTo>
                        <a:pt x="285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8" y="947"/>
                        <a:pt x="1394" y="896"/>
                        <a:pt x="1497" y="818"/>
                      </a:cubicBezTo>
                      <a:cubicBezTo>
                        <a:pt x="1587" y="754"/>
                        <a:pt x="1677" y="677"/>
                        <a:pt x="1768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3" y="341"/>
                        <a:pt x="2180" y="277"/>
                        <a:pt x="2270" y="238"/>
                      </a:cubicBezTo>
                      <a:cubicBezTo>
                        <a:pt x="2348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2" y="109"/>
                      </a:cubicBezTo>
                      <a:cubicBezTo>
                        <a:pt x="2773" y="109"/>
                        <a:pt x="2838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7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67" y="187"/>
                        <a:pt x="2941" y="148"/>
                        <a:pt x="2915" y="109"/>
                      </a:cubicBezTo>
                      <a:cubicBezTo>
                        <a:pt x="2864" y="71"/>
                        <a:pt x="2799" y="32"/>
                        <a:pt x="2735" y="19"/>
                      </a:cubicBezTo>
                      <a:cubicBezTo>
                        <a:pt x="2680" y="10"/>
                        <a:pt x="2619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5" name="Google Shape;1815;p15"/>
                <p:cNvSpPr/>
                <p:nvPr/>
              </p:nvSpPr>
              <p:spPr>
                <a:xfrm>
                  <a:off x="305467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5" y="1"/>
                      </a:moveTo>
                      <a:cubicBezTo>
                        <a:pt x="2529" y="1"/>
                        <a:pt x="2503" y="2"/>
                        <a:pt x="2476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5" y="367"/>
                        <a:pt x="1625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0" y="831"/>
                        <a:pt x="942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26" y="844"/>
                        <a:pt x="336" y="818"/>
                        <a:pt x="271" y="780"/>
                      </a:cubicBezTo>
                      <a:cubicBezTo>
                        <a:pt x="207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78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4" y="883"/>
                      </a:cubicBezTo>
                      <a:cubicBezTo>
                        <a:pt x="271" y="935"/>
                        <a:pt x="374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4" y="1063"/>
                        <a:pt x="929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25" y="393"/>
                      </a:cubicBezTo>
                      <a:cubicBezTo>
                        <a:pt x="2089" y="341"/>
                        <a:pt x="2180" y="277"/>
                        <a:pt x="2257" y="238"/>
                      </a:cubicBezTo>
                      <a:cubicBezTo>
                        <a:pt x="2334" y="200"/>
                        <a:pt x="2425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76" y="148"/>
                      </a:cubicBezTo>
                      <a:cubicBezTo>
                        <a:pt x="2915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6" name="Google Shape;1816;p15"/>
                <p:cNvSpPr/>
                <p:nvPr/>
              </p:nvSpPr>
              <p:spPr>
                <a:xfrm>
                  <a:off x="3152940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7" y="251"/>
                        <a:pt x="2967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7" y="6"/>
                      </a:cubicBezTo>
                      <a:cubicBezTo>
                        <a:pt x="2374" y="19"/>
                        <a:pt x="2283" y="45"/>
                        <a:pt x="2180" y="84"/>
                      </a:cubicBezTo>
                      <a:cubicBezTo>
                        <a:pt x="2077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5" y="702"/>
                        <a:pt x="1174" y="754"/>
                        <a:pt x="1071" y="806"/>
                      </a:cubicBezTo>
                      <a:cubicBezTo>
                        <a:pt x="1033" y="818"/>
                        <a:pt x="981" y="831"/>
                        <a:pt x="929" y="844"/>
                      </a:cubicBezTo>
                      <a:cubicBezTo>
                        <a:pt x="891" y="857"/>
                        <a:pt x="839" y="870"/>
                        <a:pt x="788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4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3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9" y="432"/>
                        <a:pt x="156" y="419"/>
                        <a:pt x="143" y="419"/>
                      </a:cubicBezTo>
                      <a:cubicBezTo>
                        <a:pt x="131" y="416"/>
                        <a:pt x="119" y="414"/>
                        <a:pt x="108" y="414"/>
                      </a:cubicBezTo>
                      <a:cubicBezTo>
                        <a:pt x="74" y="414"/>
                        <a:pt x="46" y="431"/>
                        <a:pt x="27" y="470"/>
                      </a:cubicBezTo>
                      <a:cubicBezTo>
                        <a:pt x="1" y="535"/>
                        <a:pt x="1" y="612"/>
                        <a:pt x="27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2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8" y="947"/>
                        <a:pt x="1381" y="896"/>
                        <a:pt x="1484" y="818"/>
                      </a:cubicBezTo>
                      <a:cubicBezTo>
                        <a:pt x="1587" y="754"/>
                        <a:pt x="1664" y="677"/>
                        <a:pt x="1755" y="612"/>
                      </a:cubicBezTo>
                      <a:cubicBezTo>
                        <a:pt x="1858" y="535"/>
                        <a:pt x="1935" y="457"/>
                        <a:pt x="2013" y="393"/>
                      </a:cubicBezTo>
                      <a:cubicBezTo>
                        <a:pt x="2090" y="341"/>
                        <a:pt x="2167" y="277"/>
                        <a:pt x="2258" y="238"/>
                      </a:cubicBezTo>
                      <a:cubicBezTo>
                        <a:pt x="2335" y="200"/>
                        <a:pt x="2412" y="161"/>
                        <a:pt x="2503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41" y="148"/>
                        <a:pt x="2902" y="109"/>
                      </a:cubicBezTo>
                      <a:cubicBezTo>
                        <a:pt x="2851" y="71"/>
                        <a:pt x="2799" y="32"/>
                        <a:pt x="2735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7" name="Google Shape;1817;p15"/>
                <p:cNvSpPr/>
                <p:nvPr/>
              </p:nvSpPr>
              <p:spPr>
                <a:xfrm>
                  <a:off x="3251265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3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80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6" y="303"/>
                        <a:pt x="1703" y="367"/>
                        <a:pt x="1612" y="445"/>
                      </a:cubicBezTo>
                      <a:cubicBezTo>
                        <a:pt x="1535" y="509"/>
                        <a:pt x="1445" y="586"/>
                        <a:pt x="1354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19" y="818"/>
                        <a:pt x="980" y="831"/>
                        <a:pt x="929" y="844"/>
                      </a:cubicBezTo>
                      <a:cubicBezTo>
                        <a:pt x="877" y="857"/>
                        <a:pt x="826" y="870"/>
                        <a:pt x="787" y="870"/>
                      </a:cubicBezTo>
                      <a:cubicBezTo>
                        <a:pt x="684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91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4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6" y="414"/>
                      </a:cubicBezTo>
                      <a:cubicBezTo>
                        <a:pt x="69" y="414"/>
                        <a:pt x="3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0" y="1051"/>
                      </a:cubicBezTo>
                      <a:cubicBezTo>
                        <a:pt x="1032" y="1038"/>
                        <a:pt x="1097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4" y="754"/>
                        <a:pt x="1664" y="677"/>
                        <a:pt x="1754" y="612"/>
                      </a:cubicBezTo>
                      <a:cubicBezTo>
                        <a:pt x="1844" y="535"/>
                        <a:pt x="1922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489" y="135"/>
                      </a:cubicBezTo>
                      <a:cubicBezTo>
                        <a:pt x="2566" y="122"/>
                        <a:pt x="2631" y="109"/>
                        <a:pt x="2708" y="109"/>
                      </a:cubicBezTo>
                      <a:cubicBezTo>
                        <a:pt x="2760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8" y="148"/>
                        <a:pt x="2902" y="109"/>
                      </a:cubicBezTo>
                      <a:cubicBezTo>
                        <a:pt x="2850" y="71"/>
                        <a:pt x="2786" y="32"/>
                        <a:pt x="2721" y="19"/>
                      </a:cubicBezTo>
                      <a:cubicBezTo>
                        <a:pt x="2667" y="10"/>
                        <a:pt x="2605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8" name="Google Shape;1818;p15"/>
                <p:cNvSpPr/>
                <p:nvPr/>
              </p:nvSpPr>
              <p:spPr>
                <a:xfrm>
                  <a:off x="3348815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9" y="1"/>
                      </a:moveTo>
                      <a:cubicBezTo>
                        <a:pt x="2535" y="1"/>
                        <a:pt x="2511" y="2"/>
                        <a:pt x="2489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99" y="174"/>
                        <a:pt x="1908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57" y="586"/>
                        <a:pt x="1354" y="638"/>
                      </a:cubicBezTo>
                      <a:cubicBezTo>
                        <a:pt x="1277" y="702"/>
                        <a:pt x="1186" y="754"/>
                        <a:pt x="1083" y="806"/>
                      </a:cubicBezTo>
                      <a:cubicBezTo>
                        <a:pt x="1032" y="818"/>
                        <a:pt x="993" y="831"/>
                        <a:pt x="941" y="844"/>
                      </a:cubicBezTo>
                      <a:cubicBezTo>
                        <a:pt x="890" y="857"/>
                        <a:pt x="838" y="870"/>
                        <a:pt x="800" y="870"/>
                      </a:cubicBezTo>
                      <a:cubicBezTo>
                        <a:pt x="696" y="870"/>
                        <a:pt x="606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55" y="419"/>
                      </a:cubicBezTo>
                      <a:cubicBezTo>
                        <a:pt x="143" y="416"/>
                        <a:pt x="130" y="414"/>
                        <a:pt x="119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29" y="818"/>
                        <a:pt x="193" y="883"/>
                      </a:cubicBezTo>
                      <a:cubicBezTo>
                        <a:pt x="284" y="935"/>
                        <a:pt x="374" y="986"/>
                        <a:pt x="477" y="1012"/>
                      </a:cubicBezTo>
                      <a:cubicBezTo>
                        <a:pt x="580" y="1038"/>
                        <a:pt x="696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93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25" y="393"/>
                      </a:cubicBezTo>
                      <a:cubicBezTo>
                        <a:pt x="2102" y="341"/>
                        <a:pt x="2179" y="277"/>
                        <a:pt x="2270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79" y="122"/>
                        <a:pt x="2643" y="109"/>
                        <a:pt x="2721" y="109"/>
                      </a:cubicBezTo>
                      <a:cubicBezTo>
                        <a:pt x="2772" y="109"/>
                        <a:pt x="2837" y="122"/>
                        <a:pt x="2888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19" name="Google Shape;1819;p15"/>
                <p:cNvSpPr/>
                <p:nvPr/>
              </p:nvSpPr>
              <p:spPr>
                <a:xfrm>
                  <a:off x="3447081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93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3" y="857"/>
                      </a:cubicBezTo>
                      <a:cubicBezTo>
                        <a:pt x="413" y="844"/>
                        <a:pt x="336" y="818"/>
                        <a:pt x="258" y="780"/>
                      </a:cubicBezTo>
                      <a:cubicBezTo>
                        <a:pt x="194" y="754"/>
                        <a:pt x="142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7" y="535"/>
                        <a:pt x="1935" y="457"/>
                        <a:pt x="2012" y="393"/>
                      </a:cubicBezTo>
                      <a:cubicBezTo>
                        <a:pt x="2089" y="341"/>
                        <a:pt x="2167" y="277"/>
                        <a:pt x="2257" y="238"/>
                      </a:cubicBezTo>
                      <a:cubicBezTo>
                        <a:pt x="2334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2" y="174"/>
                        <a:pt x="2928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1" y="148"/>
                        <a:pt x="2902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0" name="Google Shape;1820;p15"/>
                <p:cNvSpPr/>
                <p:nvPr/>
              </p:nvSpPr>
              <p:spPr>
                <a:xfrm>
                  <a:off x="3545406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5" y="1"/>
                      </a:moveTo>
                      <a:cubicBezTo>
                        <a:pt x="2529" y="1"/>
                        <a:pt x="2502" y="2"/>
                        <a:pt x="2476" y="6"/>
                      </a:cubicBezTo>
                      <a:cubicBezTo>
                        <a:pt x="2386" y="19"/>
                        <a:pt x="2282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77" y="702"/>
                        <a:pt x="1173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71" y="780"/>
                      </a:cubicBezTo>
                      <a:cubicBezTo>
                        <a:pt x="206" y="754"/>
                        <a:pt x="142" y="702"/>
                        <a:pt x="103" y="651"/>
                      </a:cubicBezTo>
                      <a:cubicBezTo>
                        <a:pt x="77" y="612"/>
                        <a:pt x="65" y="548"/>
                        <a:pt x="77" y="509"/>
                      </a:cubicBezTo>
                      <a:cubicBezTo>
                        <a:pt x="77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1" y="414"/>
                        <a:pt x="49" y="431"/>
                        <a:pt x="39" y="470"/>
                      </a:cubicBezTo>
                      <a:cubicBezTo>
                        <a:pt x="0" y="535"/>
                        <a:pt x="0" y="612"/>
                        <a:pt x="39" y="677"/>
                      </a:cubicBezTo>
                      <a:cubicBezTo>
                        <a:pt x="65" y="754"/>
                        <a:pt x="116" y="818"/>
                        <a:pt x="193" y="883"/>
                      </a:cubicBezTo>
                      <a:cubicBezTo>
                        <a:pt x="271" y="935"/>
                        <a:pt x="374" y="986"/>
                        <a:pt x="464" y="1012"/>
                      </a:cubicBezTo>
                      <a:cubicBezTo>
                        <a:pt x="580" y="1038"/>
                        <a:pt x="683" y="1063"/>
                        <a:pt x="800" y="1063"/>
                      </a:cubicBezTo>
                      <a:cubicBezTo>
                        <a:pt x="864" y="1063"/>
                        <a:pt x="928" y="1051"/>
                        <a:pt x="980" y="1051"/>
                      </a:cubicBezTo>
                      <a:cubicBezTo>
                        <a:pt x="1045" y="1038"/>
                        <a:pt x="1109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24" y="161"/>
                        <a:pt x="2502" y="135"/>
                      </a:cubicBezTo>
                      <a:cubicBezTo>
                        <a:pt x="2566" y="122"/>
                        <a:pt x="2643" y="109"/>
                        <a:pt x="2721" y="109"/>
                      </a:cubicBezTo>
                      <a:cubicBezTo>
                        <a:pt x="2772" y="109"/>
                        <a:pt x="2824" y="122"/>
                        <a:pt x="2876" y="148"/>
                      </a:cubicBezTo>
                      <a:cubicBezTo>
                        <a:pt x="2914" y="174"/>
                        <a:pt x="2940" y="200"/>
                        <a:pt x="2953" y="225"/>
                      </a:cubicBezTo>
                      <a:cubicBezTo>
                        <a:pt x="2953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9" y="10"/>
                        <a:pt x="2618" y="1"/>
                        <a:pt x="2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1" name="Google Shape;1821;p15"/>
                <p:cNvSpPr/>
                <p:nvPr/>
              </p:nvSpPr>
              <p:spPr>
                <a:xfrm>
                  <a:off x="3642897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60" y="1"/>
                      </a:moveTo>
                      <a:cubicBezTo>
                        <a:pt x="2536" y="1"/>
                        <a:pt x="2512" y="2"/>
                        <a:pt x="2489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99" y="174"/>
                        <a:pt x="1909" y="238"/>
                      </a:cubicBezTo>
                      <a:cubicBezTo>
                        <a:pt x="1819" y="303"/>
                        <a:pt x="1716" y="367"/>
                        <a:pt x="1625" y="445"/>
                      </a:cubicBezTo>
                      <a:cubicBezTo>
                        <a:pt x="1548" y="509"/>
                        <a:pt x="1458" y="586"/>
                        <a:pt x="1368" y="638"/>
                      </a:cubicBezTo>
                      <a:cubicBezTo>
                        <a:pt x="1277" y="702"/>
                        <a:pt x="1187" y="754"/>
                        <a:pt x="1084" y="806"/>
                      </a:cubicBezTo>
                      <a:cubicBezTo>
                        <a:pt x="1032" y="818"/>
                        <a:pt x="994" y="831"/>
                        <a:pt x="942" y="844"/>
                      </a:cubicBezTo>
                      <a:cubicBezTo>
                        <a:pt x="890" y="857"/>
                        <a:pt x="839" y="870"/>
                        <a:pt x="800" y="870"/>
                      </a:cubicBezTo>
                      <a:cubicBezTo>
                        <a:pt x="697" y="870"/>
                        <a:pt x="607" y="870"/>
                        <a:pt x="504" y="857"/>
                      </a:cubicBezTo>
                      <a:cubicBezTo>
                        <a:pt x="426" y="844"/>
                        <a:pt x="349" y="818"/>
                        <a:pt x="271" y="780"/>
                      </a:cubicBezTo>
                      <a:cubicBezTo>
                        <a:pt x="207" y="754"/>
                        <a:pt x="155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68" y="419"/>
                        <a:pt x="155" y="419"/>
                      </a:cubicBezTo>
                      <a:cubicBezTo>
                        <a:pt x="143" y="416"/>
                        <a:pt x="131" y="414"/>
                        <a:pt x="119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84" y="935"/>
                        <a:pt x="375" y="986"/>
                        <a:pt x="478" y="1012"/>
                      </a:cubicBezTo>
                      <a:cubicBezTo>
                        <a:pt x="581" y="1038"/>
                        <a:pt x="697" y="1063"/>
                        <a:pt x="813" y="1063"/>
                      </a:cubicBezTo>
                      <a:cubicBezTo>
                        <a:pt x="865" y="1063"/>
                        <a:pt x="929" y="1051"/>
                        <a:pt x="994" y="1051"/>
                      </a:cubicBezTo>
                      <a:cubicBezTo>
                        <a:pt x="1045" y="1038"/>
                        <a:pt x="1110" y="1012"/>
                        <a:pt x="1174" y="999"/>
                      </a:cubicBezTo>
                      <a:cubicBezTo>
                        <a:pt x="1277" y="947"/>
                        <a:pt x="1393" y="896"/>
                        <a:pt x="1496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25" y="393"/>
                      </a:cubicBezTo>
                      <a:cubicBezTo>
                        <a:pt x="2102" y="341"/>
                        <a:pt x="2180" y="277"/>
                        <a:pt x="2270" y="238"/>
                      </a:cubicBezTo>
                      <a:cubicBezTo>
                        <a:pt x="2347" y="200"/>
                        <a:pt x="2425" y="161"/>
                        <a:pt x="2502" y="135"/>
                      </a:cubicBezTo>
                      <a:cubicBezTo>
                        <a:pt x="2580" y="122"/>
                        <a:pt x="2644" y="109"/>
                        <a:pt x="2721" y="109"/>
                      </a:cubicBezTo>
                      <a:cubicBezTo>
                        <a:pt x="2773" y="109"/>
                        <a:pt x="2837" y="122"/>
                        <a:pt x="2889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66" y="238"/>
                        <a:pt x="2966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66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8" y="1"/>
                        <a:pt x="256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2" name="Google Shape;1822;p15"/>
                <p:cNvSpPr/>
                <p:nvPr/>
              </p:nvSpPr>
              <p:spPr>
                <a:xfrm>
                  <a:off x="3741222" y="648922"/>
                  <a:ext cx="17664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6" h="1064" extrusionOk="0">
                      <a:moveTo>
                        <a:pt x="2553" y="1"/>
                      </a:moveTo>
                      <a:cubicBezTo>
                        <a:pt x="2528" y="1"/>
                        <a:pt x="2502" y="2"/>
                        <a:pt x="2476" y="6"/>
                      </a:cubicBezTo>
                      <a:cubicBezTo>
                        <a:pt x="2386" y="19"/>
                        <a:pt x="2283" y="45"/>
                        <a:pt x="2192" y="84"/>
                      </a:cubicBezTo>
                      <a:cubicBezTo>
                        <a:pt x="2089" y="122"/>
                        <a:pt x="1986" y="174"/>
                        <a:pt x="1896" y="238"/>
                      </a:cubicBezTo>
                      <a:cubicBezTo>
                        <a:pt x="1805" y="303"/>
                        <a:pt x="1715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83" y="806"/>
                      </a:cubicBezTo>
                      <a:cubicBezTo>
                        <a:pt x="1032" y="818"/>
                        <a:pt x="980" y="831"/>
                        <a:pt x="941" y="844"/>
                      </a:cubicBezTo>
                      <a:cubicBezTo>
                        <a:pt x="890" y="857"/>
                        <a:pt x="838" y="870"/>
                        <a:pt x="787" y="870"/>
                      </a:cubicBezTo>
                      <a:cubicBezTo>
                        <a:pt x="696" y="870"/>
                        <a:pt x="593" y="870"/>
                        <a:pt x="503" y="857"/>
                      </a:cubicBezTo>
                      <a:cubicBezTo>
                        <a:pt x="426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103" y="651"/>
                      </a:cubicBezTo>
                      <a:cubicBezTo>
                        <a:pt x="65" y="612"/>
                        <a:pt x="65" y="548"/>
                        <a:pt x="65" y="509"/>
                      </a:cubicBezTo>
                      <a:cubicBezTo>
                        <a:pt x="78" y="470"/>
                        <a:pt x="103" y="445"/>
                        <a:pt x="142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3" y="416"/>
                        <a:pt x="123" y="414"/>
                        <a:pt x="113" y="414"/>
                      </a:cubicBezTo>
                      <a:cubicBezTo>
                        <a:pt x="80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80" y="1038"/>
                        <a:pt x="684" y="1063"/>
                        <a:pt x="800" y="1063"/>
                      </a:cubicBezTo>
                      <a:cubicBezTo>
                        <a:pt x="864" y="1063"/>
                        <a:pt x="916" y="1051"/>
                        <a:pt x="980" y="1051"/>
                      </a:cubicBezTo>
                      <a:cubicBezTo>
                        <a:pt x="1045" y="1038"/>
                        <a:pt x="1096" y="1012"/>
                        <a:pt x="1161" y="999"/>
                      </a:cubicBezTo>
                      <a:cubicBezTo>
                        <a:pt x="1277" y="947"/>
                        <a:pt x="1380" y="896"/>
                        <a:pt x="1483" y="818"/>
                      </a:cubicBezTo>
                      <a:cubicBezTo>
                        <a:pt x="1586" y="754"/>
                        <a:pt x="1676" y="677"/>
                        <a:pt x="1767" y="612"/>
                      </a:cubicBezTo>
                      <a:cubicBezTo>
                        <a:pt x="1857" y="535"/>
                        <a:pt x="1934" y="457"/>
                        <a:pt x="2012" y="393"/>
                      </a:cubicBezTo>
                      <a:cubicBezTo>
                        <a:pt x="2089" y="341"/>
                        <a:pt x="2179" y="277"/>
                        <a:pt x="2257" y="238"/>
                      </a:cubicBezTo>
                      <a:cubicBezTo>
                        <a:pt x="2334" y="200"/>
                        <a:pt x="2411" y="161"/>
                        <a:pt x="2502" y="135"/>
                      </a:cubicBezTo>
                      <a:cubicBezTo>
                        <a:pt x="2566" y="122"/>
                        <a:pt x="2644" y="109"/>
                        <a:pt x="2721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53" y="225"/>
                      </a:cubicBezTo>
                      <a:cubicBezTo>
                        <a:pt x="2953" y="238"/>
                        <a:pt x="2953" y="251"/>
                        <a:pt x="2966" y="264"/>
                      </a:cubicBezTo>
                      <a:cubicBezTo>
                        <a:pt x="2966" y="251"/>
                        <a:pt x="2966" y="238"/>
                        <a:pt x="2966" y="225"/>
                      </a:cubicBezTo>
                      <a:cubicBezTo>
                        <a:pt x="2953" y="187"/>
                        <a:pt x="2940" y="148"/>
                        <a:pt x="2914" y="109"/>
                      </a:cubicBezTo>
                      <a:cubicBezTo>
                        <a:pt x="2863" y="71"/>
                        <a:pt x="2798" y="32"/>
                        <a:pt x="2734" y="19"/>
                      </a:cubicBezTo>
                      <a:cubicBezTo>
                        <a:pt x="2670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3" name="Google Shape;1823;p15"/>
                <p:cNvSpPr/>
                <p:nvPr/>
              </p:nvSpPr>
              <p:spPr>
                <a:xfrm>
                  <a:off x="3839488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954" y="225"/>
                      </a:moveTo>
                      <a:cubicBezTo>
                        <a:pt x="2954" y="238"/>
                        <a:pt x="2954" y="251"/>
                        <a:pt x="2954" y="264"/>
                      </a:cubicBezTo>
                      <a:cubicBezTo>
                        <a:pt x="2966" y="251"/>
                        <a:pt x="2966" y="238"/>
                        <a:pt x="2954" y="225"/>
                      </a:cubicBezTo>
                      <a:close/>
                      <a:moveTo>
                        <a:pt x="2553" y="1"/>
                      </a:moveTo>
                      <a:cubicBezTo>
                        <a:pt x="2528" y="1"/>
                        <a:pt x="2503" y="2"/>
                        <a:pt x="2476" y="6"/>
                      </a:cubicBezTo>
                      <a:cubicBezTo>
                        <a:pt x="2373" y="19"/>
                        <a:pt x="2283" y="45"/>
                        <a:pt x="2180" y="84"/>
                      </a:cubicBezTo>
                      <a:cubicBezTo>
                        <a:pt x="2077" y="122"/>
                        <a:pt x="1986" y="174"/>
                        <a:pt x="1896" y="238"/>
                      </a:cubicBezTo>
                      <a:cubicBezTo>
                        <a:pt x="1806" y="303"/>
                        <a:pt x="1716" y="367"/>
                        <a:pt x="1625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64" y="702"/>
                        <a:pt x="1174" y="754"/>
                        <a:pt x="1071" y="806"/>
                      </a:cubicBezTo>
                      <a:cubicBezTo>
                        <a:pt x="1032" y="818"/>
                        <a:pt x="981" y="831"/>
                        <a:pt x="929" y="844"/>
                      </a:cubicBezTo>
                      <a:cubicBezTo>
                        <a:pt x="890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13" y="844"/>
                        <a:pt x="336" y="818"/>
                        <a:pt x="259" y="780"/>
                      </a:cubicBezTo>
                      <a:cubicBezTo>
                        <a:pt x="194" y="754"/>
                        <a:pt x="143" y="702"/>
                        <a:pt x="104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5" y="419"/>
                        <a:pt x="143" y="419"/>
                      </a:cubicBezTo>
                      <a:cubicBezTo>
                        <a:pt x="130" y="416"/>
                        <a:pt x="119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1" y="535"/>
                        <a:pt x="1" y="612"/>
                        <a:pt x="26" y="677"/>
                      </a:cubicBezTo>
                      <a:cubicBezTo>
                        <a:pt x="65" y="754"/>
                        <a:pt x="117" y="818"/>
                        <a:pt x="194" y="883"/>
                      </a:cubicBezTo>
                      <a:cubicBezTo>
                        <a:pt x="271" y="935"/>
                        <a:pt x="362" y="986"/>
                        <a:pt x="465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2" y="1063"/>
                        <a:pt x="916" y="1051"/>
                        <a:pt x="981" y="1051"/>
                      </a:cubicBezTo>
                      <a:cubicBezTo>
                        <a:pt x="1045" y="1038"/>
                        <a:pt x="1097" y="1012"/>
                        <a:pt x="1161" y="999"/>
                      </a:cubicBezTo>
                      <a:cubicBezTo>
                        <a:pt x="1277" y="947"/>
                        <a:pt x="1380" y="896"/>
                        <a:pt x="1484" y="818"/>
                      </a:cubicBezTo>
                      <a:cubicBezTo>
                        <a:pt x="1587" y="754"/>
                        <a:pt x="1664" y="677"/>
                        <a:pt x="1754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67" y="277"/>
                        <a:pt x="2257" y="238"/>
                      </a:cubicBezTo>
                      <a:cubicBezTo>
                        <a:pt x="2335" y="200"/>
                        <a:pt x="2412" y="161"/>
                        <a:pt x="2502" y="135"/>
                      </a:cubicBezTo>
                      <a:cubicBezTo>
                        <a:pt x="2567" y="122"/>
                        <a:pt x="2644" y="109"/>
                        <a:pt x="2709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02" y="174"/>
                        <a:pt x="2928" y="200"/>
                        <a:pt x="2954" y="225"/>
                      </a:cubicBezTo>
                      <a:cubicBezTo>
                        <a:pt x="2954" y="187"/>
                        <a:pt x="2928" y="148"/>
                        <a:pt x="2902" y="109"/>
                      </a:cubicBezTo>
                      <a:cubicBezTo>
                        <a:pt x="2850" y="71"/>
                        <a:pt x="2799" y="32"/>
                        <a:pt x="2734" y="19"/>
                      </a:cubicBezTo>
                      <a:cubicBezTo>
                        <a:pt x="2671" y="10"/>
                        <a:pt x="2613" y="1"/>
                        <a:pt x="255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4" name="Google Shape;1824;p15"/>
                <p:cNvSpPr/>
                <p:nvPr/>
              </p:nvSpPr>
              <p:spPr>
                <a:xfrm>
                  <a:off x="3937813" y="648922"/>
                  <a:ext cx="175925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1064" extrusionOk="0">
                      <a:moveTo>
                        <a:pt x="2547" y="1"/>
                      </a:moveTo>
                      <a:cubicBezTo>
                        <a:pt x="2522" y="1"/>
                        <a:pt x="2499" y="2"/>
                        <a:pt x="2476" y="6"/>
                      </a:cubicBezTo>
                      <a:cubicBezTo>
                        <a:pt x="2373" y="19"/>
                        <a:pt x="2270" y="45"/>
                        <a:pt x="2179" y="84"/>
                      </a:cubicBezTo>
                      <a:cubicBezTo>
                        <a:pt x="2076" y="122"/>
                        <a:pt x="1986" y="174"/>
                        <a:pt x="1896" y="238"/>
                      </a:cubicBezTo>
                      <a:cubicBezTo>
                        <a:pt x="1805" y="303"/>
                        <a:pt x="1702" y="367"/>
                        <a:pt x="1625" y="445"/>
                      </a:cubicBezTo>
                      <a:cubicBezTo>
                        <a:pt x="1535" y="509"/>
                        <a:pt x="1444" y="586"/>
                        <a:pt x="1354" y="638"/>
                      </a:cubicBezTo>
                      <a:cubicBezTo>
                        <a:pt x="1264" y="702"/>
                        <a:pt x="1174" y="754"/>
                        <a:pt x="1070" y="806"/>
                      </a:cubicBezTo>
                      <a:cubicBezTo>
                        <a:pt x="1032" y="818"/>
                        <a:pt x="980" y="831"/>
                        <a:pt x="929" y="844"/>
                      </a:cubicBezTo>
                      <a:cubicBezTo>
                        <a:pt x="877" y="857"/>
                        <a:pt x="838" y="870"/>
                        <a:pt x="787" y="870"/>
                      </a:cubicBezTo>
                      <a:cubicBezTo>
                        <a:pt x="684" y="870"/>
                        <a:pt x="593" y="870"/>
                        <a:pt x="490" y="857"/>
                      </a:cubicBezTo>
                      <a:cubicBezTo>
                        <a:pt x="413" y="844"/>
                        <a:pt x="335" y="818"/>
                        <a:pt x="258" y="780"/>
                      </a:cubicBezTo>
                      <a:cubicBezTo>
                        <a:pt x="194" y="754"/>
                        <a:pt x="142" y="702"/>
                        <a:pt x="90" y="651"/>
                      </a:cubicBezTo>
                      <a:cubicBezTo>
                        <a:pt x="65" y="612"/>
                        <a:pt x="52" y="548"/>
                        <a:pt x="65" y="509"/>
                      </a:cubicBezTo>
                      <a:cubicBezTo>
                        <a:pt x="65" y="470"/>
                        <a:pt x="103" y="445"/>
                        <a:pt x="129" y="445"/>
                      </a:cubicBezTo>
                      <a:lnTo>
                        <a:pt x="168" y="445"/>
                      </a:lnTo>
                      <a:cubicBezTo>
                        <a:pt x="168" y="432"/>
                        <a:pt x="155" y="419"/>
                        <a:pt x="142" y="419"/>
                      </a:cubicBezTo>
                      <a:cubicBezTo>
                        <a:pt x="130" y="416"/>
                        <a:pt x="118" y="414"/>
                        <a:pt x="108" y="414"/>
                      </a:cubicBezTo>
                      <a:cubicBezTo>
                        <a:pt x="73" y="414"/>
                        <a:pt x="46" y="431"/>
                        <a:pt x="26" y="470"/>
                      </a:cubicBezTo>
                      <a:cubicBezTo>
                        <a:pt x="0" y="535"/>
                        <a:pt x="0" y="612"/>
                        <a:pt x="26" y="677"/>
                      </a:cubicBezTo>
                      <a:cubicBezTo>
                        <a:pt x="65" y="754"/>
                        <a:pt x="116" y="818"/>
                        <a:pt x="194" y="883"/>
                      </a:cubicBezTo>
                      <a:cubicBezTo>
                        <a:pt x="271" y="935"/>
                        <a:pt x="361" y="986"/>
                        <a:pt x="464" y="1012"/>
                      </a:cubicBezTo>
                      <a:cubicBezTo>
                        <a:pt x="568" y="1038"/>
                        <a:pt x="684" y="1063"/>
                        <a:pt x="800" y="1063"/>
                      </a:cubicBezTo>
                      <a:cubicBezTo>
                        <a:pt x="851" y="1063"/>
                        <a:pt x="916" y="1051"/>
                        <a:pt x="980" y="1051"/>
                      </a:cubicBezTo>
                      <a:cubicBezTo>
                        <a:pt x="1032" y="1038"/>
                        <a:pt x="1096" y="1012"/>
                        <a:pt x="1161" y="999"/>
                      </a:cubicBezTo>
                      <a:cubicBezTo>
                        <a:pt x="1264" y="947"/>
                        <a:pt x="1380" y="896"/>
                        <a:pt x="1483" y="818"/>
                      </a:cubicBezTo>
                      <a:cubicBezTo>
                        <a:pt x="1573" y="754"/>
                        <a:pt x="1664" y="677"/>
                        <a:pt x="1754" y="612"/>
                      </a:cubicBezTo>
                      <a:cubicBezTo>
                        <a:pt x="1844" y="535"/>
                        <a:pt x="1921" y="457"/>
                        <a:pt x="2012" y="393"/>
                      </a:cubicBezTo>
                      <a:cubicBezTo>
                        <a:pt x="2089" y="341"/>
                        <a:pt x="2166" y="277"/>
                        <a:pt x="2257" y="238"/>
                      </a:cubicBezTo>
                      <a:cubicBezTo>
                        <a:pt x="2334" y="200"/>
                        <a:pt x="2411" y="161"/>
                        <a:pt x="2489" y="135"/>
                      </a:cubicBezTo>
                      <a:cubicBezTo>
                        <a:pt x="2566" y="122"/>
                        <a:pt x="2644" y="109"/>
                        <a:pt x="2708" y="109"/>
                      </a:cubicBezTo>
                      <a:cubicBezTo>
                        <a:pt x="2773" y="109"/>
                        <a:pt x="2824" y="122"/>
                        <a:pt x="2876" y="148"/>
                      </a:cubicBezTo>
                      <a:cubicBezTo>
                        <a:pt x="2901" y="174"/>
                        <a:pt x="2927" y="200"/>
                        <a:pt x="2940" y="225"/>
                      </a:cubicBezTo>
                      <a:cubicBezTo>
                        <a:pt x="2953" y="238"/>
                        <a:pt x="2953" y="251"/>
                        <a:pt x="2953" y="264"/>
                      </a:cubicBezTo>
                      <a:cubicBezTo>
                        <a:pt x="2953" y="251"/>
                        <a:pt x="2953" y="238"/>
                        <a:pt x="2953" y="225"/>
                      </a:cubicBezTo>
                      <a:cubicBezTo>
                        <a:pt x="2953" y="187"/>
                        <a:pt x="2927" y="148"/>
                        <a:pt x="2901" y="109"/>
                      </a:cubicBezTo>
                      <a:cubicBezTo>
                        <a:pt x="2850" y="71"/>
                        <a:pt x="2798" y="32"/>
                        <a:pt x="2734" y="19"/>
                      </a:cubicBezTo>
                      <a:cubicBezTo>
                        <a:pt x="2670" y="10"/>
                        <a:pt x="2606" y="1"/>
                        <a:pt x="254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25" name="Google Shape;1825;p15"/>
                <p:cNvSpPr/>
                <p:nvPr/>
              </p:nvSpPr>
              <p:spPr>
                <a:xfrm>
                  <a:off x="4035304" y="648922"/>
                  <a:ext cx="176700" cy="6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7" h="1064" extrusionOk="0">
                      <a:moveTo>
                        <a:pt x="2556" y="1"/>
                      </a:moveTo>
                      <a:cubicBezTo>
                        <a:pt x="2529" y="1"/>
                        <a:pt x="2503" y="2"/>
                        <a:pt x="2477" y="6"/>
                      </a:cubicBezTo>
                      <a:cubicBezTo>
                        <a:pt x="2386" y="19"/>
                        <a:pt x="2283" y="45"/>
                        <a:pt x="2193" y="84"/>
                      </a:cubicBezTo>
                      <a:cubicBezTo>
                        <a:pt x="2090" y="122"/>
                        <a:pt x="1987" y="174"/>
                        <a:pt x="1896" y="238"/>
                      </a:cubicBezTo>
                      <a:cubicBezTo>
                        <a:pt x="1806" y="303"/>
                        <a:pt x="1716" y="367"/>
                        <a:pt x="1626" y="445"/>
                      </a:cubicBezTo>
                      <a:cubicBezTo>
                        <a:pt x="1535" y="509"/>
                        <a:pt x="1445" y="586"/>
                        <a:pt x="1355" y="638"/>
                      </a:cubicBezTo>
                      <a:cubicBezTo>
                        <a:pt x="1277" y="702"/>
                        <a:pt x="1174" y="754"/>
                        <a:pt x="1084" y="806"/>
                      </a:cubicBezTo>
                      <a:cubicBezTo>
                        <a:pt x="1032" y="818"/>
                        <a:pt x="981" y="831"/>
                        <a:pt x="942" y="844"/>
                      </a:cubicBezTo>
                      <a:cubicBezTo>
                        <a:pt x="891" y="857"/>
                        <a:pt x="839" y="870"/>
                        <a:pt x="787" y="870"/>
                      </a:cubicBezTo>
                      <a:cubicBezTo>
                        <a:pt x="697" y="870"/>
                        <a:pt x="594" y="870"/>
                        <a:pt x="504" y="857"/>
                      </a:cubicBezTo>
                      <a:cubicBezTo>
                        <a:pt x="426" y="844"/>
                        <a:pt x="336" y="818"/>
                        <a:pt x="272" y="780"/>
                      </a:cubicBezTo>
                      <a:cubicBezTo>
                        <a:pt x="207" y="754"/>
                        <a:pt x="143" y="702"/>
                        <a:pt x="104" y="651"/>
                      </a:cubicBezTo>
                      <a:cubicBezTo>
                        <a:pt x="78" y="612"/>
                        <a:pt x="65" y="548"/>
                        <a:pt x="78" y="509"/>
                      </a:cubicBezTo>
                      <a:cubicBezTo>
                        <a:pt x="78" y="470"/>
                        <a:pt x="104" y="445"/>
                        <a:pt x="143" y="445"/>
                      </a:cubicBezTo>
                      <a:lnTo>
                        <a:pt x="181" y="445"/>
                      </a:lnTo>
                      <a:cubicBezTo>
                        <a:pt x="168" y="432"/>
                        <a:pt x="156" y="419"/>
                        <a:pt x="143" y="419"/>
                      </a:cubicBezTo>
                      <a:cubicBezTo>
                        <a:pt x="134" y="416"/>
                        <a:pt x="124" y="414"/>
                        <a:pt x="114" y="414"/>
                      </a:cubicBezTo>
                      <a:cubicBezTo>
                        <a:pt x="82" y="414"/>
                        <a:pt x="49" y="431"/>
                        <a:pt x="39" y="470"/>
                      </a:cubicBezTo>
                      <a:cubicBezTo>
                        <a:pt x="1" y="535"/>
                        <a:pt x="1" y="612"/>
                        <a:pt x="39" y="677"/>
                      </a:cubicBezTo>
                      <a:cubicBezTo>
                        <a:pt x="65" y="754"/>
                        <a:pt x="130" y="818"/>
                        <a:pt x="194" y="883"/>
                      </a:cubicBezTo>
                      <a:cubicBezTo>
                        <a:pt x="272" y="935"/>
                        <a:pt x="375" y="986"/>
                        <a:pt x="465" y="1012"/>
                      </a:cubicBezTo>
                      <a:cubicBezTo>
                        <a:pt x="581" y="1038"/>
                        <a:pt x="684" y="1063"/>
                        <a:pt x="800" y="1063"/>
                      </a:cubicBezTo>
                      <a:cubicBezTo>
                        <a:pt x="865" y="1063"/>
                        <a:pt x="929" y="1051"/>
                        <a:pt x="981" y="1051"/>
                      </a:cubicBezTo>
                      <a:cubicBezTo>
                        <a:pt x="1045" y="1038"/>
                        <a:pt x="1110" y="1012"/>
                        <a:pt x="1161" y="999"/>
                      </a:cubicBezTo>
                      <a:cubicBezTo>
                        <a:pt x="1277" y="947"/>
                        <a:pt x="1381" y="896"/>
                        <a:pt x="1484" y="818"/>
                      </a:cubicBezTo>
                      <a:cubicBezTo>
                        <a:pt x="1587" y="754"/>
                        <a:pt x="1677" y="677"/>
                        <a:pt x="1767" y="612"/>
                      </a:cubicBezTo>
                      <a:cubicBezTo>
                        <a:pt x="1858" y="535"/>
                        <a:pt x="1935" y="457"/>
                        <a:pt x="2012" y="393"/>
                      </a:cubicBezTo>
                      <a:cubicBezTo>
                        <a:pt x="2090" y="341"/>
                        <a:pt x="2180" y="277"/>
                        <a:pt x="2257" y="238"/>
                      </a:cubicBezTo>
                      <a:cubicBezTo>
                        <a:pt x="2335" y="200"/>
                        <a:pt x="2425" y="161"/>
                        <a:pt x="2502" y="135"/>
                      </a:cubicBezTo>
                      <a:cubicBezTo>
                        <a:pt x="2567" y="122"/>
                        <a:pt x="2644" y="109"/>
                        <a:pt x="2722" y="109"/>
                      </a:cubicBezTo>
                      <a:cubicBezTo>
                        <a:pt x="2773" y="109"/>
                        <a:pt x="2825" y="122"/>
                        <a:pt x="2876" y="148"/>
                      </a:cubicBezTo>
                      <a:cubicBezTo>
                        <a:pt x="2915" y="174"/>
                        <a:pt x="2941" y="200"/>
                        <a:pt x="2954" y="225"/>
                      </a:cubicBezTo>
                      <a:cubicBezTo>
                        <a:pt x="2954" y="238"/>
                        <a:pt x="2967" y="251"/>
                        <a:pt x="2967" y="264"/>
                      </a:cubicBezTo>
                      <a:cubicBezTo>
                        <a:pt x="2967" y="251"/>
                        <a:pt x="2967" y="238"/>
                        <a:pt x="2967" y="225"/>
                      </a:cubicBezTo>
                      <a:cubicBezTo>
                        <a:pt x="2954" y="187"/>
                        <a:pt x="2941" y="148"/>
                        <a:pt x="2915" y="109"/>
                      </a:cubicBezTo>
                      <a:cubicBezTo>
                        <a:pt x="2863" y="71"/>
                        <a:pt x="2799" y="32"/>
                        <a:pt x="2734" y="19"/>
                      </a:cubicBezTo>
                      <a:cubicBezTo>
                        <a:pt x="2680" y="10"/>
                        <a:pt x="2619" y="1"/>
                        <a:pt x="255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1826" name="Google Shape;182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608" y="-56525"/>
            <a:ext cx="1597433" cy="119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69825" y="3787925"/>
            <a:ext cx="1392451" cy="104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ACD07-019B-4A3B-93FD-B21DA37B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EB303-120C-45A3-81BA-6EE4818C1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F240E-F750-4E68-A639-804EF5A66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FB03E-ECE9-43E2-81C1-4EE29340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737AE-97DA-4772-9FB5-C2F01CE9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346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EDA7E-8F19-41B7-A877-D621BE32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4E20A-E41A-4953-AC3C-44AB2728F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263A2-5F3C-407B-8B37-04C0A6538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61AC-640B-4DD5-82C7-BFFD50D8C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AD95A-0D3D-4BA0-8FB2-AB8B0E7FC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6725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C7AB9-1EB4-452D-9850-A693C17FB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3E7F1-4463-4131-A891-4960173A0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D65830-F7AC-4D04-9AF3-579C4C107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E3941-ABF8-45D2-95EE-338F55F5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5B814-E4BF-4A6F-9843-ACC7BC845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04A20-AB77-4D77-A116-F83C3EE3A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209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9303E-5D5E-4639-A7BC-1A2BB2D60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34C7D-FC87-41D5-8D30-8823E1EA0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63551-0815-4DA0-84DC-4EF991663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220D73-9553-480A-A6CC-C4E362F3F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9FE510-B2D4-4C9C-8069-40B3A16B6D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D82449-23C5-45B9-BFAE-AD18CBD6E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FCE1E9-9EEB-4FF6-BE9A-0FE42503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5F379B-6EF9-4E97-9864-F719D3663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4123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317B9-3DE3-4884-AE51-5F7EDBA65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02E83-50C1-4579-8C48-3199E95D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9819C9-8A9B-4FE9-BBEF-427D8484C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DE034A-E370-4689-8733-66F546FBC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917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DCA5F-AEE7-4831-AC44-1C2767277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9956C-9590-41B0-A439-32020EB0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5CA24D-5B31-43AC-9BFC-A06FA445A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900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AEFC6-2559-4DA2-8C3C-E6609B9DA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703F1-50C3-4C39-A17D-C193C3559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DBCC9-986C-4794-A36C-DCE987484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769AB-203B-4167-919A-57D6D935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C1F97-E222-4D2C-B9C0-FE9EC7173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AA316-3B85-4768-B8C4-F3030ECE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131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42567-37A1-4FB4-8872-9460D8D18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B9BD53-0DF0-4121-89D7-51B834B480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E6D3A-B859-4167-B2CB-8CB4FB75D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ED1E13-47C8-4974-ACFF-E9F767553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E3042B-E228-46A6-8A98-E2DAE4C3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AE6DFE-17DF-4F6D-BC27-828A79469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501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4AB07-0963-4E25-BC3F-729AD6657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55A80-8C9C-4BFD-AFE3-4DEF005053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4411A-802B-45C8-823B-63E9E1A92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701EC-2C13-422A-90C6-A4C06FE1F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6E1F2-D5CF-48B3-ACA3-7C51C694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47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AA9A8C-67C6-4BF5-80FE-48FA46B25B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AB9AF2-A6E8-48DF-92A7-9DD8E92591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D4D3B-0CE1-432C-8C71-4DEA81E95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375F8-A58D-44A8-88AD-7AB17A018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8BAFC-5D42-4B10-AF33-1BFFF748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9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2">
    <p:spTree>
      <p:nvGrpSpPr>
        <p:cNvPr id="1" name="Shape 3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9" name="Google Shape;3929;p33"/>
          <p:cNvPicPr preferRelativeResize="0"/>
          <p:nvPr/>
        </p:nvPicPr>
        <p:blipFill rotWithShape="1">
          <a:blip r:embed="rId2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0" name="Google Shape;3930;p33"/>
          <p:cNvPicPr preferRelativeResize="0"/>
          <p:nvPr/>
        </p:nvPicPr>
        <p:blipFill rotWithShape="1">
          <a:blip r:embed="rId3">
            <a:alphaModFix/>
          </a:blip>
          <a:srcRect l="21203" t="7587" r="29576" b="27232"/>
          <a:stretch/>
        </p:blipFill>
        <p:spPr>
          <a:xfrm>
            <a:off x="-129425" y="2507375"/>
            <a:ext cx="1586774" cy="157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674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881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1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290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537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201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8058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223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554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332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7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" name="Google Shape;3932;p34"/>
          <p:cNvPicPr preferRelativeResize="0"/>
          <p:nvPr/>
        </p:nvPicPr>
        <p:blipFill rotWithShape="1">
          <a:blip r:embed="rId3">
            <a:alphaModFix/>
          </a:blip>
          <a:srcRect t="7798" b="780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8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35.xml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6.xml"/><Relationship Id="rId3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ondamento"/>
              <a:buNone/>
              <a:defRPr sz="3000" b="1">
                <a:solidFill>
                  <a:schemeClr val="dk1"/>
                </a:solidFill>
                <a:latin typeface="Fondamento"/>
                <a:ea typeface="Fondamento"/>
                <a:cs typeface="Fondamento"/>
                <a:sym typeface="Fondamen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●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○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mmissioner"/>
              <a:buChar char="■"/>
              <a:defRPr>
                <a:solidFill>
                  <a:schemeClr val="dk2"/>
                </a:solidFill>
                <a:latin typeface="Commissioner"/>
                <a:ea typeface="Commissioner"/>
                <a:cs typeface="Commissioner"/>
                <a:sym typeface="Commission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59" r:id="rId5"/>
    <p:sldLayoutId id="2147483660" r:id="rId6"/>
    <p:sldLayoutId id="2147483661" r:id="rId7"/>
    <p:sldLayoutId id="2147483679" r:id="rId8"/>
    <p:sldLayoutId id="214748368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59163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dvent Pro"/>
              <a:buNone/>
              <a:defRPr sz="2800" b="1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dvent Pro"/>
              <a:buChar char="●"/>
              <a:defRPr sz="1800"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●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dvent Pro"/>
              <a:buChar char="○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dvent Pro"/>
              <a:buChar char="■"/>
              <a:defRPr>
                <a:solidFill>
                  <a:schemeClr val="lt2"/>
                </a:solidFill>
                <a:latin typeface="Advent Pro"/>
                <a:ea typeface="Advent Pro"/>
                <a:cs typeface="Advent Pro"/>
                <a:sym typeface="Advent Pr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57272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741" r:id="rId26"/>
    <p:sldLayoutId id="2147483742" r:id="rId27"/>
    <p:sldLayoutId id="2147483743" r:id="rId28"/>
    <p:sldLayoutId id="2147483744" r:id="rId29"/>
    <p:sldLayoutId id="2147483745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B4BE94-336A-4193-AE23-9880A847A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885C2-BFC1-4C8E-8819-4E23B8743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3BD54-6050-4EC9-9496-D128D5CD55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AF024-DAF1-4E3C-A679-05DEF84BA977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246CE-13EF-4F54-A790-95D99771F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23CDF-CE0D-43A9-8649-B0538628D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5CA6C-F13F-4B25-87AF-F16D94D17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D0EBB-87F6-418F-B326-C8B29B7DC95F}" type="datetimeFigureOut">
              <a:rPr lang="en-US" smtClean="0"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6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5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slideLayout" Target="../slideLayouts/slideLayout80.xml"/><Relationship Id="rId7" Type="http://schemas.openxmlformats.org/officeDocument/2006/relationships/slide" Target="slide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slide" Target="slide23.xml"/><Relationship Id="rId18" Type="http://schemas.openxmlformats.org/officeDocument/2006/relationships/image" Target="../media/image40.png"/><Relationship Id="rId3" Type="http://schemas.microsoft.com/office/2007/relationships/media" Target="../media/media5.wav"/><Relationship Id="rId7" Type="http://schemas.openxmlformats.org/officeDocument/2006/relationships/image" Target="../media/image36.png"/><Relationship Id="rId12" Type="http://schemas.openxmlformats.org/officeDocument/2006/relationships/image" Target="../media/image38.png"/><Relationship Id="rId17" Type="http://schemas.openxmlformats.org/officeDocument/2006/relationships/slide" Target="slide22.xml"/><Relationship Id="rId2" Type="http://schemas.microsoft.com/office/2007/relationships/media" Target="../media/media4.wav"/><Relationship Id="rId16" Type="http://schemas.openxmlformats.org/officeDocument/2006/relationships/image" Target="../media/image31.gif"/><Relationship Id="rId1" Type="http://schemas.openxmlformats.org/officeDocument/2006/relationships/audio" Target="NULL" TargetMode="External"/><Relationship Id="rId6" Type="http://schemas.openxmlformats.org/officeDocument/2006/relationships/image" Target="../media/image35.png"/><Relationship Id="rId11" Type="http://schemas.openxmlformats.org/officeDocument/2006/relationships/slide" Target="slide21.xml"/><Relationship Id="rId5" Type="http://schemas.openxmlformats.org/officeDocument/2006/relationships/slideLayout" Target="../slideLayouts/slideLayout80.xml"/><Relationship Id="rId15" Type="http://schemas.openxmlformats.org/officeDocument/2006/relationships/slide" Target="slide8.xml"/><Relationship Id="rId10" Type="http://schemas.openxmlformats.org/officeDocument/2006/relationships/slide" Target="slide20.xml"/><Relationship Id="rId4" Type="http://schemas.openxmlformats.org/officeDocument/2006/relationships/audio" Target="../media/media5.wav"/><Relationship Id="rId9" Type="http://schemas.openxmlformats.org/officeDocument/2006/relationships/image" Target="../media/image32.png"/><Relationship Id="rId14" Type="http://schemas.openxmlformats.org/officeDocument/2006/relationships/image" Target="../media/image3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9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9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9.png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1.xml"/><Relationship Id="rId6" Type="http://schemas.openxmlformats.org/officeDocument/2006/relationships/slide" Target="slide19.xml"/><Relationship Id="rId5" Type="http://schemas.openxmlformats.org/officeDocument/2006/relationships/image" Target="../media/image29.png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A6C79-250F-471C-BE66-A72ADDFD70DC}"/>
              </a:ext>
            </a:extLst>
          </p:cNvPr>
          <p:cNvSpPr/>
          <p:nvPr/>
        </p:nvSpPr>
        <p:spPr>
          <a:xfrm>
            <a:off x="1951732" y="1815117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46144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493986" y="275164"/>
            <a:ext cx="75148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0" y="1419665"/>
            <a:ext cx="3320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D4F601-1560-791F-EF39-E29A88ECB809}"/>
              </a:ext>
            </a:extLst>
          </p:cNvPr>
          <p:cNvSpPr txBox="1"/>
          <p:nvPr/>
        </p:nvSpPr>
        <p:spPr>
          <a:xfrm>
            <a:off x="27878" y="2085177"/>
            <a:ext cx="90882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dựng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khứ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76E636-DC06-FF25-5993-AD81C2552637}"/>
              </a:ext>
            </a:extLst>
          </p:cNvPr>
          <p:cNvSpPr txBox="1"/>
          <p:nvPr/>
        </p:nvSpPr>
        <p:spPr>
          <a:xfrm>
            <a:off x="27878" y="3323868"/>
            <a:ext cx="91886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Tx/>
              <a:buFontTx/>
              <a:buNone/>
            </a:pP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lịch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hiểu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2800" b="1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xã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loài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trái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kern="12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800" i="1" kern="12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nay</a:t>
            </a:r>
            <a:endParaRPr lang="en-US" sz="2800" i="1" kern="12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D8D8C5-60AF-12D9-FCBD-EF9CE9A0B0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18" t="6577" r="5702"/>
          <a:stretch/>
        </p:blipFill>
        <p:spPr>
          <a:xfrm>
            <a:off x="220133" y="152399"/>
            <a:ext cx="4442660" cy="465666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D4DBD7-9CFB-4521-FE79-4A42448CDC10}"/>
              </a:ext>
            </a:extLst>
          </p:cNvPr>
          <p:cNvGrpSpPr/>
          <p:nvPr/>
        </p:nvGrpSpPr>
        <p:grpSpPr>
          <a:xfrm>
            <a:off x="4956048" y="152399"/>
            <a:ext cx="4187952" cy="3125336"/>
            <a:chOff x="0" y="0"/>
            <a:chExt cx="4187952" cy="3125336"/>
          </a:xfrm>
        </p:grpSpPr>
        <p:sp>
          <p:nvSpPr>
            <p:cNvPr id="9" name="Oval Callout 8">
              <a:extLst>
                <a:ext uri="{FF2B5EF4-FFF2-40B4-BE49-F238E27FC236}">
                  <a16:creationId xmlns:a16="http://schemas.microsoft.com/office/drawing/2014/main" id="{BA31E181-768A-5F48-A7FA-FD5BB73BD886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-55816"/>
                <a:gd name="adj2" fmla="val 74800"/>
              </a:avLst>
            </a:prstGeom>
            <a:solidFill>
              <a:srgbClr val="FFFFFF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sz="1800" b="0" i="0" u="none" strike="noStrike" kern="0" cap="none" spc="0" normalizeH="0" baseline="0" noProof="0">
                <a:ln>
                  <a:noFill/>
                </a:ln>
                <a:solidFill>
                  <a:srgbClr val="F5C7BB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BDAF50B-B69D-CCAD-CD0A-E817882CA5F5}"/>
                </a:ext>
              </a:extLst>
            </p:cNvPr>
            <p:cNvSpPr/>
            <p:nvPr/>
          </p:nvSpPr>
          <p:spPr>
            <a:xfrm>
              <a:off x="267545" y="539170"/>
              <a:ext cx="370027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Theo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em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việc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biên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soạn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phẩm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có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tác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dụng</a:t>
              </a:r>
              <a:r>
                <a:rPr kumimoji="0" lang="en-US" sz="3600" b="1" i="1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kumimoji="0" lang="en-US" sz="36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endParaRPr kumimoji="0" lang="en-US" sz="3600" b="1" i="1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Lobster" panose="02000506000000020003" pitchFamily="2" charset="0"/>
                <a:cs typeface="#9Slide03 Arima Madurai Medium" panose="000006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27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998483" y="275164"/>
            <a:ext cx="7136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0" y="1450373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795B489-EB9B-649E-DA2C-B5454DF3024B}"/>
              </a:ext>
            </a:extLst>
          </p:cNvPr>
          <p:cNvSpPr/>
          <p:nvPr/>
        </p:nvSpPr>
        <p:spPr>
          <a:xfrm>
            <a:off x="-64120" y="2048530"/>
            <a:ext cx="5280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II. VÌ SAO PHẢI HỌC LỊCH SỬ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0B56335-183B-4405-2D5D-3A9A02D913AD}"/>
              </a:ext>
            </a:extLst>
          </p:cNvPr>
          <p:cNvSpPr/>
          <p:nvPr/>
        </p:nvSpPr>
        <p:spPr>
          <a:xfrm>
            <a:off x="466344" y="3025692"/>
            <a:ext cx="7955280" cy="1224287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theo nhóm: xem đoạn video và cho biết vì sao phải học lịch sử?</a:t>
            </a:r>
          </a:p>
        </p:txBody>
      </p:sp>
    </p:spTree>
    <p:extLst>
      <p:ext uri="{BB962C8B-B14F-4D97-AF65-F5344CB8AC3E}">
        <p14:creationId xmlns:p14="http://schemas.microsoft.com/office/powerpoint/2010/main" val="74631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 VÌ SAO PHẢI HỌC LỊCH SỬ _480p.mp4" descr=" VÌ SAO PHẢI HỌC LỊCH SỬ _480p.mp4">
            <a:hlinkClick r:id="" action="ppaction://media"/>
            <a:extLst>
              <a:ext uri="{FF2B5EF4-FFF2-40B4-BE49-F238E27FC236}">
                <a16:creationId xmlns:a16="http://schemas.microsoft.com/office/drawing/2014/main" id="{A23EB64B-3CEC-C0C9-DA64-B8F91C6C3B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88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2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1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998D8F3-5E48-0502-EC5C-930D7E1362E4}"/>
              </a:ext>
            </a:extLst>
          </p:cNvPr>
          <p:cNvSpPr/>
          <p:nvPr/>
        </p:nvSpPr>
        <p:spPr>
          <a:xfrm>
            <a:off x="1252324" y="199107"/>
            <a:ext cx="6631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722B1B"/>
              </a:buClr>
              <a:buSzPts val="2000"/>
            </a:pPr>
            <a:r>
              <a:rPr lang="en-US" sz="3600" b="1" dirty="0">
                <a:solidFill>
                  <a:srgbClr val="0070C0"/>
                </a:solidFill>
                <a:latin typeface="Fondamento"/>
                <a:sym typeface="Fondamento"/>
              </a:rPr>
              <a:t>II. VÌ SAO PHẢI HỌC LỊCH SỬ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9724AA-A1C8-78B2-0C1A-A4D42320ADA2}"/>
              </a:ext>
            </a:extLst>
          </p:cNvPr>
          <p:cNvGrpSpPr/>
          <p:nvPr/>
        </p:nvGrpSpPr>
        <p:grpSpPr>
          <a:xfrm>
            <a:off x="184846" y="1270441"/>
            <a:ext cx="1130368" cy="1154573"/>
            <a:chOff x="1314340" y="1648337"/>
            <a:chExt cx="1130368" cy="1154573"/>
          </a:xfrm>
        </p:grpSpPr>
        <p:pic>
          <p:nvPicPr>
            <p:cNvPr id="26" name="Google Shape;4025;p47">
              <a:extLst>
                <a:ext uri="{FF2B5EF4-FFF2-40B4-BE49-F238E27FC236}">
                  <a16:creationId xmlns:a16="http://schemas.microsoft.com/office/drawing/2014/main" id="{0C476595-D56A-5622-0F37-46E98ECD96C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1314340" y="16483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7" name="Google Shape;4039;p47">
              <a:extLst>
                <a:ext uri="{FF2B5EF4-FFF2-40B4-BE49-F238E27FC236}">
                  <a16:creationId xmlns:a16="http://schemas.microsoft.com/office/drawing/2014/main" id="{756AE541-FC2B-7061-539D-D065878BEB7D}"/>
                </a:ext>
              </a:extLst>
            </p:cNvPr>
            <p:cNvGrpSpPr/>
            <p:nvPr/>
          </p:nvGrpSpPr>
          <p:grpSpPr>
            <a:xfrm>
              <a:off x="1683952" y="2033571"/>
              <a:ext cx="391145" cy="384117"/>
              <a:chOff x="4197500" y="3680725"/>
              <a:chExt cx="510900" cy="506150"/>
            </a:xfrm>
          </p:grpSpPr>
          <p:sp>
            <p:nvSpPr>
              <p:cNvPr id="28" name="Google Shape;4040;p47">
                <a:extLst>
                  <a:ext uri="{FF2B5EF4-FFF2-40B4-BE49-F238E27FC236}">
                    <a16:creationId xmlns:a16="http://schemas.microsoft.com/office/drawing/2014/main" id="{B4E9F5CF-3D30-906E-53D8-67DD5B5FBC71}"/>
                  </a:ext>
                </a:extLst>
              </p:cNvPr>
              <p:cNvSpPr/>
              <p:nvPr/>
            </p:nvSpPr>
            <p:spPr>
              <a:xfrm>
                <a:off x="4485750" y="3722200"/>
                <a:ext cx="222650" cy="123925"/>
              </a:xfrm>
              <a:custGeom>
                <a:avLst/>
                <a:gdLst/>
                <a:ahLst/>
                <a:cxnLst/>
                <a:rect l="l" t="t" r="r" b="b"/>
                <a:pathLst>
                  <a:path w="8906" h="4957" extrusionOk="0">
                    <a:moveTo>
                      <a:pt x="4600" y="0"/>
                    </a:moveTo>
                    <a:cubicBezTo>
                      <a:pt x="3702" y="0"/>
                      <a:pt x="2804" y="420"/>
                      <a:pt x="2248" y="1260"/>
                    </a:cubicBezTo>
                    <a:cubicBezTo>
                      <a:pt x="1" y="1533"/>
                      <a:pt x="127" y="4852"/>
                      <a:pt x="2395" y="4957"/>
                    </a:cubicBezTo>
                    <a:lnTo>
                      <a:pt x="6826" y="4957"/>
                    </a:lnTo>
                    <a:cubicBezTo>
                      <a:pt x="7309" y="4957"/>
                      <a:pt x="7771" y="4768"/>
                      <a:pt x="8128" y="4431"/>
                    </a:cubicBezTo>
                    <a:cubicBezTo>
                      <a:pt x="8905" y="3717"/>
                      <a:pt x="8905" y="2499"/>
                      <a:pt x="8128" y="1785"/>
                    </a:cubicBezTo>
                    <a:cubicBezTo>
                      <a:pt x="7813" y="1470"/>
                      <a:pt x="7393" y="1281"/>
                      <a:pt x="6952" y="1260"/>
                    </a:cubicBezTo>
                    <a:cubicBezTo>
                      <a:pt x="6396" y="420"/>
                      <a:pt x="5498" y="0"/>
                      <a:pt x="46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4041;p47">
                <a:extLst>
                  <a:ext uri="{FF2B5EF4-FFF2-40B4-BE49-F238E27FC236}">
                    <a16:creationId xmlns:a16="http://schemas.microsoft.com/office/drawing/2014/main" id="{62B26428-0D61-D249-1CD8-5C564D659095}"/>
                  </a:ext>
                </a:extLst>
              </p:cNvPr>
              <p:cNvSpPr/>
              <p:nvPr/>
            </p:nvSpPr>
            <p:spPr>
              <a:xfrm>
                <a:off x="4299375" y="3868475"/>
                <a:ext cx="33625" cy="296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185" extrusionOk="0">
                    <a:moveTo>
                      <a:pt x="684" y="1"/>
                    </a:moveTo>
                    <a:cubicBezTo>
                      <a:pt x="337" y="1"/>
                      <a:pt x="0" y="269"/>
                      <a:pt x="0" y="681"/>
                    </a:cubicBezTo>
                    <a:lnTo>
                      <a:pt x="0" y="1185"/>
                    </a:lnTo>
                    <a:cubicBezTo>
                      <a:pt x="420" y="1122"/>
                      <a:pt x="882" y="1059"/>
                      <a:pt x="1344" y="996"/>
                    </a:cubicBezTo>
                    <a:lnTo>
                      <a:pt x="1344" y="681"/>
                    </a:lnTo>
                    <a:cubicBezTo>
                      <a:pt x="1344" y="492"/>
                      <a:pt x="1281" y="324"/>
                      <a:pt x="1155" y="198"/>
                    </a:cubicBezTo>
                    <a:cubicBezTo>
                      <a:pt x="1019" y="62"/>
                      <a:pt x="851" y="1"/>
                      <a:pt x="68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4042;p47">
                <a:extLst>
                  <a:ext uri="{FF2B5EF4-FFF2-40B4-BE49-F238E27FC236}">
                    <a16:creationId xmlns:a16="http://schemas.microsoft.com/office/drawing/2014/main" id="{5FF72167-3921-59E0-0DFF-7AFA36D4AAC1}"/>
                  </a:ext>
                </a:extLst>
              </p:cNvPr>
              <p:cNvSpPr/>
              <p:nvPr/>
            </p:nvSpPr>
            <p:spPr>
              <a:xfrm>
                <a:off x="4299375" y="3995200"/>
                <a:ext cx="33625" cy="305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220" extrusionOk="0">
                    <a:moveTo>
                      <a:pt x="638" y="0"/>
                    </a:moveTo>
                    <a:cubicBezTo>
                      <a:pt x="295" y="0"/>
                      <a:pt x="0" y="307"/>
                      <a:pt x="0" y="673"/>
                    </a:cubicBezTo>
                    <a:lnTo>
                      <a:pt x="0" y="1219"/>
                    </a:lnTo>
                    <a:cubicBezTo>
                      <a:pt x="420" y="1156"/>
                      <a:pt x="882" y="1093"/>
                      <a:pt x="1344" y="1030"/>
                    </a:cubicBezTo>
                    <a:lnTo>
                      <a:pt x="1344" y="673"/>
                    </a:lnTo>
                    <a:cubicBezTo>
                      <a:pt x="1344" y="295"/>
                      <a:pt x="1050" y="1"/>
                      <a:pt x="672" y="1"/>
                    </a:cubicBezTo>
                    <a:cubicBezTo>
                      <a:pt x="661" y="0"/>
                      <a:pt x="650" y="0"/>
                      <a:pt x="6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4043;p47">
                <a:extLst>
                  <a:ext uri="{FF2B5EF4-FFF2-40B4-BE49-F238E27FC236}">
                    <a16:creationId xmlns:a16="http://schemas.microsoft.com/office/drawing/2014/main" id="{696D1F7F-86A5-9DF3-3BA3-1DE723CC19BE}"/>
                  </a:ext>
                </a:extLst>
              </p:cNvPr>
              <p:cNvSpPr/>
              <p:nvPr/>
            </p:nvSpPr>
            <p:spPr>
              <a:xfrm>
                <a:off x="4433775" y="3979425"/>
                <a:ext cx="3362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1389" extrusionOk="0">
                    <a:moveTo>
                      <a:pt x="639" y="1"/>
                    </a:moveTo>
                    <a:cubicBezTo>
                      <a:pt x="296" y="1"/>
                      <a:pt x="1" y="307"/>
                      <a:pt x="1" y="653"/>
                    </a:cubicBezTo>
                    <a:lnTo>
                      <a:pt x="1" y="1388"/>
                    </a:lnTo>
                    <a:lnTo>
                      <a:pt x="1345" y="1388"/>
                    </a:lnTo>
                    <a:lnTo>
                      <a:pt x="1345" y="653"/>
                    </a:lnTo>
                    <a:cubicBezTo>
                      <a:pt x="1345" y="307"/>
                      <a:pt x="1069" y="1"/>
                      <a:pt x="708" y="1"/>
                    </a:cubicBezTo>
                    <a:cubicBezTo>
                      <a:pt x="696" y="1"/>
                      <a:pt x="685" y="1"/>
                      <a:pt x="673" y="2"/>
                    </a:cubicBezTo>
                    <a:cubicBezTo>
                      <a:pt x="661" y="1"/>
                      <a:pt x="650" y="1"/>
                      <a:pt x="6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4044;p47">
                <a:extLst>
                  <a:ext uri="{FF2B5EF4-FFF2-40B4-BE49-F238E27FC236}">
                    <a16:creationId xmlns:a16="http://schemas.microsoft.com/office/drawing/2014/main" id="{5377269D-45C4-E68A-F9C8-7268E95A7224}"/>
                  </a:ext>
                </a:extLst>
              </p:cNvPr>
              <p:cNvSpPr/>
              <p:nvPr/>
            </p:nvSpPr>
            <p:spPr>
              <a:xfrm>
                <a:off x="4560300" y="3995200"/>
                <a:ext cx="33650" cy="2945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1178" extrusionOk="0">
                    <a:moveTo>
                      <a:pt x="709" y="0"/>
                    </a:moveTo>
                    <a:cubicBezTo>
                      <a:pt x="697" y="0"/>
                      <a:pt x="685" y="0"/>
                      <a:pt x="673" y="1"/>
                    </a:cubicBezTo>
                    <a:cubicBezTo>
                      <a:pt x="295" y="1"/>
                      <a:pt x="1" y="295"/>
                      <a:pt x="1" y="673"/>
                    </a:cubicBezTo>
                    <a:lnTo>
                      <a:pt x="1" y="988"/>
                    </a:lnTo>
                    <a:cubicBezTo>
                      <a:pt x="484" y="1051"/>
                      <a:pt x="925" y="1114"/>
                      <a:pt x="1345" y="1177"/>
                    </a:cubicBezTo>
                    <a:lnTo>
                      <a:pt x="1345" y="673"/>
                    </a:lnTo>
                    <a:cubicBezTo>
                      <a:pt x="1345" y="307"/>
                      <a:pt x="1069" y="0"/>
                      <a:pt x="7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4045;p47">
                <a:extLst>
                  <a:ext uri="{FF2B5EF4-FFF2-40B4-BE49-F238E27FC236}">
                    <a16:creationId xmlns:a16="http://schemas.microsoft.com/office/drawing/2014/main" id="{8CE5338F-273F-1D69-EE99-192DE9636255}"/>
                  </a:ext>
                </a:extLst>
              </p:cNvPr>
              <p:cNvSpPr/>
              <p:nvPr/>
            </p:nvSpPr>
            <p:spPr>
              <a:xfrm>
                <a:off x="4198025" y="3916000"/>
                <a:ext cx="505650" cy="133850"/>
              </a:xfrm>
              <a:custGeom>
                <a:avLst/>
                <a:gdLst/>
                <a:ahLst/>
                <a:cxnLst/>
                <a:rect l="l" t="t" r="r" b="b"/>
                <a:pathLst>
                  <a:path w="20226" h="5354" extrusionOk="0">
                    <a:moveTo>
                      <a:pt x="10018" y="1"/>
                    </a:moveTo>
                    <a:cubicBezTo>
                      <a:pt x="7833" y="1"/>
                      <a:pt x="5666" y="209"/>
                      <a:pt x="3529" y="586"/>
                    </a:cubicBezTo>
                    <a:cubicBezTo>
                      <a:pt x="2605" y="754"/>
                      <a:pt x="1681" y="964"/>
                      <a:pt x="778" y="1237"/>
                    </a:cubicBezTo>
                    <a:lnTo>
                      <a:pt x="1" y="1489"/>
                    </a:lnTo>
                    <a:lnTo>
                      <a:pt x="1" y="5353"/>
                    </a:lnTo>
                    <a:cubicBezTo>
                      <a:pt x="925" y="5017"/>
                      <a:pt x="1891" y="4786"/>
                      <a:pt x="2878" y="4597"/>
                    </a:cubicBezTo>
                    <a:lnTo>
                      <a:pt x="2878" y="3862"/>
                    </a:lnTo>
                    <a:cubicBezTo>
                      <a:pt x="2878" y="2854"/>
                      <a:pt x="3697" y="2014"/>
                      <a:pt x="4726" y="1972"/>
                    </a:cubicBezTo>
                    <a:cubicBezTo>
                      <a:pt x="5755" y="1972"/>
                      <a:pt x="6616" y="2833"/>
                      <a:pt x="6595" y="3862"/>
                    </a:cubicBezTo>
                    <a:lnTo>
                      <a:pt x="6595" y="4072"/>
                    </a:lnTo>
                    <a:cubicBezTo>
                      <a:pt x="7120" y="4030"/>
                      <a:pt x="7666" y="3988"/>
                      <a:pt x="8254" y="3967"/>
                    </a:cubicBezTo>
                    <a:lnTo>
                      <a:pt x="8254" y="3253"/>
                    </a:lnTo>
                    <a:cubicBezTo>
                      <a:pt x="8254" y="2224"/>
                      <a:pt x="9074" y="1384"/>
                      <a:pt x="10082" y="1363"/>
                    </a:cubicBezTo>
                    <a:cubicBezTo>
                      <a:pt x="10094" y="1363"/>
                      <a:pt x="10107" y="1363"/>
                      <a:pt x="10119" y="1363"/>
                    </a:cubicBezTo>
                    <a:cubicBezTo>
                      <a:pt x="11152" y="1363"/>
                      <a:pt x="11972" y="2216"/>
                      <a:pt x="11972" y="3253"/>
                    </a:cubicBezTo>
                    <a:lnTo>
                      <a:pt x="11972" y="3967"/>
                    </a:lnTo>
                    <a:cubicBezTo>
                      <a:pt x="12434" y="3988"/>
                      <a:pt x="12875" y="4030"/>
                      <a:pt x="13316" y="4051"/>
                    </a:cubicBezTo>
                    <a:lnTo>
                      <a:pt x="13316" y="3883"/>
                    </a:lnTo>
                    <a:cubicBezTo>
                      <a:pt x="13316" y="2854"/>
                      <a:pt x="14114" y="2014"/>
                      <a:pt x="15143" y="1993"/>
                    </a:cubicBezTo>
                    <a:cubicBezTo>
                      <a:pt x="15156" y="1993"/>
                      <a:pt x="15168" y="1993"/>
                      <a:pt x="15181" y="1993"/>
                    </a:cubicBezTo>
                    <a:cubicBezTo>
                      <a:pt x="16213" y="1993"/>
                      <a:pt x="17033" y="2846"/>
                      <a:pt x="17012" y="3883"/>
                    </a:cubicBezTo>
                    <a:lnTo>
                      <a:pt x="17012" y="4555"/>
                    </a:lnTo>
                    <a:cubicBezTo>
                      <a:pt x="17957" y="4702"/>
                      <a:pt x="18902" y="4933"/>
                      <a:pt x="19805" y="5227"/>
                    </a:cubicBezTo>
                    <a:lnTo>
                      <a:pt x="20225" y="5353"/>
                    </a:lnTo>
                    <a:cubicBezTo>
                      <a:pt x="20225" y="2371"/>
                      <a:pt x="20225" y="2413"/>
                      <a:pt x="20183" y="2119"/>
                    </a:cubicBezTo>
                    <a:lnTo>
                      <a:pt x="20183" y="2098"/>
                    </a:lnTo>
                    <a:cubicBezTo>
                      <a:pt x="20120" y="1699"/>
                      <a:pt x="19847" y="1363"/>
                      <a:pt x="19448" y="1237"/>
                    </a:cubicBezTo>
                    <a:cubicBezTo>
                      <a:pt x="17726" y="691"/>
                      <a:pt x="14471" y="103"/>
                      <a:pt x="11132" y="19"/>
                    </a:cubicBezTo>
                    <a:cubicBezTo>
                      <a:pt x="10760" y="7"/>
                      <a:pt x="10389" y="1"/>
                      <a:pt x="1001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4046;p47">
                <a:extLst>
                  <a:ext uri="{FF2B5EF4-FFF2-40B4-BE49-F238E27FC236}">
                    <a16:creationId xmlns:a16="http://schemas.microsoft.com/office/drawing/2014/main" id="{CB35D800-013F-AB1F-61AA-B09EF172ED33}"/>
                  </a:ext>
                </a:extLst>
              </p:cNvPr>
              <p:cNvSpPr/>
              <p:nvPr/>
            </p:nvSpPr>
            <p:spPr>
              <a:xfrm>
                <a:off x="4198025" y="3794575"/>
                <a:ext cx="234725" cy="127675"/>
              </a:xfrm>
              <a:custGeom>
                <a:avLst/>
                <a:gdLst/>
                <a:ahLst/>
                <a:cxnLst/>
                <a:rect l="l" t="t" r="r" b="b"/>
                <a:pathLst>
                  <a:path w="9389" h="5107" extrusionOk="0">
                    <a:moveTo>
                      <a:pt x="6668" y="0"/>
                    </a:moveTo>
                    <a:cubicBezTo>
                      <a:pt x="6637" y="0"/>
                      <a:pt x="6606" y="1"/>
                      <a:pt x="6574" y="3"/>
                    </a:cubicBezTo>
                    <a:cubicBezTo>
                      <a:pt x="4621" y="171"/>
                      <a:pt x="2668" y="528"/>
                      <a:pt x="778" y="1074"/>
                    </a:cubicBezTo>
                    <a:lnTo>
                      <a:pt x="1" y="1326"/>
                    </a:lnTo>
                    <a:lnTo>
                      <a:pt x="1" y="5107"/>
                    </a:lnTo>
                    <a:cubicBezTo>
                      <a:pt x="925" y="4771"/>
                      <a:pt x="1891" y="4540"/>
                      <a:pt x="2878" y="4351"/>
                    </a:cubicBezTo>
                    <a:lnTo>
                      <a:pt x="2878" y="3658"/>
                    </a:lnTo>
                    <a:cubicBezTo>
                      <a:pt x="2878" y="2629"/>
                      <a:pt x="3718" y="1789"/>
                      <a:pt x="4747" y="1768"/>
                    </a:cubicBezTo>
                    <a:cubicBezTo>
                      <a:pt x="5755" y="1789"/>
                      <a:pt x="6574" y="2608"/>
                      <a:pt x="6574" y="3637"/>
                    </a:cubicBezTo>
                    <a:lnTo>
                      <a:pt x="6574" y="3826"/>
                    </a:lnTo>
                    <a:cubicBezTo>
                      <a:pt x="7540" y="3742"/>
                      <a:pt x="8443" y="3700"/>
                      <a:pt x="9389" y="3679"/>
                    </a:cubicBezTo>
                    <a:cubicBezTo>
                      <a:pt x="9221" y="2314"/>
                      <a:pt x="8506" y="1074"/>
                      <a:pt x="7435" y="255"/>
                    </a:cubicBezTo>
                    <a:cubicBezTo>
                      <a:pt x="7209" y="85"/>
                      <a:pt x="6948" y="0"/>
                      <a:pt x="666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4047;p47">
                <a:extLst>
                  <a:ext uri="{FF2B5EF4-FFF2-40B4-BE49-F238E27FC236}">
                    <a16:creationId xmlns:a16="http://schemas.microsoft.com/office/drawing/2014/main" id="{EEA7F5F4-1766-00CA-36BC-BD29EAAFE268}"/>
                  </a:ext>
                </a:extLst>
              </p:cNvPr>
              <p:cNvSpPr/>
              <p:nvPr/>
            </p:nvSpPr>
            <p:spPr>
              <a:xfrm>
                <a:off x="4560300" y="4122275"/>
                <a:ext cx="33650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6" h="2584" extrusionOk="0">
                    <a:moveTo>
                      <a:pt x="673" y="0"/>
                    </a:moveTo>
                    <a:cubicBezTo>
                      <a:pt x="295" y="21"/>
                      <a:pt x="1" y="336"/>
                      <a:pt x="1" y="714"/>
                    </a:cubicBezTo>
                    <a:lnTo>
                      <a:pt x="1" y="2584"/>
                    </a:lnTo>
                    <a:lnTo>
                      <a:pt x="1345" y="2584"/>
                    </a:lnTo>
                    <a:lnTo>
                      <a:pt x="1345" y="714"/>
                    </a:lnTo>
                    <a:cubicBezTo>
                      <a:pt x="1345" y="336"/>
                      <a:pt x="1051" y="21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4048;p47">
                <a:extLst>
                  <a:ext uri="{FF2B5EF4-FFF2-40B4-BE49-F238E27FC236}">
                    <a16:creationId xmlns:a16="http://schemas.microsoft.com/office/drawing/2014/main" id="{05B0CA75-590A-E93B-6567-7A8C57172476}"/>
                  </a:ext>
                </a:extLst>
              </p:cNvPr>
              <p:cNvSpPr/>
              <p:nvPr/>
            </p:nvSpPr>
            <p:spPr>
              <a:xfrm>
                <a:off x="4197500" y="4043525"/>
                <a:ext cx="505125" cy="143350"/>
              </a:xfrm>
              <a:custGeom>
                <a:avLst/>
                <a:gdLst/>
                <a:ahLst/>
                <a:cxnLst/>
                <a:rect l="l" t="t" r="r" b="b"/>
                <a:pathLst>
                  <a:path w="20205" h="5734" extrusionOk="0">
                    <a:moveTo>
                      <a:pt x="10124" y="0"/>
                    </a:moveTo>
                    <a:cubicBezTo>
                      <a:pt x="4600" y="0"/>
                      <a:pt x="820" y="1218"/>
                      <a:pt x="799" y="1239"/>
                    </a:cubicBezTo>
                    <a:lnTo>
                      <a:pt x="1" y="1491"/>
                    </a:lnTo>
                    <a:lnTo>
                      <a:pt x="1" y="5146"/>
                    </a:lnTo>
                    <a:cubicBezTo>
                      <a:pt x="1" y="5461"/>
                      <a:pt x="274" y="5734"/>
                      <a:pt x="589" y="5734"/>
                    </a:cubicBezTo>
                    <a:lnTo>
                      <a:pt x="2899" y="5734"/>
                    </a:lnTo>
                    <a:lnTo>
                      <a:pt x="2899" y="3886"/>
                    </a:lnTo>
                    <a:cubicBezTo>
                      <a:pt x="2899" y="3381"/>
                      <a:pt x="3088" y="2919"/>
                      <a:pt x="3424" y="2562"/>
                    </a:cubicBezTo>
                    <a:cubicBezTo>
                      <a:pt x="3781" y="2184"/>
                      <a:pt x="4264" y="1995"/>
                      <a:pt x="4747" y="1995"/>
                    </a:cubicBezTo>
                    <a:cubicBezTo>
                      <a:pt x="5230" y="1995"/>
                      <a:pt x="5713" y="2184"/>
                      <a:pt x="6070" y="2562"/>
                    </a:cubicBezTo>
                    <a:cubicBezTo>
                      <a:pt x="6406" y="2919"/>
                      <a:pt x="6595" y="3381"/>
                      <a:pt x="6595" y="3886"/>
                    </a:cubicBezTo>
                    <a:lnTo>
                      <a:pt x="6595" y="5734"/>
                    </a:lnTo>
                    <a:lnTo>
                      <a:pt x="8254" y="5734"/>
                    </a:lnTo>
                    <a:lnTo>
                      <a:pt x="8254" y="3213"/>
                    </a:lnTo>
                    <a:cubicBezTo>
                      <a:pt x="8296" y="2205"/>
                      <a:pt x="9116" y="1407"/>
                      <a:pt x="10103" y="1407"/>
                    </a:cubicBezTo>
                    <a:cubicBezTo>
                      <a:pt x="11111" y="1407"/>
                      <a:pt x="11930" y="2205"/>
                      <a:pt x="11972" y="3213"/>
                    </a:cubicBezTo>
                    <a:lnTo>
                      <a:pt x="11972" y="5734"/>
                    </a:lnTo>
                    <a:lnTo>
                      <a:pt x="13316" y="5734"/>
                    </a:lnTo>
                    <a:lnTo>
                      <a:pt x="13316" y="3886"/>
                    </a:lnTo>
                    <a:cubicBezTo>
                      <a:pt x="13316" y="3381"/>
                      <a:pt x="13505" y="2919"/>
                      <a:pt x="13841" y="2562"/>
                    </a:cubicBezTo>
                    <a:cubicBezTo>
                      <a:pt x="14198" y="2184"/>
                      <a:pt x="14681" y="1995"/>
                      <a:pt x="15164" y="1995"/>
                    </a:cubicBezTo>
                    <a:cubicBezTo>
                      <a:pt x="15647" y="1995"/>
                      <a:pt x="16130" y="2184"/>
                      <a:pt x="16487" y="2562"/>
                    </a:cubicBezTo>
                    <a:cubicBezTo>
                      <a:pt x="16823" y="2919"/>
                      <a:pt x="17012" y="3381"/>
                      <a:pt x="17012" y="3886"/>
                    </a:cubicBezTo>
                    <a:lnTo>
                      <a:pt x="17012" y="5734"/>
                    </a:lnTo>
                    <a:lnTo>
                      <a:pt x="19616" y="5734"/>
                    </a:lnTo>
                    <a:cubicBezTo>
                      <a:pt x="19931" y="5734"/>
                      <a:pt x="20204" y="5461"/>
                      <a:pt x="20204" y="5146"/>
                    </a:cubicBezTo>
                    <a:lnTo>
                      <a:pt x="20204" y="1491"/>
                    </a:lnTo>
                    <a:lnTo>
                      <a:pt x="19469" y="1239"/>
                    </a:lnTo>
                    <a:cubicBezTo>
                      <a:pt x="19427" y="1239"/>
                      <a:pt x="16319" y="210"/>
                      <a:pt x="11636" y="21"/>
                    </a:cubicBezTo>
                    <a:cubicBezTo>
                      <a:pt x="11132" y="0"/>
                      <a:pt x="10628" y="0"/>
                      <a:pt x="101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4049;p47">
                <a:extLst>
                  <a:ext uri="{FF2B5EF4-FFF2-40B4-BE49-F238E27FC236}">
                    <a16:creationId xmlns:a16="http://schemas.microsoft.com/office/drawing/2014/main" id="{E7523CBE-F2AB-CD9D-A1D5-40CBC5D6CE59}"/>
                  </a:ext>
                </a:extLst>
              </p:cNvPr>
              <p:cNvSpPr/>
              <p:nvPr/>
            </p:nvSpPr>
            <p:spPr>
              <a:xfrm>
                <a:off x="4299375" y="4122275"/>
                <a:ext cx="33625" cy="6460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584" extrusionOk="0">
                    <a:moveTo>
                      <a:pt x="672" y="0"/>
                    </a:moveTo>
                    <a:cubicBezTo>
                      <a:pt x="294" y="21"/>
                      <a:pt x="0" y="336"/>
                      <a:pt x="0" y="714"/>
                    </a:cubicBezTo>
                    <a:lnTo>
                      <a:pt x="0" y="2584"/>
                    </a:lnTo>
                    <a:lnTo>
                      <a:pt x="1344" y="2584"/>
                    </a:lnTo>
                    <a:lnTo>
                      <a:pt x="1344" y="714"/>
                    </a:lnTo>
                    <a:cubicBezTo>
                      <a:pt x="1344" y="336"/>
                      <a:pt x="1050" y="21"/>
                      <a:pt x="67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4050;p47">
                <a:extLst>
                  <a:ext uri="{FF2B5EF4-FFF2-40B4-BE49-F238E27FC236}">
                    <a16:creationId xmlns:a16="http://schemas.microsoft.com/office/drawing/2014/main" id="{E6D14B15-B5BD-854E-EDC1-4E873BE9466E}"/>
                  </a:ext>
                </a:extLst>
              </p:cNvPr>
              <p:cNvSpPr/>
              <p:nvPr/>
            </p:nvSpPr>
            <p:spPr>
              <a:xfrm>
                <a:off x="4433775" y="4106525"/>
                <a:ext cx="33625" cy="803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3214" extrusionOk="0">
                    <a:moveTo>
                      <a:pt x="673" y="0"/>
                    </a:moveTo>
                    <a:cubicBezTo>
                      <a:pt x="316" y="0"/>
                      <a:pt x="1" y="294"/>
                      <a:pt x="1" y="672"/>
                    </a:cubicBezTo>
                    <a:lnTo>
                      <a:pt x="1" y="3214"/>
                    </a:lnTo>
                    <a:lnTo>
                      <a:pt x="1345" y="3214"/>
                    </a:lnTo>
                    <a:lnTo>
                      <a:pt x="1345" y="672"/>
                    </a:lnTo>
                    <a:cubicBezTo>
                      <a:pt x="1345" y="315"/>
                      <a:pt x="1051" y="0"/>
                      <a:pt x="67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4051;p47">
                <a:extLst>
                  <a:ext uri="{FF2B5EF4-FFF2-40B4-BE49-F238E27FC236}">
                    <a16:creationId xmlns:a16="http://schemas.microsoft.com/office/drawing/2014/main" id="{A8285A6F-2F4E-F0E3-88FD-219207671EB2}"/>
                  </a:ext>
                </a:extLst>
              </p:cNvPr>
              <p:cNvSpPr/>
              <p:nvPr/>
            </p:nvSpPr>
            <p:spPr>
              <a:xfrm>
                <a:off x="4198025" y="3680725"/>
                <a:ext cx="16700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6680" h="4642" extrusionOk="0">
                    <a:moveTo>
                      <a:pt x="589" y="0"/>
                    </a:moveTo>
                    <a:cubicBezTo>
                      <a:pt x="253" y="0"/>
                      <a:pt x="1" y="273"/>
                      <a:pt x="1" y="588"/>
                    </a:cubicBezTo>
                    <a:lnTo>
                      <a:pt x="1" y="4641"/>
                    </a:lnTo>
                    <a:lnTo>
                      <a:pt x="400" y="4494"/>
                    </a:lnTo>
                    <a:cubicBezTo>
                      <a:pt x="2458" y="3906"/>
                      <a:pt x="4558" y="3507"/>
                      <a:pt x="6679" y="3360"/>
                    </a:cubicBezTo>
                    <a:cubicBezTo>
                      <a:pt x="6049" y="1365"/>
                      <a:pt x="4201" y="0"/>
                      <a:pt x="212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507C590-16A2-B313-C110-2A5F62CE9FB0}"/>
              </a:ext>
            </a:extLst>
          </p:cNvPr>
          <p:cNvGrpSpPr/>
          <p:nvPr/>
        </p:nvGrpSpPr>
        <p:grpSpPr>
          <a:xfrm>
            <a:off x="169381" y="3174713"/>
            <a:ext cx="1130368" cy="1154573"/>
            <a:chOff x="5695590" y="1730237"/>
            <a:chExt cx="1130368" cy="1154573"/>
          </a:xfrm>
        </p:grpSpPr>
        <p:pic>
          <p:nvPicPr>
            <p:cNvPr id="58" name="Google Shape;4063;p48">
              <a:extLst>
                <a:ext uri="{FF2B5EF4-FFF2-40B4-BE49-F238E27FC236}">
                  <a16:creationId xmlns:a16="http://schemas.microsoft.com/office/drawing/2014/main" id="{457BB825-9138-58EE-875F-772DCC8BA8B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32000"/>
            </a:blip>
            <a:srcRect l="7398"/>
            <a:stretch/>
          </p:blipFill>
          <p:spPr>
            <a:xfrm>
              <a:off x="5695590" y="1730237"/>
              <a:ext cx="1130368" cy="115457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9" name="Google Shape;4076;p48">
              <a:extLst>
                <a:ext uri="{FF2B5EF4-FFF2-40B4-BE49-F238E27FC236}">
                  <a16:creationId xmlns:a16="http://schemas.microsoft.com/office/drawing/2014/main" id="{F1ED9F3E-95E1-4740-8A5F-38C432B7AA58}"/>
                </a:ext>
              </a:extLst>
            </p:cNvPr>
            <p:cNvGrpSpPr/>
            <p:nvPr/>
          </p:nvGrpSpPr>
          <p:grpSpPr>
            <a:xfrm>
              <a:off x="6032085" y="2078835"/>
              <a:ext cx="457379" cy="457355"/>
              <a:chOff x="6272475" y="2684850"/>
              <a:chExt cx="440550" cy="440400"/>
            </a:xfrm>
          </p:grpSpPr>
          <p:sp>
            <p:nvSpPr>
              <p:cNvPr id="60" name="Google Shape;4077;p48">
                <a:extLst>
                  <a:ext uri="{FF2B5EF4-FFF2-40B4-BE49-F238E27FC236}">
                    <a16:creationId xmlns:a16="http://schemas.microsoft.com/office/drawing/2014/main" id="{04EA9EE6-CD93-71D0-AE3B-E28ADC5B99BB}"/>
                  </a:ext>
                </a:extLst>
              </p:cNvPr>
              <p:cNvSpPr/>
              <p:nvPr/>
            </p:nvSpPr>
            <p:spPr>
              <a:xfrm>
                <a:off x="6389050" y="2792875"/>
                <a:ext cx="207400" cy="98200"/>
              </a:xfrm>
              <a:custGeom>
                <a:avLst/>
                <a:gdLst/>
                <a:ahLst/>
                <a:cxnLst/>
                <a:rect l="l" t="t" r="r" b="b"/>
                <a:pathLst>
                  <a:path w="8296" h="3928" extrusionOk="0">
                    <a:moveTo>
                      <a:pt x="714" y="0"/>
                    </a:moveTo>
                    <a:cubicBezTo>
                      <a:pt x="273" y="777"/>
                      <a:pt x="42" y="1638"/>
                      <a:pt x="0" y="2520"/>
                    </a:cubicBezTo>
                    <a:cubicBezTo>
                      <a:pt x="42" y="3024"/>
                      <a:pt x="210" y="3507"/>
                      <a:pt x="483" y="3927"/>
                    </a:cubicBezTo>
                    <a:lnTo>
                      <a:pt x="7813" y="3927"/>
                    </a:lnTo>
                    <a:cubicBezTo>
                      <a:pt x="8086" y="3507"/>
                      <a:pt x="8254" y="3024"/>
                      <a:pt x="8296" y="2520"/>
                    </a:cubicBezTo>
                    <a:cubicBezTo>
                      <a:pt x="8254" y="1638"/>
                      <a:pt x="8023" y="777"/>
                      <a:pt x="758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4078;p48">
                <a:extLst>
                  <a:ext uri="{FF2B5EF4-FFF2-40B4-BE49-F238E27FC236}">
                    <a16:creationId xmlns:a16="http://schemas.microsoft.com/office/drawing/2014/main" id="{487EAD72-EDA0-447E-56F5-ACD00442A371}"/>
                  </a:ext>
                </a:extLst>
              </p:cNvPr>
              <p:cNvSpPr/>
              <p:nvPr/>
            </p:nvSpPr>
            <p:spPr>
              <a:xfrm>
                <a:off x="6423175" y="2684850"/>
                <a:ext cx="138625" cy="82325"/>
              </a:xfrm>
              <a:custGeom>
                <a:avLst/>
                <a:gdLst/>
                <a:ahLst/>
                <a:cxnLst/>
                <a:rect l="l" t="t" r="r" b="b"/>
                <a:pathLst>
                  <a:path w="5545" h="3293" extrusionOk="0">
                    <a:moveTo>
                      <a:pt x="2783" y="0"/>
                    </a:moveTo>
                    <a:cubicBezTo>
                      <a:pt x="2499" y="0"/>
                      <a:pt x="2216" y="152"/>
                      <a:pt x="2268" y="457"/>
                    </a:cubicBezTo>
                    <a:lnTo>
                      <a:pt x="2268" y="1654"/>
                    </a:lnTo>
                    <a:cubicBezTo>
                      <a:pt x="1470" y="1843"/>
                      <a:pt x="693" y="2410"/>
                      <a:pt x="0" y="3292"/>
                    </a:cubicBezTo>
                    <a:lnTo>
                      <a:pt x="5545" y="3292"/>
                    </a:lnTo>
                    <a:cubicBezTo>
                      <a:pt x="4873" y="2410"/>
                      <a:pt x="4075" y="1843"/>
                      <a:pt x="3297" y="1654"/>
                    </a:cubicBezTo>
                    <a:lnTo>
                      <a:pt x="3297" y="457"/>
                    </a:lnTo>
                    <a:cubicBezTo>
                      <a:pt x="3350" y="152"/>
                      <a:pt x="3066" y="0"/>
                      <a:pt x="27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4079;p48">
                <a:extLst>
                  <a:ext uri="{FF2B5EF4-FFF2-40B4-BE49-F238E27FC236}">
                    <a16:creationId xmlns:a16="http://schemas.microsoft.com/office/drawing/2014/main" id="{2A5A5603-5C45-FCF9-E2F1-2B0E2EFC6B27}"/>
                  </a:ext>
                </a:extLst>
              </p:cNvPr>
              <p:cNvSpPr/>
              <p:nvPr/>
            </p:nvSpPr>
            <p:spPr>
              <a:xfrm>
                <a:off x="6422650" y="2917300"/>
                <a:ext cx="140200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1177" extrusionOk="0">
                    <a:moveTo>
                      <a:pt x="0" y="1"/>
                    </a:moveTo>
                    <a:lnTo>
                      <a:pt x="0" y="1177"/>
                    </a:lnTo>
                    <a:lnTo>
                      <a:pt x="5608" y="1177"/>
                    </a:lnTo>
                    <a:lnTo>
                      <a:pt x="560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4080;p48">
                <a:extLst>
                  <a:ext uri="{FF2B5EF4-FFF2-40B4-BE49-F238E27FC236}">
                    <a16:creationId xmlns:a16="http://schemas.microsoft.com/office/drawing/2014/main" id="{52739E96-4D0E-5026-8D31-9C64F344199C}"/>
                  </a:ext>
                </a:extLst>
              </p:cNvPr>
              <p:cNvSpPr/>
              <p:nvPr/>
            </p:nvSpPr>
            <p:spPr>
              <a:xfrm>
                <a:off x="6478300" y="3027550"/>
                <a:ext cx="28900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3908" extrusionOk="0">
                    <a:moveTo>
                      <a:pt x="567" y="1"/>
                    </a:moveTo>
                    <a:cubicBezTo>
                      <a:pt x="252" y="1"/>
                      <a:pt x="0" y="274"/>
                      <a:pt x="0" y="589"/>
                    </a:cubicBezTo>
                    <a:lnTo>
                      <a:pt x="0" y="3907"/>
                    </a:lnTo>
                    <a:lnTo>
                      <a:pt x="1156" y="3907"/>
                    </a:lnTo>
                    <a:lnTo>
                      <a:pt x="1156" y="589"/>
                    </a:lnTo>
                    <a:cubicBezTo>
                      <a:pt x="1156" y="274"/>
                      <a:pt x="903" y="1"/>
                      <a:pt x="5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4081;p48">
                <a:extLst>
                  <a:ext uri="{FF2B5EF4-FFF2-40B4-BE49-F238E27FC236}">
                    <a16:creationId xmlns:a16="http://schemas.microsoft.com/office/drawing/2014/main" id="{9D42255B-525F-4643-BFFB-02A835E9D054}"/>
                  </a:ext>
                </a:extLst>
              </p:cNvPr>
              <p:cNvSpPr/>
              <p:nvPr/>
            </p:nvSpPr>
            <p:spPr>
              <a:xfrm>
                <a:off x="6286125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4082;p48">
                <a:extLst>
                  <a:ext uri="{FF2B5EF4-FFF2-40B4-BE49-F238E27FC236}">
                    <a16:creationId xmlns:a16="http://schemas.microsoft.com/office/drawing/2014/main" id="{A1CDD4D0-473B-84CC-2030-B4D9C173A3E2}"/>
                  </a:ext>
                </a:extLst>
              </p:cNvPr>
              <p:cNvSpPr/>
              <p:nvPr/>
            </p:nvSpPr>
            <p:spPr>
              <a:xfrm>
                <a:off x="6422650" y="2972425"/>
                <a:ext cx="139675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6113" extrusionOk="0">
                    <a:moveTo>
                      <a:pt x="0" y="1"/>
                    </a:moveTo>
                    <a:lnTo>
                      <a:pt x="0" y="6112"/>
                    </a:lnTo>
                    <a:lnTo>
                      <a:pt x="1176" y="6112"/>
                    </a:lnTo>
                    <a:lnTo>
                      <a:pt x="1176" y="2794"/>
                    </a:lnTo>
                    <a:cubicBezTo>
                      <a:pt x="1218" y="1754"/>
                      <a:pt x="2011" y="1235"/>
                      <a:pt x="2804" y="1235"/>
                    </a:cubicBezTo>
                    <a:cubicBezTo>
                      <a:pt x="3597" y="1235"/>
                      <a:pt x="4390" y="1754"/>
                      <a:pt x="4432" y="2794"/>
                    </a:cubicBezTo>
                    <a:lnTo>
                      <a:pt x="4432" y="6112"/>
                    </a:lnTo>
                    <a:lnTo>
                      <a:pt x="5587" y="6112"/>
                    </a:lnTo>
                    <a:lnTo>
                      <a:pt x="558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083;p48">
                <a:extLst>
                  <a:ext uri="{FF2B5EF4-FFF2-40B4-BE49-F238E27FC236}">
                    <a16:creationId xmlns:a16="http://schemas.microsoft.com/office/drawing/2014/main" id="{CE0084DC-5E4C-2888-39CE-CCEDBC78BCC4}"/>
                  </a:ext>
                </a:extLst>
              </p:cNvPr>
              <p:cNvSpPr/>
              <p:nvPr/>
            </p:nvSpPr>
            <p:spPr>
              <a:xfrm>
                <a:off x="6588550" y="2972425"/>
                <a:ext cx="110825" cy="29425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1177" extrusionOk="0">
                    <a:moveTo>
                      <a:pt x="1" y="1"/>
                    </a:moveTo>
                    <a:lnTo>
                      <a:pt x="1" y="1177"/>
                    </a:lnTo>
                    <a:lnTo>
                      <a:pt x="4432" y="117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084;p48">
                <a:extLst>
                  <a:ext uri="{FF2B5EF4-FFF2-40B4-BE49-F238E27FC236}">
                    <a16:creationId xmlns:a16="http://schemas.microsoft.com/office/drawing/2014/main" id="{916061B6-7C6A-E4AC-82ED-62CDDB6B2AF3}"/>
                  </a:ext>
                </a:extLst>
              </p:cNvPr>
              <p:cNvSpPr/>
              <p:nvPr/>
            </p:nvSpPr>
            <p:spPr>
              <a:xfrm>
                <a:off x="6588550" y="2796550"/>
                <a:ext cx="124475" cy="150175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6007" extrusionOk="0">
                    <a:moveTo>
                      <a:pt x="1691" y="0"/>
                    </a:moveTo>
                    <a:cubicBezTo>
                      <a:pt x="1460" y="0"/>
                      <a:pt x="1229" y="147"/>
                      <a:pt x="1177" y="441"/>
                    </a:cubicBezTo>
                    <a:lnTo>
                      <a:pt x="1177" y="1071"/>
                    </a:lnTo>
                    <a:cubicBezTo>
                      <a:pt x="1282" y="1491"/>
                      <a:pt x="1345" y="1932"/>
                      <a:pt x="1345" y="2394"/>
                    </a:cubicBezTo>
                    <a:cubicBezTo>
                      <a:pt x="1345" y="2877"/>
                      <a:pt x="1219" y="3360"/>
                      <a:pt x="988" y="3801"/>
                    </a:cubicBezTo>
                    <a:cubicBezTo>
                      <a:pt x="799" y="4221"/>
                      <a:pt x="442" y="4558"/>
                      <a:pt x="1" y="4726"/>
                    </a:cubicBezTo>
                    <a:lnTo>
                      <a:pt x="1" y="6007"/>
                    </a:lnTo>
                    <a:lnTo>
                      <a:pt x="4810" y="6007"/>
                    </a:lnTo>
                    <a:cubicBezTo>
                      <a:pt x="4915" y="5755"/>
                      <a:pt x="4978" y="5482"/>
                      <a:pt x="4978" y="5188"/>
                    </a:cubicBezTo>
                    <a:cubicBezTo>
                      <a:pt x="4978" y="3633"/>
                      <a:pt x="3760" y="1554"/>
                      <a:pt x="2206" y="1113"/>
                    </a:cubicBezTo>
                    <a:lnTo>
                      <a:pt x="2206" y="441"/>
                    </a:lnTo>
                    <a:cubicBezTo>
                      <a:pt x="2153" y="147"/>
                      <a:pt x="1922" y="0"/>
                      <a:pt x="1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085;p48">
                <a:extLst>
                  <a:ext uri="{FF2B5EF4-FFF2-40B4-BE49-F238E27FC236}">
                    <a16:creationId xmlns:a16="http://schemas.microsoft.com/office/drawing/2014/main" id="{FD2D9D76-EE75-E60D-9318-0FCB6E6264EE}"/>
                  </a:ext>
                </a:extLst>
              </p:cNvPr>
              <p:cNvSpPr/>
              <p:nvPr/>
            </p:nvSpPr>
            <p:spPr>
              <a:xfrm>
                <a:off x="62866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382"/>
                    </a:lnTo>
                    <a:cubicBezTo>
                      <a:pt x="1" y="3676"/>
                      <a:pt x="232" y="3907"/>
                      <a:pt x="526" y="3907"/>
                    </a:cubicBezTo>
                    <a:lnTo>
                      <a:pt x="2206" y="3907"/>
                    </a:lnTo>
                    <a:lnTo>
                      <a:pt x="2206" y="1702"/>
                    </a:lnTo>
                    <a:cubicBezTo>
                      <a:pt x="2206" y="1355"/>
                      <a:pt x="2468" y="1182"/>
                      <a:pt x="2731" y="1182"/>
                    </a:cubicBezTo>
                    <a:cubicBezTo>
                      <a:pt x="2994" y="1182"/>
                      <a:pt x="3256" y="1355"/>
                      <a:pt x="3256" y="1702"/>
                    </a:cubicBezTo>
                    <a:lnTo>
                      <a:pt x="3256" y="3907"/>
                    </a:lnTo>
                    <a:lnTo>
                      <a:pt x="4432" y="3907"/>
                    </a:ln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086;p48">
                <a:extLst>
                  <a:ext uri="{FF2B5EF4-FFF2-40B4-BE49-F238E27FC236}">
                    <a16:creationId xmlns:a16="http://schemas.microsoft.com/office/drawing/2014/main" id="{8483FB41-A25D-0DBA-C73F-30D34D2FD6C8}"/>
                  </a:ext>
                </a:extLst>
              </p:cNvPr>
              <p:cNvSpPr/>
              <p:nvPr/>
            </p:nvSpPr>
            <p:spPr>
              <a:xfrm>
                <a:off x="6588550" y="3027550"/>
                <a:ext cx="11082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4433" h="3908" extrusionOk="0">
                    <a:moveTo>
                      <a:pt x="1" y="1"/>
                    </a:moveTo>
                    <a:lnTo>
                      <a:pt x="1" y="3907"/>
                    </a:lnTo>
                    <a:lnTo>
                      <a:pt x="1177" y="3907"/>
                    </a:lnTo>
                    <a:lnTo>
                      <a:pt x="1177" y="1702"/>
                    </a:lnTo>
                    <a:cubicBezTo>
                      <a:pt x="1124" y="1397"/>
                      <a:pt x="1408" y="1245"/>
                      <a:pt x="1691" y="1245"/>
                    </a:cubicBezTo>
                    <a:cubicBezTo>
                      <a:pt x="1975" y="1245"/>
                      <a:pt x="2258" y="1397"/>
                      <a:pt x="2206" y="1702"/>
                    </a:cubicBezTo>
                    <a:lnTo>
                      <a:pt x="2206" y="3907"/>
                    </a:lnTo>
                    <a:lnTo>
                      <a:pt x="3907" y="3907"/>
                    </a:lnTo>
                    <a:cubicBezTo>
                      <a:pt x="4201" y="3907"/>
                      <a:pt x="4432" y="3676"/>
                      <a:pt x="4432" y="3382"/>
                    </a:cubicBezTo>
                    <a:lnTo>
                      <a:pt x="443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087;p48">
                <a:extLst>
                  <a:ext uri="{FF2B5EF4-FFF2-40B4-BE49-F238E27FC236}">
                    <a16:creationId xmlns:a16="http://schemas.microsoft.com/office/drawing/2014/main" id="{4A2BFC97-CE2E-DDFD-53CD-15AADAF6C869}"/>
                  </a:ext>
                </a:extLst>
              </p:cNvPr>
              <p:cNvSpPr/>
              <p:nvPr/>
            </p:nvSpPr>
            <p:spPr>
              <a:xfrm>
                <a:off x="6272475" y="2794050"/>
                <a:ext cx="123950" cy="152150"/>
              </a:xfrm>
              <a:custGeom>
                <a:avLst/>
                <a:gdLst/>
                <a:ahLst/>
                <a:cxnLst/>
                <a:rect l="l" t="t" r="r" b="b"/>
                <a:pathLst>
                  <a:path w="4958" h="6086" extrusionOk="0">
                    <a:moveTo>
                      <a:pt x="3277" y="0"/>
                    </a:moveTo>
                    <a:cubicBezTo>
                      <a:pt x="3014" y="0"/>
                      <a:pt x="2752" y="174"/>
                      <a:pt x="2752" y="520"/>
                    </a:cubicBezTo>
                    <a:lnTo>
                      <a:pt x="2752" y="1192"/>
                    </a:lnTo>
                    <a:cubicBezTo>
                      <a:pt x="1198" y="1633"/>
                      <a:pt x="1" y="3712"/>
                      <a:pt x="1" y="5267"/>
                    </a:cubicBezTo>
                    <a:cubicBezTo>
                      <a:pt x="1" y="5561"/>
                      <a:pt x="64" y="5834"/>
                      <a:pt x="169" y="6086"/>
                    </a:cubicBezTo>
                    <a:lnTo>
                      <a:pt x="4957" y="6086"/>
                    </a:lnTo>
                    <a:lnTo>
                      <a:pt x="4957" y="4805"/>
                    </a:lnTo>
                    <a:cubicBezTo>
                      <a:pt x="4537" y="4637"/>
                      <a:pt x="4180" y="4321"/>
                      <a:pt x="3970" y="3901"/>
                    </a:cubicBezTo>
                    <a:lnTo>
                      <a:pt x="3991" y="3901"/>
                    </a:lnTo>
                    <a:cubicBezTo>
                      <a:pt x="3760" y="3460"/>
                      <a:pt x="3634" y="2977"/>
                      <a:pt x="3634" y="2473"/>
                    </a:cubicBezTo>
                    <a:cubicBezTo>
                      <a:pt x="3634" y="2032"/>
                      <a:pt x="3697" y="1591"/>
                      <a:pt x="3802" y="1171"/>
                    </a:cubicBezTo>
                    <a:lnTo>
                      <a:pt x="3802" y="520"/>
                    </a:lnTo>
                    <a:cubicBezTo>
                      <a:pt x="3802" y="174"/>
                      <a:pt x="3540" y="0"/>
                      <a:pt x="3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00BBD50-098F-2358-FCD0-CABF3D7E56ED}"/>
              </a:ext>
            </a:extLst>
          </p:cNvPr>
          <p:cNvGrpSpPr/>
          <p:nvPr/>
        </p:nvGrpSpPr>
        <p:grpSpPr>
          <a:xfrm>
            <a:off x="8010298" y="-115112"/>
            <a:ext cx="1130368" cy="1366881"/>
            <a:chOff x="977625" y="1505950"/>
            <a:chExt cx="1564549" cy="1598001"/>
          </a:xfrm>
        </p:grpSpPr>
        <p:pic>
          <p:nvPicPr>
            <p:cNvPr id="72" name="Google Shape;4532;p61">
              <a:extLst>
                <a:ext uri="{FF2B5EF4-FFF2-40B4-BE49-F238E27FC236}">
                  <a16:creationId xmlns:a16="http://schemas.microsoft.com/office/drawing/2014/main" id="{F6C32FCE-9B41-E494-10F6-77A38AFB230D}"/>
                </a:ext>
              </a:extLst>
            </p:cNvPr>
            <p:cNvPicPr preferRelativeResize="0"/>
            <p:nvPr/>
          </p:nvPicPr>
          <p:blipFill rotWithShape="1">
            <a:blip r:embed="rId3">
              <a:alphaModFix amt="21000"/>
            </a:blip>
            <a:srcRect l="7398"/>
            <a:stretch/>
          </p:blipFill>
          <p:spPr>
            <a:xfrm>
              <a:off x="977625" y="1505950"/>
              <a:ext cx="1564549" cy="159800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3" name="Google Shape;4534;p61">
              <a:extLst>
                <a:ext uri="{FF2B5EF4-FFF2-40B4-BE49-F238E27FC236}">
                  <a16:creationId xmlns:a16="http://schemas.microsoft.com/office/drawing/2014/main" id="{84ABF6BA-A2AA-2A0B-4C82-44DAB2EAE0AF}"/>
                </a:ext>
              </a:extLst>
            </p:cNvPr>
            <p:cNvGrpSpPr/>
            <p:nvPr/>
          </p:nvGrpSpPr>
          <p:grpSpPr>
            <a:xfrm>
              <a:off x="1446385" y="1979752"/>
              <a:ext cx="627048" cy="650192"/>
              <a:chOff x="6533950" y="1704450"/>
              <a:chExt cx="251000" cy="251525"/>
            </a:xfrm>
          </p:grpSpPr>
          <p:sp>
            <p:nvSpPr>
              <p:cNvPr id="74" name="Google Shape;4535;p61">
                <a:extLst>
                  <a:ext uri="{FF2B5EF4-FFF2-40B4-BE49-F238E27FC236}">
                    <a16:creationId xmlns:a16="http://schemas.microsoft.com/office/drawing/2014/main" id="{330C6171-9F75-001B-E3A9-31C1D29C3CD6}"/>
                  </a:ext>
                </a:extLst>
              </p:cNvPr>
              <p:cNvSpPr/>
              <p:nvPr/>
            </p:nvSpPr>
            <p:spPr>
              <a:xfrm>
                <a:off x="6698300" y="1893475"/>
                <a:ext cx="86650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500" extrusionOk="0">
                    <a:moveTo>
                      <a:pt x="882" y="0"/>
                    </a:moveTo>
                    <a:cubicBezTo>
                      <a:pt x="399" y="21"/>
                      <a:pt x="0" y="399"/>
                      <a:pt x="0" y="882"/>
                    </a:cubicBezTo>
                    <a:lnTo>
                      <a:pt x="0" y="2205"/>
                    </a:lnTo>
                    <a:cubicBezTo>
                      <a:pt x="0" y="2352"/>
                      <a:pt x="126" y="2499"/>
                      <a:pt x="294" y="2499"/>
                    </a:cubicBezTo>
                    <a:lnTo>
                      <a:pt x="798" y="2499"/>
                    </a:lnTo>
                    <a:lnTo>
                      <a:pt x="798" y="1554"/>
                    </a:lnTo>
                    <a:cubicBezTo>
                      <a:pt x="777" y="1344"/>
                      <a:pt x="929" y="1239"/>
                      <a:pt x="1082" y="1239"/>
                    </a:cubicBezTo>
                    <a:cubicBezTo>
                      <a:pt x="1234" y="1239"/>
                      <a:pt x="1386" y="1344"/>
                      <a:pt x="1365" y="1554"/>
                    </a:cubicBezTo>
                    <a:lnTo>
                      <a:pt x="1365" y="2499"/>
                    </a:lnTo>
                    <a:lnTo>
                      <a:pt x="2037" y="2499"/>
                    </a:lnTo>
                    <a:lnTo>
                      <a:pt x="2037" y="1554"/>
                    </a:lnTo>
                    <a:cubicBezTo>
                      <a:pt x="2016" y="1344"/>
                      <a:pt x="2174" y="1239"/>
                      <a:pt x="2331" y="1239"/>
                    </a:cubicBezTo>
                    <a:cubicBezTo>
                      <a:pt x="2489" y="1239"/>
                      <a:pt x="2646" y="1344"/>
                      <a:pt x="2625" y="1554"/>
                    </a:cubicBezTo>
                    <a:lnTo>
                      <a:pt x="2625" y="2499"/>
                    </a:lnTo>
                    <a:lnTo>
                      <a:pt x="3150" y="2499"/>
                    </a:lnTo>
                    <a:cubicBezTo>
                      <a:pt x="3318" y="2499"/>
                      <a:pt x="3444" y="2373"/>
                      <a:pt x="3444" y="2205"/>
                    </a:cubicBezTo>
                    <a:lnTo>
                      <a:pt x="3465" y="2205"/>
                    </a:lnTo>
                    <a:lnTo>
                      <a:pt x="3465" y="882"/>
                    </a:lnTo>
                    <a:cubicBezTo>
                      <a:pt x="3444" y="399"/>
                      <a:pt x="3066" y="0"/>
                      <a:pt x="25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536;p61">
                <a:extLst>
                  <a:ext uri="{FF2B5EF4-FFF2-40B4-BE49-F238E27FC236}">
                    <a16:creationId xmlns:a16="http://schemas.microsoft.com/office/drawing/2014/main" id="{B8137E6E-CC2D-7A4A-D6E6-5F4B90777FEB}"/>
                  </a:ext>
                </a:extLst>
              </p:cNvPr>
              <p:cNvSpPr/>
              <p:nvPr/>
            </p:nvSpPr>
            <p:spPr>
              <a:xfrm>
                <a:off x="6631600" y="1759725"/>
                <a:ext cx="55700" cy="56050"/>
              </a:xfrm>
              <a:custGeom>
                <a:avLst/>
                <a:gdLst/>
                <a:ahLst/>
                <a:cxnLst/>
                <a:rect l="l" t="t" r="r" b="b"/>
                <a:pathLst>
                  <a:path w="2228" h="2242" extrusionOk="0">
                    <a:moveTo>
                      <a:pt x="1114" y="0"/>
                    </a:moveTo>
                    <a:cubicBezTo>
                      <a:pt x="736" y="0"/>
                      <a:pt x="358" y="68"/>
                      <a:pt x="1" y="205"/>
                    </a:cubicBezTo>
                    <a:lnTo>
                      <a:pt x="1" y="499"/>
                    </a:lnTo>
                    <a:cubicBezTo>
                      <a:pt x="1" y="1444"/>
                      <a:pt x="505" y="2242"/>
                      <a:pt x="1114" y="2242"/>
                    </a:cubicBezTo>
                    <a:cubicBezTo>
                      <a:pt x="1723" y="2242"/>
                      <a:pt x="2227" y="1444"/>
                      <a:pt x="2227" y="499"/>
                    </a:cubicBezTo>
                    <a:lnTo>
                      <a:pt x="2227" y="205"/>
                    </a:lnTo>
                    <a:cubicBezTo>
                      <a:pt x="1870" y="68"/>
                      <a:pt x="1492" y="0"/>
                      <a:pt x="111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537;p61">
                <a:extLst>
                  <a:ext uri="{FF2B5EF4-FFF2-40B4-BE49-F238E27FC236}">
                    <a16:creationId xmlns:a16="http://schemas.microsoft.com/office/drawing/2014/main" id="{7EE7BA4E-68CC-3072-DE22-CA82B7635987}"/>
                  </a:ext>
                </a:extLst>
              </p:cNvPr>
              <p:cNvSpPr/>
              <p:nvPr/>
            </p:nvSpPr>
            <p:spPr>
              <a:xfrm>
                <a:off x="6650500" y="1704450"/>
                <a:ext cx="17900" cy="40450"/>
              </a:xfrm>
              <a:custGeom>
                <a:avLst/>
                <a:gdLst/>
                <a:ahLst/>
                <a:cxnLst/>
                <a:rect l="l" t="t" r="r" b="b"/>
                <a:pathLst>
                  <a:path w="716" h="1618" extrusionOk="0">
                    <a:moveTo>
                      <a:pt x="358" y="1"/>
                    </a:moveTo>
                    <a:cubicBezTo>
                      <a:pt x="180" y="1"/>
                      <a:pt x="1" y="127"/>
                      <a:pt x="22" y="379"/>
                    </a:cubicBezTo>
                    <a:lnTo>
                      <a:pt x="22" y="1618"/>
                    </a:lnTo>
                    <a:lnTo>
                      <a:pt x="694" y="1618"/>
                    </a:lnTo>
                    <a:lnTo>
                      <a:pt x="694" y="379"/>
                    </a:lnTo>
                    <a:cubicBezTo>
                      <a:pt x="715" y="127"/>
                      <a:pt x="537" y="1"/>
                      <a:pt x="35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538;p61">
                <a:extLst>
                  <a:ext uri="{FF2B5EF4-FFF2-40B4-BE49-F238E27FC236}">
                    <a16:creationId xmlns:a16="http://schemas.microsoft.com/office/drawing/2014/main" id="{6C971D3A-7630-CD80-805A-3A6B0F55715C}"/>
                  </a:ext>
                </a:extLst>
              </p:cNvPr>
              <p:cNvSpPr/>
              <p:nvPr/>
            </p:nvSpPr>
            <p:spPr>
              <a:xfrm>
                <a:off x="6562300" y="1717050"/>
                <a:ext cx="194825" cy="238925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9557" extrusionOk="0">
                    <a:moveTo>
                      <a:pt x="2962" y="1"/>
                    </a:moveTo>
                    <a:cubicBezTo>
                      <a:pt x="1765" y="337"/>
                      <a:pt x="883" y="1345"/>
                      <a:pt x="652" y="2584"/>
                    </a:cubicBezTo>
                    <a:lnTo>
                      <a:pt x="400" y="4075"/>
                    </a:lnTo>
                    <a:cubicBezTo>
                      <a:pt x="757" y="4369"/>
                      <a:pt x="1030" y="4768"/>
                      <a:pt x="1156" y="5209"/>
                    </a:cubicBezTo>
                    <a:lnTo>
                      <a:pt x="1177" y="5209"/>
                    </a:lnTo>
                    <a:cubicBezTo>
                      <a:pt x="1471" y="5020"/>
                      <a:pt x="1681" y="4705"/>
                      <a:pt x="1744" y="4348"/>
                    </a:cubicBezTo>
                    <a:cubicBezTo>
                      <a:pt x="1753" y="4164"/>
                      <a:pt x="1883" y="4081"/>
                      <a:pt x="2018" y="4081"/>
                    </a:cubicBezTo>
                    <a:cubicBezTo>
                      <a:pt x="2190" y="4081"/>
                      <a:pt x="2370" y="4217"/>
                      <a:pt x="2311" y="4453"/>
                    </a:cubicBezTo>
                    <a:cubicBezTo>
                      <a:pt x="2164" y="5146"/>
                      <a:pt x="1681" y="5692"/>
                      <a:pt x="1030" y="5944"/>
                    </a:cubicBezTo>
                    <a:cubicBezTo>
                      <a:pt x="1000" y="5954"/>
                      <a:pt x="969" y="5959"/>
                      <a:pt x="939" y="5959"/>
                    </a:cubicBezTo>
                    <a:cubicBezTo>
                      <a:pt x="779" y="5959"/>
                      <a:pt x="631" y="5827"/>
                      <a:pt x="631" y="5650"/>
                    </a:cubicBezTo>
                    <a:cubicBezTo>
                      <a:pt x="631" y="5503"/>
                      <a:pt x="610" y="5377"/>
                      <a:pt x="568" y="5230"/>
                    </a:cubicBezTo>
                    <a:cubicBezTo>
                      <a:pt x="190" y="5524"/>
                      <a:pt x="1" y="5944"/>
                      <a:pt x="1" y="6406"/>
                    </a:cubicBezTo>
                    <a:lnTo>
                      <a:pt x="1" y="6490"/>
                    </a:lnTo>
                    <a:lnTo>
                      <a:pt x="1471" y="6490"/>
                    </a:lnTo>
                    <a:cubicBezTo>
                      <a:pt x="2269" y="6490"/>
                      <a:pt x="2920" y="7141"/>
                      <a:pt x="2920" y="7960"/>
                    </a:cubicBezTo>
                    <a:lnTo>
                      <a:pt x="2920" y="9262"/>
                    </a:lnTo>
                    <a:cubicBezTo>
                      <a:pt x="2920" y="9367"/>
                      <a:pt x="2920" y="9472"/>
                      <a:pt x="2878" y="9556"/>
                    </a:cubicBezTo>
                    <a:lnTo>
                      <a:pt x="3613" y="9556"/>
                    </a:lnTo>
                    <a:lnTo>
                      <a:pt x="3613" y="6112"/>
                    </a:lnTo>
                    <a:cubicBezTo>
                      <a:pt x="3613" y="5913"/>
                      <a:pt x="3760" y="5813"/>
                      <a:pt x="3907" y="5813"/>
                    </a:cubicBezTo>
                    <a:cubicBezTo>
                      <a:pt x="4054" y="5813"/>
                      <a:pt x="4201" y="5913"/>
                      <a:pt x="4201" y="6112"/>
                    </a:cubicBezTo>
                    <a:lnTo>
                      <a:pt x="4201" y="9556"/>
                    </a:lnTo>
                    <a:lnTo>
                      <a:pt x="4915" y="9556"/>
                    </a:lnTo>
                    <a:cubicBezTo>
                      <a:pt x="4873" y="9472"/>
                      <a:pt x="4852" y="9367"/>
                      <a:pt x="4852" y="9262"/>
                    </a:cubicBezTo>
                    <a:lnTo>
                      <a:pt x="4852" y="7960"/>
                    </a:lnTo>
                    <a:cubicBezTo>
                      <a:pt x="4852" y="7141"/>
                      <a:pt x="5524" y="6490"/>
                      <a:pt x="6322" y="6490"/>
                    </a:cubicBezTo>
                    <a:lnTo>
                      <a:pt x="7792" y="6490"/>
                    </a:lnTo>
                    <a:lnTo>
                      <a:pt x="7792" y="6406"/>
                    </a:lnTo>
                    <a:cubicBezTo>
                      <a:pt x="7792" y="5944"/>
                      <a:pt x="7582" y="5524"/>
                      <a:pt x="7225" y="5251"/>
                    </a:cubicBezTo>
                    <a:cubicBezTo>
                      <a:pt x="7162" y="5377"/>
                      <a:pt x="7141" y="5524"/>
                      <a:pt x="7141" y="5671"/>
                    </a:cubicBezTo>
                    <a:cubicBezTo>
                      <a:pt x="7141" y="5830"/>
                      <a:pt x="7008" y="5959"/>
                      <a:pt x="6853" y="5959"/>
                    </a:cubicBezTo>
                    <a:cubicBezTo>
                      <a:pt x="6824" y="5959"/>
                      <a:pt x="6794" y="5954"/>
                      <a:pt x="6763" y="5944"/>
                    </a:cubicBezTo>
                    <a:cubicBezTo>
                      <a:pt x="6091" y="5692"/>
                      <a:pt x="5608" y="5146"/>
                      <a:pt x="5461" y="4453"/>
                    </a:cubicBezTo>
                    <a:cubicBezTo>
                      <a:pt x="5425" y="4238"/>
                      <a:pt x="5600" y="4112"/>
                      <a:pt x="5769" y="4112"/>
                    </a:cubicBezTo>
                    <a:cubicBezTo>
                      <a:pt x="5897" y="4112"/>
                      <a:pt x="6022" y="4185"/>
                      <a:pt x="6049" y="4348"/>
                    </a:cubicBezTo>
                    <a:cubicBezTo>
                      <a:pt x="6112" y="4705"/>
                      <a:pt x="6322" y="5020"/>
                      <a:pt x="6616" y="5209"/>
                    </a:cubicBezTo>
                    <a:cubicBezTo>
                      <a:pt x="6742" y="4768"/>
                      <a:pt x="7015" y="4369"/>
                      <a:pt x="7393" y="4075"/>
                    </a:cubicBezTo>
                    <a:lnTo>
                      <a:pt x="7120" y="2584"/>
                    </a:lnTo>
                    <a:cubicBezTo>
                      <a:pt x="6910" y="1345"/>
                      <a:pt x="6007" y="337"/>
                      <a:pt x="4810" y="1"/>
                    </a:cubicBezTo>
                    <a:lnTo>
                      <a:pt x="4810" y="1240"/>
                    </a:lnTo>
                    <a:cubicBezTo>
                      <a:pt x="5020" y="1303"/>
                      <a:pt x="5230" y="1366"/>
                      <a:pt x="5419" y="1471"/>
                    </a:cubicBezTo>
                    <a:cubicBezTo>
                      <a:pt x="5524" y="1513"/>
                      <a:pt x="5587" y="1618"/>
                      <a:pt x="5587" y="1723"/>
                    </a:cubicBezTo>
                    <a:lnTo>
                      <a:pt x="5587" y="2206"/>
                    </a:lnTo>
                    <a:cubicBezTo>
                      <a:pt x="5587" y="2773"/>
                      <a:pt x="5440" y="3340"/>
                      <a:pt x="5125" y="3823"/>
                    </a:cubicBezTo>
                    <a:cubicBezTo>
                      <a:pt x="4894" y="4159"/>
                      <a:pt x="4558" y="4390"/>
                      <a:pt x="4180" y="4495"/>
                    </a:cubicBezTo>
                    <a:lnTo>
                      <a:pt x="4180" y="4873"/>
                    </a:lnTo>
                    <a:cubicBezTo>
                      <a:pt x="4180" y="5062"/>
                      <a:pt x="4033" y="5157"/>
                      <a:pt x="3886" y="5157"/>
                    </a:cubicBezTo>
                    <a:cubicBezTo>
                      <a:pt x="3739" y="5157"/>
                      <a:pt x="3592" y="5062"/>
                      <a:pt x="3592" y="4873"/>
                    </a:cubicBezTo>
                    <a:lnTo>
                      <a:pt x="3592" y="4495"/>
                    </a:lnTo>
                    <a:cubicBezTo>
                      <a:pt x="3193" y="4390"/>
                      <a:pt x="2857" y="4159"/>
                      <a:pt x="2647" y="3823"/>
                    </a:cubicBezTo>
                    <a:cubicBezTo>
                      <a:pt x="2332" y="3340"/>
                      <a:pt x="2164" y="2773"/>
                      <a:pt x="2185" y="2206"/>
                    </a:cubicBezTo>
                    <a:lnTo>
                      <a:pt x="2185" y="1723"/>
                    </a:lnTo>
                    <a:cubicBezTo>
                      <a:pt x="2185" y="1618"/>
                      <a:pt x="2248" y="1513"/>
                      <a:pt x="2353" y="1450"/>
                    </a:cubicBezTo>
                    <a:cubicBezTo>
                      <a:pt x="2542" y="1366"/>
                      <a:pt x="2752" y="1303"/>
                      <a:pt x="2962" y="1240"/>
                    </a:cubicBezTo>
                    <a:lnTo>
                      <a:pt x="296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4539;p61">
                <a:extLst>
                  <a:ext uri="{FF2B5EF4-FFF2-40B4-BE49-F238E27FC236}">
                    <a16:creationId xmlns:a16="http://schemas.microsoft.com/office/drawing/2014/main" id="{4D72F898-49C4-B923-569F-CDEFA91093BD}"/>
                  </a:ext>
                </a:extLst>
              </p:cNvPr>
              <p:cNvSpPr/>
              <p:nvPr/>
            </p:nvSpPr>
            <p:spPr>
              <a:xfrm>
                <a:off x="6533950" y="1894000"/>
                <a:ext cx="86650" cy="619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2479" extrusionOk="0">
                    <a:moveTo>
                      <a:pt x="883" y="0"/>
                    </a:moveTo>
                    <a:cubicBezTo>
                      <a:pt x="400" y="0"/>
                      <a:pt x="22" y="378"/>
                      <a:pt x="22" y="861"/>
                    </a:cubicBezTo>
                    <a:lnTo>
                      <a:pt x="22" y="2184"/>
                    </a:lnTo>
                    <a:cubicBezTo>
                      <a:pt x="1" y="2352"/>
                      <a:pt x="148" y="2478"/>
                      <a:pt x="316" y="2478"/>
                    </a:cubicBezTo>
                    <a:lnTo>
                      <a:pt x="841" y="2478"/>
                    </a:lnTo>
                    <a:lnTo>
                      <a:pt x="841" y="1533"/>
                    </a:lnTo>
                    <a:cubicBezTo>
                      <a:pt x="841" y="1334"/>
                      <a:pt x="988" y="1234"/>
                      <a:pt x="1135" y="1234"/>
                    </a:cubicBezTo>
                    <a:cubicBezTo>
                      <a:pt x="1282" y="1234"/>
                      <a:pt x="1429" y="1334"/>
                      <a:pt x="1429" y="1533"/>
                    </a:cubicBezTo>
                    <a:lnTo>
                      <a:pt x="1429" y="2478"/>
                    </a:lnTo>
                    <a:lnTo>
                      <a:pt x="2080" y="2478"/>
                    </a:lnTo>
                    <a:lnTo>
                      <a:pt x="2080" y="1533"/>
                    </a:lnTo>
                    <a:cubicBezTo>
                      <a:pt x="2080" y="1334"/>
                      <a:pt x="2227" y="1234"/>
                      <a:pt x="2374" y="1234"/>
                    </a:cubicBezTo>
                    <a:cubicBezTo>
                      <a:pt x="2521" y="1234"/>
                      <a:pt x="2668" y="1334"/>
                      <a:pt x="2668" y="1533"/>
                    </a:cubicBezTo>
                    <a:lnTo>
                      <a:pt x="2668" y="2478"/>
                    </a:lnTo>
                    <a:lnTo>
                      <a:pt x="3193" y="2478"/>
                    </a:lnTo>
                    <a:cubicBezTo>
                      <a:pt x="3340" y="2478"/>
                      <a:pt x="3466" y="2352"/>
                      <a:pt x="3466" y="2184"/>
                    </a:cubicBezTo>
                    <a:lnTo>
                      <a:pt x="3466" y="882"/>
                    </a:lnTo>
                    <a:cubicBezTo>
                      <a:pt x="3466" y="378"/>
                      <a:pt x="3088" y="0"/>
                      <a:pt x="260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2B6DF16-D26D-AEAD-B78B-DA7E8FEE50F0}"/>
              </a:ext>
            </a:extLst>
          </p:cNvPr>
          <p:cNvSpPr/>
          <p:nvPr/>
        </p:nvSpPr>
        <p:spPr>
          <a:xfrm>
            <a:off x="1407641" y="1519587"/>
            <a:ext cx="77542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Tìm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hiểu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b="1" i="1" kern="1200" dirty="0">
                <a:solidFill>
                  <a:srgbClr val="0070C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cội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nguồn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chính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bản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than,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gia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đình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dòng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……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rộng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hơn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là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tộc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,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nhân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loại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.</a:t>
            </a:r>
            <a:endParaRPr lang="en-VN" sz="1200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997B98-4ECB-E8C2-73AB-8DF42E1E1D48}"/>
              </a:ext>
            </a:extLst>
          </p:cNvPr>
          <p:cNvSpPr/>
          <p:nvPr/>
        </p:nvSpPr>
        <p:spPr>
          <a:xfrm>
            <a:off x="1325886" y="3346121"/>
            <a:ext cx="77767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</a:pP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Rút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ra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những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bài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học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kinh</a:t>
            </a:r>
            <a:r>
              <a:rPr lang="en-US" sz="2800" b="1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b="1" i="1" kern="1200" dirty="0" err="1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nghiệm</a:t>
            </a:r>
            <a:r>
              <a:rPr lang="en-US" sz="2800" i="1" kern="1200" dirty="0">
                <a:solidFill>
                  <a:srgbClr val="FF000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về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sự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thành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công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thất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bại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của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quá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khứ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để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phục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vụ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hiện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tại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và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xây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dựng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cuộc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sống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mới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trong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tương</a:t>
            </a:r>
            <a:r>
              <a:rPr lang="en-US" sz="2800" i="1" kern="1200" dirty="0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 </a:t>
            </a:r>
            <a:r>
              <a:rPr lang="en-US" sz="2800" i="1" kern="1200" dirty="0" err="1">
                <a:solidFill>
                  <a:srgbClr val="002060"/>
                </a:solidFill>
                <a:latin typeface="#9Slide03 Arima Madurai Bold" panose="00000800000000000000" pitchFamily="2" charset="0"/>
                <a:ea typeface="Calibri" panose="020F0502020204030204" pitchFamily="34" charset="0"/>
                <a:cs typeface="#9Slide03 Arima Madurai Bold" panose="00000800000000000000" pitchFamily="2" charset="0"/>
              </a:rPr>
              <a:t>lai</a:t>
            </a:r>
            <a:endParaRPr lang="en-US" sz="2800" i="1" kern="1200" dirty="0">
              <a:solidFill>
                <a:srgbClr val="002060"/>
              </a:solidFill>
              <a:latin typeface="#9Slide03 Arima Madurai Bold" panose="00000800000000000000" pitchFamily="2" charset="0"/>
              <a:ea typeface="Calibri" panose="020F0502020204030204" pitchFamily="34" charset="0"/>
              <a:cs typeface="#9Slide03 Arima Madurai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4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BFF3FA4D-3CA0-E287-E5BA-364BFFA72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4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25BAA3-F4B9-1C7A-A38F-00FA6741F680}"/>
              </a:ext>
            </a:extLst>
          </p:cNvPr>
          <p:cNvSpPr/>
          <p:nvPr/>
        </p:nvSpPr>
        <p:spPr>
          <a:xfrm>
            <a:off x="182880" y="645932"/>
            <a:ext cx="48463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chính trị nôi tiếng của La Mã cổ đại Xi-xê-rông đã nói: ”lịch sử là thầy dạy của cuộc sống".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9AB453-6BA3-10C2-CF39-0E17DD7147E7}"/>
              </a:ext>
            </a:extLst>
          </p:cNvPr>
          <p:cNvGrpSpPr/>
          <p:nvPr/>
        </p:nvGrpSpPr>
        <p:grpSpPr>
          <a:xfrm>
            <a:off x="182880" y="3127248"/>
            <a:ext cx="4846320" cy="1155275"/>
            <a:chOff x="182880" y="3127248"/>
            <a:chExt cx="4846320" cy="115527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2FD7F93-EB26-76FE-AF6F-BD89E535815A}"/>
                </a:ext>
              </a:extLst>
            </p:cNvPr>
            <p:cNvSpPr/>
            <p:nvPr/>
          </p:nvSpPr>
          <p:spPr>
            <a:xfrm>
              <a:off x="182880" y="3127248"/>
              <a:ext cx="4846320" cy="115527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58D2419-4779-0E07-358F-9C014135A577}"/>
                </a:ext>
              </a:extLst>
            </p:cNvPr>
            <p:cNvSpPr txBox="1"/>
            <p:nvPr/>
          </p:nvSpPr>
          <p:spPr>
            <a:xfrm>
              <a:off x="457200" y="3227831"/>
              <a:ext cx="39867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 hãy nêu suy nghĩ  của mình về câu nói trên? </a:t>
              </a:r>
            </a:p>
          </p:txBody>
        </p:sp>
      </p:grpSp>
      <p:pic>
        <p:nvPicPr>
          <p:cNvPr id="9218" name="Picture 2">
            <a:extLst>
              <a:ext uri="{FF2B5EF4-FFF2-40B4-BE49-F238E27FC236}">
                <a16:creationId xmlns:a16="http://schemas.microsoft.com/office/drawing/2014/main" id="{ACD55DF6-C597-7675-1D17-21F5FD5B8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3" t="18695" r="14800" b="16739"/>
          <a:stretch/>
        </p:blipFill>
        <p:spPr bwMode="auto">
          <a:xfrm>
            <a:off x="5303520" y="911269"/>
            <a:ext cx="3383280" cy="332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0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687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EA1EF3-FE2B-C237-4055-0ABEBA5D9C56}"/>
              </a:ext>
            </a:extLst>
          </p:cNvPr>
          <p:cNvSpPr/>
          <p:nvPr/>
        </p:nvSpPr>
        <p:spPr>
          <a:xfrm>
            <a:off x="2681293" y="1638137"/>
            <a:ext cx="504978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9489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6896933-0863-49DD-AE4F-E4D561189425}"/>
              </a:ext>
            </a:extLst>
          </p:cNvPr>
          <p:cNvSpPr/>
          <p:nvPr/>
        </p:nvSpPr>
        <p:spPr>
          <a:xfrm>
            <a:off x="4962341" y="2684022"/>
            <a:ext cx="2061265" cy="6192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4260610" y="218086"/>
            <a:ext cx="3464726" cy="1807844"/>
          </a:xfrm>
          <a:prstGeom prst="rect">
            <a:avLst/>
          </a:prstGeom>
          <a:noFill/>
        </p:spPr>
        <p:txBody>
          <a:bodyPr wrap="none" lIns="68580" tIns="34290" rIns="68580" bIns="34290" numCol="1">
            <a:prstTxWarp prst="textDeflate">
              <a:avLst/>
            </a:prstTxWarp>
            <a:spAutoFit/>
          </a:bodyPr>
          <a:lstStyle/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 defTabSz="685800">
              <a:buClrTx/>
              <a:defRPr/>
            </a:pPr>
            <a:r>
              <a:rPr lang="en-US" sz="6000" b="1" kern="1200">
                <a:ln w="12700" cmpd="sng">
                  <a:solidFill>
                    <a:srgbClr val="FFC000"/>
                  </a:solidFill>
                  <a:prstDash val="solid"/>
                </a:ln>
                <a:gradFill>
                  <a:gsLst>
                    <a:gs pos="0">
                      <a:srgbClr val="FFC000"/>
                    </a:gs>
                    <a:gs pos="4000">
                      <a:srgbClr val="FFC000">
                        <a:lumMod val="60000"/>
                        <a:lumOff val="40000"/>
                      </a:srgbClr>
                    </a:gs>
                    <a:gs pos="87000">
                      <a:srgbClr val="FFC000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C339E71-C022-41EC-85F8-D362229A36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086" y="1633198"/>
            <a:ext cx="1216972" cy="1005110"/>
          </a:xfrm>
          <a:prstGeom prst="rect">
            <a:avLst/>
          </a:prstGeom>
        </p:spPr>
      </p:pic>
      <p:pic>
        <p:nvPicPr>
          <p:cNvPr id="43" name="Picture 42">
            <a:hlinkClick r:id="rId7" action="ppaction://hlinksldjump"/>
            <a:extLst>
              <a:ext uri="{FF2B5EF4-FFF2-40B4-BE49-F238E27FC236}">
                <a16:creationId xmlns:a16="http://schemas.microsoft.com/office/drawing/2014/main" id="{AB54DEFA-0388-4F63-9E30-D9916A8747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23" y="3770286"/>
            <a:ext cx="816345" cy="66214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B8F0FD2-8304-4804-86AC-C33ED279E2D1}"/>
              </a:ext>
            </a:extLst>
          </p:cNvPr>
          <p:cNvSpPr/>
          <p:nvPr/>
        </p:nvSpPr>
        <p:spPr>
          <a:xfrm>
            <a:off x="5052071" y="2703021"/>
            <a:ext cx="1828066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600" b="1" kern="1200">
                <a:ln w="12700" cmpd="sng">
                  <a:noFill/>
                  <a:prstDash val="solid"/>
                </a:ln>
                <a:solidFill>
                  <a:srgbClr val="00B0F0"/>
                </a:solidFill>
                <a:latin typeface="Calibri" panose="020F0502020204030204"/>
                <a:ea typeface="+mn-ea"/>
                <a:cs typeface="+mn-cs"/>
              </a:rPr>
              <a:t>BẮT ĐẦU</a:t>
            </a:r>
          </a:p>
        </p:txBody>
      </p:sp>
      <p:pic>
        <p:nvPicPr>
          <p:cNvPr id="46" name="Crystal">
            <a:hlinkClick r:id="" action="ppaction://media"/>
            <a:extLst>
              <a:ext uri="{FF2B5EF4-FFF2-40B4-BE49-F238E27FC236}">
                <a16:creationId xmlns:a16="http://schemas.microsoft.com/office/drawing/2014/main" id="{A5DC7FAE-4DA7-465C-A15D-39D7031DC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20568" y="5454806"/>
            <a:ext cx="457200" cy="45720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30"/>
          <a:stretch/>
        </p:blipFill>
        <p:spPr>
          <a:xfrm>
            <a:off x="1361019" y="2297359"/>
            <a:ext cx="2254191" cy="17771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97" y="404400"/>
            <a:ext cx="2725148" cy="220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0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2.29167E-6 0.0291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392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22" y="707827"/>
            <a:ext cx="568936" cy="610481"/>
          </a:xfrm>
          <a:prstGeom prst="rect">
            <a:avLst/>
          </a:prstGeom>
        </p:spPr>
      </p:pic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1855412" y="1028890"/>
            <a:ext cx="2577103" cy="196411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361" y="2617233"/>
            <a:ext cx="987638" cy="813887"/>
          </a:xfrm>
          <a:prstGeom prst="rect">
            <a:avLst/>
          </a:prstGeom>
        </p:spPr>
      </p:pic>
      <p:pic>
        <p:nvPicPr>
          <p:cNvPr id="4" name="clock-ticking-2">
            <a:hlinkClick r:id="" action="ppaction://media"/>
            <a:extLst>
              <a:ext uri="{FF2B5EF4-FFF2-40B4-BE49-F238E27FC236}">
                <a16:creationId xmlns:a16="http://schemas.microsoft.com/office/drawing/2014/main" id="{7CA245BB-965D-462A-84F2-2C5E8C4A70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4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36757" y="5404124"/>
            <a:ext cx="457200" cy="457200"/>
          </a:xfrm>
          <a:prstGeom prst="rect">
            <a:avLst/>
          </a:prstGeom>
        </p:spPr>
      </p:pic>
      <p:pic>
        <p:nvPicPr>
          <p:cNvPr id="5" name="magic">
            <a:hlinkClick r:id="" action="ppaction://media"/>
            <a:extLst>
              <a:ext uri="{FF2B5EF4-FFF2-40B4-BE49-F238E27FC236}">
                <a16:creationId xmlns:a16="http://schemas.microsoft.com/office/drawing/2014/main" id="{0C1F5957-BF28-4DBC-AF2D-24DEC1B621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63131" y="3657411"/>
            <a:ext cx="457200" cy="4572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792457" y="1055430"/>
            <a:ext cx="1646927" cy="305918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22817" y="3810000"/>
            <a:ext cx="739281" cy="609222"/>
          </a:xfrm>
          <a:prstGeom prst="rect">
            <a:avLst/>
          </a:prstGeom>
        </p:spPr>
      </p:pic>
      <p:sp>
        <p:nvSpPr>
          <p:cNvPr id="8" name="TextBox 7">
            <a:hlinkClick r:id="rId10" action="ppaction://hlinksldjump"/>
            <a:extLst>
              <a:ext uri="{FF2B5EF4-FFF2-40B4-BE49-F238E27FC236}">
                <a16:creationId xmlns:a16="http://schemas.microsoft.com/office/drawing/2014/main" id="{6D2C7ADA-0FBF-400B-B751-9386D656BDA7}"/>
              </a:ext>
            </a:extLst>
          </p:cNvPr>
          <p:cNvSpPr txBox="1"/>
          <p:nvPr/>
        </p:nvSpPr>
        <p:spPr>
          <a:xfrm>
            <a:off x="1226889" y="2030318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C502E-9CFD-4EF0-8C48-CEE32019B1B1}"/>
              </a:ext>
            </a:extLst>
          </p:cNvPr>
          <p:cNvSpPr txBox="1"/>
          <p:nvPr/>
        </p:nvSpPr>
        <p:spPr>
          <a:xfrm>
            <a:off x="4982130" y="826184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60" name="TextBox 59">
            <a:hlinkClick r:id="rId11" action="ppaction://hlinksldjump"/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2152920" y="3360196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C1BFDF-023F-4C88-99C9-93A692F1191B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63A7B9-6E42-4E40-998E-F0A37D212CB1}"/>
              </a:ext>
            </a:extLst>
          </p:cNvPr>
          <p:cNvSpPr txBox="1"/>
          <p:nvPr/>
        </p:nvSpPr>
        <p:spPr>
          <a:xfrm>
            <a:off x="5232202" y="826184"/>
            <a:ext cx="8915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4425145" y="1037793"/>
            <a:ext cx="589631" cy="295282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4496444" y="3549577"/>
            <a:ext cx="1070382" cy="882074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1E5637D5-CCDB-42FB-88A7-3493A2A609E9}"/>
              </a:ext>
            </a:extLst>
          </p:cNvPr>
          <p:cNvSpPr txBox="1"/>
          <p:nvPr/>
        </p:nvSpPr>
        <p:spPr>
          <a:xfrm>
            <a:off x="4997761" y="826184"/>
            <a:ext cx="889987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/>
                <a:ea typeface="+mn-ea"/>
                <a:cs typeface="Champion Script" panose="020B0506030404030204" pitchFamily="34" charset="0"/>
              </a:rPr>
              <a:t>150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4482581" y="1037796"/>
            <a:ext cx="2822960" cy="166509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7"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7072099" y="2551061"/>
            <a:ext cx="556664" cy="458732"/>
          </a:xfrm>
          <a:prstGeom prst="rect">
            <a:avLst/>
          </a:prstGeom>
        </p:spPr>
      </p:pic>
      <p:sp>
        <p:nvSpPr>
          <p:cNvPr id="100" name="TextBox 99">
            <a:hlinkClick r:id="rId13" action="ppaction://hlinksldjump"/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6947314" y="1999429"/>
            <a:ext cx="8899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10$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9A2C360-0D94-47A6-A585-AD31B05F0589}"/>
              </a:ext>
            </a:extLst>
          </p:cNvPr>
          <p:cNvSpPr txBox="1"/>
          <p:nvPr/>
        </p:nvSpPr>
        <p:spPr>
          <a:xfrm>
            <a:off x="5233402" y="826184"/>
            <a:ext cx="18473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buClrTx/>
              <a:defRPr/>
            </a:pPr>
            <a:endParaRPr lang="en-US" sz="3000" b="1" kern="1200" dirty="0">
              <a:solidFill>
                <a:srgbClr val="FFFF00"/>
              </a:solidFill>
              <a:latin typeface="Britannic Bold"/>
              <a:ea typeface="+mn-ea"/>
              <a:cs typeface="Champion Script" panose="020B05060304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70AFA97-EBB3-4086-9453-7DD425CC7E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8502" y="304515"/>
            <a:ext cx="880061" cy="934143"/>
          </a:xfrm>
          <a:prstGeom prst="rect">
            <a:avLst/>
          </a:prstGeom>
        </p:spPr>
      </p:pic>
      <p:pic>
        <p:nvPicPr>
          <p:cNvPr id="17" name="Picture 16">
            <a:hlinkClick r:id="rId15" action="ppaction://hlinksldjump"/>
            <a:extLst>
              <a:ext uri="{FF2B5EF4-FFF2-40B4-BE49-F238E27FC236}">
                <a16:creationId xmlns:a16="http://schemas.microsoft.com/office/drawing/2014/main" id="{ADC9E897-BB91-4930-971E-D7E84BF4E74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730" y="826188"/>
            <a:ext cx="606725" cy="492121"/>
          </a:xfrm>
          <a:prstGeom prst="rect">
            <a:avLst/>
          </a:prstGeom>
        </p:spPr>
      </p:pic>
      <p:sp>
        <p:nvSpPr>
          <p:cNvPr id="72" name="TextBox 71">
            <a:hlinkClick r:id="rId17" action="ppaction://hlinksldjump"/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4961708" y="3119719"/>
            <a:ext cx="11256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buClrTx/>
              <a:defRPr/>
            </a:pPr>
            <a:r>
              <a:rPr lang="en-US" sz="3000" b="1" kern="1200" dirty="0">
                <a:solidFill>
                  <a:srgbClr val="FFFF00"/>
                </a:solidFill>
                <a:latin typeface="Britannic Bold" panose="020B0903060703020204" pitchFamily="34" charset="0"/>
                <a:ea typeface="+mn-ea"/>
                <a:cs typeface="Champion Script" panose="020B0506030404030204" pitchFamily="34" charset="0"/>
              </a:rPr>
              <a:t>150$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789" y="221066"/>
            <a:ext cx="687800" cy="55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0.007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69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4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28451 -0.37963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898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10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4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17825 -0.58704 " pathEditMode="relative" rAng="0" ptsTypes="AA">
                                      <p:cBhvr>
                                        <p:cTn id="8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-29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22" dur="4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44444E-6 L -0.05924 -0.59467 " pathEditMode="relative" rAng="0" ptsTypes="AA">
                                      <p:cBhvr>
                                        <p:cTn id="125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974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5" dur="4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31654 -0.3419 " pathEditMode="relative" rAng="0" ptsTypes="AA">
                                      <p:cBhvr>
                                        <p:cTn id="168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7106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000"/>
                            </p:stCondLst>
                            <p:childTnLst>
                              <p:par>
                                <p:cTn id="193" presetID="10" presetClass="exit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4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"/>
                            </p:stCondLst>
                            <p:childTnLst>
                              <p:par>
                                <p:cTn id="205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800"/>
                            </p:stCondLst>
                            <p:childTnLst>
                              <p:par>
                                <p:cTn id="219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00"/>
                            </p:stCondLst>
                            <p:childTnLst>
                              <p:par>
                                <p:cTn id="2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59" grpId="1"/>
      <p:bldP spid="60" grpId="0"/>
      <p:bldP spid="60" grpId="1"/>
      <p:bldP spid="60" grpId="2"/>
      <p:bldP spid="61" grpId="0"/>
      <p:bldP spid="61" grpId="1"/>
      <p:bldP spid="69" grpId="0"/>
      <p:bldP spid="69" grpId="1"/>
      <p:bldP spid="81" grpId="0"/>
      <p:bldP spid="81" grpId="1"/>
      <p:bldP spid="100" grpId="0"/>
      <p:bldP spid="100" grpId="1"/>
      <p:bldP spid="100" grpId="2"/>
      <p:bldP spid="101" grpId="0"/>
      <p:bldP spid="101" grpId="1"/>
      <p:bldP spid="72" grpId="0"/>
      <p:bldP spid="72" grpId="1"/>
      <p:bldP spid="7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Khởi nghĩa Hai Bà Trưng: Thức tỉnh tinh thần dân tộc - Báo Công an Nhân dân  điện tử">
            <a:extLst>
              <a:ext uri="{FF2B5EF4-FFF2-40B4-BE49-F238E27FC236}">
                <a16:creationId xmlns:a16="http://schemas.microsoft.com/office/drawing/2014/main" id="{1B422E23-B04C-3436-EAE5-F479D1426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âu chuyện bóp nát quả cam">
            <a:extLst>
              <a:ext uri="{FF2B5EF4-FFF2-40B4-BE49-F238E27FC236}">
                <a16:creationId xmlns:a16="http://schemas.microsoft.com/office/drawing/2014/main" id="{4C555987-FFC7-83EF-F4BB-625856746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2571750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Truyền thuyết Thánh Gióng - Lịch sử chống giặc ngoại xâm của dân tộc">
            <a:extLst>
              <a:ext uri="{FF2B5EF4-FFF2-40B4-BE49-F238E27FC236}">
                <a16:creationId xmlns:a16="http://schemas.microsoft.com/office/drawing/2014/main" id="{B92F70C3-E043-0E20-8B6A-93061B004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206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Truyện Sự Tích Hồ Gươm &quot; Và Bài Học Ý Nghĩa, Truyện Sự Tích Hồ Gươm (Có  File Mp3)">
            <a:extLst>
              <a:ext uri="{FF2B5EF4-FFF2-40B4-BE49-F238E27FC236}">
                <a16:creationId xmlns:a16="http://schemas.microsoft.com/office/drawing/2014/main" id="{F67B1051-FFD5-75F1-FA77-156F09FE6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2571750"/>
            <a:ext cx="4568031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DB5370B-3FE0-45E4-2BFC-AD950181B60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ĐƯỢC HIỂU LÀ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72BC361B-EB6A-FA0B-E5C9-82D7CA7993B6}"/>
              </a:ext>
            </a:extLst>
          </p:cNvPr>
          <p:cNvSpPr/>
          <p:nvPr/>
        </p:nvSpPr>
        <p:spPr bwMode="auto">
          <a:xfrm>
            <a:off x="1611018" y="1727498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những gì đã xảy ra trong quá khứ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D813FBC-D114-8086-BFFF-652B84F11452}"/>
              </a:ext>
            </a:extLst>
          </p:cNvPr>
          <p:cNvSpPr/>
          <p:nvPr/>
        </p:nvSpPr>
        <p:spPr bwMode="auto">
          <a:xfrm>
            <a:off x="1649167" y="3295236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bản ghi chép hay tranh, ảnh còn được lưu giữ lại.</a:t>
            </a: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A16BAA57-71C8-1F5C-5586-F822D630C781}"/>
              </a:ext>
            </a:extLst>
          </p:cNvPr>
          <p:cNvSpPr/>
          <p:nvPr/>
        </p:nvSpPr>
        <p:spPr bwMode="auto">
          <a:xfrm>
            <a:off x="5213990" y="1727498"/>
            <a:ext cx="3966883" cy="12290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 truyện cổ tích được truyền miệng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ED0DA6CE-F018-B507-EBE7-595E9D9B91C6}"/>
              </a:ext>
            </a:extLst>
          </p:cNvPr>
          <p:cNvSpPr/>
          <p:nvPr/>
        </p:nvSpPr>
        <p:spPr bwMode="auto">
          <a:xfrm>
            <a:off x="5298141" y="3096974"/>
            <a:ext cx="3845859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Sự tưởng tượng của con người về quá khứ của mình</a:t>
            </a:r>
          </a:p>
        </p:txBody>
      </p: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E124B3-E317-959C-3537-4BFAC32DD6E5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AI LÀ CHỦ THỂ SÁNG TẠO RA LỊCH SỬ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98E8876-8051-7A1F-647D-50AB419B55E1}"/>
              </a:ext>
            </a:extLst>
          </p:cNvPr>
          <p:cNvSpPr/>
          <p:nvPr/>
        </p:nvSpPr>
        <p:spPr bwMode="auto">
          <a:xfrm>
            <a:off x="5252137" y="3202631"/>
            <a:ext cx="3891863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Con người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AC81896E-2C0B-8E6F-A59F-FA7F3110668F}"/>
              </a:ext>
            </a:extLst>
          </p:cNvPr>
          <p:cNvSpPr/>
          <p:nvPr/>
        </p:nvSpPr>
        <p:spPr bwMode="auto">
          <a:xfrm>
            <a:off x="1649167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Chúa Giê su</a:t>
            </a:r>
            <a:endParaRPr lang="en-US" sz="24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E0805E5-4EDC-F88A-C42B-6D4076D29068}"/>
              </a:ext>
            </a:extLst>
          </p:cNvPr>
          <p:cNvSpPr/>
          <p:nvPr/>
        </p:nvSpPr>
        <p:spPr bwMode="auto">
          <a:xfrm>
            <a:off x="5177118" y="2045019"/>
            <a:ext cx="3966883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Phật Thích Ca</a:t>
            </a:r>
            <a:endParaRPr lang="vi-VN" sz="2400" cap="all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E7D0AD1-9469-91DE-99A5-D3AB616460E5}"/>
              </a:ext>
            </a:extLst>
          </p:cNvPr>
          <p:cNvSpPr/>
          <p:nvPr/>
        </p:nvSpPr>
        <p:spPr bwMode="auto">
          <a:xfrm>
            <a:off x="1331258" y="2022882"/>
            <a:ext cx="3845859" cy="92662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Tất cả sinh vật</a:t>
            </a:r>
            <a:endParaRPr lang="en-US" sz="24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4CCE082D-9463-44B4-E153-9E44FBE8FF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AE319-ACFD-3010-4774-7C7AAE559029}"/>
              </a:ext>
            </a:extLst>
          </p:cNvPr>
          <p:cNvSpPr/>
          <p:nvPr/>
        </p:nvSpPr>
        <p:spPr>
          <a:xfrm>
            <a:off x="1726380" y="179526"/>
            <a:ext cx="6621805" cy="1344706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28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LỊCH SỬ LOÀI NGƯỜI MÀ CHÚNG TA NGHIÊN CỨU, HỌC TẬP CÓ NỘI DUNG GÌ?</a:t>
            </a:r>
            <a:endParaRPr lang="en-US" sz="2800" kern="1200" dirty="0">
              <a:solidFill>
                <a:prstClr val="white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02CB14AE-554C-CF93-289B-2CD3B65FF130}"/>
              </a:ext>
            </a:extLst>
          </p:cNvPr>
          <p:cNvSpPr/>
          <p:nvPr/>
        </p:nvSpPr>
        <p:spPr bwMode="auto">
          <a:xfrm>
            <a:off x="5177117" y="1902864"/>
            <a:ext cx="4010625" cy="1106648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toàn bộ hoạt  động của loài người</a:t>
            </a:r>
          </a:p>
          <a:p>
            <a:pPr lvl="0" algn="ctr" defTabSz="514350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 khi xuất hiện đến nay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756084FD-EDA2-D591-6074-AB4F3B5D1390}"/>
              </a:ext>
            </a:extLst>
          </p:cNvPr>
          <p:cNvSpPr/>
          <p:nvPr/>
        </p:nvSpPr>
        <p:spPr bwMode="auto">
          <a:xfrm>
            <a:off x="1452701" y="3295236"/>
            <a:ext cx="3602971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400" cap="all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endParaRPr lang="vi-VN" sz="2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4F87989E-89C4-D000-4EEC-A54D93846369}"/>
              </a:ext>
            </a:extLst>
          </p:cNvPr>
          <p:cNvSpPr/>
          <p:nvPr/>
        </p:nvSpPr>
        <p:spPr bwMode="auto">
          <a:xfrm>
            <a:off x="4882897" y="3295236"/>
            <a:ext cx="4304846" cy="894403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xảy ra và sẽ xảy ra của loài người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577535A6-CB74-821D-4538-E220442EAED6}"/>
              </a:ext>
            </a:extLst>
          </p:cNvPr>
          <p:cNvSpPr/>
          <p:nvPr/>
        </p:nvSpPr>
        <p:spPr bwMode="auto">
          <a:xfrm>
            <a:off x="1331258" y="1902864"/>
            <a:ext cx="3845859" cy="104664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lvl="0"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4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4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 những gì đã xảy ra và đang xảy ra của loài người</a:t>
            </a:r>
          </a:p>
        </p:txBody>
      </p:sp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D184ACB7-B18F-1569-B667-FF0E7D7DC12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652745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“DÂN TA PHẢI BIẾT SỬ TA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CHO TƯỜNG GỐC TÍCH NƯỚC NHÀ VIỆT NAM ”</a:t>
            </a:r>
          </a:p>
          <a:p>
            <a:pPr algn="ctr" defTabSz="685800">
              <a:buClrTx/>
            </a:pPr>
            <a:r>
              <a:rPr lang="vi-VN" sz="3200" kern="1200" dirty="0">
                <a:solidFill>
                  <a:prstClr val="white"/>
                </a:solidFill>
                <a:latin typeface="Calibri" panose="020F0502020204030204"/>
                <a:cs typeface="Calibri"/>
              </a:rPr>
              <a:t>LÀ CÂU THƠ CỦA AI?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8E253C5-7157-E81C-3B59-30F1ECA059A0}"/>
              </a:ext>
            </a:extLst>
          </p:cNvPr>
          <p:cNvSpPr/>
          <p:nvPr/>
        </p:nvSpPr>
        <p:spPr bwMode="auto">
          <a:xfrm>
            <a:off x="1641382" y="3096974"/>
            <a:ext cx="3602971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Hồ Chí Minh</a:t>
            </a:r>
            <a:endParaRPr lang="en-US" sz="28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29C606F0-53F5-2828-E458-1FB05D3D79C4}"/>
              </a:ext>
            </a:extLst>
          </p:cNvPr>
          <p:cNvSpPr/>
          <p:nvPr/>
        </p:nvSpPr>
        <p:spPr bwMode="auto">
          <a:xfrm>
            <a:off x="1613646" y="1843348"/>
            <a:ext cx="3602971" cy="1088111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 eaLnBrk="1" hangingPunct="1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Trường Trinh</a:t>
            </a:r>
            <a:endParaRPr lang="en-US" sz="2800" dirty="0">
              <a:solidFill>
                <a:srgbClr val="FFFFFF"/>
              </a:solidFill>
              <a:ea typeface="+mn-ea"/>
            </a:endParaRP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0271B96-3511-D8B3-2EBB-47CE63F59EC4}"/>
              </a:ext>
            </a:extLst>
          </p:cNvPr>
          <p:cNvSpPr/>
          <p:nvPr/>
        </p:nvSpPr>
        <p:spPr bwMode="auto">
          <a:xfrm>
            <a:off x="5213990" y="1818260"/>
            <a:ext cx="3966883" cy="1138286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514350"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Phạm Văn Đồng.</a:t>
            </a:r>
            <a:endParaRPr lang="en-US" sz="2800" dirty="0">
              <a:solidFill>
                <a:prstClr val="white"/>
              </a:solidFill>
              <a:ea typeface="+mn-ea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E5643498-C80F-FAD5-F711-299E576EE352}"/>
              </a:ext>
            </a:extLst>
          </p:cNvPr>
          <p:cNvSpPr/>
          <p:nvPr/>
        </p:nvSpPr>
        <p:spPr bwMode="auto">
          <a:xfrm>
            <a:off x="5190935" y="3122061"/>
            <a:ext cx="3966882" cy="1273320"/>
          </a:xfrm>
          <a:prstGeom prst="hexagon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sz="2800" cap="all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D. </a:t>
            </a:r>
            <a:r>
              <a:rPr lang="vi-VN" sz="2800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Võ Nguyên Giáp</a:t>
            </a:r>
            <a:endParaRPr lang="en-US" sz="28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A59CE032-512C-A5C6-9732-20EE863C1CA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2996" y="2492220"/>
            <a:ext cx="2266267" cy="269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 loi chinh x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 loi sai - dung cuoc c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45EE5D-9A97-D9AD-AF07-B1783B1DBCD0}"/>
              </a:ext>
            </a:extLst>
          </p:cNvPr>
          <p:cNvSpPr/>
          <p:nvPr/>
        </p:nvSpPr>
        <p:spPr>
          <a:xfrm>
            <a:off x="2203067" y="284825"/>
            <a:ext cx="37385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Vận</a:t>
            </a: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6600" b="1" i="0" u="none" strike="noStrike" kern="0" cap="none" spc="0" normalizeH="0" baseline="0" noProof="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dụng</a:t>
            </a:r>
            <a:endParaRPr kumimoji="0" lang="en-US" sz="6600" b="1" i="0" u="none" strike="noStrike" kern="0" cap="none" spc="0" normalizeH="0" baseline="0" noProof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ACF5C3-A8C3-6400-B197-DA3E385C167B}"/>
              </a:ext>
            </a:extLst>
          </p:cNvPr>
          <p:cNvSpPr txBox="1"/>
          <p:nvPr/>
        </p:nvSpPr>
        <p:spPr>
          <a:xfrm>
            <a:off x="127883" y="1786920"/>
            <a:ext cx="50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một đoạn văn ngắn về 1 nhân vật hoặc sự kiện lịch sử mà em yêu thích?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BA70C78-379D-69E8-4EEE-362287623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590" y="1421825"/>
            <a:ext cx="4352410" cy="35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15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11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7" name="Google Shape;3947;p40"/>
          <p:cNvPicPr preferRelativeResize="0"/>
          <p:nvPr/>
        </p:nvPicPr>
        <p:blipFill rotWithShape="1">
          <a:blip r:embed="rId3">
            <a:alphaModFix/>
          </a:blip>
          <a:srcRect l="7398"/>
          <a:stretch/>
        </p:blipFill>
        <p:spPr>
          <a:xfrm>
            <a:off x="7551340" y="121400"/>
            <a:ext cx="1130368" cy="1154573"/>
          </a:xfrm>
          <a:prstGeom prst="rect">
            <a:avLst/>
          </a:prstGeom>
          <a:noFill/>
          <a:ln>
            <a:noFill/>
          </a:ln>
        </p:spPr>
      </p:pic>
      <p:sp>
        <p:nvSpPr>
          <p:cNvPr id="3948" name="Google Shape;3948;p40"/>
          <p:cNvSpPr txBox="1">
            <a:spLocks noGrp="1"/>
          </p:cNvSpPr>
          <p:nvPr>
            <p:ph type="ctrTitle"/>
          </p:nvPr>
        </p:nvSpPr>
        <p:spPr>
          <a:xfrm>
            <a:off x="735517" y="759422"/>
            <a:ext cx="7291200" cy="13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vi-VN" dirty="0"/>
              <a:t>CHƯƠNG 1. VÌ SAO PHẢI HỌC LỊCH SỬ</a:t>
            </a:r>
          </a:p>
        </p:txBody>
      </p:sp>
      <p:sp>
        <p:nvSpPr>
          <p:cNvPr id="3950" name="Google Shape;3950;p40"/>
          <p:cNvSpPr/>
          <p:nvPr/>
        </p:nvSpPr>
        <p:spPr>
          <a:xfrm>
            <a:off x="8982209" y="4435066"/>
            <a:ext cx="15416" cy="14904"/>
          </a:xfrm>
          <a:custGeom>
            <a:avLst/>
            <a:gdLst/>
            <a:ahLst/>
            <a:cxnLst/>
            <a:rect l="l" t="t" r="r" b="b"/>
            <a:pathLst>
              <a:path w="422" h="408" extrusionOk="0">
                <a:moveTo>
                  <a:pt x="230" y="0"/>
                </a:moveTo>
                <a:cubicBezTo>
                  <a:pt x="0" y="0"/>
                  <a:pt x="0" y="115"/>
                  <a:pt x="77" y="268"/>
                </a:cubicBezTo>
                <a:cubicBezTo>
                  <a:pt x="106" y="327"/>
                  <a:pt x="136" y="408"/>
                  <a:pt x="200" y="408"/>
                </a:cubicBezTo>
                <a:cubicBezTo>
                  <a:pt x="219" y="408"/>
                  <a:pt x="241" y="400"/>
                  <a:pt x="268" y="383"/>
                </a:cubicBezTo>
                <a:cubicBezTo>
                  <a:pt x="383" y="383"/>
                  <a:pt x="421" y="268"/>
                  <a:pt x="383" y="153"/>
                </a:cubicBezTo>
                <a:cubicBezTo>
                  <a:pt x="345" y="77"/>
                  <a:pt x="306" y="38"/>
                  <a:pt x="23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1" name="Google Shape;3951;p40"/>
          <p:cNvSpPr txBox="1">
            <a:spLocks noGrp="1"/>
          </p:cNvSpPr>
          <p:nvPr>
            <p:ph type="subTitle" idx="2"/>
          </p:nvPr>
        </p:nvSpPr>
        <p:spPr>
          <a:xfrm>
            <a:off x="562363" y="2355999"/>
            <a:ext cx="7291200" cy="6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dirty="0" err="1"/>
              <a:t>Bài</a:t>
            </a:r>
            <a:r>
              <a:rPr lang="en-US" dirty="0"/>
              <a:t> 1. LỊCH SỬ VÀ CUỘC SỐNG</a:t>
            </a:r>
          </a:p>
        </p:txBody>
      </p:sp>
      <p:sp>
        <p:nvSpPr>
          <p:cNvPr id="3952" name="Google Shape;3952;p40"/>
          <p:cNvSpPr/>
          <p:nvPr/>
        </p:nvSpPr>
        <p:spPr>
          <a:xfrm rot="10800000">
            <a:off x="3004727" y="562860"/>
            <a:ext cx="11348" cy="10743"/>
          </a:xfrm>
          <a:custGeom>
            <a:avLst/>
            <a:gdLst/>
            <a:ahLst/>
            <a:cxnLst/>
            <a:rect l="l" t="t" r="r" b="b"/>
            <a:pathLst>
              <a:path w="75" h="71" extrusionOk="0">
                <a:moveTo>
                  <a:pt x="36" y="1"/>
                </a:moveTo>
                <a:cubicBezTo>
                  <a:pt x="23" y="1"/>
                  <a:pt x="10" y="13"/>
                  <a:pt x="10" y="39"/>
                </a:cubicBezTo>
                <a:cubicBezTo>
                  <a:pt x="1" y="58"/>
                  <a:pt x="12" y="70"/>
                  <a:pt x="29" y="70"/>
                </a:cubicBezTo>
                <a:cubicBezTo>
                  <a:pt x="35" y="70"/>
                  <a:pt x="42" y="68"/>
                  <a:pt x="49" y="65"/>
                </a:cubicBezTo>
                <a:cubicBezTo>
                  <a:pt x="62" y="65"/>
                  <a:pt x="74" y="52"/>
                  <a:pt x="74" y="39"/>
                </a:cubicBezTo>
                <a:cubicBezTo>
                  <a:pt x="74" y="13"/>
                  <a:pt x="62" y="1"/>
                  <a:pt x="36" y="1"/>
                </a:cubicBezTo>
                <a:close/>
              </a:path>
            </a:pathLst>
          </a:custGeom>
          <a:solidFill>
            <a:schemeClr val="dk2">
              <a:alpha val="2321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B9815-6C5D-4D8D-91C8-1ABC4B8D3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723" b="21175"/>
          <a:stretch/>
        </p:blipFill>
        <p:spPr>
          <a:xfrm>
            <a:off x="2551139" y="3356066"/>
            <a:ext cx="3839570" cy="152916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1CAD9E4-4EA6-6D5B-D46D-DC0EDF7115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3" t="2939" r="18700" b="5413"/>
          <a:stretch/>
        </p:blipFill>
        <p:spPr bwMode="auto">
          <a:xfrm>
            <a:off x="7086939" y="2503231"/>
            <a:ext cx="1895270" cy="178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Stopwatch">
            <a:extLst>
              <a:ext uri="{FF2B5EF4-FFF2-40B4-BE49-F238E27FC236}">
                <a16:creationId xmlns:a16="http://schemas.microsoft.com/office/drawing/2014/main" id="{94E83F05-1CC7-21A8-4DD9-D84D5740F3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53563" y="450874"/>
            <a:ext cx="525921" cy="525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6" name="Google Shape;3976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5428003" y="1415870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7" name="Google Shape;3977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3048474"/>
            <a:ext cx="1009751" cy="1031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9" name="Google Shape;3979;p44"/>
          <p:cNvPicPr preferRelativeResize="0"/>
          <p:nvPr/>
        </p:nvPicPr>
        <p:blipFill rotWithShape="1">
          <a:blip r:embed="rId3">
            <a:alphaModFix amt="32000"/>
          </a:blip>
          <a:srcRect l="7398"/>
          <a:stretch/>
        </p:blipFill>
        <p:spPr>
          <a:xfrm>
            <a:off x="122254" y="1409523"/>
            <a:ext cx="1009751" cy="1031327"/>
          </a:xfrm>
          <a:prstGeom prst="rect">
            <a:avLst/>
          </a:prstGeom>
          <a:noFill/>
          <a:ln>
            <a:noFill/>
          </a:ln>
        </p:spPr>
      </p:pic>
      <p:sp>
        <p:nvSpPr>
          <p:cNvPr id="3980" name="Google Shape;3980;p44"/>
          <p:cNvSpPr txBox="1">
            <a:spLocks noGrp="1"/>
          </p:cNvSpPr>
          <p:nvPr>
            <p:ph type="title"/>
          </p:nvPr>
        </p:nvSpPr>
        <p:spPr>
          <a:xfrm flipH="1">
            <a:off x="162578" y="1564452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3982" name="Google Shape;3982;p44"/>
          <p:cNvSpPr txBox="1">
            <a:spLocks noGrp="1"/>
          </p:cNvSpPr>
          <p:nvPr>
            <p:ph type="subTitle" idx="2"/>
          </p:nvPr>
        </p:nvSpPr>
        <p:spPr>
          <a:xfrm>
            <a:off x="1320926" y="1646624"/>
            <a:ext cx="2762305" cy="55712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LỊCH SỬ LÀ GÌ?</a:t>
            </a:r>
          </a:p>
        </p:txBody>
      </p:sp>
      <p:sp>
        <p:nvSpPr>
          <p:cNvPr id="3983" name="Google Shape;3983;p44"/>
          <p:cNvSpPr txBox="1">
            <a:spLocks noGrp="1"/>
          </p:cNvSpPr>
          <p:nvPr>
            <p:ph type="title" idx="3"/>
          </p:nvPr>
        </p:nvSpPr>
        <p:spPr>
          <a:xfrm flipH="1">
            <a:off x="5468325" y="1570799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3985" name="Google Shape;3985;p44"/>
          <p:cNvSpPr txBox="1">
            <a:spLocks noGrp="1"/>
          </p:cNvSpPr>
          <p:nvPr>
            <p:ph type="subTitle" idx="5"/>
          </p:nvPr>
        </p:nvSpPr>
        <p:spPr>
          <a:xfrm>
            <a:off x="6626675" y="1768890"/>
            <a:ext cx="2247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 VÌ SAO PHẢI HỌC LỊCH SỬ</a:t>
            </a:r>
          </a:p>
        </p:txBody>
      </p:sp>
      <p:sp>
        <p:nvSpPr>
          <p:cNvPr id="3986" name="Google Shape;3986;p44"/>
          <p:cNvSpPr txBox="1">
            <a:spLocks noGrp="1"/>
          </p:cNvSpPr>
          <p:nvPr>
            <p:ph type="title" idx="6"/>
          </p:nvPr>
        </p:nvSpPr>
        <p:spPr>
          <a:xfrm flipH="1">
            <a:off x="162578" y="3203387"/>
            <a:ext cx="929100" cy="72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3991" name="Google Shape;3991;p44"/>
          <p:cNvSpPr txBox="1">
            <a:spLocks noGrp="1"/>
          </p:cNvSpPr>
          <p:nvPr>
            <p:ph type="subTitle" idx="15"/>
          </p:nvPr>
        </p:nvSpPr>
        <p:spPr>
          <a:xfrm>
            <a:off x="1172329" y="3227449"/>
            <a:ext cx="2983801" cy="803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/>
            <a:r>
              <a:rPr lang="en-US" sz="2400" dirty="0"/>
              <a:t>LUYỆN TẬP VÀ VẬN DỤNG</a:t>
            </a:r>
          </a:p>
        </p:txBody>
      </p:sp>
      <p:sp>
        <p:nvSpPr>
          <p:cNvPr id="3992" name="Google Shape;3992;p44"/>
          <p:cNvSpPr txBox="1">
            <a:spLocks noGrp="1"/>
          </p:cNvSpPr>
          <p:nvPr>
            <p:ph type="title" idx="9"/>
          </p:nvPr>
        </p:nvSpPr>
        <p:spPr>
          <a:xfrm>
            <a:off x="714175" y="466300"/>
            <a:ext cx="7715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NỘI DUNG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0850032-AF98-7512-6466-9F5F0BAB3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5"/>
          <a:stretch/>
        </p:blipFill>
        <p:spPr bwMode="auto">
          <a:xfrm>
            <a:off x="4508941" y="2642904"/>
            <a:ext cx="4512805" cy="294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8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8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99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80" grpId="0"/>
          <p:bldP spid="3982" grpId="0" build="p"/>
          <p:bldP spid="3983" grpId="0"/>
          <p:bldP spid="3985" grpId="0" build="p"/>
          <p:bldP spid="3986" grpId="0"/>
          <p:bldP spid="3991" grpId="0" build="p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F96F0B-B051-E4F3-EF25-A36A0F48D651}"/>
              </a:ext>
            </a:extLst>
          </p:cNvPr>
          <p:cNvSpPr/>
          <p:nvPr/>
        </p:nvSpPr>
        <p:spPr>
          <a:xfrm>
            <a:off x="1472540" y="275164"/>
            <a:ext cx="6935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A75441"/>
              </a:buClr>
              <a:buSzPts val="2800"/>
            </a:pPr>
            <a:r>
              <a:rPr lang="en-US" sz="3600" b="1" dirty="0" err="1">
                <a:solidFill>
                  <a:srgbClr val="A75441"/>
                </a:solidFill>
                <a:latin typeface="Fondamento"/>
                <a:sym typeface="Fondamento"/>
              </a:rPr>
              <a:t>Bài</a:t>
            </a:r>
            <a:r>
              <a:rPr lang="en-US" sz="3600" b="1" dirty="0">
                <a:solidFill>
                  <a:srgbClr val="A75441"/>
                </a:solidFill>
                <a:latin typeface="Fondamento"/>
                <a:sym typeface="Fondamento"/>
              </a:rPr>
              <a:t> 1. LỊCH SỬ VÀ CUỘC SỐNG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C67FC3-2624-0A9C-0FA7-B6CA7E512627}"/>
              </a:ext>
            </a:extLst>
          </p:cNvPr>
          <p:cNvSpPr/>
          <p:nvPr/>
        </p:nvSpPr>
        <p:spPr>
          <a:xfrm>
            <a:off x="117052" y="1407927"/>
            <a:ext cx="3231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722B1B"/>
              </a:buClr>
              <a:buSzPts val="2000"/>
            </a:pPr>
            <a:r>
              <a:rPr lang="en-US" sz="2800" b="1" dirty="0">
                <a:solidFill>
                  <a:srgbClr val="A75441"/>
                </a:solidFill>
                <a:latin typeface="Fondamento"/>
                <a:sym typeface="Fondamento"/>
              </a:rPr>
              <a:t>I. LỊCH SỬ LÀ GÌ 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44B47B-3C46-C0DA-ED7A-F0E593C3E8C5}"/>
              </a:ext>
            </a:extLst>
          </p:cNvPr>
          <p:cNvSpPr/>
          <p:nvPr/>
        </p:nvSpPr>
        <p:spPr>
          <a:xfrm>
            <a:off x="594360" y="2417579"/>
            <a:ext cx="7955280" cy="1378458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theo cặp đôi theo hướng dẫn?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en thang bach dang.mp4" descr="chien thang bach dang.mp4">
            <a:hlinkClick r:id="" action="ppaction://media"/>
            <a:extLst>
              <a:ext uri="{FF2B5EF4-FFF2-40B4-BE49-F238E27FC236}">
                <a16:creationId xmlns:a16="http://schemas.microsoft.com/office/drawing/2014/main" id="{F454B4C1-0226-8F87-534C-F052799124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1AADD0-B59F-BBE3-9B6C-699C903B9A8F}"/>
              </a:ext>
            </a:extLst>
          </p:cNvPr>
          <p:cNvSpPr txBox="1"/>
          <p:nvPr/>
        </p:nvSpPr>
        <p:spPr>
          <a:xfrm>
            <a:off x="3821372" y="61222"/>
            <a:ext cx="5322628" cy="5021055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C65885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14400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sát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lời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câu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hỏi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: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1. What –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là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hình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nói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2. Where - Ở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lịch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này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ở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3. When – Khi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Diễn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ra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vào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i="1" kern="1200" dirty="0" err="1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nào</a:t>
            </a:r>
            <a:r>
              <a:rPr lang="en-US" sz="2400" i="1" kern="1200" dirty="0">
                <a:solidFill>
                  <a:srgbClr val="FF000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4. Who – 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Ai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lãnh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đạo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cuộc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kháng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đó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?</a:t>
            </a:r>
          </a:p>
          <a:p>
            <a:pPr marL="14400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pic>
        <p:nvPicPr>
          <p:cNvPr id="3074" name="Picture 2" descr="Ngô Vương Quyền và kinh đô Cổ Loa – Hoàng Thành Thăng Long">
            <a:extLst>
              <a:ext uri="{FF2B5EF4-FFF2-40B4-BE49-F238E27FC236}">
                <a16:creationId xmlns:a16="http://schemas.microsoft.com/office/drawing/2014/main" id="{1484DAA3-8047-F8D8-0B8D-18C5B8289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21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90A6AF-CADC-8404-D27F-D04C81167F64}"/>
              </a:ext>
            </a:extLst>
          </p:cNvPr>
          <p:cNvSpPr/>
          <p:nvPr/>
        </p:nvSpPr>
        <p:spPr>
          <a:xfrm>
            <a:off x="3821372" y="1135990"/>
            <a:ext cx="3308598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Chiến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thắng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8FE07E-BD20-26B7-9D9D-C4F300E93514}"/>
              </a:ext>
            </a:extLst>
          </p:cNvPr>
          <p:cNvSpPr/>
          <p:nvPr/>
        </p:nvSpPr>
        <p:spPr>
          <a:xfrm>
            <a:off x="6198671" y="1725062"/>
            <a:ext cx="3003002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Trên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sông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Bạch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Đằng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D3C71A-F81B-CAB7-AA12-2B5E08B0975B}"/>
              </a:ext>
            </a:extLst>
          </p:cNvPr>
          <p:cNvSpPr/>
          <p:nvPr/>
        </p:nvSpPr>
        <p:spPr>
          <a:xfrm>
            <a:off x="6788110" y="2933201"/>
            <a:ext cx="1476366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Năm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938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3F8961-C84A-C5A2-F36E-769E2C79F0DB}"/>
              </a:ext>
            </a:extLst>
          </p:cNvPr>
          <p:cNvSpPr/>
          <p:nvPr/>
        </p:nvSpPr>
        <p:spPr>
          <a:xfrm>
            <a:off x="5322630" y="4449126"/>
            <a:ext cx="1752083" cy="5890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4000" lvl="0">
              <a:lnSpc>
                <a:spcPct val="150000"/>
              </a:lnSpc>
              <a:buClrTx/>
              <a:defRPr/>
            </a:pP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Ngô</a:t>
            </a:r>
            <a:r>
              <a:rPr lang="en-US" sz="2400" b="1" i="1" kern="1200" dirty="0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 </a:t>
            </a:r>
            <a:r>
              <a:rPr lang="en-US" sz="2400" b="1" i="1" kern="1200" dirty="0" err="1">
                <a:solidFill>
                  <a:srgbClr val="0070C0"/>
                </a:solidFill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Quyền</a:t>
            </a:r>
            <a:endParaRPr lang="en-US" sz="2400" b="1" i="1" kern="1200" dirty="0">
              <a:solidFill>
                <a:srgbClr val="0070C0"/>
              </a:solidFill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Shape 3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CE5E170-0C43-313F-F4E5-2074E4D182CE}"/>
              </a:ext>
            </a:extLst>
          </p:cNvPr>
          <p:cNvGrpSpPr/>
          <p:nvPr/>
        </p:nvGrpSpPr>
        <p:grpSpPr>
          <a:xfrm>
            <a:off x="0" y="0"/>
            <a:ext cx="4187952" cy="3125336"/>
            <a:chOff x="0" y="0"/>
            <a:chExt cx="4187952" cy="3125336"/>
          </a:xfrm>
        </p:grpSpPr>
        <p:sp>
          <p:nvSpPr>
            <p:cNvPr id="11" name="Oval Callout 10">
              <a:extLst>
                <a:ext uri="{FF2B5EF4-FFF2-40B4-BE49-F238E27FC236}">
                  <a16:creationId xmlns:a16="http://schemas.microsoft.com/office/drawing/2014/main" id="{F5372758-F994-0A62-5873-0F96350F0B89}"/>
                </a:ext>
              </a:extLst>
            </p:cNvPr>
            <p:cNvSpPr/>
            <p:nvPr/>
          </p:nvSpPr>
          <p:spPr>
            <a:xfrm>
              <a:off x="0" y="0"/>
              <a:ext cx="4187952" cy="3125336"/>
            </a:xfrm>
            <a:prstGeom prst="wedgeEllipseCallout">
              <a:avLst>
                <a:gd name="adj1" fmla="val 80040"/>
                <a:gd name="adj2" fmla="val 40124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7FD57E8-1A79-07C4-5AE1-2A2C6DF71F59}"/>
                </a:ext>
              </a:extLst>
            </p:cNvPr>
            <p:cNvSpPr/>
            <p:nvPr/>
          </p:nvSpPr>
          <p:spPr>
            <a:xfrm>
              <a:off x="243839" y="962503"/>
              <a:ext cx="370027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Vậy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và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môn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lịch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sử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là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 </a:t>
              </a:r>
              <a:r>
                <a:rPr lang="en-US" sz="3600" b="1" i="1" dirty="0" err="1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gì</a:t>
              </a:r>
              <a:r>
                <a:rPr lang="en-US" sz="3600" b="1" i="1" dirty="0">
                  <a:solidFill>
                    <a:srgbClr val="002060"/>
                  </a:solidFill>
                  <a:latin typeface="#9Slide05 Lobster" panose="02000506000000020003" pitchFamily="2" charset="0"/>
                  <a:cs typeface="#9Slide03 Arima Madurai Medium" panose="00000600000000000000" pitchFamily="2" charset="0"/>
                </a:rPr>
                <a:t>?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6BF5EB9-F262-01E7-479C-B425913FF3C1}"/>
              </a:ext>
            </a:extLst>
          </p:cNvPr>
          <p:cNvSpPr/>
          <p:nvPr/>
        </p:nvSpPr>
        <p:spPr>
          <a:xfrm>
            <a:off x="4495055" y="9888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09C84B2-4AAA-E871-F818-8DDF3364A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95" y="962503"/>
            <a:ext cx="4187950" cy="425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ocial Studies &amp; History Subject for Middle School - 6th Grade: Ancient World History by Slidesgo">
  <a:themeElements>
    <a:clrScheme name="Simple Light">
      <a:dk1>
        <a:srgbClr val="722B1B"/>
      </a:dk1>
      <a:lt1>
        <a:srgbClr val="F5C7BB"/>
      </a:lt1>
      <a:dk2>
        <a:srgbClr val="A75441"/>
      </a:dk2>
      <a:lt2>
        <a:srgbClr val="FDDECB"/>
      </a:lt2>
      <a:accent1>
        <a:srgbClr val="A75441"/>
      </a:accent1>
      <a:accent2>
        <a:srgbClr val="E2988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A7544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ar Background by Slidesgo">
  <a:themeElements>
    <a:clrScheme name="Simple Light">
      <a:dk1>
        <a:srgbClr val="000000"/>
      </a:dk1>
      <a:lt1>
        <a:srgbClr val="FFFFFF"/>
      </a:lt1>
      <a:dk2>
        <a:srgbClr val="FFEDD6"/>
      </a:dk2>
      <a:lt2>
        <a:srgbClr val="004249"/>
      </a:lt2>
      <a:accent1>
        <a:srgbClr val="FABD4E"/>
      </a:accent1>
      <a:accent2>
        <a:srgbClr val="039292"/>
      </a:accent2>
      <a:accent3>
        <a:srgbClr val="01686D"/>
      </a:accent3>
      <a:accent4>
        <a:srgbClr val="004249"/>
      </a:accent4>
      <a:accent5>
        <a:srgbClr val="0097A7"/>
      </a:accent5>
      <a:accent6>
        <a:srgbClr val="FAC86A"/>
      </a:accent6>
      <a:hlink>
        <a:srgbClr val="0042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767</Words>
  <Application>Microsoft Office PowerPoint</Application>
  <PresentationFormat>Trình chiếu Trên màn hình (16:9)</PresentationFormat>
  <Paragraphs>100</Paragraphs>
  <Slides>25</Slides>
  <Notes>14</Notes>
  <HiddenSlides>0</HiddenSlides>
  <MMClips>5</MMClips>
  <ScaleCrop>false</ScaleCrop>
  <HeadingPairs>
    <vt:vector size="6" baseType="variant">
      <vt:variant>
        <vt:lpstr>Phông được Dùng</vt:lpstr>
      </vt:variant>
      <vt:variant>
        <vt:i4>17</vt:i4>
      </vt:variant>
      <vt:variant>
        <vt:lpstr>Chủ đề</vt:lpstr>
      </vt:variant>
      <vt:variant>
        <vt:i4>5</vt:i4>
      </vt:variant>
      <vt:variant>
        <vt:lpstr>Tiêu đề Bản chiếu</vt:lpstr>
      </vt:variant>
      <vt:variant>
        <vt:i4>25</vt:i4>
      </vt:variant>
    </vt:vector>
  </HeadingPairs>
  <TitlesOfParts>
    <vt:vector size="47" baseType="lpstr">
      <vt:lpstr>Patrick Hand SC</vt:lpstr>
      <vt:lpstr>#9Slide05 Lobster</vt:lpstr>
      <vt:lpstr>Calibri</vt:lpstr>
      <vt:lpstr>Patrick Hand</vt:lpstr>
      <vt:lpstr>Roboto Condensed Light</vt:lpstr>
      <vt:lpstr>#9Slide03 Arima Madurai Bold</vt:lpstr>
      <vt:lpstr>Tahoma</vt:lpstr>
      <vt:lpstr>Livvic</vt:lpstr>
      <vt:lpstr>Britannic Bold</vt:lpstr>
      <vt:lpstr>#9Slide03 Arima Madurai Black</vt:lpstr>
      <vt:lpstr>Arial</vt:lpstr>
      <vt:lpstr>Fondamento</vt:lpstr>
      <vt:lpstr>Advent Pro</vt:lpstr>
      <vt:lpstr>Roboto Condensed</vt:lpstr>
      <vt:lpstr>Calibri Light</vt:lpstr>
      <vt:lpstr>Commissioner</vt:lpstr>
      <vt:lpstr>Times New Roman</vt:lpstr>
      <vt:lpstr>Social Studies &amp; History Subject for Middle School - 6th Grade: Ancient World History by Slidesgo</vt:lpstr>
      <vt:lpstr>English Language Grammar Rules by Slidesgo</vt:lpstr>
      <vt:lpstr>War Background by Slidesgo</vt:lpstr>
      <vt:lpstr>Office Theme</vt:lpstr>
      <vt:lpstr>1_Office Theme</vt:lpstr>
      <vt:lpstr>Bản trình bày PowerPoint</vt:lpstr>
      <vt:lpstr>Bản trình bày PowerPoint</vt:lpstr>
      <vt:lpstr>CHƯƠNG 1. VÌ SAO PHẢI HỌC LỊCH SỬ</vt:lpstr>
      <vt:lpstr>01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1. TẠI SAO CẦN HỌC LỊCH SỬ</dc:title>
  <cp:lastModifiedBy>Ngọc</cp:lastModifiedBy>
  <cp:revision>9</cp:revision>
  <dcterms:modified xsi:type="dcterms:W3CDTF">2022-07-31T09:04:29Z</dcterms:modified>
</cp:coreProperties>
</file>