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8641" r:id="rId2"/>
  </p:sldMasterIdLst>
  <p:notesMasterIdLst>
    <p:notesMasterId r:id="rId19"/>
  </p:notesMasterIdLst>
  <p:sldIdLst>
    <p:sldId id="325" r:id="rId3"/>
    <p:sldId id="323" r:id="rId4"/>
    <p:sldId id="319" r:id="rId5"/>
    <p:sldId id="351" r:id="rId6"/>
    <p:sldId id="352" r:id="rId7"/>
    <p:sldId id="353" r:id="rId8"/>
    <p:sldId id="365" r:id="rId9"/>
    <p:sldId id="366" r:id="rId10"/>
    <p:sldId id="321" r:id="rId11"/>
    <p:sldId id="355" r:id="rId12"/>
    <p:sldId id="356" r:id="rId13"/>
    <p:sldId id="357" r:id="rId14"/>
    <p:sldId id="358" r:id="rId15"/>
    <p:sldId id="359" r:id="rId16"/>
    <p:sldId id="368" r:id="rId17"/>
    <p:sldId id="36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FF"/>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18" autoAdjust="0"/>
    <p:restoredTop sz="94660"/>
  </p:normalViewPr>
  <p:slideViewPr>
    <p:cSldViewPr snapToGrid="0">
      <p:cViewPr varScale="1">
        <p:scale>
          <a:sx n="73" d="100"/>
          <a:sy n="73" d="100"/>
        </p:scale>
        <p:origin x="756"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50CF77-8CC2-4973-B4B0-6AA29A646DA6}" type="datetimeFigureOut">
              <a:rPr lang="en-US" smtClean="0"/>
              <a:t>9/18/2023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00D4E2-0BCC-4F5D-AE1D-792F5BB88121}" type="slidenum">
              <a:rPr lang="en-US" smtClean="0"/>
              <a:t>‹#›</a:t>
            </a:fld>
            <a:endParaRPr lang="en-US"/>
          </a:p>
        </p:txBody>
      </p:sp>
    </p:spTree>
    <p:extLst>
      <p:ext uri="{BB962C8B-B14F-4D97-AF65-F5344CB8AC3E}">
        <p14:creationId xmlns:p14="http://schemas.microsoft.com/office/powerpoint/2010/main" val="399664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0690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8010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7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9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9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3059115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37521090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280937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6086396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0809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892763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01878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13747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377228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48826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41758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0548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9858610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327283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40343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117737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0968615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043398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752572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35568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4935826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3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82630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00148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1"/>
        <p:cNvGrpSpPr/>
        <p:nvPr/>
      </p:nvGrpSpPr>
      <p:grpSpPr>
        <a:xfrm>
          <a:off x="0" y="0"/>
          <a:ext cx="0" cy="0"/>
          <a:chOff x="0" y="0"/>
          <a:chExt cx="0" cy="0"/>
        </a:xfrm>
      </p:grpSpPr>
      <p:sp>
        <p:nvSpPr>
          <p:cNvPr id="12" name="Google Shape;12;p1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411900810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4631251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8160426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5836904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8297152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01109470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10C2CCB-2AC4-4C2B-8150-F2566AB746E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05465B8-D389-4F40-94B4-688FAE302201}" type="slidenum">
              <a:rPr lang="zh-CN" altLang="en-US"/>
              <a:pPr>
                <a:defRPr/>
              </a:pPr>
              <a:t>‹#›</a:t>
            </a:fld>
            <a:endParaRPr lang="zh-CN" altLang="en-US"/>
          </a:p>
        </p:txBody>
      </p:sp>
    </p:spTree>
    <p:extLst>
      <p:ext uri="{BB962C8B-B14F-4D97-AF65-F5344CB8AC3E}">
        <p14:creationId xmlns:p14="http://schemas.microsoft.com/office/powerpoint/2010/main" val="358286903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97973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3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06F15D4-852B-4249-99D8-A7ECC363B76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7750CBF-EA19-458D-B62B-8198417F5A55}" type="slidenum">
              <a:rPr lang="zh-CN" altLang="en-US"/>
              <a:pPr>
                <a:defRPr/>
              </a:pPr>
              <a:t>‹#›</a:t>
            </a:fld>
            <a:endParaRPr lang="zh-CN" altLang="en-US"/>
          </a:p>
        </p:txBody>
      </p:sp>
    </p:spTree>
    <p:extLst>
      <p:ext uri="{BB962C8B-B14F-4D97-AF65-F5344CB8AC3E}">
        <p14:creationId xmlns:p14="http://schemas.microsoft.com/office/powerpoint/2010/main" val="102001437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81964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4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0F0031AE-DD1F-4A24-AD33-AA18E5BD297E}"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8D98511-6C51-45DB-96B4-D1E0906250E0}" type="slidenum">
              <a:rPr lang="zh-CN" altLang="en-US"/>
              <a:pPr>
                <a:defRPr/>
              </a:pPr>
              <a:t>‹#›</a:t>
            </a:fld>
            <a:endParaRPr lang="zh-CN" altLang="en-US"/>
          </a:p>
        </p:txBody>
      </p:sp>
    </p:spTree>
    <p:extLst>
      <p:ext uri="{BB962C8B-B14F-4D97-AF65-F5344CB8AC3E}">
        <p14:creationId xmlns:p14="http://schemas.microsoft.com/office/powerpoint/2010/main" val="9685249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7"/>
        <p:cNvGrpSpPr/>
        <p:nvPr/>
      </p:nvGrpSpPr>
      <p:grpSpPr>
        <a:xfrm>
          <a:off x="0" y="0"/>
          <a:ext cx="0" cy="0"/>
          <a:chOff x="0" y="0"/>
          <a:chExt cx="0" cy="0"/>
        </a:xfrm>
      </p:grpSpPr>
      <p:sp>
        <p:nvSpPr>
          <p:cNvPr id="18" name="Google Shape;18;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417048185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35935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4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5556D60-55F4-4FE8-A400-B4CF0C4A2EF4}"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649AE48A-09EC-49CD-B7FA-DA333B04E7A9}" type="slidenum">
              <a:rPr lang="zh-CN" altLang="en-US"/>
              <a:pPr>
                <a:defRPr/>
              </a:pPr>
              <a:t>‹#›</a:t>
            </a:fld>
            <a:endParaRPr lang="zh-CN" altLang="en-US"/>
          </a:p>
        </p:txBody>
      </p:sp>
    </p:spTree>
    <p:extLst>
      <p:ext uri="{BB962C8B-B14F-4D97-AF65-F5344CB8AC3E}">
        <p14:creationId xmlns:p14="http://schemas.microsoft.com/office/powerpoint/2010/main" val="50162555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291288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4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78F698BD-DDBD-48DC-AEB9-A7216085010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3A899B8-56F7-42D4-99F2-ED967AD374D4}" type="slidenum">
              <a:rPr lang="zh-CN" altLang="en-US"/>
              <a:pPr>
                <a:defRPr/>
              </a:pPr>
              <a:t>‹#›</a:t>
            </a:fld>
            <a:endParaRPr lang="zh-CN" altLang="en-US"/>
          </a:p>
        </p:txBody>
      </p:sp>
    </p:spTree>
    <p:extLst>
      <p:ext uri="{BB962C8B-B14F-4D97-AF65-F5344CB8AC3E}">
        <p14:creationId xmlns:p14="http://schemas.microsoft.com/office/powerpoint/2010/main" val="319080868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873826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4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981650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7773860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12296422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6574226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79809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3"/>
        <p:cNvGrpSpPr/>
        <p:nvPr/>
      </p:nvGrpSpPr>
      <p:grpSpPr>
        <a:xfrm>
          <a:off x="0" y="0"/>
          <a:ext cx="0" cy="0"/>
          <a:chOff x="0" y="0"/>
          <a:chExt cx="0" cy="0"/>
        </a:xfrm>
      </p:grpSpPr>
      <p:sp>
        <p:nvSpPr>
          <p:cNvPr id="24" name="Google Shape;24;p1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21509611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0116635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21801586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072B4021-5C4D-4051-95B2-F152519675E5}"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419EC1F-16C4-447A-B8FE-B6087C8B7377}" type="slidenum">
              <a:rPr lang="zh-CN" altLang="en-US"/>
              <a:pPr>
                <a:defRPr/>
              </a:pPr>
              <a:t>‹#›</a:t>
            </a:fld>
            <a:endParaRPr lang="zh-CN" altLang="en-US"/>
          </a:p>
        </p:txBody>
      </p:sp>
    </p:spTree>
    <p:extLst>
      <p:ext uri="{BB962C8B-B14F-4D97-AF65-F5344CB8AC3E}">
        <p14:creationId xmlns:p14="http://schemas.microsoft.com/office/powerpoint/2010/main" val="42163920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70053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5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2150E76-8920-4741-963C-667EF1F979C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0E10919-45DD-4A75-B35C-D6C3BB4E4B93}" type="slidenum">
              <a:rPr lang="zh-CN" altLang="en-US"/>
              <a:pPr>
                <a:defRPr/>
              </a:pPr>
              <a:t>‹#›</a:t>
            </a:fld>
            <a:endParaRPr lang="zh-CN" altLang="en-US"/>
          </a:p>
        </p:txBody>
      </p:sp>
    </p:spTree>
    <p:extLst>
      <p:ext uri="{BB962C8B-B14F-4D97-AF65-F5344CB8AC3E}">
        <p14:creationId xmlns:p14="http://schemas.microsoft.com/office/powerpoint/2010/main" val="209716226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820112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5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299322A6-368E-444E-94A8-190E7C3D0D2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9F4CE8D-C0BD-41C5-8C0A-A27D46807D34}" type="slidenum">
              <a:rPr lang="zh-CN" altLang="en-US"/>
              <a:pPr>
                <a:defRPr/>
              </a:pPr>
              <a:t>‹#›</a:t>
            </a:fld>
            <a:endParaRPr lang="zh-CN" altLang="en-US"/>
          </a:p>
        </p:txBody>
      </p:sp>
    </p:spTree>
    <p:extLst>
      <p:ext uri="{BB962C8B-B14F-4D97-AF65-F5344CB8AC3E}">
        <p14:creationId xmlns:p14="http://schemas.microsoft.com/office/powerpoint/2010/main" val="50638786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193750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5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25B7853B-0588-4AD7-9A13-29A583082D5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29D328D-CE53-40CE-915F-B0805D95B9EB}" type="slidenum">
              <a:rPr lang="zh-CN" altLang="en-US"/>
              <a:pPr>
                <a:defRPr/>
              </a:pPr>
              <a:t>‹#›</a:t>
            </a:fld>
            <a:endParaRPr lang="zh-CN" altLang="en-US"/>
          </a:p>
        </p:txBody>
      </p:sp>
    </p:spTree>
    <p:extLst>
      <p:ext uri="{BB962C8B-B14F-4D97-AF65-F5344CB8AC3E}">
        <p14:creationId xmlns:p14="http://schemas.microsoft.com/office/powerpoint/2010/main" val="370824543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6203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9"/>
        <p:cNvGrpSpPr/>
        <p:nvPr/>
      </p:nvGrpSpPr>
      <p:grpSpPr>
        <a:xfrm>
          <a:off x="0" y="0"/>
          <a:ext cx="0" cy="0"/>
          <a:chOff x="0" y="0"/>
          <a:chExt cx="0" cy="0"/>
        </a:xfrm>
      </p:grpSpPr>
      <p:sp>
        <p:nvSpPr>
          <p:cNvPr id="30" name="Google Shape;3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260061760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5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6F082DF-045D-419C-AE13-DFA70D90CDC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7F46F622-5FCE-43EF-8813-614C9FC9CEA2}" type="slidenum">
              <a:rPr lang="zh-CN" altLang="en-US"/>
              <a:pPr>
                <a:defRPr/>
              </a:pPr>
              <a:t>‹#›</a:t>
            </a:fld>
            <a:endParaRPr lang="zh-CN" altLang="en-US"/>
          </a:p>
        </p:txBody>
      </p:sp>
    </p:spTree>
    <p:extLst>
      <p:ext uri="{BB962C8B-B14F-4D97-AF65-F5344CB8AC3E}">
        <p14:creationId xmlns:p14="http://schemas.microsoft.com/office/powerpoint/2010/main" val="405416592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03979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5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BF517B2E-651F-4209-82CB-5A84C52D2E9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3A9865E-02B7-45B9-925C-337338D3119F}" type="slidenum">
              <a:rPr lang="zh-CN" altLang="en-US"/>
              <a:pPr>
                <a:defRPr/>
              </a:pPr>
              <a:t>‹#›</a:t>
            </a:fld>
            <a:endParaRPr lang="zh-CN" altLang="en-US"/>
          </a:p>
        </p:txBody>
      </p:sp>
    </p:spTree>
    <p:extLst>
      <p:ext uri="{BB962C8B-B14F-4D97-AF65-F5344CB8AC3E}">
        <p14:creationId xmlns:p14="http://schemas.microsoft.com/office/powerpoint/2010/main" val="156059284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5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11D18512-D1F5-4B65-8CCF-A1DA335B5CA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78F1B6A4-1741-406D-B78F-7758789F09EC}" type="slidenum">
              <a:rPr lang="zh-CN" altLang="en-US"/>
              <a:pPr>
                <a:defRPr/>
              </a:pPr>
              <a:t>‹#›</a:t>
            </a:fld>
            <a:endParaRPr lang="zh-CN" altLang="en-US"/>
          </a:p>
        </p:txBody>
      </p:sp>
    </p:spTree>
    <p:extLst>
      <p:ext uri="{BB962C8B-B14F-4D97-AF65-F5344CB8AC3E}">
        <p14:creationId xmlns:p14="http://schemas.microsoft.com/office/powerpoint/2010/main" val="365914588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387993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475288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203765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5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D1BB9D2-D051-4666-BF1B-CFCA5A6F643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15DF19D4-D54D-46F4-AE96-96ED32B852A4}" type="slidenum">
              <a:rPr lang="zh-CN" altLang="en-US"/>
              <a:pPr>
                <a:defRPr/>
              </a:pPr>
              <a:t>‹#›</a:t>
            </a:fld>
            <a:endParaRPr lang="zh-CN" altLang="en-US"/>
          </a:p>
        </p:txBody>
      </p:sp>
    </p:spTree>
    <p:extLst>
      <p:ext uri="{BB962C8B-B14F-4D97-AF65-F5344CB8AC3E}">
        <p14:creationId xmlns:p14="http://schemas.microsoft.com/office/powerpoint/2010/main" val="330070411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5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35ECA06-3FF0-46C3-95B6-64D0935091C2}"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B740CD2-6162-4098-813D-4E7134CE6ACA}" type="slidenum">
              <a:rPr lang="zh-CN" altLang="en-US"/>
              <a:pPr>
                <a:defRPr/>
              </a:pPr>
              <a:t>‹#›</a:t>
            </a:fld>
            <a:endParaRPr lang="zh-CN" altLang="en-US"/>
          </a:p>
        </p:txBody>
      </p:sp>
    </p:spTree>
    <p:extLst>
      <p:ext uri="{BB962C8B-B14F-4D97-AF65-F5344CB8AC3E}">
        <p14:creationId xmlns:p14="http://schemas.microsoft.com/office/powerpoint/2010/main" val="888432648"/>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6050043"/>
      </p:ext>
    </p:extLst>
  </p:cSld>
  <p:clrMapOvr>
    <a:masterClrMapping/>
  </p:clrMapOvr>
  <p:transition spd="slow"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98324342"/>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1519C20-2B12-41A8-BFE0-032E8A12FE84}"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A3FAD3C-F3A1-4260-A3B3-305C2D392B7F}" type="slidenum">
              <a:rPr lang="zh-CN" altLang="en-US"/>
              <a:pPr>
                <a:defRPr/>
              </a:pPr>
              <a:t>‹#›</a:t>
            </a:fld>
            <a:endParaRPr lang="zh-CN" altLang="en-US"/>
          </a:p>
        </p:txBody>
      </p:sp>
    </p:spTree>
    <p:extLst>
      <p:ext uri="{BB962C8B-B14F-4D97-AF65-F5344CB8AC3E}">
        <p14:creationId xmlns:p14="http://schemas.microsoft.com/office/powerpoint/2010/main" val="16216371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6DD4CE6-08F9-43C8-A022-38B8AD29906F}"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68699FD-CCB1-4EEC-A8A0-60980C6B45BD}" type="slidenum">
              <a:rPr lang="zh-CN" altLang="en-US"/>
              <a:pPr>
                <a:defRPr/>
              </a:pPr>
              <a:t>‹#›</a:t>
            </a:fld>
            <a:endParaRPr lang="zh-CN" altLang="en-US"/>
          </a:p>
        </p:txBody>
      </p:sp>
    </p:spTree>
    <p:extLst>
      <p:ext uri="{BB962C8B-B14F-4D97-AF65-F5344CB8AC3E}">
        <p14:creationId xmlns:p14="http://schemas.microsoft.com/office/powerpoint/2010/main" val="183548074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53708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4ED158C-8F83-4187-8260-B0CD82CC668F}"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8E3B7A6A-0946-4C2E-9B57-11352CEF98C2}" type="slidenum">
              <a:rPr lang="zh-CN" altLang="en-US"/>
              <a:pPr>
                <a:defRPr/>
              </a:pPr>
              <a:t>‹#›</a:t>
            </a:fld>
            <a:endParaRPr lang="zh-CN" altLang="en-US"/>
          </a:p>
        </p:txBody>
      </p:sp>
    </p:spTree>
    <p:extLst>
      <p:ext uri="{BB962C8B-B14F-4D97-AF65-F5344CB8AC3E}">
        <p14:creationId xmlns:p14="http://schemas.microsoft.com/office/powerpoint/2010/main" val="28492066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2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9980774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6352166-2D65-4C5C-BF70-89CA72778ED5}"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A02736E5-0C12-4048-BA5B-0169DE6692B1}" type="slidenum">
              <a:rPr lang="zh-CN" altLang="en-US"/>
              <a:pPr>
                <a:defRPr/>
              </a:pPr>
              <a:t>‹#›</a:t>
            </a:fld>
            <a:endParaRPr lang="zh-CN" altLang="en-US"/>
          </a:p>
        </p:txBody>
      </p:sp>
    </p:spTree>
    <p:extLst>
      <p:ext uri="{BB962C8B-B14F-4D97-AF65-F5344CB8AC3E}">
        <p14:creationId xmlns:p14="http://schemas.microsoft.com/office/powerpoint/2010/main" val="170435413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5853881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D187BC4-4078-4A33-B656-578EB200C620}"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84E3607B-F68F-4093-9AD3-5FE6575FD910}" type="slidenum">
              <a:rPr lang="zh-CN" altLang="en-US"/>
              <a:pPr>
                <a:defRPr/>
              </a:pPr>
              <a:t>‹#›</a:t>
            </a:fld>
            <a:endParaRPr lang="zh-CN" altLang="en-US"/>
          </a:p>
        </p:txBody>
      </p:sp>
    </p:spTree>
    <p:extLst>
      <p:ext uri="{BB962C8B-B14F-4D97-AF65-F5344CB8AC3E}">
        <p14:creationId xmlns:p14="http://schemas.microsoft.com/office/powerpoint/2010/main" val="337167428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604044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6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124470D6-E349-4E28-B2B6-7A9157E894AD}"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326560C3-8012-4427-BEDB-F19F4ACD9AC8}" type="slidenum">
              <a:rPr lang="zh-CN" altLang="en-US"/>
              <a:pPr>
                <a:defRPr/>
              </a:pPr>
              <a:t>‹#›</a:t>
            </a:fld>
            <a:endParaRPr lang="zh-CN" altLang="en-US"/>
          </a:p>
        </p:txBody>
      </p:sp>
    </p:spTree>
    <p:extLst>
      <p:ext uri="{BB962C8B-B14F-4D97-AF65-F5344CB8AC3E}">
        <p14:creationId xmlns:p14="http://schemas.microsoft.com/office/powerpoint/2010/main" val="17044425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5"/>
        <p:cNvGrpSpPr/>
        <p:nvPr/>
      </p:nvGrpSpPr>
      <p:grpSpPr>
        <a:xfrm>
          <a:off x="0" y="0"/>
          <a:ext cx="0" cy="0"/>
          <a:chOff x="0" y="0"/>
          <a:chExt cx="0" cy="0"/>
        </a:xfrm>
      </p:grpSpPr>
      <p:sp>
        <p:nvSpPr>
          <p:cNvPr id="46" name="Google Shape;46;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91878764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2115376"/>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6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632268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2905686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65468816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88926226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908480268"/>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96444048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7113089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7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D3BE4B1-D8A7-4010-BAB6-E8DFB933EA6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D225F620-B679-4579-AFBB-91D796ABFCA8}" type="slidenum">
              <a:rPr lang="zh-CN" altLang="en-US"/>
              <a:pPr>
                <a:defRPr/>
              </a:pPr>
              <a:t>‹#›</a:t>
            </a:fld>
            <a:endParaRPr lang="zh-CN" altLang="en-US"/>
          </a:p>
        </p:txBody>
      </p:sp>
    </p:spTree>
    <p:extLst>
      <p:ext uri="{BB962C8B-B14F-4D97-AF65-F5344CB8AC3E}">
        <p14:creationId xmlns:p14="http://schemas.microsoft.com/office/powerpoint/2010/main" val="168614567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785741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2165970864"/>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7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DD4AEAE3-545E-439F-B412-EAB36F0F70D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691CC26-D6BD-422B-AC14-6C364DB17720}" type="slidenum">
              <a:rPr lang="zh-CN" altLang="en-US"/>
              <a:pPr>
                <a:defRPr/>
              </a:pPr>
              <a:t>‹#›</a:t>
            </a:fld>
            <a:endParaRPr lang="zh-CN" altLang="en-US"/>
          </a:p>
        </p:txBody>
      </p:sp>
    </p:spTree>
    <p:extLst>
      <p:ext uri="{BB962C8B-B14F-4D97-AF65-F5344CB8AC3E}">
        <p14:creationId xmlns:p14="http://schemas.microsoft.com/office/powerpoint/2010/main" val="952952941"/>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559536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7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0E047125-3E74-4EE2-9721-81EE6906D1D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3C83D23D-70C3-4681-AE90-2E703DE6009C}" type="slidenum">
              <a:rPr lang="zh-CN" altLang="en-US"/>
              <a:pPr>
                <a:defRPr/>
              </a:pPr>
              <a:t>‹#›</a:t>
            </a:fld>
            <a:endParaRPr lang="zh-CN" altLang="en-US"/>
          </a:p>
        </p:txBody>
      </p:sp>
    </p:spTree>
    <p:extLst>
      <p:ext uri="{BB962C8B-B14F-4D97-AF65-F5344CB8AC3E}">
        <p14:creationId xmlns:p14="http://schemas.microsoft.com/office/powerpoint/2010/main" val="428391198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225821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7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4F6E2CF-C03F-4ECF-A9AF-36047ECB290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D3F664D-5EB9-4191-A4F0-3285F2D40437}" type="slidenum">
              <a:rPr lang="zh-CN" altLang="en-US"/>
              <a:pPr>
                <a:defRPr/>
              </a:pPr>
              <a:t>‹#›</a:t>
            </a:fld>
            <a:endParaRPr lang="zh-CN" altLang="en-US"/>
          </a:p>
        </p:txBody>
      </p:sp>
    </p:spTree>
    <p:extLst>
      <p:ext uri="{BB962C8B-B14F-4D97-AF65-F5344CB8AC3E}">
        <p14:creationId xmlns:p14="http://schemas.microsoft.com/office/powerpoint/2010/main" val="184518625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984918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7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1493FB9-158A-4237-B0C8-5E6D8C84476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6DD3325-59A9-4B1E-B18E-459B9B5AF6F7}" type="slidenum">
              <a:rPr lang="zh-CN" altLang="en-US"/>
              <a:pPr>
                <a:defRPr/>
              </a:pPr>
              <a:t>‹#›</a:t>
            </a:fld>
            <a:endParaRPr lang="zh-CN" altLang="en-US"/>
          </a:p>
        </p:txBody>
      </p:sp>
    </p:spTree>
    <p:extLst>
      <p:ext uri="{BB962C8B-B14F-4D97-AF65-F5344CB8AC3E}">
        <p14:creationId xmlns:p14="http://schemas.microsoft.com/office/powerpoint/2010/main" val="147483690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3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379804"/>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7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65216252"/>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071529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4067185680"/>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14154215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8784812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759183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8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6789144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8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9316797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8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743244E7-2F42-4F2D-8BC3-4CD316896F2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CBEAEC77-AB62-4EE7-819A-34C8F54D5765}" type="slidenum">
              <a:rPr lang="zh-CN" altLang="en-US"/>
              <a:pPr>
                <a:defRPr/>
              </a:pPr>
              <a:t>‹#›</a:t>
            </a:fld>
            <a:endParaRPr lang="zh-CN" altLang="en-US"/>
          </a:p>
        </p:txBody>
      </p:sp>
    </p:spTree>
    <p:extLst>
      <p:ext uri="{BB962C8B-B14F-4D97-AF65-F5344CB8AC3E}">
        <p14:creationId xmlns:p14="http://schemas.microsoft.com/office/powerpoint/2010/main" val="75098414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3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26576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8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8D91A39-D5C4-4E6C-8CCB-352C62A1EC45}"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ADDD241-2A16-4AD2-B9D7-F08EBE03A083}" type="slidenum">
              <a:rPr lang="zh-CN" altLang="en-US"/>
              <a:pPr>
                <a:defRPr/>
              </a:pPr>
              <a:t>‹#›</a:t>
            </a:fld>
            <a:endParaRPr lang="zh-CN" altLang="en-US"/>
          </a:p>
        </p:txBody>
      </p:sp>
    </p:spTree>
    <p:extLst>
      <p:ext uri="{BB962C8B-B14F-4D97-AF65-F5344CB8AC3E}">
        <p14:creationId xmlns:p14="http://schemas.microsoft.com/office/powerpoint/2010/main" val="344230818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3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1362998"/>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8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A53C917-DFDA-4899-A359-298FAC94E60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6AB1D65-A53A-4568-BE8E-230E731B18A7}" type="slidenum">
              <a:rPr lang="zh-CN" altLang="en-US"/>
              <a:pPr>
                <a:defRPr/>
              </a:pPr>
              <a:t>‹#›</a:t>
            </a:fld>
            <a:endParaRPr lang="zh-CN" altLang="en-US"/>
          </a:p>
        </p:txBody>
      </p:sp>
    </p:spTree>
    <p:extLst>
      <p:ext uri="{BB962C8B-B14F-4D97-AF65-F5344CB8AC3E}">
        <p14:creationId xmlns:p14="http://schemas.microsoft.com/office/powerpoint/2010/main" val="3770960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3325711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Google Shape;62;p2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2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2806920905"/>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3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000441"/>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8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9E3A98B6-E887-4E42-9B1F-B310B18E63A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74CC6CE-A755-4B87-B052-911A53C204E0}" type="slidenum">
              <a:rPr lang="zh-CN" altLang="en-US"/>
              <a:pPr>
                <a:defRPr/>
              </a:pPr>
              <a:t>‹#›</a:t>
            </a:fld>
            <a:endParaRPr lang="zh-CN" altLang="en-US"/>
          </a:p>
        </p:txBody>
      </p:sp>
    </p:spTree>
    <p:extLst>
      <p:ext uri="{BB962C8B-B14F-4D97-AF65-F5344CB8AC3E}">
        <p14:creationId xmlns:p14="http://schemas.microsoft.com/office/powerpoint/2010/main" val="112339605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3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911631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8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0F36DF4-5119-4B4D-B357-198026BC1EE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139FA3C1-5DA0-40EC-9132-6005C3B2B533}" type="slidenum">
              <a:rPr lang="zh-CN" altLang="en-US"/>
              <a:pPr>
                <a:defRPr/>
              </a:pPr>
              <a:t>‹#›</a:t>
            </a:fld>
            <a:endParaRPr lang="zh-CN" altLang="en-US"/>
          </a:p>
        </p:txBody>
      </p:sp>
    </p:spTree>
    <p:extLst>
      <p:ext uri="{BB962C8B-B14F-4D97-AF65-F5344CB8AC3E}">
        <p14:creationId xmlns:p14="http://schemas.microsoft.com/office/powerpoint/2010/main" val="92115313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3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1666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8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7BF64594-FDE0-4141-9CE1-83FA40D9B94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4716D2B6-B7D8-4D1E-9E45-FA711CA3483E}" type="slidenum">
              <a:rPr lang="zh-CN" altLang="en-US"/>
              <a:pPr>
                <a:defRPr/>
              </a:pPr>
              <a:t>‹#›</a:t>
            </a:fld>
            <a:endParaRPr lang="zh-CN" altLang="en-US"/>
          </a:p>
        </p:txBody>
      </p:sp>
    </p:spTree>
    <p:extLst>
      <p:ext uri="{BB962C8B-B14F-4D97-AF65-F5344CB8AC3E}">
        <p14:creationId xmlns:p14="http://schemas.microsoft.com/office/powerpoint/2010/main" val="426443519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9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B1BE6115-60E1-49B8-B072-938582F32656}"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8C4B8C66-8FEC-43D6-9F37-11342F2E6180}" type="slidenum">
              <a:rPr lang="zh-CN" altLang="en-US"/>
              <a:pPr>
                <a:defRPr/>
              </a:pPr>
              <a:t>‹#›</a:t>
            </a:fld>
            <a:endParaRPr lang="zh-CN" altLang="en-US"/>
          </a:p>
        </p:txBody>
      </p:sp>
    </p:spTree>
    <p:extLst>
      <p:ext uri="{BB962C8B-B14F-4D97-AF65-F5344CB8AC3E}">
        <p14:creationId xmlns:p14="http://schemas.microsoft.com/office/powerpoint/2010/main" val="57640778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80710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303103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19163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Google Shape;6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918330238"/>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9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D417C4E6-EC5E-4ADC-9106-3CAC04AAE92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9AD82C9-4A79-4005-A503-60EC32706C68}" type="slidenum">
              <a:rPr lang="zh-CN" altLang="en-US"/>
              <a:pPr>
                <a:defRPr/>
              </a:pPr>
              <a:t>‹#›</a:t>
            </a:fld>
            <a:endParaRPr lang="zh-CN" altLang="en-US"/>
          </a:p>
        </p:txBody>
      </p:sp>
    </p:spTree>
    <p:extLst>
      <p:ext uri="{BB962C8B-B14F-4D97-AF65-F5344CB8AC3E}">
        <p14:creationId xmlns:p14="http://schemas.microsoft.com/office/powerpoint/2010/main" val="173769446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9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0CC3765C-A009-45FA-A589-886F372DBAEE}"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4D505D95-CC14-4EC0-AE4E-427018A591F9}" type="slidenum">
              <a:rPr lang="zh-CN" altLang="en-US"/>
              <a:pPr>
                <a:defRPr/>
              </a:pPr>
              <a:t>‹#›</a:t>
            </a:fld>
            <a:endParaRPr lang="zh-CN" altLang="en-US"/>
          </a:p>
        </p:txBody>
      </p:sp>
    </p:spTree>
    <p:extLst>
      <p:ext uri="{BB962C8B-B14F-4D97-AF65-F5344CB8AC3E}">
        <p14:creationId xmlns:p14="http://schemas.microsoft.com/office/powerpoint/2010/main" val="74132346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683862"/>
      </p:ext>
    </p:extLst>
  </p:cSld>
  <p:clrMapOvr>
    <a:masterClrMapping/>
  </p:clrMapOvr>
  <p:transition spd="slow" advClick="0" advTm="0">
    <p:random/>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9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72AA8DE9-CBE1-4E5E-B595-8DDDD7DF2E8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0B8EF88D-2013-4A9E-BA96-6E7BE168C67A}" type="slidenum">
              <a:rPr lang="zh-CN" altLang="en-US"/>
              <a:pPr>
                <a:defRPr/>
              </a:pPr>
              <a:t>‹#›</a:t>
            </a:fld>
            <a:endParaRPr lang="zh-CN" altLang="en-US"/>
          </a:p>
        </p:txBody>
      </p:sp>
    </p:spTree>
    <p:extLst>
      <p:ext uri="{BB962C8B-B14F-4D97-AF65-F5344CB8AC3E}">
        <p14:creationId xmlns:p14="http://schemas.microsoft.com/office/powerpoint/2010/main" val="158717725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3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936751"/>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0680EA20-E02C-4E08-80C7-299C9F7CE419}"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E4BEFC50-AF79-413A-8EBC-118D41A25FAC}" type="slidenum">
              <a:rPr lang="zh-CN" altLang="en-US"/>
              <a:pPr>
                <a:defRPr/>
              </a:pPr>
              <a:t>‹#›</a:t>
            </a:fld>
            <a:endParaRPr lang="zh-CN" altLang="en-US"/>
          </a:p>
        </p:txBody>
      </p:sp>
    </p:spTree>
    <p:extLst>
      <p:ext uri="{BB962C8B-B14F-4D97-AF65-F5344CB8AC3E}">
        <p14:creationId xmlns:p14="http://schemas.microsoft.com/office/powerpoint/2010/main" val="3491225583"/>
      </p:ext>
    </p:extLst>
  </p:cSld>
  <p:clrMapOvr>
    <a:masterClrMapping/>
  </p:clrMapOvr>
  <p:transition spd="slow" advTm="3000">
    <p:random/>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2101297"/>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9429245"/>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2250358"/>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793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Google Shape;75;p2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714278071"/>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2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47294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692365"/>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2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644078"/>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708374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7329B466-B004-44B5-83C9-0273791B89F7}"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DEB1669C-BD15-4F84-BA3B-0D6F7A5BEA08}" type="slidenum">
              <a:rPr lang="zh-CN" altLang="en-US"/>
              <a:pPr>
                <a:defRPr/>
              </a:pPr>
              <a:t>‹#›</a:t>
            </a:fld>
            <a:endParaRPr lang="zh-CN" altLang="en-US"/>
          </a:p>
        </p:txBody>
      </p:sp>
    </p:spTree>
    <p:extLst>
      <p:ext uri="{BB962C8B-B14F-4D97-AF65-F5344CB8AC3E}">
        <p14:creationId xmlns:p14="http://schemas.microsoft.com/office/powerpoint/2010/main" val="88319771"/>
      </p:ext>
    </p:extLst>
  </p:cSld>
  <p:clrMapOvr>
    <a:masterClrMapping/>
  </p:clrMapOvr>
  <p:transition spd="slow" advTm="3000">
    <p:random/>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63533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5511182"/>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userDrawn="1">
  <p:cSld name="3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76749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3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2759219"/>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3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5628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1"/>
        <p:cNvGrpSpPr/>
        <p:nvPr/>
      </p:nvGrpSpPr>
      <p:grpSpPr>
        <a:xfrm>
          <a:off x="0" y="0"/>
          <a:ext cx="0" cy="0"/>
          <a:chOff x="0" y="0"/>
          <a:chExt cx="0" cy="0"/>
        </a:xfrm>
      </p:grpSpPr>
      <p:pic>
        <p:nvPicPr>
          <p:cNvPr id="22" name="Google Shape;22;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6"/>
          <p:cNvPicPr preferRelativeResize="0"/>
          <p:nvPr/>
        </p:nvPicPr>
        <p:blipFill rotWithShape="1">
          <a:blip r:embed="rId3">
            <a:alphaModFix/>
          </a:blip>
          <a:src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3048310409"/>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80144329"/>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6822813"/>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3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934256"/>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9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AAEC7E0B-4FC0-4491-BC80-5631C078F1E5}"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B5AB834C-0A63-414D-A22C-C67CA0ADA09E}" type="slidenum">
              <a:rPr lang="zh-CN" altLang="en-US"/>
              <a:pPr>
                <a:defRPr/>
              </a:pPr>
              <a:t>‹#›</a:t>
            </a:fld>
            <a:endParaRPr lang="zh-CN" altLang="en-US"/>
          </a:p>
        </p:txBody>
      </p:sp>
    </p:spTree>
    <p:extLst>
      <p:ext uri="{BB962C8B-B14F-4D97-AF65-F5344CB8AC3E}">
        <p14:creationId xmlns:p14="http://schemas.microsoft.com/office/powerpoint/2010/main" val="2576669938"/>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0319063"/>
      </p:ext>
    </p:extLst>
  </p:cSld>
  <p:clrMapOvr>
    <a:masterClrMapping/>
  </p:clrMapOvr>
  <p:transition spd="slow" advClick="0" advTm="4000">
    <p:comb/>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7258583"/>
      </p:ext>
    </p:extLst>
  </p:cSld>
  <p:clrMapOvr>
    <a:masterClrMapping/>
  </p:clrMapOvr>
  <p:transition spd="slow"/>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2427965764"/>
      </p:ext>
    </p:extLst>
  </p:cSld>
  <p:clrMapOvr>
    <a:masterClrMapping/>
  </p:clrMapOvr>
  <p:transition spd="slow"/>
</p:sldLayout>
</file>

<file path=ppt/slideLayouts/slideLayout23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8169954"/>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3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3712293"/>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42380935-F749-439E-9B16-99BD4C13A544}"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B9285552-87F4-44D2-A352-8ECE9D496214}" type="slidenum">
              <a:rPr lang="zh-CN" altLang="en-US"/>
              <a:pPr>
                <a:defRPr/>
              </a:pPr>
              <a:t>‹#›</a:t>
            </a:fld>
            <a:endParaRPr lang="zh-CN" altLang="en-US"/>
          </a:p>
        </p:txBody>
      </p:sp>
    </p:spTree>
    <p:extLst>
      <p:ext uri="{BB962C8B-B14F-4D97-AF65-F5344CB8AC3E}">
        <p14:creationId xmlns:p14="http://schemas.microsoft.com/office/powerpoint/2010/main" val="1911051767"/>
      </p:ext>
    </p:extLst>
  </p:cSld>
  <p:clrMapOvr>
    <a:masterClrMapping/>
  </p:clrMapOvr>
  <p:transition spd="slow" advTm="3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772080"/>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3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495139"/>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userDrawn="1">
  <p:cSld name="3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711804"/>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44388757"/>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4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221229"/>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4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5093364"/>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4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6854569"/>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4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162283"/>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userDrawn="1">
  <p:cSld name="4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61551829"/>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2D05E782-81B2-4E09-9194-AF5BC5BF3175}"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7EB80D38-C9FC-43FF-A1C5-A808FB32CA48}" type="slidenum">
              <a:rPr lang="zh-CN" altLang="en-US"/>
              <a:pPr>
                <a:defRPr/>
              </a:pPr>
              <a:t>‹#›</a:t>
            </a:fld>
            <a:endParaRPr lang="zh-CN" altLang="en-US"/>
          </a:p>
        </p:txBody>
      </p:sp>
    </p:spTree>
    <p:extLst>
      <p:ext uri="{BB962C8B-B14F-4D97-AF65-F5344CB8AC3E}">
        <p14:creationId xmlns:p14="http://schemas.microsoft.com/office/powerpoint/2010/main" val="1662165858"/>
      </p:ext>
    </p:extLst>
  </p:cSld>
  <p:clrMapOvr>
    <a:masterClrMapping/>
  </p:clrMapOvr>
  <p:transition spd="slow" advTm="3000">
    <p:random/>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4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9696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5834275"/>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4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526739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userDrawn="1">
  <p:cSld name="4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64591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4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7682152"/>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5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9077419"/>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userDrawn="1">
  <p:cSld name="5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529908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5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720377"/>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5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276686"/>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userDrawn="1">
  <p:cSld name="9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D0E31E12-4D90-44F3-817F-029EB2C5305F}"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0F36F1F5-5721-4975-BB38-6198D10483F6}" type="slidenum">
              <a:rPr lang="zh-CN" altLang="en-US"/>
              <a:pPr>
                <a:defRPr/>
              </a:pPr>
              <a:t>‹#›</a:t>
            </a:fld>
            <a:endParaRPr lang="zh-CN" altLang="en-US"/>
          </a:p>
        </p:txBody>
      </p:sp>
    </p:spTree>
    <p:extLst>
      <p:ext uri="{BB962C8B-B14F-4D97-AF65-F5344CB8AC3E}">
        <p14:creationId xmlns:p14="http://schemas.microsoft.com/office/powerpoint/2010/main" val="2263120077"/>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9190878"/>
      </p:ext>
    </p:extLst>
  </p:cSld>
  <p:clrMapOvr>
    <a:masterClrMapping/>
  </p:clrMapOvr>
  <p:transition spd="slow" advClick="0" advTm="4000">
    <p:comb/>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396862"/>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997845"/>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2004608706"/>
      </p:ext>
    </p:extLst>
  </p:cSld>
  <p:clrMapOvr>
    <a:masterClrMapping/>
  </p:clrMapOvr>
  <p:transition spd="slow"/>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3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782715"/>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2886925E-FC36-4D83-A43B-4F084C27355C}"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36032A4D-3B56-427B-9606-99291F376DCB}" type="slidenum">
              <a:rPr lang="zh-CN" altLang="en-US"/>
              <a:pPr>
                <a:defRPr/>
              </a:pPr>
              <a:t>‹#›</a:t>
            </a:fld>
            <a:endParaRPr lang="zh-CN" altLang="en-US"/>
          </a:p>
        </p:txBody>
      </p:sp>
    </p:spTree>
    <p:extLst>
      <p:ext uri="{BB962C8B-B14F-4D97-AF65-F5344CB8AC3E}">
        <p14:creationId xmlns:p14="http://schemas.microsoft.com/office/powerpoint/2010/main" val="2538100706"/>
      </p:ext>
    </p:extLst>
  </p:cSld>
  <p:clrMapOvr>
    <a:masterClrMapping/>
  </p:clrMapOvr>
  <p:transition spd="slow" advTm="3000">
    <p:random/>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5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556030"/>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5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708918"/>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5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8622172"/>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5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67572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5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26402137"/>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userDrawn="1">
  <p:cSld name="5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401502"/>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6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3262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8349393"/>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6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5122393"/>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3F36594D-9161-4B7E-83E4-5115E05B0E28}"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07243231-02BA-4847-BDFF-F8BF20153F49}" type="slidenum">
              <a:rPr lang="zh-CN" altLang="en-US"/>
              <a:pPr>
                <a:defRPr/>
              </a:pPr>
              <a:t>‹#›</a:t>
            </a:fld>
            <a:endParaRPr lang="zh-CN" altLang="en-US"/>
          </a:p>
        </p:txBody>
      </p:sp>
    </p:spTree>
    <p:extLst>
      <p:ext uri="{BB962C8B-B14F-4D97-AF65-F5344CB8AC3E}">
        <p14:creationId xmlns:p14="http://schemas.microsoft.com/office/powerpoint/2010/main" val="3478975740"/>
      </p:ext>
    </p:extLst>
  </p:cSld>
  <p:clrMapOvr>
    <a:masterClrMapping/>
  </p:clrMapOvr>
  <p:transition spd="slow" advTm="3000">
    <p:random/>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6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752682"/>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00606236"/>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6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9605032"/>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6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662156"/>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6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9512710"/>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6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49859503"/>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6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448378"/>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userDrawn="1">
  <p:cSld name="6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7973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634499"/>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9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F0E9179B-1862-48B3-BED6-83696E79C925}"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55D8F71C-F482-47F1-9C0D-D002A483135E}" type="slidenum">
              <a:rPr lang="zh-CN" altLang="en-US"/>
              <a:pPr>
                <a:defRPr/>
              </a:pPr>
              <a:t>‹#›</a:t>
            </a:fld>
            <a:endParaRPr lang="zh-CN" altLang="en-US"/>
          </a:p>
        </p:txBody>
      </p:sp>
    </p:spTree>
    <p:extLst>
      <p:ext uri="{BB962C8B-B14F-4D97-AF65-F5344CB8AC3E}">
        <p14:creationId xmlns:p14="http://schemas.microsoft.com/office/powerpoint/2010/main" val="1103731195"/>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0075360"/>
      </p:ext>
    </p:extLst>
  </p:cSld>
  <p:clrMapOvr>
    <a:masterClrMapping/>
  </p:clrMapOvr>
  <p:transition spd="slow" advClick="0" advTm="4000">
    <p:comb/>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8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6991113"/>
      </p:ext>
    </p:extLst>
  </p:cSld>
  <p:clrMapOvr>
    <a:masterClrMapping/>
  </p:clrMapOvr>
  <p:transition spd="slow"/>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17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250784296"/>
      </p:ext>
    </p:extLst>
  </p:cSld>
  <p:clrMapOvr>
    <a:masterClrMapping/>
  </p:clrMapOvr>
  <p:transition spd="slow"/>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3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847431"/>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7EB03615-169D-442A-96D4-7ED684C902F9}"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4F4E4247-2D4B-4302-83E8-C3EAE84DB854}" type="slidenum">
              <a:rPr lang="zh-CN" altLang="en-US"/>
              <a:pPr>
                <a:defRPr/>
              </a:pPr>
              <a:t>‹#›</a:t>
            </a:fld>
            <a:endParaRPr lang="zh-CN" altLang="en-US"/>
          </a:p>
        </p:txBody>
      </p:sp>
    </p:spTree>
    <p:extLst>
      <p:ext uri="{BB962C8B-B14F-4D97-AF65-F5344CB8AC3E}">
        <p14:creationId xmlns:p14="http://schemas.microsoft.com/office/powerpoint/2010/main" val="2747077679"/>
      </p:ext>
    </p:extLst>
  </p:cSld>
  <p:clrMapOvr>
    <a:masterClrMapping/>
  </p:clrMapOvr>
  <p:transition spd="slow" advTm="3000">
    <p:random/>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userDrawn="1">
  <p:cSld name="7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7957507"/>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userDrawn="1">
  <p:cSld name="7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969628"/>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7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949248"/>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userDrawn="1">
  <p:cSld name="7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55846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3699855"/>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7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9487414"/>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7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250170"/>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userDrawn="1">
  <p:cSld name="7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1439667"/>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userDrawn="1">
  <p:cSld name="7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346808"/>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7E325612-6C78-440A-A6A4-547E56CBF339}"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D1522E20-F71E-4856-8C2B-5816B9B6B818}" type="slidenum">
              <a:rPr lang="zh-CN" altLang="en-US"/>
              <a:pPr>
                <a:defRPr/>
              </a:pPr>
              <a:t>‹#›</a:t>
            </a:fld>
            <a:endParaRPr lang="zh-CN" altLang="en-US"/>
          </a:p>
        </p:txBody>
      </p:sp>
    </p:spTree>
    <p:extLst>
      <p:ext uri="{BB962C8B-B14F-4D97-AF65-F5344CB8AC3E}">
        <p14:creationId xmlns:p14="http://schemas.microsoft.com/office/powerpoint/2010/main" val="1303800375"/>
      </p:ext>
    </p:extLst>
  </p:cSld>
  <p:clrMapOvr>
    <a:masterClrMapping/>
  </p:clrMapOvr>
  <p:transition spd="slow" advTm="3000">
    <p:random/>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userDrawn="1">
  <p:cSld name="7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423777"/>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userDrawn="1">
  <p:cSld name="7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1324410"/>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userDrawn="1">
  <p:cSld name="8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113181"/>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userDrawn="1">
  <p:cSld name="8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3794715"/>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8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7896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5F0132F-27AD-4901-812E-8330D548751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695022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259956"/>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userDrawn="1">
  <p:cSld name="8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377805"/>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userDrawn="1">
  <p:cSld name="8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792342"/>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userDrawn="1">
  <p:cSld name="8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8347080"/>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userDrawn="1">
  <p:cSld name="9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A727892B-DAC4-4E01-8B90-5D10477D06A6}"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BCA09FAE-D452-42AD-AE32-B89DFB3257CB}" type="slidenum">
              <a:rPr lang="zh-CN" altLang="en-US"/>
              <a:pPr>
                <a:defRPr/>
              </a:pPr>
              <a:t>‹#›</a:t>
            </a:fld>
            <a:endParaRPr lang="zh-CN" altLang="en-US"/>
          </a:p>
        </p:txBody>
      </p:sp>
    </p:spTree>
    <p:extLst>
      <p:ext uri="{BB962C8B-B14F-4D97-AF65-F5344CB8AC3E}">
        <p14:creationId xmlns:p14="http://schemas.microsoft.com/office/powerpoint/2010/main" val="3751338902"/>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159103"/>
      </p:ext>
    </p:extLst>
  </p:cSld>
  <p:clrMapOvr>
    <a:masterClrMapping/>
  </p:clrMapOvr>
  <p:transition spd="slow" advClick="0" advTm="4000">
    <p:comb/>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9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920298"/>
      </p:ext>
    </p:extLst>
  </p:cSld>
  <p:clrMapOvr>
    <a:masterClrMapping/>
  </p:clrMapOvr>
  <p:transition spd="slow"/>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20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108832356"/>
      </p:ext>
    </p:extLst>
  </p:cSld>
  <p:clrMapOvr>
    <a:masterClrMapping/>
  </p:clrMapOvr>
  <p:transition spd="slow"/>
</p:sldLayout>
</file>

<file path=ppt/slideLayouts/slideLayout307.xml><?xml version="1.0" encoding="utf-8"?>
<p:sldLayout xmlns:a="http://schemas.openxmlformats.org/drawingml/2006/main" xmlns:r="http://schemas.openxmlformats.org/officeDocument/2006/relationships" xmlns:p="http://schemas.openxmlformats.org/presentationml/2006/main" userDrawn="1">
  <p:cSld name="9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BF34FF71-9800-4F7E-B6EA-4784AF50463E}"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68C98D01-ACC2-4A54-9272-3D6429132DA0}" type="slidenum">
              <a:rPr lang="zh-CN" altLang="en-US"/>
              <a:pPr>
                <a:defRPr/>
              </a:pPr>
              <a:t>‹#›</a:t>
            </a:fld>
            <a:endParaRPr lang="zh-CN" altLang="en-US"/>
          </a:p>
        </p:txBody>
      </p:sp>
    </p:spTree>
    <p:extLst>
      <p:ext uri="{BB962C8B-B14F-4D97-AF65-F5344CB8AC3E}">
        <p14:creationId xmlns:p14="http://schemas.microsoft.com/office/powerpoint/2010/main" val="217360248"/>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5446652"/>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4914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230704"/>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396289"/>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343807"/>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7203020"/>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8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3196587"/>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8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3812826"/>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8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069181"/>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8564564"/>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191039"/>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3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5764089"/>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3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9044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5058996"/>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userDrawn="1">
  <p:cSld name="8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5933456"/>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9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98845"/>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userDrawn="1">
  <p:cSld name="9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2771352"/>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userDrawn="1">
  <p:cSld name="9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9908119"/>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userDrawn="1">
  <p:cSld name="9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642105"/>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userDrawn="1">
  <p:cSld name="9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3677598"/>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userDrawn="1">
  <p:cSld name="9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6628353"/>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userDrawn="1">
  <p:cSld name="9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2879237"/>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preserve="1" userDrawn="1">
  <p:cSld name="99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8867267"/>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10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7062018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8035075"/>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101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043026584"/>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10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91468537"/>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10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134716956"/>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10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361941008"/>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10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00510105"/>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userDrawn="1">
  <p:cSld name="10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D095C19C-1673-4589-9811-8E9F95F9549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27CBE572-6B50-4DA3-ADAF-17EEAF38FC95}" type="slidenum">
              <a:rPr lang="zh-CN" altLang="en-US"/>
              <a:pPr>
                <a:defRPr/>
              </a:pPr>
              <a:t>‹#›</a:t>
            </a:fld>
            <a:endParaRPr lang="zh-CN" altLang="en-US"/>
          </a:p>
        </p:txBody>
      </p:sp>
    </p:spTree>
    <p:extLst>
      <p:ext uri="{BB962C8B-B14F-4D97-AF65-F5344CB8AC3E}">
        <p14:creationId xmlns:p14="http://schemas.microsoft.com/office/powerpoint/2010/main" val="2376493322"/>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4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0964525"/>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userDrawn="1">
  <p:cSld name="10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28A437C7-88AE-4E59-8AFD-01A2DFD12E2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3B88DAD2-D76F-4EC3-8128-84EE4808DB12}" type="slidenum">
              <a:rPr lang="zh-CN" altLang="en-US"/>
              <a:pPr>
                <a:defRPr/>
              </a:pPr>
              <a:t>‹#›</a:t>
            </a:fld>
            <a:endParaRPr lang="zh-CN" altLang="en-US"/>
          </a:p>
        </p:txBody>
      </p:sp>
    </p:spTree>
    <p:extLst>
      <p:ext uri="{BB962C8B-B14F-4D97-AF65-F5344CB8AC3E}">
        <p14:creationId xmlns:p14="http://schemas.microsoft.com/office/powerpoint/2010/main" val="1704279775"/>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4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8630707"/>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userDrawn="1">
  <p:cSld name="10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E86297C-EF62-4B0A-A91C-CC02FAB7EAF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7CE7723-642D-4C2A-8F88-C39CC271E245}" type="slidenum">
              <a:rPr lang="zh-CN" altLang="en-US"/>
              <a:pPr>
                <a:defRPr/>
              </a:pPr>
              <a:t>‹#›</a:t>
            </a:fld>
            <a:endParaRPr lang="zh-CN" altLang="en-US"/>
          </a:p>
        </p:txBody>
      </p:sp>
    </p:spTree>
    <p:extLst>
      <p:ext uri="{BB962C8B-B14F-4D97-AF65-F5344CB8AC3E}">
        <p14:creationId xmlns:p14="http://schemas.microsoft.com/office/powerpoint/2010/main" val="14004771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631652"/>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4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981973"/>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userDrawn="1">
  <p:cSld name="10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3DDC803-CB34-4AC3-BF38-E7814FBEE63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B871DCD5-6040-4A80-9FAA-BA40400A7C8A}" type="slidenum">
              <a:rPr lang="zh-CN" altLang="en-US"/>
              <a:pPr>
                <a:defRPr/>
              </a:pPr>
              <a:t>‹#›</a:t>
            </a:fld>
            <a:endParaRPr lang="zh-CN" altLang="en-US"/>
          </a:p>
        </p:txBody>
      </p:sp>
    </p:spTree>
    <p:extLst>
      <p:ext uri="{BB962C8B-B14F-4D97-AF65-F5344CB8AC3E}">
        <p14:creationId xmlns:p14="http://schemas.microsoft.com/office/powerpoint/2010/main" val="3442801036"/>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4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419636"/>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11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F2A7324-C0DE-43F7-893A-132679DA968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64D15F0-F6A5-4B99-AF3A-DD2D703B13D9}" type="slidenum">
              <a:rPr lang="zh-CN" altLang="en-US"/>
              <a:pPr>
                <a:defRPr/>
              </a:pPr>
              <a:t>‹#›</a:t>
            </a:fld>
            <a:endParaRPr lang="zh-CN" altLang="en-US"/>
          </a:p>
        </p:txBody>
      </p:sp>
    </p:spTree>
    <p:extLst>
      <p:ext uri="{BB962C8B-B14F-4D97-AF65-F5344CB8AC3E}">
        <p14:creationId xmlns:p14="http://schemas.microsoft.com/office/powerpoint/2010/main" val="3031656856"/>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4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8522002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11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2602606"/>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11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833763206"/>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113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642442387"/>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11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5368101"/>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11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9025284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3334241"/>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11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33829337"/>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11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13565280"/>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userDrawn="1">
  <p:cSld name="11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E61F6D0-8110-4194-8ACB-42B71AF17BF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1B2B8DF5-4769-4E6A-959B-201B45D4896C}" type="slidenum">
              <a:rPr lang="zh-CN" altLang="en-US"/>
              <a:pPr>
                <a:defRPr/>
              </a:pPr>
              <a:t>‹#›</a:t>
            </a:fld>
            <a:endParaRPr lang="zh-CN" altLang="en-US"/>
          </a:p>
        </p:txBody>
      </p:sp>
    </p:spTree>
    <p:extLst>
      <p:ext uri="{BB962C8B-B14F-4D97-AF65-F5344CB8AC3E}">
        <p14:creationId xmlns:p14="http://schemas.microsoft.com/office/powerpoint/2010/main" val="1079230869"/>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4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8402989"/>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userDrawn="1">
  <p:cSld name="1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E4234F7-7072-401F-9116-BD6DAB26D35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BCE75BF8-E47E-4D39-ACBA-64F166590D9C}" type="slidenum">
              <a:rPr lang="zh-CN" altLang="en-US"/>
              <a:pPr>
                <a:defRPr/>
              </a:pPr>
              <a:t>‹#›</a:t>
            </a:fld>
            <a:endParaRPr lang="zh-CN" altLang="en-US"/>
          </a:p>
        </p:txBody>
      </p:sp>
    </p:spTree>
    <p:extLst>
      <p:ext uri="{BB962C8B-B14F-4D97-AF65-F5344CB8AC3E}">
        <p14:creationId xmlns:p14="http://schemas.microsoft.com/office/powerpoint/2010/main" val="1330504958"/>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4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4534055"/>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userDrawn="1">
  <p:cSld name="1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9EFEB77-3D84-4ABA-B16B-935DEC25523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C1AE0AD-960D-4BBC-B223-3C91747DD68D}" type="slidenum">
              <a:rPr lang="zh-CN" altLang="en-US"/>
              <a:pPr>
                <a:defRPr/>
              </a:pPr>
              <a:t>‹#›</a:t>
            </a:fld>
            <a:endParaRPr lang="zh-CN" altLang="en-US"/>
          </a:p>
        </p:txBody>
      </p:sp>
    </p:spTree>
    <p:extLst>
      <p:ext uri="{BB962C8B-B14F-4D97-AF65-F5344CB8AC3E}">
        <p14:creationId xmlns:p14="http://schemas.microsoft.com/office/powerpoint/2010/main" val="2532340867"/>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4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5773278"/>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userDrawn="1">
  <p:cSld name="1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71EFFC4-86A1-4567-A769-9C43854D9AE5}"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B36D763-E018-4511-B003-98E98AC29ABB}" type="slidenum">
              <a:rPr lang="zh-CN" altLang="en-US"/>
              <a:pPr>
                <a:defRPr/>
              </a:pPr>
              <a:t>‹#›</a:t>
            </a:fld>
            <a:endParaRPr lang="zh-CN" altLang="en-US"/>
          </a:p>
        </p:txBody>
      </p:sp>
    </p:spTree>
    <p:extLst>
      <p:ext uri="{BB962C8B-B14F-4D97-AF65-F5344CB8AC3E}">
        <p14:creationId xmlns:p14="http://schemas.microsoft.com/office/powerpoint/2010/main" val="1462430418"/>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4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00835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74895804"/>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1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908A9FC8-A5C4-4346-A668-5F0979AC2EA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9350A7DD-9705-4DD4-AE9E-A956340A53B1}" type="slidenum">
              <a:rPr lang="zh-CN" altLang="en-US"/>
              <a:pPr>
                <a:defRPr/>
              </a:pPr>
              <a:t>‹#›</a:t>
            </a:fld>
            <a:endParaRPr lang="zh-CN" altLang="en-US"/>
          </a:p>
        </p:txBody>
      </p:sp>
    </p:spTree>
    <p:extLst>
      <p:ext uri="{BB962C8B-B14F-4D97-AF65-F5344CB8AC3E}">
        <p14:creationId xmlns:p14="http://schemas.microsoft.com/office/powerpoint/2010/main" val="3080013250"/>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4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0457008"/>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1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2ABC943B-4347-497F-BD82-DDD78402DFE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879F7A46-E674-45F0-8525-710930B8AA18}" type="slidenum">
              <a:rPr lang="zh-CN" altLang="en-US"/>
              <a:pPr>
                <a:defRPr/>
              </a:pPr>
              <a:t>‹#›</a:t>
            </a:fld>
            <a:endParaRPr lang="zh-CN" altLang="en-US"/>
          </a:p>
        </p:txBody>
      </p:sp>
    </p:spTree>
    <p:extLst>
      <p:ext uri="{BB962C8B-B14F-4D97-AF65-F5344CB8AC3E}">
        <p14:creationId xmlns:p14="http://schemas.microsoft.com/office/powerpoint/2010/main" val="182765872"/>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userDrawn="1">
  <p:cSld name="1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CF8FDBAD-EDED-4992-9184-F4C41B5AEBE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D9B52D98-7BF3-4ED4-AA3B-31F4E12FF074}" type="slidenum">
              <a:rPr lang="zh-CN" altLang="en-US"/>
              <a:pPr>
                <a:defRPr/>
              </a:pPr>
              <a:t>‹#›</a:t>
            </a:fld>
            <a:endParaRPr lang="zh-CN" altLang="en-US"/>
          </a:p>
        </p:txBody>
      </p:sp>
    </p:spTree>
    <p:extLst>
      <p:ext uri="{BB962C8B-B14F-4D97-AF65-F5344CB8AC3E}">
        <p14:creationId xmlns:p14="http://schemas.microsoft.com/office/powerpoint/2010/main" val="2812189424"/>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960829"/>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21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56287"/>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10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5908099"/>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userDrawn="1">
  <p:cSld name="1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C9BFBC2-2B51-4E2D-A2A9-6FA339892CC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249ABCFA-707A-484B-B7B0-19331F005530}" type="slidenum">
              <a:rPr lang="zh-CN" altLang="en-US"/>
              <a:pPr>
                <a:defRPr/>
              </a:pPr>
              <a:t>‹#›</a:t>
            </a:fld>
            <a:endParaRPr lang="zh-CN" altLang="en-US"/>
          </a:p>
        </p:txBody>
      </p:sp>
    </p:spTree>
    <p:extLst>
      <p:ext uri="{BB962C8B-B14F-4D97-AF65-F5344CB8AC3E}">
        <p14:creationId xmlns:p14="http://schemas.microsoft.com/office/powerpoint/2010/main" val="1316061845"/>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userDrawn="1">
  <p:cSld name="1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8817D16-8558-4CE5-8836-66E7606C8EA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0F9D43D-05C1-4590-8F0E-2FDE7E035F52}" type="slidenum">
              <a:rPr lang="zh-CN" altLang="en-US"/>
              <a:pPr>
                <a:defRPr/>
              </a:pPr>
              <a:t>‹#›</a:t>
            </a:fld>
            <a:endParaRPr lang="zh-CN" altLang="en-US"/>
          </a:p>
        </p:txBody>
      </p:sp>
    </p:spTree>
    <p:extLst>
      <p:ext uri="{BB962C8B-B14F-4D97-AF65-F5344CB8AC3E}">
        <p14:creationId xmlns:p14="http://schemas.microsoft.com/office/powerpoint/2010/main" val="1293543419"/>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0130869"/>
      </p:ext>
    </p:extLst>
  </p:cSld>
  <p:clrMapOvr>
    <a:masterClrMapping/>
  </p:clrMapOvr>
  <p:transition spd="slow" advClick="0" advTm="0">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10427382"/>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userDrawn="1">
  <p:cSld name="1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E53B1A55-0916-4570-A4C4-C594FE0AACF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3D1B7C4-32FC-4AB3-97D9-91F739791075}" type="slidenum">
              <a:rPr lang="zh-CN" altLang="en-US"/>
              <a:pPr>
                <a:defRPr/>
              </a:pPr>
              <a:t>‹#›</a:t>
            </a:fld>
            <a:endParaRPr lang="zh-CN" altLang="en-US"/>
          </a:p>
        </p:txBody>
      </p:sp>
    </p:spTree>
    <p:extLst>
      <p:ext uri="{BB962C8B-B14F-4D97-AF65-F5344CB8AC3E}">
        <p14:creationId xmlns:p14="http://schemas.microsoft.com/office/powerpoint/2010/main" val="451412893"/>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8599010"/>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23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3266827"/>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8683930"/>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12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2929739"/>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2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6284697"/>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1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7602385"/>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1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4B15D9F9-7E75-4691-9BC8-D556526A05A0}"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AEA5DE8A-2B46-4B88-B4A2-428A45A9F21D}" type="slidenum">
              <a:rPr lang="zh-CN" altLang="en-US"/>
              <a:pPr>
                <a:defRPr/>
              </a:pPr>
              <a:t>‹#›</a:t>
            </a:fld>
            <a:endParaRPr lang="zh-CN" altLang="en-US"/>
          </a:p>
        </p:txBody>
      </p:sp>
    </p:spTree>
    <p:extLst>
      <p:ext uri="{BB962C8B-B14F-4D97-AF65-F5344CB8AC3E}">
        <p14:creationId xmlns:p14="http://schemas.microsoft.com/office/powerpoint/2010/main" val="1423314421"/>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userDrawn="1">
  <p:cSld name="1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A119B26E-0C74-48B3-A8A5-9C5B1E57BB90}"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FDBDC2CA-9A9B-4CB1-AC2B-2CA72B39F3C8}" type="slidenum">
              <a:rPr lang="zh-CN" altLang="en-US"/>
              <a:pPr>
                <a:defRPr/>
              </a:pPr>
              <a:t>‹#›</a:t>
            </a:fld>
            <a:endParaRPr lang="zh-CN" altLang="en-US"/>
          </a:p>
        </p:txBody>
      </p:sp>
    </p:spTree>
    <p:extLst>
      <p:ext uri="{BB962C8B-B14F-4D97-AF65-F5344CB8AC3E}">
        <p14:creationId xmlns:p14="http://schemas.microsoft.com/office/powerpoint/2010/main" val="78012008"/>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13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06845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484092"/>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2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8955836"/>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13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8113011"/>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2120591"/>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6470931"/>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1617103"/>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9618934"/>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4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210042"/>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9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786315"/>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9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63137226"/>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9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7754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4607567"/>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725211"/>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6701669"/>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4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578304309"/>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4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781073"/>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userDrawn="1">
  <p:cSld name="10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495800"/>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userDrawn="1">
  <p:cSld name="10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9716951"/>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userDrawn="1">
  <p:cSld name="10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4309872"/>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userDrawn="1">
  <p:cSld name="10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501846"/>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userDrawn="1">
  <p:cSld name="10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4579075"/>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userDrawn="1">
  <p:cSld name="10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977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F0132F-27AD-4901-812E-8330D5487512}"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9087819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3369504"/>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userDrawn="1">
  <p:cSld name="10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1696451"/>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userDrawn="1">
  <p:cSld name="10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7057989"/>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preserve="1" userDrawn="1">
  <p:cSld name="130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8932670"/>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13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392137851"/>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132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86865076"/>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133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38325814"/>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13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789035520"/>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13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779740"/>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136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86120490"/>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userDrawn="1">
  <p:cSld name="13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D9211090-4300-4B02-8EAF-B0C80EA901A5}"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AC2944A8-7C4C-47E2-8E7A-3A675320363C}" type="slidenum">
              <a:rPr lang="zh-CN" altLang="en-US"/>
              <a:pPr>
                <a:defRPr/>
              </a:pPr>
              <a:t>‹#›</a:t>
            </a:fld>
            <a:endParaRPr lang="zh-CN" altLang="en-US"/>
          </a:p>
        </p:txBody>
      </p:sp>
    </p:spTree>
    <p:extLst>
      <p:ext uri="{BB962C8B-B14F-4D97-AF65-F5344CB8AC3E}">
        <p14:creationId xmlns:p14="http://schemas.microsoft.com/office/powerpoint/2010/main" val="14593867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7602691"/>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5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6435289"/>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userDrawn="1">
  <p:cSld name="1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B2E9A0D0-1912-4B63-BC63-C49AFE9DC9E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BEFB558-86E2-4C41-AE6B-CB093B994A7C}" type="slidenum">
              <a:rPr lang="zh-CN" altLang="en-US"/>
              <a:pPr>
                <a:defRPr/>
              </a:pPr>
              <a:t>‹#›</a:t>
            </a:fld>
            <a:endParaRPr lang="zh-CN" altLang="en-US"/>
          </a:p>
        </p:txBody>
      </p:sp>
    </p:spTree>
    <p:extLst>
      <p:ext uri="{BB962C8B-B14F-4D97-AF65-F5344CB8AC3E}">
        <p14:creationId xmlns:p14="http://schemas.microsoft.com/office/powerpoint/2010/main" val="986896514"/>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5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476104"/>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userDrawn="1">
  <p:cSld name="13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F2CBEE8D-EA8A-4C81-8AC3-1E22C3CA734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9BC4DB86-459D-459B-9F60-77A910608C1D}" type="slidenum">
              <a:rPr lang="zh-CN" altLang="en-US"/>
              <a:pPr>
                <a:defRPr/>
              </a:pPr>
              <a:t>‹#›</a:t>
            </a:fld>
            <a:endParaRPr lang="zh-CN" altLang="en-US"/>
          </a:p>
        </p:txBody>
      </p:sp>
    </p:spTree>
    <p:extLst>
      <p:ext uri="{BB962C8B-B14F-4D97-AF65-F5344CB8AC3E}">
        <p14:creationId xmlns:p14="http://schemas.microsoft.com/office/powerpoint/2010/main" val="3678057118"/>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5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0614845"/>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userDrawn="1">
  <p:cSld name="14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49C8B078-C6BC-4E60-A3A7-3B58F65B983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34DE967A-ED93-4AD8-AF5F-27178B5C3C02}" type="slidenum">
              <a:rPr lang="zh-CN" altLang="en-US"/>
              <a:pPr>
                <a:defRPr/>
              </a:pPr>
              <a:t>‹#›</a:t>
            </a:fld>
            <a:endParaRPr lang="zh-CN" altLang="en-US"/>
          </a:p>
        </p:txBody>
      </p:sp>
    </p:spTree>
    <p:extLst>
      <p:ext uri="{BB962C8B-B14F-4D97-AF65-F5344CB8AC3E}">
        <p14:creationId xmlns:p14="http://schemas.microsoft.com/office/powerpoint/2010/main" val="200882119"/>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5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2592271"/>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userDrawn="1">
  <p:cSld name="14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AF32C3C7-61DD-4C62-BD92-5B9C4C974714}"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4EFD081-0DD6-4BBC-A0FC-B1FCC49FE232}" type="slidenum">
              <a:rPr lang="zh-CN" altLang="en-US"/>
              <a:pPr>
                <a:defRPr/>
              </a:pPr>
              <a:t>‹#›</a:t>
            </a:fld>
            <a:endParaRPr lang="zh-CN" altLang="en-US"/>
          </a:p>
        </p:txBody>
      </p:sp>
    </p:spTree>
    <p:extLst>
      <p:ext uri="{BB962C8B-B14F-4D97-AF65-F5344CB8AC3E}">
        <p14:creationId xmlns:p14="http://schemas.microsoft.com/office/powerpoint/2010/main" val="326316098"/>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5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102120"/>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showMasterSp="0" preserve="1" userDrawn="1">
  <p:cSld name="14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4754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496869"/>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14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767817571"/>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144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32616627"/>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145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664504306"/>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14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275600813"/>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userDrawn="1">
  <p:cSld name="14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23610365"/>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userDrawn="1">
  <p:cSld name="14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07675256"/>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userDrawn="1">
  <p:cSld name="14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ED44A45-4359-412A-B8E7-D7C33963112E}"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479427D6-2132-44B9-AC34-134A09D11799}" type="slidenum">
              <a:rPr lang="zh-CN" altLang="en-US"/>
              <a:pPr>
                <a:defRPr/>
              </a:pPr>
              <a:t>‹#›</a:t>
            </a:fld>
            <a:endParaRPr lang="zh-CN" altLang="en-US"/>
          </a:p>
        </p:txBody>
      </p:sp>
    </p:spTree>
    <p:extLst>
      <p:ext uri="{BB962C8B-B14F-4D97-AF65-F5344CB8AC3E}">
        <p14:creationId xmlns:p14="http://schemas.microsoft.com/office/powerpoint/2010/main" val="1601605150"/>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5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3611638"/>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userDrawn="1">
  <p:cSld name="1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F322373E-94DA-4FAD-8445-2DC9FAF8E99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EF013778-57A3-42C7-8434-42A77F100B0B}" type="slidenum">
              <a:rPr lang="zh-CN" altLang="en-US"/>
              <a:pPr>
                <a:defRPr/>
              </a:pPr>
              <a:t>‹#›</a:t>
            </a:fld>
            <a:endParaRPr lang="zh-CN" altLang="en-US"/>
          </a:p>
        </p:txBody>
      </p:sp>
    </p:spTree>
    <p:extLst>
      <p:ext uri="{BB962C8B-B14F-4D97-AF65-F5344CB8AC3E}">
        <p14:creationId xmlns:p14="http://schemas.microsoft.com/office/powerpoint/2010/main" val="5740856"/>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5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460085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874322"/>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userDrawn="1">
  <p:cSld name="15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CF46E60-554B-42EB-BB30-45A391BC32B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DBC383BC-B267-4704-A8FA-A15E8FD53514}" type="slidenum">
              <a:rPr lang="zh-CN" altLang="en-US"/>
              <a:pPr>
                <a:defRPr/>
              </a:pPr>
              <a:t>‹#›</a:t>
            </a:fld>
            <a:endParaRPr lang="zh-CN" altLang="en-US"/>
          </a:p>
        </p:txBody>
      </p:sp>
    </p:spTree>
    <p:extLst>
      <p:ext uri="{BB962C8B-B14F-4D97-AF65-F5344CB8AC3E}">
        <p14:creationId xmlns:p14="http://schemas.microsoft.com/office/powerpoint/2010/main" val="3974960003"/>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userDrawn="1">
  <p:cSld name="5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5145365"/>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userDrawn="1">
  <p:cSld name="15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56CE616D-4822-4F34-9036-10F4202CEECE}"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8F1C9607-C50E-44C5-A590-9539F87731AC}" type="slidenum">
              <a:rPr lang="zh-CN" altLang="en-US"/>
              <a:pPr>
                <a:defRPr/>
              </a:pPr>
              <a:t>‹#›</a:t>
            </a:fld>
            <a:endParaRPr lang="zh-CN" altLang="en-US"/>
          </a:p>
        </p:txBody>
      </p:sp>
    </p:spTree>
    <p:extLst>
      <p:ext uri="{BB962C8B-B14F-4D97-AF65-F5344CB8AC3E}">
        <p14:creationId xmlns:p14="http://schemas.microsoft.com/office/powerpoint/2010/main" val="334124513"/>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5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3624931"/>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userDrawn="1">
  <p:cSld name="15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3117A66C-FC79-4CC7-90E0-DFC9C678FE4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8F496C39-F30C-4426-91CD-F129EE40DEA7}" type="slidenum">
              <a:rPr lang="zh-CN" altLang="en-US"/>
              <a:pPr>
                <a:defRPr/>
              </a:pPr>
              <a:t>‹#›</a:t>
            </a:fld>
            <a:endParaRPr lang="zh-CN" altLang="en-US"/>
          </a:p>
        </p:txBody>
      </p:sp>
    </p:spTree>
    <p:extLst>
      <p:ext uri="{BB962C8B-B14F-4D97-AF65-F5344CB8AC3E}">
        <p14:creationId xmlns:p14="http://schemas.microsoft.com/office/powerpoint/2010/main" val="534239977"/>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userDrawn="1">
  <p:cSld name="5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6288834"/>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userDrawn="1">
  <p:cSld name="15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AA561FC5-CA0C-4699-B462-0A5A5E5979A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5EA16809-4D85-4174-BD8D-1A58CED1ABB5}" type="slidenum">
              <a:rPr lang="zh-CN" altLang="en-US"/>
              <a:pPr>
                <a:defRPr/>
              </a:pPr>
              <a:t>‹#›</a:t>
            </a:fld>
            <a:endParaRPr lang="zh-CN" altLang="en-US"/>
          </a:p>
        </p:txBody>
      </p:sp>
    </p:spTree>
    <p:extLst>
      <p:ext uri="{BB962C8B-B14F-4D97-AF65-F5344CB8AC3E}">
        <p14:creationId xmlns:p14="http://schemas.microsoft.com/office/powerpoint/2010/main" val="3417663224"/>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userDrawn="1">
  <p:cSld name="15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5B3DAAB5-7B15-45D5-AD0A-A8E948FDB9C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BC994593-116F-4F1E-9CA6-E38422B329AA}" type="slidenum">
              <a:rPr lang="zh-CN" altLang="en-US"/>
              <a:pPr>
                <a:defRPr/>
              </a:pPr>
              <a:t>‹#›</a:t>
            </a:fld>
            <a:endParaRPr lang="zh-CN" altLang="en-US"/>
          </a:p>
        </p:txBody>
      </p:sp>
    </p:spTree>
    <p:extLst>
      <p:ext uri="{BB962C8B-B14F-4D97-AF65-F5344CB8AC3E}">
        <p14:creationId xmlns:p14="http://schemas.microsoft.com/office/powerpoint/2010/main" val="578405980"/>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14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084213"/>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26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61846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9082991"/>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14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336134"/>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userDrawn="1">
  <p:cSld name="15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CBFE901-A6C8-4AE0-9314-5B60BBAFCE9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5336066-8B7F-4207-846D-6DA0CD97083D}" type="slidenum">
              <a:rPr lang="zh-CN" altLang="en-US"/>
              <a:pPr>
                <a:defRPr/>
              </a:pPr>
              <a:t>‹#›</a:t>
            </a:fld>
            <a:endParaRPr lang="zh-CN" altLang="en-US"/>
          </a:p>
        </p:txBody>
      </p:sp>
    </p:spTree>
    <p:extLst>
      <p:ext uri="{BB962C8B-B14F-4D97-AF65-F5344CB8AC3E}">
        <p14:creationId xmlns:p14="http://schemas.microsoft.com/office/powerpoint/2010/main" val="3882455337"/>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userDrawn="1">
  <p:cSld name="15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1D04D92-0D63-4D43-91FB-9C1E2C44C13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FD083D41-FDB5-4C9D-B086-3427C86D9E2A}" type="slidenum">
              <a:rPr lang="zh-CN" altLang="en-US"/>
              <a:pPr>
                <a:defRPr/>
              </a:pPr>
              <a:t>‹#›</a:t>
            </a:fld>
            <a:endParaRPr lang="zh-CN" altLang="en-US"/>
          </a:p>
        </p:txBody>
      </p:sp>
    </p:spTree>
    <p:extLst>
      <p:ext uri="{BB962C8B-B14F-4D97-AF65-F5344CB8AC3E}">
        <p14:creationId xmlns:p14="http://schemas.microsoft.com/office/powerpoint/2010/main" val="3053617319"/>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716943"/>
      </p:ext>
    </p:extLst>
  </p:cSld>
  <p:clrMapOvr>
    <a:masterClrMapping/>
  </p:clrMapOvr>
  <p:transition spd="slow" advClick="0" advTm="0">
    <p:random/>
  </p:transition>
</p:sldLayout>
</file>

<file path=ppt/slideLayouts/slideLayout444.xml><?xml version="1.0" encoding="utf-8"?>
<p:sldLayout xmlns:a="http://schemas.openxmlformats.org/drawingml/2006/main" xmlns:r="http://schemas.openxmlformats.org/officeDocument/2006/relationships" xmlns:p="http://schemas.openxmlformats.org/presentationml/2006/main" userDrawn="1">
  <p:cSld name="15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C03D8E8-EE22-4330-8E6D-C17D5ECA998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D6AB6F0-0755-4395-93CB-63D068D074C5}" type="slidenum">
              <a:rPr lang="zh-CN" altLang="en-US"/>
              <a:pPr>
                <a:defRPr/>
              </a:pPr>
              <a:t>‹#›</a:t>
            </a:fld>
            <a:endParaRPr lang="zh-CN" altLang="en-US"/>
          </a:p>
        </p:txBody>
      </p:sp>
    </p:spTree>
    <p:extLst>
      <p:ext uri="{BB962C8B-B14F-4D97-AF65-F5344CB8AC3E}">
        <p14:creationId xmlns:p14="http://schemas.microsoft.com/office/powerpoint/2010/main" val="3973607269"/>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userDrawn="1">
  <p:cSld name="1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6B4A5048-8F72-4F58-BB13-3ED563E29575}"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0A6CE63B-AC3A-43B0-91A9-51B9EFE8CFB8}" type="slidenum">
              <a:rPr lang="zh-CN" altLang="en-US"/>
              <a:pPr>
                <a:defRPr/>
              </a:pPr>
              <a:t>‹#›</a:t>
            </a:fld>
            <a:endParaRPr lang="zh-CN" altLang="en-US"/>
          </a:p>
        </p:txBody>
      </p:sp>
    </p:spTree>
    <p:extLst>
      <p:ext uri="{BB962C8B-B14F-4D97-AF65-F5344CB8AC3E}">
        <p14:creationId xmlns:p14="http://schemas.microsoft.com/office/powerpoint/2010/main" val="3324617062"/>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userDrawn="1">
  <p:cSld name="6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2921670"/>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userDrawn="1">
  <p:cSld name="1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8007136F-80AE-47C1-B44A-939BBC59FF19}"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F1C3C941-8BE1-4209-B5F4-37BF95D4C3D9}" type="slidenum">
              <a:rPr lang="zh-CN" altLang="en-US"/>
              <a:pPr>
                <a:defRPr/>
              </a:pPr>
              <a:t>‹#›</a:t>
            </a:fld>
            <a:endParaRPr lang="zh-CN" altLang="en-US"/>
          </a:p>
        </p:txBody>
      </p:sp>
    </p:spTree>
    <p:extLst>
      <p:ext uri="{BB962C8B-B14F-4D97-AF65-F5344CB8AC3E}">
        <p14:creationId xmlns:p14="http://schemas.microsoft.com/office/powerpoint/2010/main" val="2028564597"/>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6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9313128"/>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userDrawn="1">
  <p:cSld name="1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AF4961DB-1D9B-4230-BBFE-6F1F3F78E95A}"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0A2D2621-AB55-4F63-A3BF-7640BB6980A7}" type="slidenum">
              <a:rPr lang="zh-CN" altLang="en-US"/>
              <a:pPr>
                <a:defRPr/>
              </a:pPr>
              <a:t>‹#›</a:t>
            </a:fld>
            <a:endParaRPr lang="zh-CN" altLang="en-US"/>
          </a:p>
        </p:txBody>
      </p:sp>
    </p:spTree>
    <p:extLst>
      <p:ext uri="{BB962C8B-B14F-4D97-AF65-F5344CB8AC3E}">
        <p14:creationId xmlns:p14="http://schemas.microsoft.com/office/powerpoint/2010/main" val="39774879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08210346"/>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userDrawn="1">
  <p:cSld name="6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92479918"/>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userDrawn="1">
  <p:cSld name="1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5DD1A05C-AA07-4221-8434-D2C4A5F1A127}"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87B4784E-6CE7-4E63-95E0-B8631E5A4D5B}" type="slidenum">
              <a:rPr lang="zh-CN" altLang="en-US"/>
              <a:pPr>
                <a:defRPr/>
              </a:pPr>
              <a:t>‹#›</a:t>
            </a:fld>
            <a:endParaRPr lang="zh-CN" altLang="en-US"/>
          </a:p>
        </p:txBody>
      </p:sp>
    </p:spTree>
    <p:extLst>
      <p:ext uri="{BB962C8B-B14F-4D97-AF65-F5344CB8AC3E}">
        <p14:creationId xmlns:p14="http://schemas.microsoft.com/office/powerpoint/2010/main" val="301155240"/>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preserve="1" userDrawn="1">
  <p:cSld name="6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5791657"/>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userDrawn="1">
  <p:cSld name="1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F67A7CA9-11EE-4638-A464-8C3770156D4A}"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A3DA6ADC-6831-4563-9A44-0EC4960D46B7}" type="slidenum">
              <a:rPr lang="zh-CN" altLang="en-US"/>
              <a:pPr>
                <a:defRPr/>
              </a:pPr>
              <a:t>‹#›</a:t>
            </a:fld>
            <a:endParaRPr lang="zh-CN" altLang="en-US"/>
          </a:p>
        </p:txBody>
      </p:sp>
    </p:spTree>
    <p:extLst>
      <p:ext uri="{BB962C8B-B14F-4D97-AF65-F5344CB8AC3E}">
        <p14:creationId xmlns:p14="http://schemas.microsoft.com/office/powerpoint/2010/main" val="397528031"/>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userDrawn="1">
  <p:cSld name="6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941184"/>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showMasterSp="0" preserve="1" userDrawn="1">
  <p:cSld name="16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1049912"/>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userDrawn="1">
  <p:cSld name="16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758295889"/>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preserve="1" userDrawn="1">
  <p:cSld name="166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343273796"/>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preserve="1" userDrawn="1">
  <p:cSld name="167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341849327"/>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userDrawn="1">
  <p:cSld name="168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4143049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793418848"/>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userDrawn="1">
  <p:cSld name="16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604410927"/>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preserve="1" userDrawn="1">
  <p:cSld name="170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578074612"/>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userDrawn="1">
  <p:cSld name="17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247539C4-D70C-4630-AA58-C082AAEA8E9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0780038D-AF7D-4634-8412-E5F3735E129F}" type="slidenum">
              <a:rPr lang="zh-CN" altLang="en-US"/>
              <a:pPr>
                <a:defRPr/>
              </a:pPr>
              <a:t>‹#›</a:t>
            </a:fld>
            <a:endParaRPr lang="zh-CN" altLang="en-US"/>
          </a:p>
        </p:txBody>
      </p:sp>
    </p:spTree>
    <p:extLst>
      <p:ext uri="{BB962C8B-B14F-4D97-AF65-F5344CB8AC3E}">
        <p14:creationId xmlns:p14="http://schemas.microsoft.com/office/powerpoint/2010/main" val="1891868256"/>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preserve="1" userDrawn="1">
  <p:cSld name="6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951960"/>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userDrawn="1">
  <p:cSld name="17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FABED47A-6B14-4027-A470-41206F676C7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0964A10E-9449-4C4D-BFAD-DF6CAFCF389E}" type="slidenum">
              <a:rPr lang="zh-CN" altLang="en-US"/>
              <a:pPr>
                <a:defRPr/>
              </a:pPr>
              <a:t>‹#›</a:t>
            </a:fld>
            <a:endParaRPr lang="zh-CN" altLang="en-US"/>
          </a:p>
        </p:txBody>
      </p:sp>
    </p:spTree>
    <p:extLst>
      <p:ext uri="{BB962C8B-B14F-4D97-AF65-F5344CB8AC3E}">
        <p14:creationId xmlns:p14="http://schemas.microsoft.com/office/powerpoint/2010/main" val="2397883504"/>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preserve="1" userDrawn="1">
  <p:cSld name="6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586005"/>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userDrawn="1">
  <p:cSld name="17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6F81430B-351B-4C2C-8DB2-D09B42D96E9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AFA4A0DB-D1B6-4BCD-A9A5-38E4F44768BF}" type="slidenum">
              <a:rPr lang="zh-CN" altLang="en-US"/>
              <a:pPr>
                <a:defRPr/>
              </a:pPr>
              <a:t>‹#›</a:t>
            </a:fld>
            <a:endParaRPr lang="zh-CN" altLang="en-US"/>
          </a:p>
        </p:txBody>
      </p:sp>
    </p:spTree>
    <p:extLst>
      <p:ext uri="{BB962C8B-B14F-4D97-AF65-F5344CB8AC3E}">
        <p14:creationId xmlns:p14="http://schemas.microsoft.com/office/powerpoint/2010/main" val="3897142144"/>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6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450961"/>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userDrawn="1">
  <p:cSld name="17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9A438110-BA18-4089-AAD4-EF47638B1F7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E509B937-B37F-45F3-BC28-0CB261DF841D}" type="slidenum">
              <a:rPr lang="zh-CN" altLang="en-US"/>
              <a:pPr>
                <a:defRPr/>
              </a:pPr>
              <a:t>‹#›</a:t>
            </a:fld>
            <a:endParaRPr lang="zh-CN" altLang="en-US"/>
          </a:p>
        </p:txBody>
      </p:sp>
    </p:spTree>
    <p:extLst>
      <p:ext uri="{BB962C8B-B14F-4D97-AF65-F5344CB8AC3E}">
        <p14:creationId xmlns:p14="http://schemas.microsoft.com/office/powerpoint/2010/main" val="3226167949"/>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6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0640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460353871"/>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userDrawn="1">
  <p:cSld name="17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DD991893-B633-4234-A261-5B9C485F4A9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6DD2AFEA-0691-4FB6-9C82-95EA3BE74A7B}" type="slidenum">
              <a:rPr lang="zh-CN" altLang="en-US"/>
              <a:pPr>
                <a:defRPr/>
              </a:pPr>
              <a:t>‹#›</a:t>
            </a:fld>
            <a:endParaRPr lang="zh-CN" altLang="en-US"/>
          </a:p>
        </p:txBody>
      </p:sp>
    </p:spTree>
    <p:extLst>
      <p:ext uri="{BB962C8B-B14F-4D97-AF65-F5344CB8AC3E}">
        <p14:creationId xmlns:p14="http://schemas.microsoft.com/office/powerpoint/2010/main" val="1923248140"/>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6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0935517"/>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showMasterSp="0" preserve="1" userDrawn="1">
  <p:cSld name="17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47187843"/>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17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382180164"/>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userDrawn="1">
  <p:cSld name="178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966421739"/>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preserve="1" userDrawn="1">
  <p:cSld name="179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83032979"/>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180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186256617"/>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18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476895829"/>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18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257822662"/>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userDrawn="1">
  <p:cSld name="18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AFD7E473-398A-4DFE-A0E4-B1F0F4F9CA6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451182DC-0E43-49F4-A8C9-40463D44255B}" type="slidenum">
              <a:rPr lang="zh-CN" altLang="en-US"/>
              <a:pPr>
                <a:defRPr/>
              </a:pPr>
              <a:t>‹#›</a:t>
            </a:fld>
            <a:endParaRPr lang="zh-CN" altLang="en-US"/>
          </a:p>
        </p:txBody>
      </p:sp>
    </p:spTree>
    <p:extLst>
      <p:ext uri="{BB962C8B-B14F-4D97-AF65-F5344CB8AC3E}">
        <p14:creationId xmlns:p14="http://schemas.microsoft.com/office/powerpoint/2010/main" val="24833881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019578763"/>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userDrawn="1">
  <p:cSld name="7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2826395"/>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userDrawn="1">
  <p:cSld name="18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9B1790CB-61C4-486C-9910-483BEF301E2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D293BA14-1832-408A-B0C4-DCAF74A6AE57}" type="slidenum">
              <a:rPr lang="zh-CN" altLang="en-US"/>
              <a:pPr>
                <a:defRPr/>
              </a:pPr>
              <a:t>‹#›</a:t>
            </a:fld>
            <a:endParaRPr lang="zh-CN" altLang="en-US"/>
          </a:p>
        </p:txBody>
      </p:sp>
    </p:spTree>
    <p:extLst>
      <p:ext uri="{BB962C8B-B14F-4D97-AF65-F5344CB8AC3E}">
        <p14:creationId xmlns:p14="http://schemas.microsoft.com/office/powerpoint/2010/main" val="3901361229"/>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userDrawn="1">
  <p:cSld name="7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80623843"/>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userDrawn="1">
  <p:cSld name="18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25444DA1-BC56-437E-BACB-12980E4F64B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1DFA290C-F945-48BD-A17E-FDF459AB623A}" type="slidenum">
              <a:rPr lang="zh-CN" altLang="en-US"/>
              <a:pPr>
                <a:defRPr/>
              </a:pPr>
              <a:t>‹#›</a:t>
            </a:fld>
            <a:endParaRPr lang="zh-CN" altLang="en-US"/>
          </a:p>
        </p:txBody>
      </p:sp>
    </p:spTree>
    <p:extLst>
      <p:ext uri="{BB962C8B-B14F-4D97-AF65-F5344CB8AC3E}">
        <p14:creationId xmlns:p14="http://schemas.microsoft.com/office/powerpoint/2010/main" val="1651825605"/>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preserve="1" userDrawn="1">
  <p:cSld name="7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6282516"/>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userDrawn="1">
  <p:cSld name="18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731AE815-1F01-4F2E-848C-2B06DDD06E9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9E2BCA8C-0EA2-45C6-A4DD-9340BBF17EDF}" type="slidenum">
              <a:rPr lang="zh-CN" altLang="en-US"/>
              <a:pPr>
                <a:defRPr/>
              </a:pPr>
              <a:t>‹#›</a:t>
            </a:fld>
            <a:endParaRPr lang="zh-CN" altLang="en-US"/>
          </a:p>
        </p:txBody>
      </p:sp>
    </p:spTree>
    <p:extLst>
      <p:ext uri="{BB962C8B-B14F-4D97-AF65-F5344CB8AC3E}">
        <p14:creationId xmlns:p14="http://schemas.microsoft.com/office/powerpoint/2010/main" val="2409270394"/>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preserve="1" userDrawn="1">
  <p:cSld name="7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4176125"/>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userDrawn="1">
  <p:cSld name="18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1C21A483-6399-4232-A36A-1B63E841D60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12ECFD8A-48E1-453B-9691-E2AC56BEAEAC}" type="slidenum">
              <a:rPr lang="zh-CN" altLang="en-US"/>
              <a:pPr>
                <a:defRPr/>
              </a:pPr>
              <a:t>‹#›</a:t>
            </a:fld>
            <a:endParaRPr lang="zh-CN" altLang="en-US"/>
          </a:p>
        </p:txBody>
      </p:sp>
    </p:spTree>
    <p:extLst>
      <p:ext uri="{BB962C8B-B14F-4D97-AF65-F5344CB8AC3E}">
        <p14:creationId xmlns:p14="http://schemas.microsoft.com/office/powerpoint/2010/main" val="2414833405"/>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userDrawn="1">
  <p:cSld name="7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8987992"/>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userDrawn="1">
  <p:cSld name="18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99065DA4-83CF-4C71-B018-ED34FB8DCEC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B1729043-A2A2-4240-9B72-34E6247114AC}" type="slidenum">
              <a:rPr lang="zh-CN" altLang="en-US"/>
              <a:pPr>
                <a:defRPr/>
              </a:pPr>
              <a:t>‹#›</a:t>
            </a:fld>
            <a:endParaRPr lang="zh-CN" altLang="en-US"/>
          </a:p>
        </p:txBody>
      </p:sp>
    </p:spTree>
    <p:extLst>
      <p:ext uri="{BB962C8B-B14F-4D97-AF65-F5344CB8AC3E}">
        <p14:creationId xmlns:p14="http://schemas.microsoft.com/office/powerpoint/2010/main" val="31325996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677950206"/>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userDrawn="1">
  <p:cSld name="18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9F17D434-5674-43C8-834B-3D62663D36C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BCD97893-1BF7-45CE-8BA4-402F58F5DEE0}" type="slidenum">
              <a:rPr lang="zh-CN" altLang="en-US"/>
              <a:pPr>
                <a:defRPr/>
              </a:pPr>
              <a:t>‹#›</a:t>
            </a:fld>
            <a:endParaRPr lang="zh-CN" altLang="en-US"/>
          </a:p>
        </p:txBody>
      </p:sp>
    </p:spTree>
    <p:extLst>
      <p:ext uri="{BB962C8B-B14F-4D97-AF65-F5344CB8AC3E}">
        <p14:creationId xmlns:p14="http://schemas.microsoft.com/office/powerpoint/2010/main" val="2214051191"/>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15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182090"/>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28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348902"/>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preserve="1" userDrawn="1">
  <p:cSld name="15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2055270"/>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userDrawn="1">
  <p:cSld name="19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AD4D2DC2-BD19-4482-BB64-CDD2A8219E04}"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CB1D224E-4F6C-42FE-A61A-E10C820B83AC}" type="slidenum">
              <a:rPr lang="zh-CN" altLang="en-US"/>
              <a:pPr>
                <a:defRPr/>
              </a:pPr>
              <a:t>‹#›</a:t>
            </a:fld>
            <a:endParaRPr lang="zh-CN" altLang="en-US"/>
          </a:p>
        </p:txBody>
      </p:sp>
    </p:spTree>
    <p:extLst>
      <p:ext uri="{BB962C8B-B14F-4D97-AF65-F5344CB8AC3E}">
        <p14:creationId xmlns:p14="http://schemas.microsoft.com/office/powerpoint/2010/main" val="2806853071"/>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userDrawn="1">
  <p:cSld name="19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0693481E-FB43-4F8A-9E29-EFF39CF55F2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2C0023E5-E67B-42E8-934F-8225EB7A67D1}" type="slidenum">
              <a:rPr lang="zh-CN" altLang="en-US"/>
              <a:pPr>
                <a:defRPr/>
              </a:pPr>
              <a:t>‹#›</a:t>
            </a:fld>
            <a:endParaRPr lang="zh-CN" altLang="en-US"/>
          </a:p>
        </p:txBody>
      </p:sp>
    </p:spTree>
    <p:extLst>
      <p:ext uri="{BB962C8B-B14F-4D97-AF65-F5344CB8AC3E}">
        <p14:creationId xmlns:p14="http://schemas.microsoft.com/office/powerpoint/2010/main" val="2959669244"/>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5764207"/>
      </p:ext>
    </p:extLst>
  </p:cSld>
  <p:clrMapOvr>
    <a:masterClrMapping/>
  </p:clrMapOvr>
  <p:transition spd="slow" advClick="0" advTm="0">
    <p:random/>
  </p:transition>
</p:sldLayout>
</file>

<file path=ppt/slideLayouts/slideLayout497.xml><?xml version="1.0" encoding="utf-8"?>
<p:sldLayout xmlns:a="http://schemas.openxmlformats.org/drawingml/2006/main" xmlns:r="http://schemas.openxmlformats.org/officeDocument/2006/relationships" xmlns:p="http://schemas.openxmlformats.org/presentationml/2006/main" userDrawn="1">
  <p:cSld name="19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2ABA0AC4-8295-4BBD-9065-64C8636E53F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1EA787EF-9FB3-4A56-A5DE-E009B3138C06}" type="slidenum">
              <a:rPr lang="zh-CN" altLang="en-US"/>
              <a:pPr>
                <a:defRPr/>
              </a:pPr>
              <a:t>‹#›</a:t>
            </a:fld>
            <a:endParaRPr lang="zh-CN" altLang="en-US"/>
          </a:p>
        </p:txBody>
      </p:sp>
    </p:spTree>
    <p:extLst>
      <p:ext uri="{BB962C8B-B14F-4D97-AF65-F5344CB8AC3E}">
        <p14:creationId xmlns:p14="http://schemas.microsoft.com/office/powerpoint/2010/main" val="1836083372"/>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showMasterSp="0" preserve="1" userDrawn="1">
  <p:cSld name="19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9157016"/>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preserve="1" userDrawn="1">
  <p:cSld name="19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718592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F0132F-27AD-4901-812E-8330D5487512}" type="datetimeFigureOut">
              <a:rPr lang="en-US" smtClean="0"/>
              <a:t>9/18/2023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6262533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383677101"/>
      </p:ext>
    </p:extLst>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preserve="1" userDrawn="1">
  <p:cSld name="19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35159053"/>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preserve="1" userDrawn="1">
  <p:cSld name="196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346110350"/>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preserve="1" userDrawn="1">
  <p:cSld name="197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866756729"/>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preserve="1" userDrawn="1">
  <p:cSld name="19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01635346"/>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preserve="1" userDrawn="1">
  <p:cSld name="199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414864338"/>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userDrawn="1">
  <p:cSld name="20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753DC4E4-31C9-4A56-B396-D6EFA034B8A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0E68D0F8-18A8-429C-AF77-7DA6473DFB3D}" type="slidenum">
              <a:rPr lang="zh-CN" altLang="en-US"/>
              <a:pPr>
                <a:defRPr/>
              </a:pPr>
              <a:t>‹#›</a:t>
            </a:fld>
            <a:endParaRPr lang="zh-CN" altLang="en-US"/>
          </a:p>
        </p:txBody>
      </p:sp>
    </p:spTree>
    <p:extLst>
      <p:ext uri="{BB962C8B-B14F-4D97-AF65-F5344CB8AC3E}">
        <p14:creationId xmlns:p14="http://schemas.microsoft.com/office/powerpoint/2010/main" val="4108129257"/>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preserve="1" userDrawn="1">
  <p:cSld name="7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4442267"/>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userDrawn="1">
  <p:cSld name="20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E09B93E8-E100-4CB0-91B0-8991A6093A7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9E7A1005-2331-4CFE-B53D-FFCE8D90C92B}" type="slidenum">
              <a:rPr lang="zh-CN" altLang="en-US"/>
              <a:pPr>
                <a:defRPr/>
              </a:pPr>
              <a:t>‹#›</a:t>
            </a:fld>
            <a:endParaRPr lang="zh-CN" altLang="en-US"/>
          </a:p>
        </p:txBody>
      </p:sp>
    </p:spTree>
    <p:extLst>
      <p:ext uri="{BB962C8B-B14F-4D97-AF65-F5344CB8AC3E}">
        <p14:creationId xmlns:p14="http://schemas.microsoft.com/office/powerpoint/2010/main" val="1791680581"/>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preserve="1" userDrawn="1">
  <p:cSld name="7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6532808"/>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userDrawn="1">
  <p:cSld name="20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CDCCCC1D-8146-48FA-9644-C1195768B246}"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B34FB047-2913-4C99-81EB-E2B375081D4E}" type="slidenum">
              <a:rPr lang="zh-CN" altLang="en-US"/>
              <a:pPr>
                <a:defRPr/>
              </a:pPr>
              <a:t>‹#›</a:t>
            </a:fld>
            <a:endParaRPr lang="zh-CN" altLang="en-US"/>
          </a:p>
        </p:txBody>
      </p:sp>
    </p:spTree>
    <p:extLst>
      <p:ext uri="{BB962C8B-B14F-4D97-AF65-F5344CB8AC3E}">
        <p14:creationId xmlns:p14="http://schemas.microsoft.com/office/powerpoint/2010/main" val="15037637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6FFF98A-E6C2-4B83-A778-35A581F9E50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7B46765-5C38-470F-9354-B7AF9A503DDA}" type="slidenum">
              <a:rPr lang="zh-CN" altLang="en-US"/>
              <a:pPr>
                <a:defRPr/>
              </a:pPr>
              <a:t>‹#›</a:t>
            </a:fld>
            <a:endParaRPr lang="zh-CN" altLang="en-US"/>
          </a:p>
        </p:txBody>
      </p:sp>
    </p:spTree>
    <p:extLst>
      <p:ext uri="{BB962C8B-B14F-4D97-AF65-F5344CB8AC3E}">
        <p14:creationId xmlns:p14="http://schemas.microsoft.com/office/powerpoint/2010/main" val="3749369206"/>
      </p:ext>
    </p:extLst>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userDrawn="1">
  <p:cSld name="7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791479"/>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userDrawn="1">
  <p:cSld name="20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758B7A40-2C4E-4404-B2F9-06F9365FE50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D4573D5B-FA01-45D0-BCE8-5770A61E0BEA}" type="slidenum">
              <a:rPr lang="zh-CN" altLang="en-US"/>
              <a:pPr>
                <a:defRPr/>
              </a:pPr>
              <a:t>‹#›</a:t>
            </a:fld>
            <a:endParaRPr lang="zh-CN" altLang="en-US"/>
          </a:p>
        </p:txBody>
      </p:sp>
    </p:spTree>
    <p:extLst>
      <p:ext uri="{BB962C8B-B14F-4D97-AF65-F5344CB8AC3E}">
        <p14:creationId xmlns:p14="http://schemas.microsoft.com/office/powerpoint/2010/main" val="1588079005"/>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preserve="1" userDrawn="1">
  <p:cSld name="7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100037"/>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userDrawn="1">
  <p:cSld name="20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96763400-4961-432D-A081-194D132B4E9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73DBB484-8FFE-47FA-A1C2-221BDEBE0451}" type="slidenum">
              <a:rPr lang="zh-CN" altLang="en-US"/>
              <a:pPr>
                <a:defRPr/>
              </a:pPr>
              <a:t>‹#›</a:t>
            </a:fld>
            <a:endParaRPr lang="zh-CN" altLang="en-US"/>
          </a:p>
        </p:txBody>
      </p:sp>
    </p:spTree>
    <p:extLst>
      <p:ext uri="{BB962C8B-B14F-4D97-AF65-F5344CB8AC3E}">
        <p14:creationId xmlns:p14="http://schemas.microsoft.com/office/powerpoint/2010/main" val="1113233380"/>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preserve="1" userDrawn="1">
  <p:cSld name="7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423656"/>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showMasterSp="0" preserve="1" userDrawn="1">
  <p:cSld name="20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183203"/>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preserve="1" userDrawn="1">
  <p:cSld name="20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39689676"/>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preserve="1" userDrawn="1">
  <p:cSld name="207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77687939"/>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preserve="1" userDrawn="1">
  <p:cSld name="208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162927868"/>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preserve="1" userDrawn="1">
  <p:cSld name="20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894403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406883"/>
      </p:ext>
    </p:extLst>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preserve="1" userDrawn="1">
  <p:cSld name="21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19556875"/>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preserve="1" userDrawn="1">
  <p:cSld name="21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608855968"/>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userDrawn="1">
  <p:cSld name="21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982F42D-18D1-4068-934B-03062397679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5069400D-0D82-4352-A495-5F489F631325}" type="slidenum">
              <a:rPr lang="zh-CN" altLang="en-US"/>
              <a:pPr>
                <a:defRPr/>
              </a:pPr>
              <a:t>‹#›</a:t>
            </a:fld>
            <a:endParaRPr lang="zh-CN" altLang="en-US"/>
          </a:p>
        </p:txBody>
      </p:sp>
    </p:spTree>
    <p:extLst>
      <p:ext uri="{BB962C8B-B14F-4D97-AF65-F5344CB8AC3E}">
        <p14:creationId xmlns:p14="http://schemas.microsoft.com/office/powerpoint/2010/main" val="2200772574"/>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preserve="1" userDrawn="1">
  <p:cSld name="8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0998796"/>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userDrawn="1">
  <p:cSld name="21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11389FA8-DD26-49F2-A173-856C849D47B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3E8C5CF9-3BF9-4892-BB48-3A1B1C93DBB4}" type="slidenum">
              <a:rPr lang="zh-CN" altLang="en-US"/>
              <a:pPr>
                <a:defRPr/>
              </a:pPr>
              <a:t>‹#›</a:t>
            </a:fld>
            <a:endParaRPr lang="zh-CN" altLang="en-US"/>
          </a:p>
        </p:txBody>
      </p:sp>
    </p:spTree>
    <p:extLst>
      <p:ext uri="{BB962C8B-B14F-4D97-AF65-F5344CB8AC3E}">
        <p14:creationId xmlns:p14="http://schemas.microsoft.com/office/powerpoint/2010/main" val="2744858808"/>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preserve="1" userDrawn="1">
  <p:cSld name="8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924222"/>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userDrawn="1">
  <p:cSld name="21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3C4FE68-E9A6-4E59-A4FA-CF309153B54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AEE8DE4-BF1D-4B3B-83F2-4275D6D54378}" type="slidenum">
              <a:rPr lang="zh-CN" altLang="en-US"/>
              <a:pPr>
                <a:defRPr/>
              </a:pPr>
              <a:t>‹#›</a:t>
            </a:fld>
            <a:endParaRPr lang="zh-CN" altLang="en-US"/>
          </a:p>
        </p:txBody>
      </p:sp>
    </p:spTree>
    <p:extLst>
      <p:ext uri="{BB962C8B-B14F-4D97-AF65-F5344CB8AC3E}">
        <p14:creationId xmlns:p14="http://schemas.microsoft.com/office/powerpoint/2010/main" val="2557121157"/>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preserve="1" userDrawn="1">
  <p:cSld name="8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96782522"/>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userDrawn="1">
  <p:cSld name="21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9E92007F-B921-430C-BA9C-A814F138372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D481FBCA-AC42-49D0-9181-ADC8658C42AC}" type="slidenum">
              <a:rPr lang="zh-CN" altLang="en-US"/>
              <a:pPr>
                <a:defRPr/>
              </a:pPr>
              <a:t>‹#›</a:t>
            </a:fld>
            <a:endParaRPr lang="zh-CN" altLang="en-US"/>
          </a:p>
        </p:txBody>
      </p:sp>
    </p:spTree>
    <p:extLst>
      <p:ext uri="{BB962C8B-B14F-4D97-AF65-F5344CB8AC3E}">
        <p14:creationId xmlns:p14="http://schemas.microsoft.com/office/powerpoint/2010/main" val="4186285910"/>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preserve="1" userDrawn="1">
  <p:cSld name="8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0010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62DF058-C764-476F-A1F7-E23A4D6ADE7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DB22B4B-FB89-4B6E-96FE-9A9C5692A78E}" type="slidenum">
              <a:rPr lang="zh-CN" altLang="en-US"/>
              <a:pPr>
                <a:defRPr/>
              </a:pPr>
              <a:t>‹#›</a:t>
            </a:fld>
            <a:endParaRPr lang="zh-CN" altLang="en-US"/>
          </a:p>
        </p:txBody>
      </p:sp>
    </p:spTree>
    <p:extLst>
      <p:ext uri="{BB962C8B-B14F-4D97-AF65-F5344CB8AC3E}">
        <p14:creationId xmlns:p14="http://schemas.microsoft.com/office/powerpoint/2010/main" val="2002173217"/>
      </p:ext>
    </p:extLst>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userDrawn="1">
  <p:cSld name="21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3D7808C1-58BB-4483-80F4-A32FA783FC3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5E2650EB-76D7-4A86-B0CD-287470292978}" type="slidenum">
              <a:rPr lang="zh-CN" altLang="en-US"/>
              <a:pPr>
                <a:defRPr/>
              </a:pPr>
              <a:t>‹#›</a:t>
            </a:fld>
            <a:endParaRPr lang="zh-CN" altLang="en-US"/>
          </a:p>
        </p:txBody>
      </p:sp>
    </p:spTree>
    <p:extLst>
      <p:ext uri="{BB962C8B-B14F-4D97-AF65-F5344CB8AC3E}">
        <p14:creationId xmlns:p14="http://schemas.microsoft.com/office/powerpoint/2010/main" val="2311561442"/>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preserve="1" userDrawn="1">
  <p:cSld name="8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308263"/>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userDrawn="1">
  <p:cSld name="21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srgbClr val="5F5F5F"/>
                </a:solidFill>
                <a:latin typeface="Arial" panose="020B0604020202020204" pitchFamily="34" charset="0"/>
                <a:cs typeface="Arial" panose="020B0604020202020204" pitchFamily="34" charset="0"/>
              </a:defRPr>
            </a:lvl1pPr>
          </a:lstStyle>
          <a:p>
            <a:pPr>
              <a:defRPr/>
            </a:pPr>
            <a:fld id="{C2EE43A2-B350-4738-835A-D2665F6D3865}"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srgbClr val="5F5F5F"/>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srgbClr val="5F5F5F"/>
                </a:solidFill>
                <a:latin typeface="Arial" panose="020B0604020202020204" pitchFamily="34" charset="0"/>
                <a:cs typeface="Arial" panose="020B0604020202020204" pitchFamily="34" charset="0"/>
              </a:defRPr>
            </a:lvl1pPr>
          </a:lstStyle>
          <a:p>
            <a:pPr>
              <a:defRPr/>
            </a:pPr>
            <a:fld id="{5D19D60C-7D7D-41DB-B4D5-6C25DDAD9ADE}" type="slidenum">
              <a:rPr lang="zh-CN" altLang="en-US"/>
              <a:pPr>
                <a:defRPr/>
              </a:pPr>
              <a:t>‹#›</a:t>
            </a:fld>
            <a:endParaRPr lang="zh-CN" altLang="en-US"/>
          </a:p>
        </p:txBody>
      </p:sp>
    </p:spTree>
    <p:extLst>
      <p:ext uri="{BB962C8B-B14F-4D97-AF65-F5344CB8AC3E}">
        <p14:creationId xmlns:p14="http://schemas.microsoft.com/office/powerpoint/2010/main" val="2287267701"/>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userDrawn="1">
  <p:cSld name="21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mn-cs"/>
              </a:defRPr>
            </a:lvl1pPr>
          </a:lstStyle>
          <a:p>
            <a:pPr>
              <a:defRPr/>
            </a:pPr>
            <a:fld id="{72AD58BC-E1A9-4FC7-AE88-3258EF1E926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mn-cs"/>
              </a:defRPr>
            </a:lvl1pPr>
          </a:lstStyle>
          <a:p>
            <a:pPr>
              <a:defRPr/>
            </a:pPr>
            <a:fld id="{EEA4BA58-6654-4D89-BBC8-7BBC2D776F69}" type="slidenum">
              <a:rPr lang="zh-CN" altLang="en-US"/>
              <a:pPr>
                <a:defRPr/>
              </a:pPr>
              <a:t>‹#›</a:t>
            </a:fld>
            <a:endParaRPr lang="zh-CN" altLang="en-US"/>
          </a:p>
        </p:txBody>
      </p:sp>
    </p:spTree>
    <p:extLst>
      <p:ext uri="{BB962C8B-B14F-4D97-AF65-F5344CB8AC3E}">
        <p14:creationId xmlns:p14="http://schemas.microsoft.com/office/powerpoint/2010/main" val="1009530194"/>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preserve="1" userDrawn="1">
  <p:cSld name="16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0244810"/>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preserve="1" userDrawn="1">
  <p:cSld name="30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878536"/>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preserve="1" userDrawn="1">
  <p:cSld name="16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4830698"/>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userDrawn="1">
  <p:cSld name="2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568D0010-F285-44B2-8C67-3F590BA56BE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F8770C66-7BF2-4BA8-B2FD-251DCD527FE9}" type="slidenum">
              <a:rPr lang="zh-CN" altLang="en-US"/>
              <a:pPr>
                <a:defRPr/>
              </a:pPr>
              <a:t>‹#›</a:t>
            </a:fld>
            <a:endParaRPr lang="zh-CN" altLang="en-US"/>
          </a:p>
        </p:txBody>
      </p:sp>
    </p:spTree>
    <p:extLst>
      <p:ext uri="{BB962C8B-B14F-4D97-AF65-F5344CB8AC3E}">
        <p14:creationId xmlns:p14="http://schemas.microsoft.com/office/powerpoint/2010/main" val="3087119784"/>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userDrawn="1">
  <p:cSld name="2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116C13EC-8B01-43E9-9AE7-3BA662D7022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BD4C6490-F70A-4E6A-8B12-7DBDACDA9E6F}" type="slidenum">
              <a:rPr lang="zh-CN" altLang="en-US"/>
              <a:pPr>
                <a:defRPr/>
              </a:pPr>
              <a:t>‹#›</a:t>
            </a:fld>
            <a:endParaRPr lang="zh-CN" altLang="en-US"/>
          </a:p>
        </p:txBody>
      </p:sp>
    </p:spTree>
    <p:extLst>
      <p:ext uri="{BB962C8B-B14F-4D97-AF65-F5344CB8AC3E}">
        <p14:creationId xmlns:p14="http://schemas.microsoft.com/office/powerpoint/2010/main" val="132015221"/>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802380"/>
      </p:ext>
    </p:extLst>
  </p:cSld>
  <p:clrMapOvr>
    <a:masterClrMapping/>
  </p:clrMapOvr>
  <p:transition spd="slow" advClick="0" advTm="0">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9227560"/>
      </p:ext>
    </p:extLst>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userDrawn="1">
  <p:cSld name="2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375405C2-52D1-4091-A3A8-DC5C3F6C071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88E050F-540B-4EA7-863C-994AB7163996}" type="slidenum">
              <a:rPr lang="zh-CN" altLang="en-US"/>
              <a:pPr>
                <a:defRPr/>
              </a:pPr>
              <a:t>‹#›</a:t>
            </a:fld>
            <a:endParaRPr lang="zh-CN" altLang="en-US"/>
          </a:p>
        </p:txBody>
      </p:sp>
    </p:spTree>
    <p:extLst>
      <p:ext uri="{BB962C8B-B14F-4D97-AF65-F5344CB8AC3E}">
        <p14:creationId xmlns:p14="http://schemas.microsoft.com/office/powerpoint/2010/main" val="3688278982"/>
      </p:ext>
    </p:extLst>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6635486"/>
      </p:ext>
    </p:extLst>
  </p:cSld>
  <p:clrMapOvr>
    <a:masterClrMapping/>
  </p:clrMapOvr>
  <p:transition spd="slow" advTm="3000"/>
</p:sldLayout>
</file>

<file path=ppt/slideLayouts/slideLayout542.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7284417"/>
      </p:ext>
    </p:extLst>
  </p:cSld>
  <p:clrMapOvr>
    <a:masterClrMapping/>
  </p:clrMapOvr>
  <p:transition spd="slow" advTm="3000"/>
</p:sldLayout>
</file>

<file path=ppt/slideLayouts/slideLayout543.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0576018"/>
      </p:ext>
    </p:extLst>
  </p:cSld>
  <p:clrMapOvr>
    <a:masterClrMapping/>
  </p:clrMapOvr>
  <p:transition spd="slow" advTm="3000"/>
</p:sldLayout>
</file>

<file path=ppt/slideLayouts/slideLayout544.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968228"/>
      </p:ext>
    </p:extLst>
  </p:cSld>
  <p:clrMapOvr>
    <a:masterClrMapping/>
  </p:clrMapOvr>
  <p:transition spd="slow" advTm="3000"/>
</p:sldLayout>
</file>

<file path=ppt/slideLayouts/slideLayout545.xml><?xml version="1.0" encoding="utf-8"?>
<p:sldLayout xmlns:a="http://schemas.openxmlformats.org/drawingml/2006/main" xmlns:r="http://schemas.openxmlformats.org/officeDocument/2006/relationships" xmlns:p="http://schemas.openxmlformats.org/presentationml/2006/main" userDrawn="1">
  <p:cSld name="2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C4D4E1DA-3BFE-48C8-AF79-774CF409E00F}"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690190EE-63D3-4F8A-B1FE-305BABF926C4}" type="slidenum">
              <a:rPr lang="zh-CN" altLang="en-US"/>
              <a:pPr>
                <a:defRPr/>
              </a:pPr>
              <a:t>‹#›</a:t>
            </a:fld>
            <a:endParaRPr lang="zh-CN" altLang="en-US"/>
          </a:p>
        </p:txBody>
      </p:sp>
    </p:spTree>
    <p:extLst>
      <p:ext uri="{BB962C8B-B14F-4D97-AF65-F5344CB8AC3E}">
        <p14:creationId xmlns:p14="http://schemas.microsoft.com/office/powerpoint/2010/main" val="2788643944"/>
      </p:ext>
    </p:extLst>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userDrawn="1">
  <p:cSld name="36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5167895"/>
      </p:ext>
    </p:extLst>
  </p:cSld>
  <p:clrMapOvr>
    <a:masterClrMapping/>
  </p:clrMapOvr>
  <p:transition spd="slow" advTm="3000"/>
</p:sldLayout>
</file>

<file path=ppt/slideLayouts/slideLayout547.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8528575"/>
      </p:ext>
    </p:extLst>
  </p:cSld>
  <p:clrMapOvr>
    <a:masterClrMapping/>
  </p:clrMapOvr>
  <p:transition spd="slow" advTm="3000"/>
</p:sldLayout>
</file>

<file path=ppt/slideLayouts/slideLayout548.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803388"/>
      </p:ext>
    </p:extLst>
  </p:cSld>
  <p:clrMapOvr>
    <a:masterClrMapping/>
  </p:clrMapOvr>
  <p:transition spd="slow" advTm="3000"/>
</p:sldLayout>
</file>

<file path=ppt/slideLayouts/slideLayout549.xml><?xml version="1.0" encoding="utf-8"?>
<p:sldLayout xmlns:a="http://schemas.openxmlformats.org/drawingml/2006/main" xmlns:r="http://schemas.openxmlformats.org/officeDocument/2006/relationships" xmlns:p="http://schemas.openxmlformats.org/presentationml/2006/main" userDrawn="1">
  <p:cSld name="2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A7D049F9-5BA0-467E-BA0D-15FDF2E4B9CE}"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89071F21-E557-45A1-B40C-73079558934B}" type="slidenum">
              <a:rPr lang="zh-CN" altLang="en-US"/>
              <a:pPr>
                <a:defRPr/>
              </a:pPr>
              <a:t>‹#›</a:t>
            </a:fld>
            <a:endParaRPr lang="zh-CN" altLang="en-US"/>
          </a:p>
        </p:txBody>
      </p:sp>
    </p:spTree>
    <p:extLst>
      <p:ext uri="{BB962C8B-B14F-4D97-AF65-F5344CB8AC3E}">
        <p14:creationId xmlns:p14="http://schemas.microsoft.com/office/powerpoint/2010/main" val="12441208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DD9C880-1300-49F6-A2DF-921E3B8EC96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396818E-BAEA-44A8-A5BF-C75B8A424BC5}" type="slidenum">
              <a:rPr lang="zh-CN" altLang="en-US"/>
              <a:pPr>
                <a:defRPr/>
              </a:pPr>
              <a:t>‹#›</a:t>
            </a:fld>
            <a:endParaRPr lang="zh-CN" altLang="en-US"/>
          </a:p>
        </p:txBody>
      </p:sp>
    </p:spTree>
    <p:extLst>
      <p:ext uri="{BB962C8B-B14F-4D97-AF65-F5344CB8AC3E}">
        <p14:creationId xmlns:p14="http://schemas.microsoft.com/office/powerpoint/2010/main" val="3807068307"/>
      </p:ext>
    </p:extLst>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0DD8DABA-5B58-43DC-8F86-3D93516DB44A}"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5">
            <a:extLst/>
          </p:cNvPr>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srgbClr val="5FCBEF"/>
                </a:solidFill>
                <a:latin typeface="Lato Light"/>
              </a:defRPr>
            </a:lvl1pPr>
          </a:lstStyle>
          <a:p>
            <a:pPr>
              <a:defRPr/>
            </a:pPr>
            <a:fld id="{CEA2B93E-4CF7-4286-91E3-7ED62D69B69B}" type="slidenum">
              <a:rPr lang="zh-CN" altLang="en-US"/>
              <a:pPr>
                <a:defRPr/>
              </a:pPr>
              <a:t>‹#›</a:t>
            </a:fld>
            <a:endParaRPr lang="zh-CN" altLang="en-US"/>
          </a:p>
        </p:txBody>
      </p:sp>
    </p:spTree>
    <p:extLst>
      <p:ext uri="{BB962C8B-B14F-4D97-AF65-F5344CB8AC3E}">
        <p14:creationId xmlns:p14="http://schemas.microsoft.com/office/powerpoint/2010/main" val="3008971126"/>
      </p:ext>
    </p:extLst>
  </p:cSld>
  <p:clrMapOvr>
    <a:masterClrMapping/>
  </p:clrMapOvr>
  <p:transition spd="slow" advTm="3000">
    <p:random/>
  </p:transition>
</p:sldLayout>
</file>

<file path=ppt/slideLayouts/slideLayout551.xml><?xml version="1.0" encoding="utf-8"?>
<p:sldLayout xmlns:a="http://schemas.openxmlformats.org/drawingml/2006/main" xmlns:r="http://schemas.openxmlformats.org/officeDocument/2006/relationships" xmlns:p="http://schemas.openxmlformats.org/presentationml/2006/main" userDrawn="1">
  <p:cSld name="10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808541"/>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userDrawn="1">
  <p:cSld name="10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80914107"/>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userDrawn="1">
  <p:cSld name="1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144008"/>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userDrawn="1">
  <p:cSld name="11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220551"/>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userDrawn="1">
  <p:cSld name="11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72535552"/>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userDrawn="1">
  <p:cSld name="1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5647817"/>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userDrawn="1">
  <p:cSld name="11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9663539"/>
      </p:ext>
    </p:extLst>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userDrawn="1">
  <p:cSld name="1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33167153"/>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userDrawn="1">
  <p:cSld name="2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101C1C30-35F1-4AA1-AFDE-F67E18C08A22}"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CE46F057-0D15-493B-ADDE-0934BCD4CECC}" type="slidenum">
              <a:rPr lang="zh-CN" altLang="en-US"/>
              <a:pPr>
                <a:defRPr/>
              </a:pPr>
              <a:t>‹#›</a:t>
            </a:fld>
            <a:endParaRPr lang="zh-CN" altLang="en-US"/>
          </a:p>
        </p:txBody>
      </p:sp>
    </p:spTree>
    <p:extLst>
      <p:ext uri="{BB962C8B-B14F-4D97-AF65-F5344CB8AC3E}">
        <p14:creationId xmlns:p14="http://schemas.microsoft.com/office/powerpoint/2010/main" val="32789208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25026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BA4C680-972E-4173-B5E9-2007045D518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7B91E7F-7378-4F5D-8484-9DB68F7648FE}" type="slidenum">
              <a:rPr lang="zh-CN" altLang="en-US"/>
              <a:pPr>
                <a:defRPr/>
              </a:pPr>
              <a:t>‹#›</a:t>
            </a:fld>
            <a:endParaRPr lang="zh-CN" altLang="en-US"/>
          </a:p>
        </p:txBody>
      </p:sp>
    </p:spTree>
    <p:extLst>
      <p:ext uri="{BB962C8B-B14F-4D97-AF65-F5344CB8AC3E}">
        <p14:creationId xmlns:p14="http://schemas.microsoft.com/office/powerpoint/2010/main" val="35362969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42211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6065E43-B123-4E54-B0A4-9A514D91E992}"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BC533E0C-6B24-4BEC-83BE-E3A35DC92546}" type="slidenum">
              <a:rPr lang="zh-CN" altLang="en-US"/>
              <a:pPr>
                <a:defRPr/>
              </a:pPr>
              <a:t>‹#›</a:t>
            </a:fld>
            <a:endParaRPr lang="zh-CN" altLang="en-US"/>
          </a:p>
        </p:txBody>
      </p:sp>
    </p:spTree>
    <p:extLst>
      <p:ext uri="{BB962C8B-B14F-4D97-AF65-F5344CB8AC3E}">
        <p14:creationId xmlns:p14="http://schemas.microsoft.com/office/powerpoint/2010/main" val="4252756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F0132F-27AD-4901-812E-8330D5487512}" type="datetimeFigureOut">
              <a:rPr lang="en-US" smtClean="0"/>
              <a:t>9/18/2023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41377326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9089004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3386742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1005621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75871704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65301803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499040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2455265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58577547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B6923F4D-ECB0-4513-97F2-37B21F24111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B4EFEB9-39EB-4478-B955-9AA84B0F249A}" type="slidenum">
              <a:rPr lang="zh-CN" altLang="en-US"/>
              <a:pPr>
                <a:defRPr/>
              </a:pPr>
              <a:t>‹#›</a:t>
            </a:fld>
            <a:endParaRPr lang="zh-CN" altLang="en-US"/>
          </a:p>
        </p:txBody>
      </p:sp>
    </p:spTree>
    <p:extLst>
      <p:ext uri="{BB962C8B-B14F-4D97-AF65-F5344CB8AC3E}">
        <p14:creationId xmlns:p14="http://schemas.microsoft.com/office/powerpoint/2010/main" val="25972818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789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F0132F-27AD-4901-812E-8330D5487512}" type="datetimeFigureOut">
              <a:rPr lang="en-US" smtClean="0"/>
              <a:t>9/18/2023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58140643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EB11469-8380-42D3-9DCE-4DE26450BB8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794D14A-EBA0-449F-9A55-5FA4C7A21DA6}" type="slidenum">
              <a:rPr lang="zh-CN" altLang="en-US"/>
              <a:pPr>
                <a:defRPr/>
              </a:pPr>
              <a:t>‹#›</a:t>
            </a:fld>
            <a:endParaRPr lang="zh-CN" altLang="en-US"/>
          </a:p>
        </p:txBody>
      </p:sp>
    </p:spTree>
    <p:extLst>
      <p:ext uri="{BB962C8B-B14F-4D97-AF65-F5344CB8AC3E}">
        <p14:creationId xmlns:p14="http://schemas.microsoft.com/office/powerpoint/2010/main" val="60637348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759795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94BC2ED-5611-42A0-BDFD-64D932F985B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72D6F189-95D1-4F0A-AE58-F67B421EDACD}" type="slidenum">
              <a:rPr lang="zh-CN" altLang="en-US"/>
              <a:pPr>
                <a:defRPr/>
              </a:pPr>
              <a:t>‹#›</a:t>
            </a:fld>
            <a:endParaRPr lang="zh-CN" altLang="en-US"/>
          </a:p>
        </p:txBody>
      </p:sp>
    </p:spTree>
    <p:extLst>
      <p:ext uri="{BB962C8B-B14F-4D97-AF65-F5344CB8AC3E}">
        <p14:creationId xmlns:p14="http://schemas.microsoft.com/office/powerpoint/2010/main" val="47812792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843133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02D1718-3781-4C2A-B191-505C118A767E}"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19F72B1C-9FEF-4773-AB7A-E274ECC684BB}" type="slidenum">
              <a:rPr lang="zh-CN" altLang="en-US"/>
              <a:pPr>
                <a:defRPr/>
              </a:pPr>
              <a:t>‹#›</a:t>
            </a:fld>
            <a:endParaRPr lang="zh-CN" altLang="en-US"/>
          </a:p>
        </p:txBody>
      </p:sp>
    </p:spTree>
    <p:extLst>
      <p:ext uri="{BB962C8B-B14F-4D97-AF65-F5344CB8AC3E}">
        <p14:creationId xmlns:p14="http://schemas.microsoft.com/office/powerpoint/2010/main" val="32562489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8958164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96C2003-84CA-4F77-AE6E-1D47196D8D9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E5BDE17-1385-4629-8E93-019F47C75BD5}" type="slidenum">
              <a:rPr lang="zh-CN" altLang="en-US"/>
              <a:pPr>
                <a:defRPr/>
              </a:pPr>
              <a:t>‹#›</a:t>
            </a:fld>
            <a:endParaRPr lang="zh-CN" altLang="en-US"/>
          </a:p>
        </p:txBody>
      </p:sp>
    </p:spTree>
    <p:extLst>
      <p:ext uri="{BB962C8B-B14F-4D97-AF65-F5344CB8AC3E}">
        <p14:creationId xmlns:p14="http://schemas.microsoft.com/office/powerpoint/2010/main" val="578490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701713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6429E5E-734D-4854-B532-D4C82ADBDEF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8256AF6-F24F-4FBE-92D3-8D930DA0743C}" type="slidenum">
              <a:rPr lang="zh-CN" altLang="en-US"/>
              <a:pPr>
                <a:defRPr/>
              </a:pPr>
              <a:t>‹#›</a:t>
            </a:fld>
            <a:endParaRPr lang="zh-CN" altLang="en-US"/>
          </a:p>
        </p:txBody>
      </p:sp>
    </p:spTree>
    <p:extLst>
      <p:ext uri="{BB962C8B-B14F-4D97-AF65-F5344CB8AC3E}">
        <p14:creationId xmlns:p14="http://schemas.microsoft.com/office/powerpoint/2010/main" val="212314521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A1818A1F-0709-45EA-9361-D9F99F07BAA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79DBCEFE-8DBF-4E8D-9845-FF83EAA40651}" type="slidenum">
              <a:rPr lang="zh-CN" altLang="en-US"/>
              <a:pPr>
                <a:defRPr/>
              </a:pPr>
              <a:t>‹#›</a:t>
            </a:fld>
            <a:endParaRPr lang="zh-CN" altLang="en-US"/>
          </a:p>
        </p:txBody>
      </p:sp>
    </p:spTree>
    <p:extLst>
      <p:ext uri="{BB962C8B-B14F-4D97-AF65-F5344CB8AC3E}">
        <p14:creationId xmlns:p14="http://schemas.microsoft.com/office/powerpoint/2010/main" val="3875607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F0132F-27AD-4901-812E-8330D5487512}"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30270104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747628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79485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986905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38C5DD3-AA04-43AA-AC37-B9DF80AF1D4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77C31A8-8C14-4DD3-BBF4-E6CD04F7DFC3}" type="slidenum">
              <a:rPr lang="zh-CN" altLang="en-US"/>
              <a:pPr>
                <a:defRPr/>
              </a:pPr>
              <a:t>‹#›</a:t>
            </a:fld>
            <a:endParaRPr lang="zh-CN" altLang="en-US"/>
          </a:p>
        </p:txBody>
      </p:sp>
    </p:spTree>
    <p:extLst>
      <p:ext uri="{BB962C8B-B14F-4D97-AF65-F5344CB8AC3E}">
        <p14:creationId xmlns:p14="http://schemas.microsoft.com/office/powerpoint/2010/main" val="48100238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2151CD7-A341-4AFA-8AC1-DDA22A70532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2A77636-1B61-488E-8D67-FB374F2ACF06}" type="slidenum">
              <a:rPr lang="zh-CN" altLang="en-US"/>
              <a:pPr>
                <a:defRPr/>
              </a:pPr>
              <a:t>‹#›</a:t>
            </a:fld>
            <a:endParaRPr lang="zh-CN" altLang="en-US"/>
          </a:p>
        </p:txBody>
      </p:sp>
    </p:spTree>
    <p:extLst>
      <p:ext uri="{BB962C8B-B14F-4D97-AF65-F5344CB8AC3E}">
        <p14:creationId xmlns:p14="http://schemas.microsoft.com/office/powerpoint/2010/main" val="146267585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8084897"/>
      </p:ext>
    </p:extLst>
  </p:cSld>
  <p:clrMapOvr>
    <a:masterClrMapping/>
  </p:clrMapOvr>
  <p:transition spd="slow" advClick="0" advTm="0">
    <p:rand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8C975CE-8E38-4331-B1D2-92F0237E027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9302206-33A5-4534-9C79-A95CBA9E1FB9}" type="slidenum">
              <a:rPr lang="zh-CN" altLang="en-US"/>
              <a:pPr>
                <a:defRPr/>
              </a:pPr>
              <a:t>‹#›</a:t>
            </a:fld>
            <a:endParaRPr lang="zh-CN" altLang="en-US"/>
          </a:p>
        </p:txBody>
      </p:sp>
    </p:spTree>
    <p:extLst>
      <p:ext uri="{BB962C8B-B14F-4D97-AF65-F5344CB8AC3E}">
        <p14:creationId xmlns:p14="http://schemas.microsoft.com/office/powerpoint/2010/main" val="101504451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577567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301410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3307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F0132F-27AD-4901-812E-8330D5487512}"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35168189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961283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54902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173931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C5DDC509-6E76-4A7D-B645-A6CF03746FC1}"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5A3F68D1-95F6-4896-B079-C9CD34FCD97D}" type="slidenum">
              <a:rPr lang="zh-CN" altLang="en-US"/>
              <a:pPr>
                <a:defRPr/>
              </a:pPr>
              <a:t>‹#›</a:t>
            </a:fld>
            <a:endParaRPr lang="zh-CN" altLang="en-US"/>
          </a:p>
        </p:txBody>
      </p:sp>
    </p:spTree>
    <p:extLst>
      <p:ext uri="{BB962C8B-B14F-4D97-AF65-F5344CB8AC3E}">
        <p14:creationId xmlns:p14="http://schemas.microsoft.com/office/powerpoint/2010/main" val="112873789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3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6585F5D9-0BFD-4709-B568-AA80A9D8B9A6}"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3AC031FD-D54C-478E-8272-8DD6203959F2}" type="slidenum">
              <a:rPr lang="zh-CN" altLang="en-US"/>
              <a:pPr>
                <a:defRPr/>
              </a:pPr>
              <a:t>‹#›</a:t>
            </a:fld>
            <a:endParaRPr lang="zh-CN" altLang="en-US"/>
          </a:p>
        </p:txBody>
      </p:sp>
    </p:spTree>
    <p:extLst>
      <p:ext uri="{BB962C8B-B14F-4D97-AF65-F5344CB8AC3E}">
        <p14:creationId xmlns:p14="http://schemas.microsoft.com/office/powerpoint/2010/main" val="285835030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414305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75170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65257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466484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2017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17" Type="http://schemas.openxmlformats.org/officeDocument/2006/relationships/slideLayout" Target="../slideLayouts/slideLayout128.xml"/><Relationship Id="rId21" Type="http://schemas.openxmlformats.org/officeDocument/2006/relationships/slideLayout" Target="../slideLayouts/slideLayout32.xml"/><Relationship Id="rId324" Type="http://schemas.openxmlformats.org/officeDocument/2006/relationships/slideLayout" Target="../slideLayouts/slideLayout335.xml"/><Relationship Id="rId531" Type="http://schemas.openxmlformats.org/officeDocument/2006/relationships/slideLayout" Target="../slideLayouts/slideLayout542.xml"/><Relationship Id="rId170" Type="http://schemas.openxmlformats.org/officeDocument/2006/relationships/slideLayout" Target="../slideLayouts/slideLayout181.xml"/><Relationship Id="rId268" Type="http://schemas.openxmlformats.org/officeDocument/2006/relationships/slideLayout" Target="../slideLayouts/slideLayout279.xml"/><Relationship Id="rId475" Type="http://schemas.openxmlformats.org/officeDocument/2006/relationships/slideLayout" Target="../slideLayouts/slideLayout486.xml"/><Relationship Id="rId32" Type="http://schemas.openxmlformats.org/officeDocument/2006/relationships/slideLayout" Target="../slideLayouts/slideLayout43.xml"/><Relationship Id="rId128" Type="http://schemas.openxmlformats.org/officeDocument/2006/relationships/slideLayout" Target="../slideLayouts/slideLayout139.xml"/><Relationship Id="rId335" Type="http://schemas.openxmlformats.org/officeDocument/2006/relationships/slideLayout" Target="../slideLayouts/slideLayout346.xml"/><Relationship Id="rId542" Type="http://schemas.openxmlformats.org/officeDocument/2006/relationships/slideLayout" Target="../slideLayouts/slideLayout553.xml"/><Relationship Id="rId181" Type="http://schemas.openxmlformats.org/officeDocument/2006/relationships/slideLayout" Target="../slideLayouts/slideLayout192.xml"/><Relationship Id="rId402" Type="http://schemas.openxmlformats.org/officeDocument/2006/relationships/slideLayout" Target="../slideLayouts/slideLayout413.xml"/><Relationship Id="rId279" Type="http://schemas.openxmlformats.org/officeDocument/2006/relationships/slideLayout" Target="../slideLayouts/slideLayout290.xml"/><Relationship Id="rId486" Type="http://schemas.openxmlformats.org/officeDocument/2006/relationships/slideLayout" Target="../slideLayouts/slideLayout497.xml"/><Relationship Id="rId43" Type="http://schemas.openxmlformats.org/officeDocument/2006/relationships/slideLayout" Target="../slideLayouts/slideLayout54.xml"/><Relationship Id="rId139" Type="http://schemas.openxmlformats.org/officeDocument/2006/relationships/slideLayout" Target="../slideLayouts/slideLayout150.xml"/><Relationship Id="rId346" Type="http://schemas.openxmlformats.org/officeDocument/2006/relationships/slideLayout" Target="../slideLayouts/slideLayout357.xml"/><Relationship Id="rId192" Type="http://schemas.openxmlformats.org/officeDocument/2006/relationships/slideLayout" Target="../slideLayouts/slideLayout203.xml"/><Relationship Id="rId206" Type="http://schemas.openxmlformats.org/officeDocument/2006/relationships/slideLayout" Target="../slideLayouts/slideLayout217.xml"/><Relationship Id="rId413" Type="http://schemas.openxmlformats.org/officeDocument/2006/relationships/slideLayout" Target="../slideLayouts/slideLayout424.xml"/><Relationship Id="rId497" Type="http://schemas.openxmlformats.org/officeDocument/2006/relationships/slideLayout" Target="../slideLayouts/slideLayout508.xml"/><Relationship Id="rId12" Type="http://schemas.openxmlformats.org/officeDocument/2006/relationships/slideLayout" Target="../slideLayouts/slideLayout23.xml"/><Relationship Id="rId108" Type="http://schemas.openxmlformats.org/officeDocument/2006/relationships/slideLayout" Target="../slideLayouts/slideLayout119.xml"/><Relationship Id="rId315" Type="http://schemas.openxmlformats.org/officeDocument/2006/relationships/slideLayout" Target="../slideLayouts/slideLayout326.xml"/><Relationship Id="rId357" Type="http://schemas.openxmlformats.org/officeDocument/2006/relationships/slideLayout" Target="../slideLayouts/slideLayout368.xml"/><Relationship Id="rId522" Type="http://schemas.openxmlformats.org/officeDocument/2006/relationships/slideLayout" Target="../slideLayouts/slideLayout533.xml"/><Relationship Id="rId54" Type="http://schemas.openxmlformats.org/officeDocument/2006/relationships/slideLayout" Target="../slideLayouts/slideLayout65.xml"/><Relationship Id="rId96" Type="http://schemas.openxmlformats.org/officeDocument/2006/relationships/slideLayout" Target="../slideLayouts/slideLayout107.xml"/><Relationship Id="rId161" Type="http://schemas.openxmlformats.org/officeDocument/2006/relationships/slideLayout" Target="../slideLayouts/slideLayout172.xml"/><Relationship Id="rId217" Type="http://schemas.openxmlformats.org/officeDocument/2006/relationships/slideLayout" Target="../slideLayouts/slideLayout228.xml"/><Relationship Id="rId399" Type="http://schemas.openxmlformats.org/officeDocument/2006/relationships/slideLayout" Target="../slideLayouts/slideLayout410.xml"/><Relationship Id="rId259" Type="http://schemas.openxmlformats.org/officeDocument/2006/relationships/slideLayout" Target="../slideLayouts/slideLayout270.xml"/><Relationship Id="rId424" Type="http://schemas.openxmlformats.org/officeDocument/2006/relationships/slideLayout" Target="../slideLayouts/slideLayout435.xml"/><Relationship Id="rId466" Type="http://schemas.openxmlformats.org/officeDocument/2006/relationships/slideLayout" Target="../slideLayouts/slideLayout477.xml"/><Relationship Id="rId23" Type="http://schemas.openxmlformats.org/officeDocument/2006/relationships/slideLayout" Target="../slideLayouts/slideLayout34.xml"/><Relationship Id="rId119" Type="http://schemas.openxmlformats.org/officeDocument/2006/relationships/slideLayout" Target="../slideLayouts/slideLayout130.xml"/><Relationship Id="rId270" Type="http://schemas.openxmlformats.org/officeDocument/2006/relationships/slideLayout" Target="../slideLayouts/slideLayout281.xml"/><Relationship Id="rId326" Type="http://schemas.openxmlformats.org/officeDocument/2006/relationships/slideLayout" Target="../slideLayouts/slideLayout337.xml"/><Relationship Id="rId533" Type="http://schemas.openxmlformats.org/officeDocument/2006/relationships/slideLayout" Target="../slideLayouts/slideLayout544.xml"/><Relationship Id="rId65" Type="http://schemas.openxmlformats.org/officeDocument/2006/relationships/slideLayout" Target="../slideLayouts/slideLayout76.xml"/><Relationship Id="rId130" Type="http://schemas.openxmlformats.org/officeDocument/2006/relationships/slideLayout" Target="../slideLayouts/slideLayout141.xml"/><Relationship Id="rId368" Type="http://schemas.openxmlformats.org/officeDocument/2006/relationships/slideLayout" Target="../slideLayouts/slideLayout379.xml"/><Relationship Id="rId172" Type="http://schemas.openxmlformats.org/officeDocument/2006/relationships/slideLayout" Target="../slideLayouts/slideLayout183.xml"/><Relationship Id="rId228" Type="http://schemas.openxmlformats.org/officeDocument/2006/relationships/slideLayout" Target="../slideLayouts/slideLayout239.xml"/><Relationship Id="rId435" Type="http://schemas.openxmlformats.org/officeDocument/2006/relationships/slideLayout" Target="../slideLayouts/slideLayout446.xml"/><Relationship Id="rId477" Type="http://schemas.openxmlformats.org/officeDocument/2006/relationships/slideLayout" Target="../slideLayouts/slideLayout488.xml"/><Relationship Id="rId281" Type="http://schemas.openxmlformats.org/officeDocument/2006/relationships/slideLayout" Target="../slideLayouts/slideLayout292.xml"/><Relationship Id="rId337" Type="http://schemas.openxmlformats.org/officeDocument/2006/relationships/slideLayout" Target="../slideLayouts/slideLayout348.xml"/><Relationship Id="rId502" Type="http://schemas.openxmlformats.org/officeDocument/2006/relationships/slideLayout" Target="../slideLayouts/slideLayout513.xml"/><Relationship Id="rId34" Type="http://schemas.openxmlformats.org/officeDocument/2006/relationships/slideLayout" Target="../slideLayouts/slideLayout45.xml"/><Relationship Id="rId76" Type="http://schemas.openxmlformats.org/officeDocument/2006/relationships/slideLayout" Target="../slideLayouts/slideLayout87.xml"/><Relationship Id="rId141" Type="http://schemas.openxmlformats.org/officeDocument/2006/relationships/slideLayout" Target="../slideLayouts/slideLayout152.xml"/><Relationship Id="rId379" Type="http://schemas.openxmlformats.org/officeDocument/2006/relationships/slideLayout" Target="../slideLayouts/slideLayout390.xml"/><Relationship Id="rId544" Type="http://schemas.openxmlformats.org/officeDocument/2006/relationships/slideLayout" Target="../slideLayouts/slideLayout555.xml"/><Relationship Id="rId7" Type="http://schemas.openxmlformats.org/officeDocument/2006/relationships/slideLayout" Target="../slideLayouts/slideLayout18.xml"/><Relationship Id="rId183" Type="http://schemas.openxmlformats.org/officeDocument/2006/relationships/slideLayout" Target="../slideLayouts/slideLayout194.xml"/><Relationship Id="rId239" Type="http://schemas.openxmlformats.org/officeDocument/2006/relationships/slideLayout" Target="../slideLayouts/slideLayout250.xml"/><Relationship Id="rId390" Type="http://schemas.openxmlformats.org/officeDocument/2006/relationships/slideLayout" Target="../slideLayouts/slideLayout401.xml"/><Relationship Id="rId404" Type="http://schemas.openxmlformats.org/officeDocument/2006/relationships/slideLayout" Target="../slideLayouts/slideLayout415.xml"/><Relationship Id="rId446" Type="http://schemas.openxmlformats.org/officeDocument/2006/relationships/slideLayout" Target="../slideLayouts/slideLayout457.xml"/><Relationship Id="rId250" Type="http://schemas.openxmlformats.org/officeDocument/2006/relationships/slideLayout" Target="../slideLayouts/slideLayout261.xml"/><Relationship Id="rId292" Type="http://schemas.openxmlformats.org/officeDocument/2006/relationships/slideLayout" Target="../slideLayouts/slideLayout303.xml"/><Relationship Id="rId306" Type="http://schemas.openxmlformats.org/officeDocument/2006/relationships/slideLayout" Target="../slideLayouts/slideLayout317.xml"/><Relationship Id="rId488" Type="http://schemas.openxmlformats.org/officeDocument/2006/relationships/slideLayout" Target="../slideLayouts/slideLayout499.xml"/><Relationship Id="rId45" Type="http://schemas.openxmlformats.org/officeDocument/2006/relationships/slideLayout" Target="../slideLayouts/slideLayout56.xml"/><Relationship Id="rId87" Type="http://schemas.openxmlformats.org/officeDocument/2006/relationships/slideLayout" Target="../slideLayouts/slideLayout98.xml"/><Relationship Id="rId110" Type="http://schemas.openxmlformats.org/officeDocument/2006/relationships/slideLayout" Target="../slideLayouts/slideLayout121.xml"/><Relationship Id="rId348" Type="http://schemas.openxmlformats.org/officeDocument/2006/relationships/slideLayout" Target="../slideLayouts/slideLayout359.xml"/><Relationship Id="rId513" Type="http://schemas.openxmlformats.org/officeDocument/2006/relationships/slideLayout" Target="../slideLayouts/slideLayout524.xml"/><Relationship Id="rId152" Type="http://schemas.openxmlformats.org/officeDocument/2006/relationships/slideLayout" Target="../slideLayouts/slideLayout163.xml"/><Relationship Id="rId194" Type="http://schemas.openxmlformats.org/officeDocument/2006/relationships/slideLayout" Target="../slideLayouts/slideLayout205.xml"/><Relationship Id="rId208" Type="http://schemas.openxmlformats.org/officeDocument/2006/relationships/slideLayout" Target="../slideLayouts/slideLayout219.xml"/><Relationship Id="rId415" Type="http://schemas.openxmlformats.org/officeDocument/2006/relationships/slideLayout" Target="../slideLayouts/slideLayout426.xml"/><Relationship Id="rId457" Type="http://schemas.openxmlformats.org/officeDocument/2006/relationships/slideLayout" Target="../slideLayouts/slideLayout468.xml"/><Relationship Id="rId261" Type="http://schemas.openxmlformats.org/officeDocument/2006/relationships/slideLayout" Target="../slideLayouts/slideLayout272.xml"/><Relationship Id="rId499" Type="http://schemas.openxmlformats.org/officeDocument/2006/relationships/slideLayout" Target="../slideLayouts/slideLayout510.xml"/><Relationship Id="rId14" Type="http://schemas.openxmlformats.org/officeDocument/2006/relationships/slideLayout" Target="../slideLayouts/slideLayout25.xml"/><Relationship Id="rId56" Type="http://schemas.openxmlformats.org/officeDocument/2006/relationships/slideLayout" Target="../slideLayouts/slideLayout67.xml"/><Relationship Id="rId317" Type="http://schemas.openxmlformats.org/officeDocument/2006/relationships/slideLayout" Target="../slideLayouts/slideLayout328.xml"/><Relationship Id="rId359" Type="http://schemas.openxmlformats.org/officeDocument/2006/relationships/slideLayout" Target="../slideLayouts/slideLayout370.xml"/><Relationship Id="rId524" Type="http://schemas.openxmlformats.org/officeDocument/2006/relationships/slideLayout" Target="../slideLayouts/slideLayout535.xml"/><Relationship Id="rId98" Type="http://schemas.openxmlformats.org/officeDocument/2006/relationships/slideLayout" Target="../slideLayouts/slideLayout109.xml"/><Relationship Id="rId121" Type="http://schemas.openxmlformats.org/officeDocument/2006/relationships/slideLayout" Target="../slideLayouts/slideLayout132.xml"/><Relationship Id="rId163" Type="http://schemas.openxmlformats.org/officeDocument/2006/relationships/slideLayout" Target="../slideLayouts/slideLayout174.xml"/><Relationship Id="rId219" Type="http://schemas.openxmlformats.org/officeDocument/2006/relationships/slideLayout" Target="../slideLayouts/slideLayout230.xml"/><Relationship Id="rId370" Type="http://schemas.openxmlformats.org/officeDocument/2006/relationships/slideLayout" Target="../slideLayouts/slideLayout381.xml"/><Relationship Id="rId426" Type="http://schemas.openxmlformats.org/officeDocument/2006/relationships/slideLayout" Target="../slideLayouts/slideLayout437.xml"/><Relationship Id="rId230" Type="http://schemas.openxmlformats.org/officeDocument/2006/relationships/slideLayout" Target="../slideLayouts/slideLayout241.xml"/><Relationship Id="rId468" Type="http://schemas.openxmlformats.org/officeDocument/2006/relationships/slideLayout" Target="../slideLayouts/slideLayout479.xml"/><Relationship Id="rId25" Type="http://schemas.openxmlformats.org/officeDocument/2006/relationships/slideLayout" Target="../slideLayouts/slideLayout36.xml"/><Relationship Id="rId67" Type="http://schemas.openxmlformats.org/officeDocument/2006/relationships/slideLayout" Target="../slideLayouts/slideLayout78.xml"/><Relationship Id="rId272" Type="http://schemas.openxmlformats.org/officeDocument/2006/relationships/slideLayout" Target="../slideLayouts/slideLayout283.xml"/><Relationship Id="rId328" Type="http://schemas.openxmlformats.org/officeDocument/2006/relationships/slideLayout" Target="../slideLayouts/slideLayout339.xml"/><Relationship Id="rId535" Type="http://schemas.openxmlformats.org/officeDocument/2006/relationships/slideLayout" Target="../slideLayouts/slideLayout546.xml"/><Relationship Id="rId132" Type="http://schemas.openxmlformats.org/officeDocument/2006/relationships/slideLayout" Target="../slideLayouts/slideLayout143.xml"/><Relationship Id="rId174" Type="http://schemas.openxmlformats.org/officeDocument/2006/relationships/slideLayout" Target="../slideLayouts/slideLayout185.xml"/><Relationship Id="rId381" Type="http://schemas.openxmlformats.org/officeDocument/2006/relationships/slideLayout" Target="../slideLayouts/slideLayout392.xml"/><Relationship Id="rId241" Type="http://schemas.openxmlformats.org/officeDocument/2006/relationships/slideLayout" Target="../slideLayouts/slideLayout252.xml"/><Relationship Id="rId437" Type="http://schemas.openxmlformats.org/officeDocument/2006/relationships/slideLayout" Target="../slideLayouts/slideLayout448.xml"/><Relationship Id="rId479" Type="http://schemas.openxmlformats.org/officeDocument/2006/relationships/slideLayout" Target="../slideLayouts/slideLayout490.xml"/><Relationship Id="rId36" Type="http://schemas.openxmlformats.org/officeDocument/2006/relationships/slideLayout" Target="../slideLayouts/slideLayout47.xml"/><Relationship Id="rId283" Type="http://schemas.openxmlformats.org/officeDocument/2006/relationships/slideLayout" Target="../slideLayouts/slideLayout294.xml"/><Relationship Id="rId339" Type="http://schemas.openxmlformats.org/officeDocument/2006/relationships/slideLayout" Target="../slideLayouts/slideLayout350.xml"/><Relationship Id="rId490" Type="http://schemas.openxmlformats.org/officeDocument/2006/relationships/slideLayout" Target="../slideLayouts/slideLayout501.xml"/><Relationship Id="rId504" Type="http://schemas.openxmlformats.org/officeDocument/2006/relationships/slideLayout" Target="../slideLayouts/slideLayout515.xml"/><Relationship Id="rId546" Type="http://schemas.openxmlformats.org/officeDocument/2006/relationships/slideLayout" Target="../slideLayouts/slideLayout557.xml"/><Relationship Id="rId78" Type="http://schemas.openxmlformats.org/officeDocument/2006/relationships/slideLayout" Target="../slideLayouts/slideLayout89.xml"/><Relationship Id="rId101" Type="http://schemas.openxmlformats.org/officeDocument/2006/relationships/slideLayout" Target="../slideLayouts/slideLayout112.xml"/><Relationship Id="rId143" Type="http://schemas.openxmlformats.org/officeDocument/2006/relationships/slideLayout" Target="../slideLayouts/slideLayout154.xml"/><Relationship Id="rId185" Type="http://schemas.openxmlformats.org/officeDocument/2006/relationships/slideLayout" Target="../slideLayouts/slideLayout196.xml"/><Relationship Id="rId350" Type="http://schemas.openxmlformats.org/officeDocument/2006/relationships/slideLayout" Target="../slideLayouts/slideLayout361.xml"/><Relationship Id="rId406" Type="http://schemas.openxmlformats.org/officeDocument/2006/relationships/slideLayout" Target="../slideLayouts/slideLayout417.xml"/><Relationship Id="rId9" Type="http://schemas.openxmlformats.org/officeDocument/2006/relationships/slideLayout" Target="../slideLayouts/slideLayout20.xml"/><Relationship Id="rId210" Type="http://schemas.openxmlformats.org/officeDocument/2006/relationships/slideLayout" Target="../slideLayouts/slideLayout221.xml"/><Relationship Id="rId392" Type="http://schemas.openxmlformats.org/officeDocument/2006/relationships/slideLayout" Target="../slideLayouts/slideLayout403.xml"/><Relationship Id="rId448" Type="http://schemas.openxmlformats.org/officeDocument/2006/relationships/slideLayout" Target="../slideLayouts/slideLayout459.xml"/><Relationship Id="rId252" Type="http://schemas.openxmlformats.org/officeDocument/2006/relationships/slideLayout" Target="../slideLayouts/slideLayout263.xml"/><Relationship Id="rId294" Type="http://schemas.openxmlformats.org/officeDocument/2006/relationships/slideLayout" Target="../slideLayouts/slideLayout305.xml"/><Relationship Id="rId308" Type="http://schemas.openxmlformats.org/officeDocument/2006/relationships/slideLayout" Target="../slideLayouts/slideLayout319.xml"/><Relationship Id="rId515" Type="http://schemas.openxmlformats.org/officeDocument/2006/relationships/slideLayout" Target="../slideLayouts/slideLayout526.xml"/><Relationship Id="rId47" Type="http://schemas.openxmlformats.org/officeDocument/2006/relationships/slideLayout" Target="../slideLayouts/slideLayout58.xml"/><Relationship Id="rId89" Type="http://schemas.openxmlformats.org/officeDocument/2006/relationships/slideLayout" Target="../slideLayouts/slideLayout100.xml"/><Relationship Id="rId112" Type="http://schemas.openxmlformats.org/officeDocument/2006/relationships/slideLayout" Target="../slideLayouts/slideLayout123.xml"/><Relationship Id="rId154" Type="http://schemas.openxmlformats.org/officeDocument/2006/relationships/slideLayout" Target="../slideLayouts/slideLayout165.xml"/><Relationship Id="rId361" Type="http://schemas.openxmlformats.org/officeDocument/2006/relationships/slideLayout" Target="../slideLayouts/slideLayout372.xml"/><Relationship Id="rId196" Type="http://schemas.openxmlformats.org/officeDocument/2006/relationships/slideLayout" Target="../slideLayouts/slideLayout207.xml"/><Relationship Id="rId417" Type="http://schemas.openxmlformats.org/officeDocument/2006/relationships/slideLayout" Target="../slideLayouts/slideLayout428.xml"/><Relationship Id="rId459" Type="http://schemas.openxmlformats.org/officeDocument/2006/relationships/slideLayout" Target="../slideLayouts/slideLayout470.xml"/><Relationship Id="rId16" Type="http://schemas.openxmlformats.org/officeDocument/2006/relationships/slideLayout" Target="../slideLayouts/slideLayout27.xml"/><Relationship Id="rId221" Type="http://schemas.openxmlformats.org/officeDocument/2006/relationships/slideLayout" Target="../slideLayouts/slideLayout232.xml"/><Relationship Id="rId263" Type="http://schemas.openxmlformats.org/officeDocument/2006/relationships/slideLayout" Target="../slideLayouts/slideLayout274.xml"/><Relationship Id="rId319" Type="http://schemas.openxmlformats.org/officeDocument/2006/relationships/slideLayout" Target="../slideLayouts/slideLayout330.xml"/><Relationship Id="rId470" Type="http://schemas.openxmlformats.org/officeDocument/2006/relationships/slideLayout" Target="../slideLayouts/slideLayout481.xml"/><Relationship Id="rId526" Type="http://schemas.openxmlformats.org/officeDocument/2006/relationships/slideLayout" Target="../slideLayouts/slideLayout537.xml"/><Relationship Id="rId58" Type="http://schemas.openxmlformats.org/officeDocument/2006/relationships/slideLayout" Target="../slideLayouts/slideLayout69.xml"/><Relationship Id="rId123" Type="http://schemas.openxmlformats.org/officeDocument/2006/relationships/slideLayout" Target="../slideLayouts/slideLayout134.xml"/><Relationship Id="rId330" Type="http://schemas.openxmlformats.org/officeDocument/2006/relationships/slideLayout" Target="../slideLayouts/slideLayout341.xml"/><Relationship Id="rId165" Type="http://schemas.openxmlformats.org/officeDocument/2006/relationships/slideLayout" Target="../slideLayouts/slideLayout176.xml"/><Relationship Id="rId372" Type="http://schemas.openxmlformats.org/officeDocument/2006/relationships/slideLayout" Target="../slideLayouts/slideLayout383.xml"/><Relationship Id="rId428" Type="http://schemas.openxmlformats.org/officeDocument/2006/relationships/slideLayout" Target="../slideLayouts/slideLayout439.xml"/><Relationship Id="rId232" Type="http://schemas.openxmlformats.org/officeDocument/2006/relationships/slideLayout" Target="../slideLayouts/slideLayout243.xml"/><Relationship Id="rId274" Type="http://schemas.openxmlformats.org/officeDocument/2006/relationships/slideLayout" Target="../slideLayouts/slideLayout285.xml"/><Relationship Id="rId481" Type="http://schemas.openxmlformats.org/officeDocument/2006/relationships/slideLayout" Target="../slideLayouts/slideLayout492.xml"/><Relationship Id="rId27" Type="http://schemas.openxmlformats.org/officeDocument/2006/relationships/slideLayout" Target="../slideLayouts/slideLayout38.xml"/><Relationship Id="rId69" Type="http://schemas.openxmlformats.org/officeDocument/2006/relationships/slideLayout" Target="../slideLayouts/slideLayout80.xml"/><Relationship Id="rId134" Type="http://schemas.openxmlformats.org/officeDocument/2006/relationships/slideLayout" Target="../slideLayouts/slideLayout145.xml"/><Relationship Id="rId537" Type="http://schemas.openxmlformats.org/officeDocument/2006/relationships/slideLayout" Target="../slideLayouts/slideLayout548.xml"/><Relationship Id="rId80" Type="http://schemas.openxmlformats.org/officeDocument/2006/relationships/slideLayout" Target="../slideLayouts/slideLayout91.xml"/><Relationship Id="rId176" Type="http://schemas.openxmlformats.org/officeDocument/2006/relationships/slideLayout" Target="../slideLayouts/slideLayout187.xml"/><Relationship Id="rId341" Type="http://schemas.openxmlformats.org/officeDocument/2006/relationships/slideLayout" Target="../slideLayouts/slideLayout352.xml"/><Relationship Id="rId383" Type="http://schemas.openxmlformats.org/officeDocument/2006/relationships/slideLayout" Target="../slideLayouts/slideLayout394.xml"/><Relationship Id="rId439" Type="http://schemas.openxmlformats.org/officeDocument/2006/relationships/slideLayout" Target="../slideLayouts/slideLayout450.xml"/><Relationship Id="rId201" Type="http://schemas.openxmlformats.org/officeDocument/2006/relationships/slideLayout" Target="../slideLayouts/slideLayout212.xml"/><Relationship Id="rId243" Type="http://schemas.openxmlformats.org/officeDocument/2006/relationships/slideLayout" Target="../slideLayouts/slideLayout254.xml"/><Relationship Id="rId285" Type="http://schemas.openxmlformats.org/officeDocument/2006/relationships/slideLayout" Target="../slideLayouts/slideLayout296.xml"/><Relationship Id="rId450" Type="http://schemas.openxmlformats.org/officeDocument/2006/relationships/slideLayout" Target="../slideLayouts/slideLayout461.xml"/><Relationship Id="rId506" Type="http://schemas.openxmlformats.org/officeDocument/2006/relationships/slideLayout" Target="../slideLayouts/slideLayout517.xml"/><Relationship Id="rId38" Type="http://schemas.openxmlformats.org/officeDocument/2006/relationships/slideLayout" Target="../slideLayouts/slideLayout49.xml"/><Relationship Id="rId103" Type="http://schemas.openxmlformats.org/officeDocument/2006/relationships/slideLayout" Target="../slideLayouts/slideLayout114.xml"/><Relationship Id="rId310" Type="http://schemas.openxmlformats.org/officeDocument/2006/relationships/slideLayout" Target="../slideLayouts/slideLayout321.xml"/><Relationship Id="rId492" Type="http://schemas.openxmlformats.org/officeDocument/2006/relationships/slideLayout" Target="../slideLayouts/slideLayout503.xml"/><Relationship Id="rId548" Type="http://schemas.openxmlformats.org/officeDocument/2006/relationships/slideLayout" Target="../slideLayouts/slideLayout559.xml"/><Relationship Id="rId91" Type="http://schemas.openxmlformats.org/officeDocument/2006/relationships/slideLayout" Target="../slideLayouts/slideLayout102.xml"/><Relationship Id="rId145" Type="http://schemas.openxmlformats.org/officeDocument/2006/relationships/slideLayout" Target="../slideLayouts/slideLayout156.xml"/><Relationship Id="rId187" Type="http://schemas.openxmlformats.org/officeDocument/2006/relationships/slideLayout" Target="../slideLayouts/slideLayout198.xml"/><Relationship Id="rId352" Type="http://schemas.openxmlformats.org/officeDocument/2006/relationships/slideLayout" Target="../slideLayouts/slideLayout363.xml"/><Relationship Id="rId394" Type="http://schemas.openxmlformats.org/officeDocument/2006/relationships/slideLayout" Target="../slideLayouts/slideLayout405.xml"/><Relationship Id="rId408" Type="http://schemas.openxmlformats.org/officeDocument/2006/relationships/slideLayout" Target="../slideLayouts/slideLayout419.xml"/><Relationship Id="rId212" Type="http://schemas.openxmlformats.org/officeDocument/2006/relationships/slideLayout" Target="../slideLayouts/slideLayout223.xml"/><Relationship Id="rId254" Type="http://schemas.openxmlformats.org/officeDocument/2006/relationships/slideLayout" Target="../slideLayouts/slideLayout265.xml"/><Relationship Id="rId49" Type="http://schemas.openxmlformats.org/officeDocument/2006/relationships/slideLayout" Target="../slideLayouts/slideLayout60.xml"/><Relationship Id="rId114" Type="http://schemas.openxmlformats.org/officeDocument/2006/relationships/slideLayout" Target="../slideLayouts/slideLayout125.xml"/><Relationship Id="rId296" Type="http://schemas.openxmlformats.org/officeDocument/2006/relationships/slideLayout" Target="../slideLayouts/slideLayout307.xml"/><Relationship Id="rId461" Type="http://schemas.openxmlformats.org/officeDocument/2006/relationships/slideLayout" Target="../slideLayouts/slideLayout472.xml"/><Relationship Id="rId517" Type="http://schemas.openxmlformats.org/officeDocument/2006/relationships/slideLayout" Target="../slideLayouts/slideLayout528.xml"/><Relationship Id="rId60" Type="http://schemas.openxmlformats.org/officeDocument/2006/relationships/slideLayout" Target="../slideLayouts/slideLayout71.xml"/><Relationship Id="rId156" Type="http://schemas.openxmlformats.org/officeDocument/2006/relationships/slideLayout" Target="../slideLayouts/slideLayout167.xml"/><Relationship Id="rId198" Type="http://schemas.openxmlformats.org/officeDocument/2006/relationships/slideLayout" Target="../slideLayouts/slideLayout209.xml"/><Relationship Id="rId321" Type="http://schemas.openxmlformats.org/officeDocument/2006/relationships/slideLayout" Target="../slideLayouts/slideLayout332.xml"/><Relationship Id="rId363" Type="http://schemas.openxmlformats.org/officeDocument/2006/relationships/slideLayout" Target="../slideLayouts/slideLayout374.xml"/><Relationship Id="rId419" Type="http://schemas.openxmlformats.org/officeDocument/2006/relationships/slideLayout" Target="../slideLayouts/slideLayout430.xml"/><Relationship Id="rId223" Type="http://schemas.openxmlformats.org/officeDocument/2006/relationships/slideLayout" Target="../slideLayouts/slideLayout234.xml"/><Relationship Id="rId430" Type="http://schemas.openxmlformats.org/officeDocument/2006/relationships/slideLayout" Target="../slideLayouts/slideLayout441.xml"/><Relationship Id="rId18" Type="http://schemas.openxmlformats.org/officeDocument/2006/relationships/slideLayout" Target="../slideLayouts/slideLayout29.xml"/><Relationship Id="rId265" Type="http://schemas.openxmlformats.org/officeDocument/2006/relationships/slideLayout" Target="../slideLayouts/slideLayout276.xml"/><Relationship Id="rId472" Type="http://schemas.openxmlformats.org/officeDocument/2006/relationships/slideLayout" Target="../slideLayouts/slideLayout483.xml"/><Relationship Id="rId528" Type="http://schemas.openxmlformats.org/officeDocument/2006/relationships/slideLayout" Target="../slideLayouts/slideLayout539.xml"/><Relationship Id="rId125" Type="http://schemas.openxmlformats.org/officeDocument/2006/relationships/slideLayout" Target="../slideLayouts/slideLayout136.xml"/><Relationship Id="rId167" Type="http://schemas.openxmlformats.org/officeDocument/2006/relationships/slideLayout" Target="../slideLayouts/slideLayout178.xml"/><Relationship Id="rId332" Type="http://schemas.openxmlformats.org/officeDocument/2006/relationships/slideLayout" Target="../slideLayouts/slideLayout343.xml"/><Relationship Id="rId374" Type="http://schemas.openxmlformats.org/officeDocument/2006/relationships/slideLayout" Target="../slideLayouts/slideLayout385.xml"/><Relationship Id="rId71" Type="http://schemas.openxmlformats.org/officeDocument/2006/relationships/slideLayout" Target="../slideLayouts/slideLayout82.xml"/><Relationship Id="rId234" Type="http://schemas.openxmlformats.org/officeDocument/2006/relationships/slideLayout" Target="../slideLayouts/slideLayout245.xml"/><Relationship Id="rId2" Type="http://schemas.openxmlformats.org/officeDocument/2006/relationships/slideLayout" Target="../slideLayouts/slideLayout13.xml"/><Relationship Id="rId29" Type="http://schemas.openxmlformats.org/officeDocument/2006/relationships/slideLayout" Target="../slideLayouts/slideLayout40.xml"/><Relationship Id="rId276" Type="http://schemas.openxmlformats.org/officeDocument/2006/relationships/slideLayout" Target="../slideLayouts/slideLayout287.xml"/><Relationship Id="rId441" Type="http://schemas.openxmlformats.org/officeDocument/2006/relationships/slideLayout" Target="../slideLayouts/slideLayout452.xml"/><Relationship Id="rId483" Type="http://schemas.openxmlformats.org/officeDocument/2006/relationships/slideLayout" Target="../slideLayouts/slideLayout494.xml"/><Relationship Id="rId539" Type="http://schemas.openxmlformats.org/officeDocument/2006/relationships/slideLayout" Target="../slideLayouts/slideLayout550.xml"/><Relationship Id="rId40" Type="http://schemas.openxmlformats.org/officeDocument/2006/relationships/slideLayout" Target="../slideLayouts/slideLayout51.xml"/><Relationship Id="rId136" Type="http://schemas.openxmlformats.org/officeDocument/2006/relationships/slideLayout" Target="../slideLayouts/slideLayout147.xml"/><Relationship Id="rId178" Type="http://schemas.openxmlformats.org/officeDocument/2006/relationships/slideLayout" Target="../slideLayouts/slideLayout189.xml"/><Relationship Id="rId301" Type="http://schemas.openxmlformats.org/officeDocument/2006/relationships/slideLayout" Target="../slideLayouts/slideLayout312.xml"/><Relationship Id="rId343" Type="http://schemas.openxmlformats.org/officeDocument/2006/relationships/slideLayout" Target="../slideLayouts/slideLayout354.xml"/><Relationship Id="rId82" Type="http://schemas.openxmlformats.org/officeDocument/2006/relationships/slideLayout" Target="../slideLayouts/slideLayout93.xml"/><Relationship Id="rId203" Type="http://schemas.openxmlformats.org/officeDocument/2006/relationships/slideLayout" Target="../slideLayouts/slideLayout214.xml"/><Relationship Id="rId385" Type="http://schemas.openxmlformats.org/officeDocument/2006/relationships/slideLayout" Target="../slideLayouts/slideLayout396.xml"/><Relationship Id="rId245" Type="http://schemas.openxmlformats.org/officeDocument/2006/relationships/slideLayout" Target="../slideLayouts/slideLayout256.xml"/><Relationship Id="rId287" Type="http://schemas.openxmlformats.org/officeDocument/2006/relationships/slideLayout" Target="../slideLayouts/slideLayout298.xml"/><Relationship Id="rId410" Type="http://schemas.openxmlformats.org/officeDocument/2006/relationships/slideLayout" Target="../slideLayouts/slideLayout421.xml"/><Relationship Id="rId452" Type="http://schemas.openxmlformats.org/officeDocument/2006/relationships/slideLayout" Target="../slideLayouts/slideLayout463.xml"/><Relationship Id="rId494" Type="http://schemas.openxmlformats.org/officeDocument/2006/relationships/slideLayout" Target="../slideLayouts/slideLayout505.xml"/><Relationship Id="rId508" Type="http://schemas.openxmlformats.org/officeDocument/2006/relationships/slideLayout" Target="../slideLayouts/slideLayout519.xml"/><Relationship Id="rId105" Type="http://schemas.openxmlformats.org/officeDocument/2006/relationships/slideLayout" Target="../slideLayouts/slideLayout116.xml"/><Relationship Id="rId147" Type="http://schemas.openxmlformats.org/officeDocument/2006/relationships/slideLayout" Target="../slideLayouts/slideLayout158.xml"/><Relationship Id="rId312" Type="http://schemas.openxmlformats.org/officeDocument/2006/relationships/slideLayout" Target="../slideLayouts/slideLayout323.xml"/><Relationship Id="rId354" Type="http://schemas.openxmlformats.org/officeDocument/2006/relationships/slideLayout" Target="../slideLayouts/slideLayout365.xml"/><Relationship Id="rId51" Type="http://schemas.openxmlformats.org/officeDocument/2006/relationships/slideLayout" Target="../slideLayouts/slideLayout62.xml"/><Relationship Id="rId93" Type="http://schemas.openxmlformats.org/officeDocument/2006/relationships/slideLayout" Target="../slideLayouts/slideLayout104.xml"/><Relationship Id="rId189" Type="http://schemas.openxmlformats.org/officeDocument/2006/relationships/slideLayout" Target="../slideLayouts/slideLayout200.xml"/><Relationship Id="rId396" Type="http://schemas.openxmlformats.org/officeDocument/2006/relationships/slideLayout" Target="../slideLayouts/slideLayout407.xml"/><Relationship Id="rId214" Type="http://schemas.openxmlformats.org/officeDocument/2006/relationships/slideLayout" Target="../slideLayouts/slideLayout225.xml"/><Relationship Id="rId256" Type="http://schemas.openxmlformats.org/officeDocument/2006/relationships/slideLayout" Target="../slideLayouts/slideLayout267.xml"/><Relationship Id="rId298" Type="http://schemas.openxmlformats.org/officeDocument/2006/relationships/slideLayout" Target="../slideLayouts/slideLayout309.xml"/><Relationship Id="rId421" Type="http://schemas.openxmlformats.org/officeDocument/2006/relationships/slideLayout" Target="../slideLayouts/slideLayout432.xml"/><Relationship Id="rId463" Type="http://schemas.openxmlformats.org/officeDocument/2006/relationships/slideLayout" Target="../slideLayouts/slideLayout474.xml"/><Relationship Id="rId519" Type="http://schemas.openxmlformats.org/officeDocument/2006/relationships/slideLayout" Target="../slideLayouts/slideLayout530.xml"/><Relationship Id="rId116" Type="http://schemas.openxmlformats.org/officeDocument/2006/relationships/slideLayout" Target="../slideLayouts/slideLayout127.xml"/><Relationship Id="rId158" Type="http://schemas.openxmlformats.org/officeDocument/2006/relationships/slideLayout" Target="../slideLayouts/slideLayout169.xml"/><Relationship Id="rId323" Type="http://schemas.openxmlformats.org/officeDocument/2006/relationships/slideLayout" Target="../slideLayouts/slideLayout334.xml"/><Relationship Id="rId530" Type="http://schemas.openxmlformats.org/officeDocument/2006/relationships/slideLayout" Target="../slideLayouts/slideLayout541.xml"/><Relationship Id="rId20" Type="http://schemas.openxmlformats.org/officeDocument/2006/relationships/slideLayout" Target="../slideLayouts/slideLayout31.xml"/><Relationship Id="rId62" Type="http://schemas.openxmlformats.org/officeDocument/2006/relationships/slideLayout" Target="../slideLayouts/slideLayout73.xml"/><Relationship Id="rId365" Type="http://schemas.openxmlformats.org/officeDocument/2006/relationships/slideLayout" Target="../slideLayouts/slideLayout376.xml"/><Relationship Id="rId225" Type="http://schemas.openxmlformats.org/officeDocument/2006/relationships/slideLayout" Target="../slideLayouts/slideLayout236.xml"/><Relationship Id="rId267" Type="http://schemas.openxmlformats.org/officeDocument/2006/relationships/slideLayout" Target="../slideLayouts/slideLayout278.xml"/><Relationship Id="rId432" Type="http://schemas.openxmlformats.org/officeDocument/2006/relationships/slideLayout" Target="../slideLayouts/slideLayout443.xml"/><Relationship Id="rId474" Type="http://schemas.openxmlformats.org/officeDocument/2006/relationships/slideLayout" Target="../slideLayouts/slideLayout485.xml"/><Relationship Id="rId127" Type="http://schemas.openxmlformats.org/officeDocument/2006/relationships/slideLayout" Target="../slideLayouts/slideLayout138.xml"/><Relationship Id="rId31" Type="http://schemas.openxmlformats.org/officeDocument/2006/relationships/slideLayout" Target="../slideLayouts/slideLayout42.xml"/><Relationship Id="rId73" Type="http://schemas.openxmlformats.org/officeDocument/2006/relationships/slideLayout" Target="../slideLayouts/slideLayout84.xml"/><Relationship Id="rId169" Type="http://schemas.openxmlformats.org/officeDocument/2006/relationships/slideLayout" Target="../slideLayouts/slideLayout180.xml"/><Relationship Id="rId334" Type="http://schemas.openxmlformats.org/officeDocument/2006/relationships/slideLayout" Target="../slideLayouts/slideLayout345.xml"/><Relationship Id="rId376" Type="http://schemas.openxmlformats.org/officeDocument/2006/relationships/slideLayout" Target="../slideLayouts/slideLayout387.xml"/><Relationship Id="rId541" Type="http://schemas.openxmlformats.org/officeDocument/2006/relationships/slideLayout" Target="../slideLayouts/slideLayout552.xml"/><Relationship Id="rId4" Type="http://schemas.openxmlformats.org/officeDocument/2006/relationships/slideLayout" Target="../slideLayouts/slideLayout15.xml"/><Relationship Id="rId180" Type="http://schemas.openxmlformats.org/officeDocument/2006/relationships/slideLayout" Target="../slideLayouts/slideLayout191.xml"/><Relationship Id="rId236" Type="http://schemas.openxmlformats.org/officeDocument/2006/relationships/slideLayout" Target="../slideLayouts/slideLayout247.xml"/><Relationship Id="rId278" Type="http://schemas.openxmlformats.org/officeDocument/2006/relationships/slideLayout" Target="../slideLayouts/slideLayout289.xml"/><Relationship Id="rId401" Type="http://schemas.openxmlformats.org/officeDocument/2006/relationships/slideLayout" Target="../slideLayouts/slideLayout412.xml"/><Relationship Id="rId443" Type="http://schemas.openxmlformats.org/officeDocument/2006/relationships/slideLayout" Target="../slideLayouts/slideLayout454.xml"/><Relationship Id="rId303" Type="http://schemas.openxmlformats.org/officeDocument/2006/relationships/slideLayout" Target="../slideLayouts/slideLayout314.xml"/><Relationship Id="rId485" Type="http://schemas.openxmlformats.org/officeDocument/2006/relationships/slideLayout" Target="../slideLayouts/slideLayout496.xml"/><Relationship Id="rId42" Type="http://schemas.openxmlformats.org/officeDocument/2006/relationships/slideLayout" Target="../slideLayouts/slideLayout53.xml"/><Relationship Id="rId84" Type="http://schemas.openxmlformats.org/officeDocument/2006/relationships/slideLayout" Target="../slideLayouts/slideLayout95.xml"/><Relationship Id="rId138" Type="http://schemas.openxmlformats.org/officeDocument/2006/relationships/slideLayout" Target="../slideLayouts/slideLayout149.xml"/><Relationship Id="rId345" Type="http://schemas.openxmlformats.org/officeDocument/2006/relationships/slideLayout" Target="../slideLayouts/slideLayout356.xml"/><Relationship Id="rId387" Type="http://schemas.openxmlformats.org/officeDocument/2006/relationships/slideLayout" Target="../slideLayouts/slideLayout398.xml"/><Relationship Id="rId510" Type="http://schemas.openxmlformats.org/officeDocument/2006/relationships/slideLayout" Target="../slideLayouts/slideLayout521.xml"/><Relationship Id="rId191" Type="http://schemas.openxmlformats.org/officeDocument/2006/relationships/slideLayout" Target="../slideLayouts/slideLayout202.xml"/><Relationship Id="rId205" Type="http://schemas.openxmlformats.org/officeDocument/2006/relationships/slideLayout" Target="../slideLayouts/slideLayout216.xml"/><Relationship Id="rId247" Type="http://schemas.openxmlformats.org/officeDocument/2006/relationships/slideLayout" Target="../slideLayouts/slideLayout258.xml"/><Relationship Id="rId412" Type="http://schemas.openxmlformats.org/officeDocument/2006/relationships/slideLayout" Target="../slideLayouts/slideLayout423.xml"/><Relationship Id="rId107" Type="http://schemas.openxmlformats.org/officeDocument/2006/relationships/slideLayout" Target="../slideLayouts/slideLayout118.xml"/><Relationship Id="rId289" Type="http://schemas.openxmlformats.org/officeDocument/2006/relationships/slideLayout" Target="../slideLayouts/slideLayout300.xml"/><Relationship Id="rId454" Type="http://schemas.openxmlformats.org/officeDocument/2006/relationships/slideLayout" Target="../slideLayouts/slideLayout465.xml"/><Relationship Id="rId496" Type="http://schemas.openxmlformats.org/officeDocument/2006/relationships/slideLayout" Target="../slideLayouts/slideLayout507.xml"/><Relationship Id="rId11" Type="http://schemas.openxmlformats.org/officeDocument/2006/relationships/slideLayout" Target="../slideLayouts/slideLayout22.xml"/><Relationship Id="rId53" Type="http://schemas.openxmlformats.org/officeDocument/2006/relationships/slideLayout" Target="../slideLayouts/slideLayout64.xml"/><Relationship Id="rId149" Type="http://schemas.openxmlformats.org/officeDocument/2006/relationships/slideLayout" Target="../slideLayouts/slideLayout160.xml"/><Relationship Id="rId314" Type="http://schemas.openxmlformats.org/officeDocument/2006/relationships/slideLayout" Target="../slideLayouts/slideLayout325.xml"/><Relationship Id="rId356" Type="http://schemas.openxmlformats.org/officeDocument/2006/relationships/slideLayout" Target="../slideLayouts/slideLayout367.xml"/><Relationship Id="rId398" Type="http://schemas.openxmlformats.org/officeDocument/2006/relationships/slideLayout" Target="../slideLayouts/slideLayout409.xml"/><Relationship Id="rId521" Type="http://schemas.openxmlformats.org/officeDocument/2006/relationships/slideLayout" Target="../slideLayouts/slideLayout532.xml"/><Relationship Id="rId95" Type="http://schemas.openxmlformats.org/officeDocument/2006/relationships/slideLayout" Target="../slideLayouts/slideLayout106.xml"/><Relationship Id="rId160" Type="http://schemas.openxmlformats.org/officeDocument/2006/relationships/slideLayout" Target="../slideLayouts/slideLayout171.xml"/><Relationship Id="rId216" Type="http://schemas.openxmlformats.org/officeDocument/2006/relationships/slideLayout" Target="../slideLayouts/slideLayout227.xml"/><Relationship Id="rId423" Type="http://schemas.openxmlformats.org/officeDocument/2006/relationships/slideLayout" Target="../slideLayouts/slideLayout434.xml"/><Relationship Id="rId258" Type="http://schemas.openxmlformats.org/officeDocument/2006/relationships/slideLayout" Target="../slideLayouts/slideLayout269.xml"/><Relationship Id="rId465" Type="http://schemas.openxmlformats.org/officeDocument/2006/relationships/slideLayout" Target="../slideLayouts/slideLayout476.xml"/><Relationship Id="rId22" Type="http://schemas.openxmlformats.org/officeDocument/2006/relationships/slideLayout" Target="../slideLayouts/slideLayout33.xml"/><Relationship Id="rId64" Type="http://schemas.openxmlformats.org/officeDocument/2006/relationships/slideLayout" Target="../slideLayouts/slideLayout75.xml"/><Relationship Id="rId118" Type="http://schemas.openxmlformats.org/officeDocument/2006/relationships/slideLayout" Target="../slideLayouts/slideLayout129.xml"/><Relationship Id="rId325" Type="http://schemas.openxmlformats.org/officeDocument/2006/relationships/slideLayout" Target="../slideLayouts/slideLayout336.xml"/><Relationship Id="rId367" Type="http://schemas.openxmlformats.org/officeDocument/2006/relationships/slideLayout" Target="../slideLayouts/slideLayout378.xml"/><Relationship Id="rId532" Type="http://schemas.openxmlformats.org/officeDocument/2006/relationships/slideLayout" Target="../slideLayouts/slideLayout543.xml"/><Relationship Id="rId171" Type="http://schemas.openxmlformats.org/officeDocument/2006/relationships/slideLayout" Target="../slideLayouts/slideLayout182.xml"/><Relationship Id="rId227" Type="http://schemas.openxmlformats.org/officeDocument/2006/relationships/slideLayout" Target="../slideLayouts/slideLayout238.xml"/><Relationship Id="rId269" Type="http://schemas.openxmlformats.org/officeDocument/2006/relationships/slideLayout" Target="../slideLayouts/slideLayout280.xml"/><Relationship Id="rId434" Type="http://schemas.openxmlformats.org/officeDocument/2006/relationships/slideLayout" Target="../slideLayouts/slideLayout445.xml"/><Relationship Id="rId476" Type="http://schemas.openxmlformats.org/officeDocument/2006/relationships/slideLayout" Target="../slideLayouts/slideLayout487.xml"/><Relationship Id="rId33" Type="http://schemas.openxmlformats.org/officeDocument/2006/relationships/slideLayout" Target="../slideLayouts/slideLayout44.xml"/><Relationship Id="rId129" Type="http://schemas.openxmlformats.org/officeDocument/2006/relationships/slideLayout" Target="../slideLayouts/slideLayout140.xml"/><Relationship Id="rId280" Type="http://schemas.openxmlformats.org/officeDocument/2006/relationships/slideLayout" Target="../slideLayouts/slideLayout291.xml"/><Relationship Id="rId336" Type="http://schemas.openxmlformats.org/officeDocument/2006/relationships/slideLayout" Target="../slideLayouts/slideLayout347.xml"/><Relationship Id="rId501" Type="http://schemas.openxmlformats.org/officeDocument/2006/relationships/slideLayout" Target="../slideLayouts/slideLayout512.xml"/><Relationship Id="rId543" Type="http://schemas.openxmlformats.org/officeDocument/2006/relationships/slideLayout" Target="../slideLayouts/slideLayout554.xml"/><Relationship Id="rId75" Type="http://schemas.openxmlformats.org/officeDocument/2006/relationships/slideLayout" Target="../slideLayouts/slideLayout86.xml"/><Relationship Id="rId140" Type="http://schemas.openxmlformats.org/officeDocument/2006/relationships/slideLayout" Target="../slideLayouts/slideLayout151.xml"/><Relationship Id="rId182" Type="http://schemas.openxmlformats.org/officeDocument/2006/relationships/slideLayout" Target="../slideLayouts/slideLayout193.xml"/><Relationship Id="rId378" Type="http://schemas.openxmlformats.org/officeDocument/2006/relationships/slideLayout" Target="../slideLayouts/slideLayout389.xml"/><Relationship Id="rId403" Type="http://schemas.openxmlformats.org/officeDocument/2006/relationships/slideLayout" Target="../slideLayouts/slideLayout414.xml"/><Relationship Id="rId6" Type="http://schemas.openxmlformats.org/officeDocument/2006/relationships/slideLayout" Target="../slideLayouts/slideLayout17.xml"/><Relationship Id="rId238" Type="http://schemas.openxmlformats.org/officeDocument/2006/relationships/slideLayout" Target="../slideLayouts/slideLayout249.xml"/><Relationship Id="rId445" Type="http://schemas.openxmlformats.org/officeDocument/2006/relationships/slideLayout" Target="../slideLayouts/slideLayout456.xml"/><Relationship Id="rId487" Type="http://schemas.openxmlformats.org/officeDocument/2006/relationships/slideLayout" Target="../slideLayouts/slideLayout498.xml"/><Relationship Id="rId291" Type="http://schemas.openxmlformats.org/officeDocument/2006/relationships/slideLayout" Target="../slideLayouts/slideLayout302.xml"/><Relationship Id="rId305" Type="http://schemas.openxmlformats.org/officeDocument/2006/relationships/slideLayout" Target="../slideLayouts/slideLayout316.xml"/><Relationship Id="rId347" Type="http://schemas.openxmlformats.org/officeDocument/2006/relationships/slideLayout" Target="../slideLayouts/slideLayout358.xml"/><Relationship Id="rId512" Type="http://schemas.openxmlformats.org/officeDocument/2006/relationships/slideLayout" Target="../slideLayouts/slideLayout523.xml"/><Relationship Id="rId44" Type="http://schemas.openxmlformats.org/officeDocument/2006/relationships/slideLayout" Target="../slideLayouts/slideLayout55.xml"/><Relationship Id="rId86" Type="http://schemas.openxmlformats.org/officeDocument/2006/relationships/slideLayout" Target="../slideLayouts/slideLayout97.xml"/><Relationship Id="rId151" Type="http://schemas.openxmlformats.org/officeDocument/2006/relationships/slideLayout" Target="../slideLayouts/slideLayout162.xml"/><Relationship Id="rId389" Type="http://schemas.openxmlformats.org/officeDocument/2006/relationships/slideLayout" Target="../slideLayouts/slideLayout400.xml"/><Relationship Id="rId193" Type="http://schemas.openxmlformats.org/officeDocument/2006/relationships/slideLayout" Target="../slideLayouts/slideLayout204.xml"/><Relationship Id="rId207" Type="http://schemas.openxmlformats.org/officeDocument/2006/relationships/slideLayout" Target="../slideLayouts/slideLayout218.xml"/><Relationship Id="rId249" Type="http://schemas.openxmlformats.org/officeDocument/2006/relationships/slideLayout" Target="../slideLayouts/slideLayout260.xml"/><Relationship Id="rId414" Type="http://schemas.openxmlformats.org/officeDocument/2006/relationships/slideLayout" Target="../slideLayouts/slideLayout425.xml"/><Relationship Id="rId456" Type="http://schemas.openxmlformats.org/officeDocument/2006/relationships/slideLayout" Target="../slideLayouts/slideLayout467.xml"/><Relationship Id="rId498" Type="http://schemas.openxmlformats.org/officeDocument/2006/relationships/slideLayout" Target="../slideLayouts/slideLayout509.xml"/><Relationship Id="rId13" Type="http://schemas.openxmlformats.org/officeDocument/2006/relationships/slideLayout" Target="../slideLayouts/slideLayout24.xml"/><Relationship Id="rId109" Type="http://schemas.openxmlformats.org/officeDocument/2006/relationships/slideLayout" Target="../slideLayouts/slideLayout120.xml"/><Relationship Id="rId260" Type="http://schemas.openxmlformats.org/officeDocument/2006/relationships/slideLayout" Target="../slideLayouts/slideLayout271.xml"/><Relationship Id="rId316" Type="http://schemas.openxmlformats.org/officeDocument/2006/relationships/slideLayout" Target="../slideLayouts/slideLayout327.xml"/><Relationship Id="rId523" Type="http://schemas.openxmlformats.org/officeDocument/2006/relationships/slideLayout" Target="../slideLayouts/slideLayout534.xml"/><Relationship Id="rId55" Type="http://schemas.openxmlformats.org/officeDocument/2006/relationships/slideLayout" Target="../slideLayouts/slideLayout66.xml"/><Relationship Id="rId97" Type="http://schemas.openxmlformats.org/officeDocument/2006/relationships/slideLayout" Target="../slideLayouts/slideLayout108.xml"/><Relationship Id="rId120" Type="http://schemas.openxmlformats.org/officeDocument/2006/relationships/slideLayout" Target="../slideLayouts/slideLayout131.xml"/><Relationship Id="rId358" Type="http://schemas.openxmlformats.org/officeDocument/2006/relationships/slideLayout" Target="../slideLayouts/slideLayout369.xml"/><Relationship Id="rId162" Type="http://schemas.openxmlformats.org/officeDocument/2006/relationships/slideLayout" Target="../slideLayouts/slideLayout173.xml"/><Relationship Id="rId218" Type="http://schemas.openxmlformats.org/officeDocument/2006/relationships/slideLayout" Target="../slideLayouts/slideLayout229.xml"/><Relationship Id="rId425" Type="http://schemas.openxmlformats.org/officeDocument/2006/relationships/slideLayout" Target="../slideLayouts/slideLayout436.xml"/><Relationship Id="rId467" Type="http://schemas.openxmlformats.org/officeDocument/2006/relationships/slideLayout" Target="../slideLayouts/slideLayout478.xml"/><Relationship Id="rId271" Type="http://schemas.openxmlformats.org/officeDocument/2006/relationships/slideLayout" Target="../slideLayouts/slideLayout282.xml"/><Relationship Id="rId24" Type="http://schemas.openxmlformats.org/officeDocument/2006/relationships/slideLayout" Target="../slideLayouts/slideLayout35.xml"/><Relationship Id="rId66" Type="http://schemas.openxmlformats.org/officeDocument/2006/relationships/slideLayout" Target="../slideLayouts/slideLayout77.xml"/><Relationship Id="rId131" Type="http://schemas.openxmlformats.org/officeDocument/2006/relationships/slideLayout" Target="../slideLayouts/slideLayout142.xml"/><Relationship Id="rId327" Type="http://schemas.openxmlformats.org/officeDocument/2006/relationships/slideLayout" Target="../slideLayouts/slideLayout338.xml"/><Relationship Id="rId369" Type="http://schemas.openxmlformats.org/officeDocument/2006/relationships/slideLayout" Target="../slideLayouts/slideLayout380.xml"/><Relationship Id="rId534" Type="http://schemas.openxmlformats.org/officeDocument/2006/relationships/slideLayout" Target="../slideLayouts/slideLayout545.xml"/><Relationship Id="rId173" Type="http://schemas.openxmlformats.org/officeDocument/2006/relationships/slideLayout" Target="../slideLayouts/slideLayout184.xml"/><Relationship Id="rId229" Type="http://schemas.openxmlformats.org/officeDocument/2006/relationships/slideLayout" Target="../slideLayouts/slideLayout240.xml"/><Relationship Id="rId380" Type="http://schemas.openxmlformats.org/officeDocument/2006/relationships/slideLayout" Target="../slideLayouts/slideLayout391.xml"/><Relationship Id="rId436" Type="http://schemas.openxmlformats.org/officeDocument/2006/relationships/slideLayout" Target="../slideLayouts/slideLayout447.xml"/><Relationship Id="rId240" Type="http://schemas.openxmlformats.org/officeDocument/2006/relationships/slideLayout" Target="../slideLayouts/slideLayout251.xml"/><Relationship Id="rId478" Type="http://schemas.openxmlformats.org/officeDocument/2006/relationships/slideLayout" Target="../slideLayouts/slideLayout489.xml"/><Relationship Id="rId35" Type="http://schemas.openxmlformats.org/officeDocument/2006/relationships/slideLayout" Target="../slideLayouts/slideLayout46.xml"/><Relationship Id="rId77" Type="http://schemas.openxmlformats.org/officeDocument/2006/relationships/slideLayout" Target="../slideLayouts/slideLayout88.xml"/><Relationship Id="rId100" Type="http://schemas.openxmlformats.org/officeDocument/2006/relationships/slideLayout" Target="../slideLayouts/slideLayout111.xml"/><Relationship Id="rId282" Type="http://schemas.openxmlformats.org/officeDocument/2006/relationships/slideLayout" Target="../slideLayouts/slideLayout293.xml"/><Relationship Id="rId338" Type="http://schemas.openxmlformats.org/officeDocument/2006/relationships/slideLayout" Target="../slideLayouts/slideLayout349.xml"/><Relationship Id="rId503" Type="http://schemas.openxmlformats.org/officeDocument/2006/relationships/slideLayout" Target="../slideLayouts/slideLayout514.xml"/><Relationship Id="rId545" Type="http://schemas.openxmlformats.org/officeDocument/2006/relationships/slideLayout" Target="../slideLayouts/slideLayout556.xml"/><Relationship Id="rId8" Type="http://schemas.openxmlformats.org/officeDocument/2006/relationships/slideLayout" Target="../slideLayouts/slideLayout19.xml"/><Relationship Id="rId142" Type="http://schemas.openxmlformats.org/officeDocument/2006/relationships/slideLayout" Target="../slideLayouts/slideLayout153.xml"/><Relationship Id="rId184" Type="http://schemas.openxmlformats.org/officeDocument/2006/relationships/slideLayout" Target="../slideLayouts/slideLayout195.xml"/><Relationship Id="rId391" Type="http://schemas.openxmlformats.org/officeDocument/2006/relationships/slideLayout" Target="../slideLayouts/slideLayout402.xml"/><Relationship Id="rId405" Type="http://schemas.openxmlformats.org/officeDocument/2006/relationships/slideLayout" Target="../slideLayouts/slideLayout416.xml"/><Relationship Id="rId447" Type="http://schemas.openxmlformats.org/officeDocument/2006/relationships/slideLayout" Target="../slideLayouts/slideLayout458.xml"/><Relationship Id="rId251" Type="http://schemas.openxmlformats.org/officeDocument/2006/relationships/slideLayout" Target="../slideLayouts/slideLayout262.xml"/><Relationship Id="rId489" Type="http://schemas.openxmlformats.org/officeDocument/2006/relationships/slideLayout" Target="../slideLayouts/slideLayout500.xml"/><Relationship Id="rId46" Type="http://schemas.openxmlformats.org/officeDocument/2006/relationships/slideLayout" Target="../slideLayouts/slideLayout57.xml"/><Relationship Id="rId293" Type="http://schemas.openxmlformats.org/officeDocument/2006/relationships/slideLayout" Target="../slideLayouts/slideLayout304.xml"/><Relationship Id="rId307" Type="http://schemas.openxmlformats.org/officeDocument/2006/relationships/slideLayout" Target="../slideLayouts/slideLayout318.xml"/><Relationship Id="rId349" Type="http://schemas.openxmlformats.org/officeDocument/2006/relationships/slideLayout" Target="../slideLayouts/slideLayout360.xml"/><Relationship Id="rId514" Type="http://schemas.openxmlformats.org/officeDocument/2006/relationships/slideLayout" Target="../slideLayouts/slideLayout525.xml"/><Relationship Id="rId88" Type="http://schemas.openxmlformats.org/officeDocument/2006/relationships/slideLayout" Target="../slideLayouts/slideLayout99.xml"/><Relationship Id="rId111" Type="http://schemas.openxmlformats.org/officeDocument/2006/relationships/slideLayout" Target="../slideLayouts/slideLayout122.xml"/><Relationship Id="rId153" Type="http://schemas.openxmlformats.org/officeDocument/2006/relationships/slideLayout" Target="../slideLayouts/slideLayout164.xml"/><Relationship Id="rId195" Type="http://schemas.openxmlformats.org/officeDocument/2006/relationships/slideLayout" Target="../slideLayouts/slideLayout206.xml"/><Relationship Id="rId209" Type="http://schemas.openxmlformats.org/officeDocument/2006/relationships/slideLayout" Target="../slideLayouts/slideLayout220.xml"/><Relationship Id="rId360" Type="http://schemas.openxmlformats.org/officeDocument/2006/relationships/slideLayout" Target="../slideLayouts/slideLayout371.xml"/><Relationship Id="rId416" Type="http://schemas.openxmlformats.org/officeDocument/2006/relationships/slideLayout" Target="../slideLayouts/slideLayout427.xml"/><Relationship Id="rId220" Type="http://schemas.openxmlformats.org/officeDocument/2006/relationships/slideLayout" Target="../slideLayouts/slideLayout231.xml"/><Relationship Id="rId458" Type="http://schemas.openxmlformats.org/officeDocument/2006/relationships/slideLayout" Target="../slideLayouts/slideLayout469.xml"/><Relationship Id="rId15" Type="http://schemas.openxmlformats.org/officeDocument/2006/relationships/slideLayout" Target="../slideLayouts/slideLayout26.xml"/><Relationship Id="rId57" Type="http://schemas.openxmlformats.org/officeDocument/2006/relationships/slideLayout" Target="../slideLayouts/slideLayout68.xml"/><Relationship Id="rId262" Type="http://schemas.openxmlformats.org/officeDocument/2006/relationships/slideLayout" Target="../slideLayouts/slideLayout273.xml"/><Relationship Id="rId318" Type="http://schemas.openxmlformats.org/officeDocument/2006/relationships/slideLayout" Target="../slideLayouts/slideLayout329.xml"/><Relationship Id="rId525" Type="http://schemas.openxmlformats.org/officeDocument/2006/relationships/slideLayout" Target="../slideLayouts/slideLayout536.xml"/><Relationship Id="rId99" Type="http://schemas.openxmlformats.org/officeDocument/2006/relationships/slideLayout" Target="../slideLayouts/slideLayout110.xml"/><Relationship Id="rId122" Type="http://schemas.openxmlformats.org/officeDocument/2006/relationships/slideLayout" Target="../slideLayouts/slideLayout133.xml"/><Relationship Id="rId164" Type="http://schemas.openxmlformats.org/officeDocument/2006/relationships/slideLayout" Target="../slideLayouts/slideLayout175.xml"/><Relationship Id="rId371" Type="http://schemas.openxmlformats.org/officeDocument/2006/relationships/slideLayout" Target="../slideLayouts/slideLayout382.xml"/><Relationship Id="rId427" Type="http://schemas.openxmlformats.org/officeDocument/2006/relationships/slideLayout" Target="../slideLayouts/slideLayout438.xml"/><Relationship Id="rId469" Type="http://schemas.openxmlformats.org/officeDocument/2006/relationships/slideLayout" Target="../slideLayouts/slideLayout480.xml"/><Relationship Id="rId26" Type="http://schemas.openxmlformats.org/officeDocument/2006/relationships/slideLayout" Target="../slideLayouts/slideLayout37.xml"/><Relationship Id="rId231" Type="http://schemas.openxmlformats.org/officeDocument/2006/relationships/slideLayout" Target="../slideLayouts/slideLayout242.xml"/><Relationship Id="rId273" Type="http://schemas.openxmlformats.org/officeDocument/2006/relationships/slideLayout" Target="../slideLayouts/slideLayout284.xml"/><Relationship Id="rId329" Type="http://schemas.openxmlformats.org/officeDocument/2006/relationships/slideLayout" Target="../slideLayouts/slideLayout340.xml"/><Relationship Id="rId480" Type="http://schemas.openxmlformats.org/officeDocument/2006/relationships/slideLayout" Target="../slideLayouts/slideLayout491.xml"/><Relationship Id="rId536" Type="http://schemas.openxmlformats.org/officeDocument/2006/relationships/slideLayout" Target="../slideLayouts/slideLayout547.xml"/><Relationship Id="rId68" Type="http://schemas.openxmlformats.org/officeDocument/2006/relationships/slideLayout" Target="../slideLayouts/slideLayout79.xml"/><Relationship Id="rId133" Type="http://schemas.openxmlformats.org/officeDocument/2006/relationships/slideLayout" Target="../slideLayouts/slideLayout144.xml"/><Relationship Id="rId175" Type="http://schemas.openxmlformats.org/officeDocument/2006/relationships/slideLayout" Target="../slideLayouts/slideLayout186.xml"/><Relationship Id="rId340" Type="http://schemas.openxmlformats.org/officeDocument/2006/relationships/slideLayout" Target="../slideLayouts/slideLayout351.xml"/><Relationship Id="rId200" Type="http://schemas.openxmlformats.org/officeDocument/2006/relationships/slideLayout" Target="../slideLayouts/slideLayout211.xml"/><Relationship Id="rId382" Type="http://schemas.openxmlformats.org/officeDocument/2006/relationships/slideLayout" Target="../slideLayouts/slideLayout393.xml"/><Relationship Id="rId438" Type="http://schemas.openxmlformats.org/officeDocument/2006/relationships/slideLayout" Target="../slideLayouts/slideLayout449.xml"/><Relationship Id="rId242" Type="http://schemas.openxmlformats.org/officeDocument/2006/relationships/slideLayout" Target="../slideLayouts/slideLayout253.xml"/><Relationship Id="rId284" Type="http://schemas.openxmlformats.org/officeDocument/2006/relationships/slideLayout" Target="../slideLayouts/slideLayout295.xml"/><Relationship Id="rId491" Type="http://schemas.openxmlformats.org/officeDocument/2006/relationships/slideLayout" Target="../slideLayouts/slideLayout502.xml"/><Relationship Id="rId505" Type="http://schemas.openxmlformats.org/officeDocument/2006/relationships/slideLayout" Target="../slideLayouts/slideLayout516.xml"/><Relationship Id="rId37" Type="http://schemas.openxmlformats.org/officeDocument/2006/relationships/slideLayout" Target="../slideLayouts/slideLayout48.xml"/><Relationship Id="rId79" Type="http://schemas.openxmlformats.org/officeDocument/2006/relationships/slideLayout" Target="../slideLayouts/slideLayout90.xml"/><Relationship Id="rId102" Type="http://schemas.openxmlformats.org/officeDocument/2006/relationships/slideLayout" Target="../slideLayouts/slideLayout113.xml"/><Relationship Id="rId144" Type="http://schemas.openxmlformats.org/officeDocument/2006/relationships/slideLayout" Target="../slideLayouts/slideLayout155.xml"/><Relationship Id="rId547" Type="http://schemas.openxmlformats.org/officeDocument/2006/relationships/slideLayout" Target="../slideLayouts/slideLayout558.xml"/><Relationship Id="rId90" Type="http://schemas.openxmlformats.org/officeDocument/2006/relationships/slideLayout" Target="../slideLayouts/slideLayout101.xml"/><Relationship Id="rId186" Type="http://schemas.openxmlformats.org/officeDocument/2006/relationships/slideLayout" Target="../slideLayouts/slideLayout197.xml"/><Relationship Id="rId351" Type="http://schemas.openxmlformats.org/officeDocument/2006/relationships/slideLayout" Target="../slideLayouts/slideLayout362.xml"/><Relationship Id="rId393" Type="http://schemas.openxmlformats.org/officeDocument/2006/relationships/slideLayout" Target="../slideLayouts/slideLayout404.xml"/><Relationship Id="rId407" Type="http://schemas.openxmlformats.org/officeDocument/2006/relationships/slideLayout" Target="../slideLayouts/slideLayout418.xml"/><Relationship Id="rId449" Type="http://schemas.openxmlformats.org/officeDocument/2006/relationships/slideLayout" Target="../slideLayouts/slideLayout460.xml"/><Relationship Id="rId211" Type="http://schemas.openxmlformats.org/officeDocument/2006/relationships/slideLayout" Target="../slideLayouts/slideLayout222.xml"/><Relationship Id="rId253" Type="http://schemas.openxmlformats.org/officeDocument/2006/relationships/slideLayout" Target="../slideLayouts/slideLayout264.xml"/><Relationship Id="rId295" Type="http://schemas.openxmlformats.org/officeDocument/2006/relationships/slideLayout" Target="../slideLayouts/slideLayout306.xml"/><Relationship Id="rId309" Type="http://schemas.openxmlformats.org/officeDocument/2006/relationships/slideLayout" Target="../slideLayouts/slideLayout320.xml"/><Relationship Id="rId460" Type="http://schemas.openxmlformats.org/officeDocument/2006/relationships/slideLayout" Target="../slideLayouts/slideLayout471.xml"/><Relationship Id="rId516" Type="http://schemas.openxmlformats.org/officeDocument/2006/relationships/slideLayout" Target="../slideLayouts/slideLayout527.xml"/><Relationship Id="rId48" Type="http://schemas.openxmlformats.org/officeDocument/2006/relationships/slideLayout" Target="../slideLayouts/slideLayout59.xml"/><Relationship Id="rId113" Type="http://schemas.openxmlformats.org/officeDocument/2006/relationships/slideLayout" Target="../slideLayouts/slideLayout124.xml"/><Relationship Id="rId320" Type="http://schemas.openxmlformats.org/officeDocument/2006/relationships/slideLayout" Target="../slideLayouts/slideLayout331.xml"/><Relationship Id="rId155" Type="http://schemas.openxmlformats.org/officeDocument/2006/relationships/slideLayout" Target="../slideLayouts/slideLayout166.xml"/><Relationship Id="rId197" Type="http://schemas.openxmlformats.org/officeDocument/2006/relationships/slideLayout" Target="../slideLayouts/slideLayout208.xml"/><Relationship Id="rId362" Type="http://schemas.openxmlformats.org/officeDocument/2006/relationships/slideLayout" Target="../slideLayouts/slideLayout373.xml"/><Relationship Id="rId418" Type="http://schemas.openxmlformats.org/officeDocument/2006/relationships/slideLayout" Target="../slideLayouts/slideLayout429.xml"/><Relationship Id="rId222" Type="http://schemas.openxmlformats.org/officeDocument/2006/relationships/slideLayout" Target="../slideLayouts/slideLayout233.xml"/><Relationship Id="rId264" Type="http://schemas.openxmlformats.org/officeDocument/2006/relationships/slideLayout" Target="../slideLayouts/slideLayout275.xml"/><Relationship Id="rId471" Type="http://schemas.openxmlformats.org/officeDocument/2006/relationships/slideLayout" Target="../slideLayouts/slideLayout482.xml"/><Relationship Id="rId17" Type="http://schemas.openxmlformats.org/officeDocument/2006/relationships/slideLayout" Target="../slideLayouts/slideLayout28.xml"/><Relationship Id="rId59" Type="http://schemas.openxmlformats.org/officeDocument/2006/relationships/slideLayout" Target="../slideLayouts/slideLayout70.xml"/><Relationship Id="rId124" Type="http://schemas.openxmlformats.org/officeDocument/2006/relationships/slideLayout" Target="../slideLayouts/slideLayout135.xml"/><Relationship Id="rId527" Type="http://schemas.openxmlformats.org/officeDocument/2006/relationships/slideLayout" Target="../slideLayouts/slideLayout538.xml"/><Relationship Id="rId70" Type="http://schemas.openxmlformats.org/officeDocument/2006/relationships/slideLayout" Target="../slideLayouts/slideLayout81.xml"/><Relationship Id="rId166" Type="http://schemas.openxmlformats.org/officeDocument/2006/relationships/slideLayout" Target="../slideLayouts/slideLayout177.xml"/><Relationship Id="rId331" Type="http://schemas.openxmlformats.org/officeDocument/2006/relationships/slideLayout" Target="../slideLayouts/slideLayout342.xml"/><Relationship Id="rId373" Type="http://schemas.openxmlformats.org/officeDocument/2006/relationships/slideLayout" Target="../slideLayouts/slideLayout384.xml"/><Relationship Id="rId429" Type="http://schemas.openxmlformats.org/officeDocument/2006/relationships/slideLayout" Target="../slideLayouts/slideLayout440.xml"/><Relationship Id="rId1" Type="http://schemas.openxmlformats.org/officeDocument/2006/relationships/slideLayout" Target="../slideLayouts/slideLayout12.xml"/><Relationship Id="rId233" Type="http://schemas.openxmlformats.org/officeDocument/2006/relationships/slideLayout" Target="../slideLayouts/slideLayout244.xml"/><Relationship Id="rId440" Type="http://schemas.openxmlformats.org/officeDocument/2006/relationships/slideLayout" Target="../slideLayouts/slideLayout451.xml"/><Relationship Id="rId28" Type="http://schemas.openxmlformats.org/officeDocument/2006/relationships/slideLayout" Target="../slideLayouts/slideLayout39.xml"/><Relationship Id="rId275" Type="http://schemas.openxmlformats.org/officeDocument/2006/relationships/slideLayout" Target="../slideLayouts/slideLayout286.xml"/><Relationship Id="rId300" Type="http://schemas.openxmlformats.org/officeDocument/2006/relationships/slideLayout" Target="../slideLayouts/slideLayout311.xml"/><Relationship Id="rId482" Type="http://schemas.openxmlformats.org/officeDocument/2006/relationships/slideLayout" Target="../slideLayouts/slideLayout493.xml"/><Relationship Id="rId538" Type="http://schemas.openxmlformats.org/officeDocument/2006/relationships/slideLayout" Target="../slideLayouts/slideLayout549.xml"/><Relationship Id="rId81" Type="http://schemas.openxmlformats.org/officeDocument/2006/relationships/slideLayout" Target="../slideLayouts/slideLayout92.xml"/><Relationship Id="rId135" Type="http://schemas.openxmlformats.org/officeDocument/2006/relationships/slideLayout" Target="../slideLayouts/slideLayout146.xml"/><Relationship Id="rId177" Type="http://schemas.openxmlformats.org/officeDocument/2006/relationships/slideLayout" Target="../slideLayouts/slideLayout188.xml"/><Relationship Id="rId342" Type="http://schemas.openxmlformats.org/officeDocument/2006/relationships/slideLayout" Target="../slideLayouts/slideLayout353.xml"/><Relationship Id="rId384" Type="http://schemas.openxmlformats.org/officeDocument/2006/relationships/slideLayout" Target="../slideLayouts/slideLayout395.xml"/><Relationship Id="rId202" Type="http://schemas.openxmlformats.org/officeDocument/2006/relationships/slideLayout" Target="../slideLayouts/slideLayout213.xml"/><Relationship Id="rId244" Type="http://schemas.openxmlformats.org/officeDocument/2006/relationships/slideLayout" Target="../slideLayouts/slideLayout255.xml"/><Relationship Id="rId39" Type="http://schemas.openxmlformats.org/officeDocument/2006/relationships/slideLayout" Target="../slideLayouts/slideLayout50.xml"/><Relationship Id="rId286" Type="http://schemas.openxmlformats.org/officeDocument/2006/relationships/slideLayout" Target="../slideLayouts/slideLayout297.xml"/><Relationship Id="rId451" Type="http://schemas.openxmlformats.org/officeDocument/2006/relationships/slideLayout" Target="../slideLayouts/slideLayout462.xml"/><Relationship Id="rId493" Type="http://schemas.openxmlformats.org/officeDocument/2006/relationships/slideLayout" Target="../slideLayouts/slideLayout504.xml"/><Relationship Id="rId507" Type="http://schemas.openxmlformats.org/officeDocument/2006/relationships/slideLayout" Target="../slideLayouts/slideLayout518.xml"/><Relationship Id="rId549" Type="http://schemas.openxmlformats.org/officeDocument/2006/relationships/theme" Target="../theme/theme2.xml"/><Relationship Id="rId50" Type="http://schemas.openxmlformats.org/officeDocument/2006/relationships/slideLayout" Target="../slideLayouts/slideLayout61.xml"/><Relationship Id="rId104" Type="http://schemas.openxmlformats.org/officeDocument/2006/relationships/slideLayout" Target="../slideLayouts/slideLayout115.xml"/><Relationship Id="rId146" Type="http://schemas.openxmlformats.org/officeDocument/2006/relationships/slideLayout" Target="../slideLayouts/slideLayout157.xml"/><Relationship Id="rId188" Type="http://schemas.openxmlformats.org/officeDocument/2006/relationships/slideLayout" Target="../slideLayouts/slideLayout199.xml"/><Relationship Id="rId311" Type="http://schemas.openxmlformats.org/officeDocument/2006/relationships/slideLayout" Target="../slideLayouts/slideLayout322.xml"/><Relationship Id="rId353" Type="http://schemas.openxmlformats.org/officeDocument/2006/relationships/slideLayout" Target="../slideLayouts/slideLayout364.xml"/><Relationship Id="rId395" Type="http://schemas.openxmlformats.org/officeDocument/2006/relationships/slideLayout" Target="../slideLayouts/slideLayout406.xml"/><Relationship Id="rId409" Type="http://schemas.openxmlformats.org/officeDocument/2006/relationships/slideLayout" Target="../slideLayouts/slideLayout420.xml"/><Relationship Id="rId92" Type="http://schemas.openxmlformats.org/officeDocument/2006/relationships/slideLayout" Target="../slideLayouts/slideLayout103.xml"/><Relationship Id="rId213" Type="http://schemas.openxmlformats.org/officeDocument/2006/relationships/slideLayout" Target="../slideLayouts/slideLayout224.xml"/><Relationship Id="rId420" Type="http://schemas.openxmlformats.org/officeDocument/2006/relationships/slideLayout" Target="../slideLayouts/slideLayout431.xml"/><Relationship Id="rId255" Type="http://schemas.openxmlformats.org/officeDocument/2006/relationships/slideLayout" Target="../slideLayouts/slideLayout266.xml"/><Relationship Id="rId297" Type="http://schemas.openxmlformats.org/officeDocument/2006/relationships/slideLayout" Target="../slideLayouts/slideLayout308.xml"/><Relationship Id="rId462" Type="http://schemas.openxmlformats.org/officeDocument/2006/relationships/slideLayout" Target="../slideLayouts/slideLayout473.xml"/><Relationship Id="rId518" Type="http://schemas.openxmlformats.org/officeDocument/2006/relationships/slideLayout" Target="../slideLayouts/slideLayout529.xml"/><Relationship Id="rId115" Type="http://schemas.openxmlformats.org/officeDocument/2006/relationships/slideLayout" Target="../slideLayouts/slideLayout126.xml"/><Relationship Id="rId157" Type="http://schemas.openxmlformats.org/officeDocument/2006/relationships/slideLayout" Target="../slideLayouts/slideLayout168.xml"/><Relationship Id="rId322" Type="http://schemas.openxmlformats.org/officeDocument/2006/relationships/slideLayout" Target="../slideLayouts/slideLayout333.xml"/><Relationship Id="rId364" Type="http://schemas.openxmlformats.org/officeDocument/2006/relationships/slideLayout" Target="../slideLayouts/slideLayout375.xml"/><Relationship Id="rId61" Type="http://schemas.openxmlformats.org/officeDocument/2006/relationships/slideLayout" Target="../slideLayouts/slideLayout72.xml"/><Relationship Id="rId199" Type="http://schemas.openxmlformats.org/officeDocument/2006/relationships/slideLayout" Target="../slideLayouts/slideLayout210.xml"/><Relationship Id="rId19" Type="http://schemas.openxmlformats.org/officeDocument/2006/relationships/slideLayout" Target="../slideLayouts/slideLayout30.xml"/><Relationship Id="rId224" Type="http://schemas.openxmlformats.org/officeDocument/2006/relationships/slideLayout" Target="../slideLayouts/slideLayout235.xml"/><Relationship Id="rId266" Type="http://schemas.openxmlformats.org/officeDocument/2006/relationships/slideLayout" Target="../slideLayouts/slideLayout277.xml"/><Relationship Id="rId431" Type="http://schemas.openxmlformats.org/officeDocument/2006/relationships/slideLayout" Target="../slideLayouts/slideLayout442.xml"/><Relationship Id="rId473" Type="http://schemas.openxmlformats.org/officeDocument/2006/relationships/slideLayout" Target="../slideLayouts/slideLayout484.xml"/><Relationship Id="rId529" Type="http://schemas.openxmlformats.org/officeDocument/2006/relationships/slideLayout" Target="../slideLayouts/slideLayout540.xml"/><Relationship Id="rId30" Type="http://schemas.openxmlformats.org/officeDocument/2006/relationships/slideLayout" Target="../slideLayouts/slideLayout41.xml"/><Relationship Id="rId126" Type="http://schemas.openxmlformats.org/officeDocument/2006/relationships/slideLayout" Target="../slideLayouts/slideLayout137.xml"/><Relationship Id="rId168" Type="http://schemas.openxmlformats.org/officeDocument/2006/relationships/slideLayout" Target="../slideLayouts/slideLayout179.xml"/><Relationship Id="rId333" Type="http://schemas.openxmlformats.org/officeDocument/2006/relationships/slideLayout" Target="../slideLayouts/slideLayout344.xml"/><Relationship Id="rId540" Type="http://schemas.openxmlformats.org/officeDocument/2006/relationships/slideLayout" Target="../slideLayouts/slideLayout551.xml"/><Relationship Id="rId72" Type="http://schemas.openxmlformats.org/officeDocument/2006/relationships/slideLayout" Target="../slideLayouts/slideLayout83.xml"/><Relationship Id="rId375" Type="http://schemas.openxmlformats.org/officeDocument/2006/relationships/slideLayout" Target="../slideLayouts/slideLayout386.xml"/><Relationship Id="rId3" Type="http://schemas.openxmlformats.org/officeDocument/2006/relationships/slideLayout" Target="../slideLayouts/slideLayout14.xml"/><Relationship Id="rId235" Type="http://schemas.openxmlformats.org/officeDocument/2006/relationships/slideLayout" Target="../slideLayouts/slideLayout246.xml"/><Relationship Id="rId277" Type="http://schemas.openxmlformats.org/officeDocument/2006/relationships/slideLayout" Target="../slideLayouts/slideLayout288.xml"/><Relationship Id="rId400" Type="http://schemas.openxmlformats.org/officeDocument/2006/relationships/slideLayout" Target="../slideLayouts/slideLayout411.xml"/><Relationship Id="rId442" Type="http://schemas.openxmlformats.org/officeDocument/2006/relationships/slideLayout" Target="../slideLayouts/slideLayout453.xml"/><Relationship Id="rId484" Type="http://schemas.openxmlformats.org/officeDocument/2006/relationships/slideLayout" Target="../slideLayouts/slideLayout495.xml"/><Relationship Id="rId137" Type="http://schemas.openxmlformats.org/officeDocument/2006/relationships/slideLayout" Target="../slideLayouts/slideLayout148.xml"/><Relationship Id="rId302" Type="http://schemas.openxmlformats.org/officeDocument/2006/relationships/slideLayout" Target="../slideLayouts/slideLayout313.xml"/><Relationship Id="rId344" Type="http://schemas.openxmlformats.org/officeDocument/2006/relationships/slideLayout" Target="../slideLayouts/slideLayout355.xml"/><Relationship Id="rId41" Type="http://schemas.openxmlformats.org/officeDocument/2006/relationships/slideLayout" Target="../slideLayouts/slideLayout52.xml"/><Relationship Id="rId83" Type="http://schemas.openxmlformats.org/officeDocument/2006/relationships/slideLayout" Target="../slideLayouts/slideLayout94.xml"/><Relationship Id="rId179" Type="http://schemas.openxmlformats.org/officeDocument/2006/relationships/slideLayout" Target="../slideLayouts/slideLayout190.xml"/><Relationship Id="rId386" Type="http://schemas.openxmlformats.org/officeDocument/2006/relationships/slideLayout" Target="../slideLayouts/slideLayout397.xml"/><Relationship Id="rId190" Type="http://schemas.openxmlformats.org/officeDocument/2006/relationships/slideLayout" Target="../slideLayouts/slideLayout201.xml"/><Relationship Id="rId204" Type="http://schemas.openxmlformats.org/officeDocument/2006/relationships/slideLayout" Target="../slideLayouts/slideLayout215.xml"/><Relationship Id="rId246" Type="http://schemas.openxmlformats.org/officeDocument/2006/relationships/slideLayout" Target="../slideLayouts/slideLayout257.xml"/><Relationship Id="rId288" Type="http://schemas.openxmlformats.org/officeDocument/2006/relationships/slideLayout" Target="../slideLayouts/slideLayout299.xml"/><Relationship Id="rId411" Type="http://schemas.openxmlformats.org/officeDocument/2006/relationships/slideLayout" Target="../slideLayouts/slideLayout422.xml"/><Relationship Id="rId453" Type="http://schemas.openxmlformats.org/officeDocument/2006/relationships/slideLayout" Target="../slideLayouts/slideLayout464.xml"/><Relationship Id="rId509" Type="http://schemas.openxmlformats.org/officeDocument/2006/relationships/slideLayout" Target="../slideLayouts/slideLayout520.xml"/><Relationship Id="rId106" Type="http://schemas.openxmlformats.org/officeDocument/2006/relationships/slideLayout" Target="../slideLayouts/slideLayout117.xml"/><Relationship Id="rId313" Type="http://schemas.openxmlformats.org/officeDocument/2006/relationships/slideLayout" Target="../slideLayouts/slideLayout324.xml"/><Relationship Id="rId495" Type="http://schemas.openxmlformats.org/officeDocument/2006/relationships/slideLayout" Target="../slideLayouts/slideLayout506.xml"/><Relationship Id="rId10" Type="http://schemas.openxmlformats.org/officeDocument/2006/relationships/slideLayout" Target="../slideLayouts/slideLayout21.xml"/><Relationship Id="rId52" Type="http://schemas.openxmlformats.org/officeDocument/2006/relationships/slideLayout" Target="../slideLayouts/slideLayout63.xml"/><Relationship Id="rId94" Type="http://schemas.openxmlformats.org/officeDocument/2006/relationships/slideLayout" Target="../slideLayouts/slideLayout105.xml"/><Relationship Id="rId148" Type="http://schemas.openxmlformats.org/officeDocument/2006/relationships/slideLayout" Target="../slideLayouts/slideLayout159.xml"/><Relationship Id="rId355" Type="http://schemas.openxmlformats.org/officeDocument/2006/relationships/slideLayout" Target="../slideLayouts/slideLayout366.xml"/><Relationship Id="rId397" Type="http://schemas.openxmlformats.org/officeDocument/2006/relationships/slideLayout" Target="../slideLayouts/slideLayout408.xml"/><Relationship Id="rId520" Type="http://schemas.openxmlformats.org/officeDocument/2006/relationships/slideLayout" Target="../slideLayouts/slideLayout531.xml"/><Relationship Id="rId215" Type="http://schemas.openxmlformats.org/officeDocument/2006/relationships/slideLayout" Target="../slideLayouts/slideLayout226.xml"/><Relationship Id="rId257" Type="http://schemas.openxmlformats.org/officeDocument/2006/relationships/slideLayout" Target="../slideLayouts/slideLayout268.xml"/><Relationship Id="rId422" Type="http://schemas.openxmlformats.org/officeDocument/2006/relationships/slideLayout" Target="../slideLayouts/slideLayout433.xml"/><Relationship Id="rId464" Type="http://schemas.openxmlformats.org/officeDocument/2006/relationships/slideLayout" Target="../slideLayouts/slideLayout475.xml"/><Relationship Id="rId299" Type="http://schemas.openxmlformats.org/officeDocument/2006/relationships/slideLayout" Target="../slideLayouts/slideLayout310.xml"/><Relationship Id="rId63" Type="http://schemas.openxmlformats.org/officeDocument/2006/relationships/slideLayout" Target="../slideLayouts/slideLayout74.xml"/><Relationship Id="rId159" Type="http://schemas.openxmlformats.org/officeDocument/2006/relationships/slideLayout" Target="../slideLayouts/slideLayout170.xml"/><Relationship Id="rId366" Type="http://schemas.openxmlformats.org/officeDocument/2006/relationships/slideLayout" Target="../slideLayouts/slideLayout377.xml"/><Relationship Id="rId226" Type="http://schemas.openxmlformats.org/officeDocument/2006/relationships/slideLayout" Target="../slideLayouts/slideLayout237.xml"/><Relationship Id="rId433" Type="http://schemas.openxmlformats.org/officeDocument/2006/relationships/slideLayout" Target="../slideLayouts/slideLayout444.xml"/><Relationship Id="rId74" Type="http://schemas.openxmlformats.org/officeDocument/2006/relationships/slideLayout" Target="../slideLayouts/slideLayout85.xml"/><Relationship Id="rId377" Type="http://schemas.openxmlformats.org/officeDocument/2006/relationships/slideLayout" Target="../slideLayouts/slideLayout388.xml"/><Relationship Id="rId500" Type="http://schemas.openxmlformats.org/officeDocument/2006/relationships/slideLayout" Target="../slideLayouts/slideLayout511.xml"/><Relationship Id="rId5" Type="http://schemas.openxmlformats.org/officeDocument/2006/relationships/slideLayout" Target="../slideLayouts/slideLayout16.xml"/><Relationship Id="rId237" Type="http://schemas.openxmlformats.org/officeDocument/2006/relationships/slideLayout" Target="../slideLayouts/slideLayout248.xml"/><Relationship Id="rId444" Type="http://schemas.openxmlformats.org/officeDocument/2006/relationships/slideLayout" Target="../slideLayouts/slideLayout455.xml"/><Relationship Id="rId290" Type="http://schemas.openxmlformats.org/officeDocument/2006/relationships/slideLayout" Target="../slideLayouts/slideLayout301.xml"/><Relationship Id="rId304" Type="http://schemas.openxmlformats.org/officeDocument/2006/relationships/slideLayout" Target="../slideLayouts/slideLayout315.xml"/><Relationship Id="rId388" Type="http://schemas.openxmlformats.org/officeDocument/2006/relationships/slideLayout" Target="../slideLayouts/slideLayout399.xml"/><Relationship Id="rId511" Type="http://schemas.openxmlformats.org/officeDocument/2006/relationships/slideLayout" Target="../slideLayouts/slideLayout522.xml"/><Relationship Id="rId85" Type="http://schemas.openxmlformats.org/officeDocument/2006/relationships/slideLayout" Target="../slideLayouts/slideLayout96.xml"/><Relationship Id="rId150" Type="http://schemas.openxmlformats.org/officeDocument/2006/relationships/slideLayout" Target="../slideLayouts/slideLayout161.xml"/><Relationship Id="rId248" Type="http://schemas.openxmlformats.org/officeDocument/2006/relationships/slideLayout" Target="../slideLayouts/slideLayout259.xml"/><Relationship Id="rId455" Type="http://schemas.openxmlformats.org/officeDocument/2006/relationships/slideLayout" Target="../slideLayouts/slideLayout4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F0132F-27AD-4901-812E-8330D5487512}" type="datetimeFigureOut">
              <a:rPr lang="en-US" smtClean="0"/>
              <a:t>9/18/2023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0DB45D-C96A-4B08-B991-7A5C42999066}" type="slidenum">
              <a:rPr lang="en-US" smtClean="0"/>
              <a:t>‹#›</a:t>
            </a:fld>
            <a:endParaRPr lang="en-US"/>
          </a:p>
        </p:txBody>
      </p:sp>
    </p:spTree>
    <p:extLst>
      <p:ext uri="{BB962C8B-B14F-4D97-AF65-F5344CB8AC3E}">
        <p14:creationId xmlns:p14="http://schemas.microsoft.com/office/powerpoint/2010/main" val="164553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9" name="Google Shape;9;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10" name="Google Shape;1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a:buClr>
                <a:srgbClr val="000000"/>
              </a:buClr>
              <a:buFont typeface="Arial"/>
              <a:buNone/>
            </a:pPr>
            <a:fld id="{00000000-1234-1234-1234-123412341234}" type="slidenum">
              <a:rPr lang="en-US" kern="0"/>
              <a:pPr>
                <a:buClr>
                  <a:srgbClr val="000000"/>
                </a:buClr>
                <a:buFont typeface="Arial"/>
                <a:buNone/>
              </a:pPr>
              <a:t>‹#›</a:t>
            </a:fld>
            <a:endParaRPr kern="0"/>
          </a:p>
        </p:txBody>
      </p:sp>
    </p:spTree>
    <p:extLst>
      <p:ext uri="{BB962C8B-B14F-4D97-AF65-F5344CB8AC3E}">
        <p14:creationId xmlns:p14="http://schemas.microsoft.com/office/powerpoint/2010/main" val="659210495"/>
      </p:ext>
    </p:extLst>
  </p:cSld>
  <p:clrMap bg1="lt1" tx1="dk1" bg2="dk2" tx2="lt2" accent1="accent1" accent2="accent2" accent3="accent3" accent4="accent4" accent5="accent5" accent6="accent6" hlink="hlink" folHlink="folHlink"/>
  <p:sldLayoutIdLst>
    <p:sldLayoutId id="2147488642" r:id="rId1"/>
    <p:sldLayoutId id="2147488643" r:id="rId2"/>
    <p:sldLayoutId id="2147488644" r:id="rId3"/>
    <p:sldLayoutId id="2147488645" r:id="rId4"/>
    <p:sldLayoutId id="2147488646" r:id="rId5"/>
    <p:sldLayoutId id="2147488647" r:id="rId6"/>
    <p:sldLayoutId id="2147488648" r:id="rId7"/>
    <p:sldLayoutId id="2147488649" r:id="rId8"/>
    <p:sldLayoutId id="2147488650" r:id="rId9"/>
    <p:sldLayoutId id="2147488651" r:id="rId10"/>
    <p:sldLayoutId id="2147488652" r:id="rId11"/>
    <p:sldLayoutId id="2147488653" r:id="rId12"/>
    <p:sldLayoutId id="2147484746" r:id="rId13"/>
    <p:sldLayoutId id="2147484747" r:id="rId14"/>
    <p:sldLayoutId id="2147484748" r:id="rId15"/>
    <p:sldLayoutId id="2147484749" r:id="rId16"/>
    <p:sldLayoutId id="2147484750" r:id="rId17"/>
    <p:sldLayoutId id="2147484751" r:id="rId18"/>
    <p:sldLayoutId id="2147484752" r:id="rId19"/>
    <p:sldLayoutId id="2147484753" r:id="rId20"/>
    <p:sldLayoutId id="2147484754" r:id="rId21"/>
    <p:sldLayoutId id="2147484755" r:id="rId22"/>
    <p:sldLayoutId id="2147484756" r:id="rId23"/>
    <p:sldLayoutId id="2147484757" r:id="rId24"/>
    <p:sldLayoutId id="2147484758" r:id="rId25"/>
    <p:sldLayoutId id="2147484759" r:id="rId26"/>
    <p:sldLayoutId id="2147484760" r:id="rId27"/>
    <p:sldLayoutId id="2147484761" r:id="rId28"/>
    <p:sldLayoutId id="2147484762" r:id="rId29"/>
    <p:sldLayoutId id="2147484763" r:id="rId30"/>
    <p:sldLayoutId id="2147484764" r:id="rId31"/>
    <p:sldLayoutId id="2147484765" r:id="rId32"/>
    <p:sldLayoutId id="2147484766" r:id="rId33"/>
    <p:sldLayoutId id="2147484767" r:id="rId34"/>
    <p:sldLayoutId id="2147484768" r:id="rId35"/>
    <p:sldLayoutId id="2147484769" r:id="rId36"/>
    <p:sldLayoutId id="2147484770" r:id="rId37"/>
    <p:sldLayoutId id="2147484771" r:id="rId38"/>
    <p:sldLayoutId id="2147484772" r:id="rId39"/>
    <p:sldLayoutId id="2147484773" r:id="rId40"/>
    <p:sldLayoutId id="2147484774" r:id="rId41"/>
    <p:sldLayoutId id="2147484775" r:id="rId42"/>
    <p:sldLayoutId id="2147484776" r:id="rId43"/>
    <p:sldLayoutId id="2147484777" r:id="rId44"/>
    <p:sldLayoutId id="2147484778" r:id="rId45"/>
    <p:sldLayoutId id="2147484779" r:id="rId46"/>
    <p:sldLayoutId id="2147484780" r:id="rId47"/>
    <p:sldLayoutId id="2147484781" r:id="rId48"/>
    <p:sldLayoutId id="2147484782" r:id="rId49"/>
    <p:sldLayoutId id="2147484783" r:id="rId50"/>
    <p:sldLayoutId id="2147484784" r:id="rId51"/>
    <p:sldLayoutId id="2147484785" r:id="rId52"/>
    <p:sldLayoutId id="2147484786" r:id="rId53"/>
    <p:sldLayoutId id="2147484787" r:id="rId54"/>
    <p:sldLayoutId id="2147484788" r:id="rId55"/>
    <p:sldLayoutId id="2147484789" r:id="rId56"/>
    <p:sldLayoutId id="2147484790" r:id="rId57"/>
    <p:sldLayoutId id="2147484791" r:id="rId58"/>
    <p:sldLayoutId id="2147484792" r:id="rId59"/>
    <p:sldLayoutId id="2147484793" r:id="rId60"/>
    <p:sldLayoutId id="2147484794" r:id="rId61"/>
    <p:sldLayoutId id="2147484795" r:id="rId62"/>
    <p:sldLayoutId id="2147484796" r:id="rId63"/>
    <p:sldLayoutId id="2147484797" r:id="rId64"/>
    <p:sldLayoutId id="2147484798" r:id="rId65"/>
    <p:sldLayoutId id="2147484799" r:id="rId66"/>
    <p:sldLayoutId id="2147484800" r:id="rId67"/>
    <p:sldLayoutId id="2147484801" r:id="rId68"/>
    <p:sldLayoutId id="2147484802" r:id="rId69"/>
    <p:sldLayoutId id="2147484803" r:id="rId70"/>
    <p:sldLayoutId id="2147484804" r:id="rId71"/>
    <p:sldLayoutId id="2147484805" r:id="rId72"/>
    <p:sldLayoutId id="2147484806" r:id="rId73"/>
    <p:sldLayoutId id="2147484807" r:id="rId74"/>
    <p:sldLayoutId id="2147484808" r:id="rId75"/>
    <p:sldLayoutId id="2147484809" r:id="rId76"/>
    <p:sldLayoutId id="2147484810" r:id="rId77"/>
    <p:sldLayoutId id="2147484811" r:id="rId78"/>
    <p:sldLayoutId id="2147484812" r:id="rId79"/>
    <p:sldLayoutId id="2147484813" r:id="rId80"/>
    <p:sldLayoutId id="2147484814" r:id="rId81"/>
    <p:sldLayoutId id="2147484815" r:id="rId82"/>
    <p:sldLayoutId id="2147484816" r:id="rId83"/>
    <p:sldLayoutId id="2147484817" r:id="rId84"/>
    <p:sldLayoutId id="2147484818" r:id="rId85"/>
    <p:sldLayoutId id="2147484819" r:id="rId86"/>
    <p:sldLayoutId id="2147484820" r:id="rId87"/>
    <p:sldLayoutId id="2147484821" r:id="rId88"/>
    <p:sldLayoutId id="2147484822" r:id="rId89"/>
    <p:sldLayoutId id="2147484823" r:id="rId90"/>
    <p:sldLayoutId id="2147484824" r:id="rId91"/>
    <p:sldLayoutId id="2147484825" r:id="rId92"/>
    <p:sldLayoutId id="2147484826" r:id="rId93"/>
    <p:sldLayoutId id="2147484827" r:id="rId94"/>
    <p:sldLayoutId id="2147484828" r:id="rId95"/>
    <p:sldLayoutId id="2147484829" r:id="rId96"/>
    <p:sldLayoutId id="2147484830" r:id="rId97"/>
    <p:sldLayoutId id="2147484831" r:id="rId98"/>
    <p:sldLayoutId id="2147484832" r:id="rId99"/>
    <p:sldLayoutId id="2147484833" r:id="rId100"/>
    <p:sldLayoutId id="2147484834" r:id="rId101"/>
    <p:sldLayoutId id="2147484835" r:id="rId102"/>
    <p:sldLayoutId id="2147484836" r:id="rId103"/>
    <p:sldLayoutId id="2147484837" r:id="rId104"/>
    <p:sldLayoutId id="2147484838" r:id="rId105"/>
    <p:sldLayoutId id="2147484839" r:id="rId106"/>
    <p:sldLayoutId id="2147484840" r:id="rId107"/>
    <p:sldLayoutId id="2147484841" r:id="rId108"/>
    <p:sldLayoutId id="2147484842" r:id="rId109"/>
    <p:sldLayoutId id="2147484843" r:id="rId110"/>
    <p:sldLayoutId id="2147484844" r:id="rId111"/>
    <p:sldLayoutId id="2147484845" r:id="rId112"/>
    <p:sldLayoutId id="2147484846" r:id="rId113"/>
    <p:sldLayoutId id="2147484847" r:id="rId114"/>
    <p:sldLayoutId id="2147484848" r:id="rId115"/>
    <p:sldLayoutId id="2147484849" r:id="rId116"/>
    <p:sldLayoutId id="2147484850" r:id="rId117"/>
    <p:sldLayoutId id="2147484851" r:id="rId118"/>
    <p:sldLayoutId id="2147484852" r:id="rId119"/>
    <p:sldLayoutId id="2147484853" r:id="rId120"/>
    <p:sldLayoutId id="2147484854" r:id="rId121"/>
    <p:sldLayoutId id="2147484855" r:id="rId122"/>
    <p:sldLayoutId id="2147484856" r:id="rId123"/>
    <p:sldLayoutId id="2147484857" r:id="rId124"/>
    <p:sldLayoutId id="2147484858" r:id="rId125"/>
    <p:sldLayoutId id="2147484859" r:id="rId126"/>
    <p:sldLayoutId id="2147484860" r:id="rId127"/>
    <p:sldLayoutId id="2147484861" r:id="rId128"/>
    <p:sldLayoutId id="2147484862" r:id="rId129"/>
    <p:sldLayoutId id="2147484863" r:id="rId130"/>
    <p:sldLayoutId id="2147484864" r:id="rId131"/>
    <p:sldLayoutId id="2147484865" r:id="rId132"/>
    <p:sldLayoutId id="2147484866" r:id="rId133"/>
    <p:sldLayoutId id="2147484867" r:id="rId134"/>
    <p:sldLayoutId id="2147484868" r:id="rId135"/>
    <p:sldLayoutId id="2147484869" r:id="rId136"/>
    <p:sldLayoutId id="2147484870" r:id="rId137"/>
    <p:sldLayoutId id="2147484871" r:id="rId138"/>
    <p:sldLayoutId id="2147484872" r:id="rId139"/>
    <p:sldLayoutId id="2147484873" r:id="rId140"/>
    <p:sldLayoutId id="2147484874" r:id="rId141"/>
    <p:sldLayoutId id="2147484875" r:id="rId142"/>
    <p:sldLayoutId id="2147484876" r:id="rId143"/>
    <p:sldLayoutId id="2147484877" r:id="rId144"/>
    <p:sldLayoutId id="2147484878" r:id="rId145"/>
    <p:sldLayoutId id="2147484879" r:id="rId146"/>
    <p:sldLayoutId id="2147484880" r:id="rId147"/>
    <p:sldLayoutId id="2147484881" r:id="rId148"/>
    <p:sldLayoutId id="2147484882" r:id="rId149"/>
    <p:sldLayoutId id="2147484883" r:id="rId150"/>
    <p:sldLayoutId id="2147484884" r:id="rId151"/>
    <p:sldLayoutId id="2147484885" r:id="rId152"/>
    <p:sldLayoutId id="2147484886" r:id="rId153"/>
    <p:sldLayoutId id="2147484887" r:id="rId154"/>
    <p:sldLayoutId id="2147484888" r:id="rId155"/>
    <p:sldLayoutId id="2147484889" r:id="rId156"/>
    <p:sldLayoutId id="2147484890" r:id="rId157"/>
    <p:sldLayoutId id="2147484891" r:id="rId158"/>
    <p:sldLayoutId id="2147484892" r:id="rId159"/>
    <p:sldLayoutId id="2147484893" r:id="rId160"/>
    <p:sldLayoutId id="2147484894" r:id="rId161"/>
    <p:sldLayoutId id="2147484895" r:id="rId162"/>
    <p:sldLayoutId id="2147484896" r:id="rId163"/>
    <p:sldLayoutId id="2147484897" r:id="rId164"/>
    <p:sldLayoutId id="2147484898" r:id="rId165"/>
    <p:sldLayoutId id="2147484899" r:id="rId166"/>
    <p:sldLayoutId id="2147484900" r:id="rId167"/>
    <p:sldLayoutId id="2147484901" r:id="rId168"/>
    <p:sldLayoutId id="2147484902" r:id="rId169"/>
    <p:sldLayoutId id="2147484903" r:id="rId170"/>
    <p:sldLayoutId id="2147484904" r:id="rId171"/>
    <p:sldLayoutId id="2147484905" r:id="rId172"/>
    <p:sldLayoutId id="2147484906" r:id="rId173"/>
    <p:sldLayoutId id="2147484907" r:id="rId174"/>
    <p:sldLayoutId id="2147484908" r:id="rId175"/>
    <p:sldLayoutId id="2147484909" r:id="rId176"/>
    <p:sldLayoutId id="2147484910" r:id="rId177"/>
    <p:sldLayoutId id="2147484911" r:id="rId178"/>
    <p:sldLayoutId id="2147484912" r:id="rId179"/>
    <p:sldLayoutId id="2147484913" r:id="rId180"/>
    <p:sldLayoutId id="2147484914" r:id="rId181"/>
    <p:sldLayoutId id="2147484915" r:id="rId182"/>
    <p:sldLayoutId id="2147484916" r:id="rId183"/>
    <p:sldLayoutId id="2147484917" r:id="rId184"/>
    <p:sldLayoutId id="2147484918" r:id="rId185"/>
    <p:sldLayoutId id="2147484919" r:id="rId186"/>
    <p:sldLayoutId id="2147484920" r:id="rId187"/>
    <p:sldLayoutId id="2147484921" r:id="rId188"/>
    <p:sldLayoutId id="2147484922" r:id="rId189"/>
    <p:sldLayoutId id="2147484923" r:id="rId190"/>
    <p:sldLayoutId id="2147484924" r:id="rId191"/>
    <p:sldLayoutId id="2147484925" r:id="rId192"/>
    <p:sldLayoutId id="2147484926" r:id="rId193"/>
    <p:sldLayoutId id="2147484927" r:id="rId194"/>
    <p:sldLayoutId id="2147484928" r:id="rId195"/>
    <p:sldLayoutId id="2147484929" r:id="rId196"/>
    <p:sldLayoutId id="2147484930" r:id="rId197"/>
    <p:sldLayoutId id="2147484931" r:id="rId198"/>
    <p:sldLayoutId id="2147484932" r:id="rId199"/>
    <p:sldLayoutId id="2147484933" r:id="rId200"/>
    <p:sldLayoutId id="2147484934" r:id="rId201"/>
    <p:sldLayoutId id="2147484935" r:id="rId202"/>
    <p:sldLayoutId id="2147484936" r:id="rId203"/>
    <p:sldLayoutId id="2147484937" r:id="rId204"/>
    <p:sldLayoutId id="2147484938" r:id="rId205"/>
    <p:sldLayoutId id="2147484939" r:id="rId206"/>
    <p:sldLayoutId id="2147484940" r:id="rId207"/>
    <p:sldLayoutId id="2147484941" r:id="rId208"/>
    <p:sldLayoutId id="2147484942" r:id="rId209"/>
    <p:sldLayoutId id="2147484943" r:id="rId210"/>
    <p:sldLayoutId id="2147484944" r:id="rId211"/>
    <p:sldLayoutId id="2147484945" r:id="rId212"/>
    <p:sldLayoutId id="2147484946" r:id="rId213"/>
    <p:sldLayoutId id="2147484947" r:id="rId214"/>
    <p:sldLayoutId id="2147484948" r:id="rId215"/>
    <p:sldLayoutId id="2147484949" r:id="rId216"/>
    <p:sldLayoutId id="2147484950" r:id="rId217"/>
    <p:sldLayoutId id="2147484951" r:id="rId218"/>
    <p:sldLayoutId id="2147484952" r:id="rId219"/>
    <p:sldLayoutId id="2147484953" r:id="rId220"/>
    <p:sldLayoutId id="2147484954" r:id="rId221"/>
    <p:sldLayoutId id="2147484955" r:id="rId222"/>
    <p:sldLayoutId id="2147484956" r:id="rId223"/>
    <p:sldLayoutId id="2147484957" r:id="rId224"/>
    <p:sldLayoutId id="2147484958" r:id="rId225"/>
    <p:sldLayoutId id="2147484959" r:id="rId226"/>
    <p:sldLayoutId id="2147484960" r:id="rId227"/>
    <p:sldLayoutId id="2147484961" r:id="rId228"/>
    <p:sldLayoutId id="2147484962" r:id="rId229"/>
    <p:sldLayoutId id="2147484963" r:id="rId230"/>
    <p:sldLayoutId id="2147484964" r:id="rId231"/>
    <p:sldLayoutId id="2147484965" r:id="rId232"/>
    <p:sldLayoutId id="2147484966" r:id="rId233"/>
    <p:sldLayoutId id="2147484967" r:id="rId234"/>
    <p:sldLayoutId id="2147484968" r:id="rId235"/>
    <p:sldLayoutId id="2147484969" r:id="rId236"/>
    <p:sldLayoutId id="2147484970" r:id="rId237"/>
    <p:sldLayoutId id="2147484971" r:id="rId238"/>
    <p:sldLayoutId id="2147484972" r:id="rId239"/>
    <p:sldLayoutId id="2147484973" r:id="rId240"/>
    <p:sldLayoutId id="2147484974" r:id="rId241"/>
    <p:sldLayoutId id="2147484975" r:id="rId242"/>
    <p:sldLayoutId id="2147484976" r:id="rId243"/>
    <p:sldLayoutId id="2147484977" r:id="rId244"/>
    <p:sldLayoutId id="2147484978" r:id="rId245"/>
    <p:sldLayoutId id="2147484979" r:id="rId246"/>
    <p:sldLayoutId id="2147484980" r:id="rId247"/>
    <p:sldLayoutId id="2147484981" r:id="rId248"/>
    <p:sldLayoutId id="2147484982" r:id="rId249"/>
    <p:sldLayoutId id="2147484983" r:id="rId250"/>
    <p:sldLayoutId id="2147484984" r:id="rId251"/>
    <p:sldLayoutId id="2147484985" r:id="rId252"/>
    <p:sldLayoutId id="2147484986" r:id="rId253"/>
    <p:sldLayoutId id="2147484987" r:id="rId254"/>
    <p:sldLayoutId id="2147484988" r:id="rId255"/>
    <p:sldLayoutId id="2147484989" r:id="rId256"/>
    <p:sldLayoutId id="2147484990" r:id="rId257"/>
    <p:sldLayoutId id="2147484991" r:id="rId258"/>
    <p:sldLayoutId id="2147484992" r:id="rId259"/>
    <p:sldLayoutId id="2147484993" r:id="rId260"/>
    <p:sldLayoutId id="2147484994" r:id="rId261"/>
    <p:sldLayoutId id="2147484995" r:id="rId262"/>
    <p:sldLayoutId id="2147484996" r:id="rId263"/>
    <p:sldLayoutId id="2147484997" r:id="rId264"/>
    <p:sldLayoutId id="2147484998" r:id="rId265"/>
    <p:sldLayoutId id="2147484999" r:id="rId266"/>
    <p:sldLayoutId id="2147485000" r:id="rId267"/>
    <p:sldLayoutId id="2147485001" r:id="rId268"/>
    <p:sldLayoutId id="2147485002" r:id="rId269"/>
    <p:sldLayoutId id="2147485003" r:id="rId270"/>
    <p:sldLayoutId id="2147485004" r:id="rId271"/>
    <p:sldLayoutId id="2147485005" r:id="rId272"/>
    <p:sldLayoutId id="2147485006" r:id="rId273"/>
    <p:sldLayoutId id="2147485007" r:id="rId274"/>
    <p:sldLayoutId id="2147485008" r:id="rId275"/>
    <p:sldLayoutId id="2147485009" r:id="rId276"/>
    <p:sldLayoutId id="2147485010" r:id="rId277"/>
    <p:sldLayoutId id="2147485011" r:id="rId278"/>
    <p:sldLayoutId id="2147485012" r:id="rId279"/>
    <p:sldLayoutId id="2147485013" r:id="rId280"/>
    <p:sldLayoutId id="2147485014" r:id="rId281"/>
    <p:sldLayoutId id="2147485015" r:id="rId282"/>
    <p:sldLayoutId id="2147485016" r:id="rId283"/>
    <p:sldLayoutId id="2147485017" r:id="rId284"/>
    <p:sldLayoutId id="2147485018" r:id="rId285"/>
    <p:sldLayoutId id="2147485019" r:id="rId286"/>
    <p:sldLayoutId id="2147485020" r:id="rId287"/>
    <p:sldLayoutId id="2147485021" r:id="rId288"/>
    <p:sldLayoutId id="2147485022" r:id="rId289"/>
    <p:sldLayoutId id="2147485023" r:id="rId290"/>
    <p:sldLayoutId id="2147485024" r:id="rId291"/>
    <p:sldLayoutId id="2147485025" r:id="rId292"/>
    <p:sldLayoutId id="2147485026" r:id="rId293"/>
    <p:sldLayoutId id="2147485027" r:id="rId294"/>
    <p:sldLayoutId id="2147485028" r:id="rId295"/>
    <p:sldLayoutId id="2147485029" r:id="rId296"/>
    <p:sldLayoutId id="2147485030" r:id="rId297"/>
    <p:sldLayoutId id="2147485031" r:id="rId298"/>
    <p:sldLayoutId id="2147485032" r:id="rId299"/>
    <p:sldLayoutId id="2147485033" r:id="rId300"/>
    <p:sldLayoutId id="2147485034" r:id="rId301"/>
    <p:sldLayoutId id="2147485035" r:id="rId302"/>
    <p:sldLayoutId id="2147485036" r:id="rId303"/>
    <p:sldLayoutId id="2147485037" r:id="rId304"/>
    <p:sldLayoutId id="2147485038" r:id="rId305"/>
    <p:sldLayoutId id="2147485039" r:id="rId306"/>
    <p:sldLayoutId id="2147485040" r:id="rId307"/>
    <p:sldLayoutId id="2147485041" r:id="rId308"/>
    <p:sldLayoutId id="2147485042" r:id="rId309"/>
    <p:sldLayoutId id="2147485043" r:id="rId310"/>
    <p:sldLayoutId id="2147485044" r:id="rId311"/>
    <p:sldLayoutId id="2147485045" r:id="rId312"/>
    <p:sldLayoutId id="2147485046" r:id="rId313"/>
    <p:sldLayoutId id="2147485047" r:id="rId314"/>
    <p:sldLayoutId id="2147485048" r:id="rId315"/>
    <p:sldLayoutId id="2147485049" r:id="rId316"/>
    <p:sldLayoutId id="2147485050" r:id="rId317"/>
    <p:sldLayoutId id="2147485051" r:id="rId318"/>
    <p:sldLayoutId id="2147485052" r:id="rId319"/>
    <p:sldLayoutId id="2147485053" r:id="rId320"/>
    <p:sldLayoutId id="2147485054" r:id="rId321"/>
    <p:sldLayoutId id="2147485055" r:id="rId322"/>
    <p:sldLayoutId id="2147485056" r:id="rId323"/>
    <p:sldLayoutId id="2147485057" r:id="rId324"/>
    <p:sldLayoutId id="2147485058" r:id="rId325"/>
    <p:sldLayoutId id="2147485059" r:id="rId326"/>
    <p:sldLayoutId id="2147485060" r:id="rId327"/>
    <p:sldLayoutId id="2147485061" r:id="rId328"/>
    <p:sldLayoutId id="2147485062" r:id="rId329"/>
    <p:sldLayoutId id="2147485063" r:id="rId330"/>
    <p:sldLayoutId id="2147485064" r:id="rId331"/>
    <p:sldLayoutId id="2147485065" r:id="rId332"/>
    <p:sldLayoutId id="2147485066" r:id="rId333"/>
    <p:sldLayoutId id="2147485067" r:id="rId334"/>
    <p:sldLayoutId id="2147485068" r:id="rId335"/>
    <p:sldLayoutId id="2147485069" r:id="rId336"/>
    <p:sldLayoutId id="2147485070" r:id="rId337"/>
    <p:sldLayoutId id="2147485071" r:id="rId338"/>
    <p:sldLayoutId id="2147485072" r:id="rId339"/>
    <p:sldLayoutId id="2147485073" r:id="rId340"/>
    <p:sldLayoutId id="2147485074" r:id="rId341"/>
    <p:sldLayoutId id="2147485075" r:id="rId342"/>
    <p:sldLayoutId id="2147485076" r:id="rId343"/>
    <p:sldLayoutId id="2147485077" r:id="rId344"/>
    <p:sldLayoutId id="2147485078" r:id="rId345"/>
    <p:sldLayoutId id="2147485079" r:id="rId346"/>
    <p:sldLayoutId id="2147485080" r:id="rId347"/>
    <p:sldLayoutId id="2147485081" r:id="rId348"/>
    <p:sldLayoutId id="2147485082" r:id="rId349"/>
    <p:sldLayoutId id="2147485083" r:id="rId350"/>
    <p:sldLayoutId id="2147485084" r:id="rId351"/>
    <p:sldLayoutId id="2147485085" r:id="rId352"/>
    <p:sldLayoutId id="2147485086" r:id="rId353"/>
    <p:sldLayoutId id="2147485087" r:id="rId354"/>
    <p:sldLayoutId id="2147485088" r:id="rId355"/>
    <p:sldLayoutId id="2147485089" r:id="rId356"/>
    <p:sldLayoutId id="2147485090" r:id="rId357"/>
    <p:sldLayoutId id="2147485091" r:id="rId358"/>
    <p:sldLayoutId id="2147485092" r:id="rId359"/>
    <p:sldLayoutId id="2147485093" r:id="rId360"/>
    <p:sldLayoutId id="2147485094" r:id="rId361"/>
    <p:sldLayoutId id="2147485095" r:id="rId362"/>
    <p:sldLayoutId id="2147485096" r:id="rId363"/>
    <p:sldLayoutId id="2147485097" r:id="rId364"/>
    <p:sldLayoutId id="2147485098" r:id="rId365"/>
    <p:sldLayoutId id="2147485099" r:id="rId366"/>
    <p:sldLayoutId id="2147485100" r:id="rId367"/>
    <p:sldLayoutId id="2147485101" r:id="rId368"/>
    <p:sldLayoutId id="2147485102" r:id="rId369"/>
    <p:sldLayoutId id="2147485103" r:id="rId370"/>
    <p:sldLayoutId id="2147485104" r:id="rId371"/>
    <p:sldLayoutId id="2147485105" r:id="rId372"/>
    <p:sldLayoutId id="2147485106" r:id="rId373"/>
    <p:sldLayoutId id="2147485107" r:id="rId374"/>
    <p:sldLayoutId id="2147485108" r:id="rId375"/>
    <p:sldLayoutId id="2147485109" r:id="rId376"/>
    <p:sldLayoutId id="2147485110" r:id="rId377"/>
    <p:sldLayoutId id="2147485111" r:id="rId378"/>
    <p:sldLayoutId id="2147485112" r:id="rId379"/>
    <p:sldLayoutId id="2147485113" r:id="rId380"/>
    <p:sldLayoutId id="2147485114" r:id="rId381"/>
    <p:sldLayoutId id="2147485115" r:id="rId382"/>
    <p:sldLayoutId id="2147485116" r:id="rId383"/>
    <p:sldLayoutId id="2147485117" r:id="rId384"/>
    <p:sldLayoutId id="2147485118" r:id="rId385"/>
    <p:sldLayoutId id="2147485119" r:id="rId386"/>
    <p:sldLayoutId id="2147485120" r:id="rId387"/>
    <p:sldLayoutId id="2147485121" r:id="rId388"/>
    <p:sldLayoutId id="2147485122" r:id="rId389"/>
    <p:sldLayoutId id="2147485123" r:id="rId390"/>
    <p:sldLayoutId id="2147485124" r:id="rId391"/>
    <p:sldLayoutId id="2147485125" r:id="rId392"/>
    <p:sldLayoutId id="2147485126" r:id="rId393"/>
    <p:sldLayoutId id="2147485127" r:id="rId394"/>
    <p:sldLayoutId id="2147485128" r:id="rId395"/>
    <p:sldLayoutId id="2147485129" r:id="rId396"/>
    <p:sldLayoutId id="2147485130" r:id="rId397"/>
    <p:sldLayoutId id="2147485131" r:id="rId398"/>
    <p:sldLayoutId id="2147485132" r:id="rId399"/>
    <p:sldLayoutId id="2147485133" r:id="rId400"/>
    <p:sldLayoutId id="2147485134" r:id="rId401"/>
    <p:sldLayoutId id="2147485135" r:id="rId402"/>
    <p:sldLayoutId id="2147485136" r:id="rId403"/>
    <p:sldLayoutId id="2147485137" r:id="rId404"/>
    <p:sldLayoutId id="2147485138" r:id="rId405"/>
    <p:sldLayoutId id="2147485139" r:id="rId406"/>
    <p:sldLayoutId id="2147485140" r:id="rId407"/>
    <p:sldLayoutId id="2147485141" r:id="rId408"/>
    <p:sldLayoutId id="2147485142" r:id="rId409"/>
    <p:sldLayoutId id="2147485143" r:id="rId410"/>
    <p:sldLayoutId id="2147485144" r:id="rId411"/>
    <p:sldLayoutId id="2147485145" r:id="rId412"/>
    <p:sldLayoutId id="2147485146" r:id="rId413"/>
    <p:sldLayoutId id="2147485147" r:id="rId414"/>
    <p:sldLayoutId id="2147485148" r:id="rId415"/>
    <p:sldLayoutId id="2147485149" r:id="rId416"/>
    <p:sldLayoutId id="2147485150" r:id="rId417"/>
    <p:sldLayoutId id="2147485151" r:id="rId418"/>
    <p:sldLayoutId id="2147485152" r:id="rId419"/>
    <p:sldLayoutId id="2147485153" r:id="rId420"/>
    <p:sldLayoutId id="2147485154" r:id="rId421"/>
    <p:sldLayoutId id="2147485155" r:id="rId422"/>
    <p:sldLayoutId id="2147485156" r:id="rId423"/>
    <p:sldLayoutId id="2147485157" r:id="rId424"/>
    <p:sldLayoutId id="2147485158" r:id="rId425"/>
    <p:sldLayoutId id="2147485159" r:id="rId426"/>
    <p:sldLayoutId id="2147485160" r:id="rId427"/>
    <p:sldLayoutId id="2147485161" r:id="rId428"/>
    <p:sldLayoutId id="2147485162" r:id="rId429"/>
    <p:sldLayoutId id="2147485163" r:id="rId430"/>
    <p:sldLayoutId id="2147485164" r:id="rId431"/>
    <p:sldLayoutId id="2147485165" r:id="rId432"/>
    <p:sldLayoutId id="2147485166" r:id="rId433"/>
    <p:sldLayoutId id="2147485167" r:id="rId434"/>
    <p:sldLayoutId id="2147485168" r:id="rId435"/>
    <p:sldLayoutId id="2147485169" r:id="rId436"/>
    <p:sldLayoutId id="2147485170" r:id="rId437"/>
    <p:sldLayoutId id="2147485171" r:id="rId438"/>
    <p:sldLayoutId id="2147485172" r:id="rId439"/>
    <p:sldLayoutId id="2147485173" r:id="rId440"/>
    <p:sldLayoutId id="2147485174" r:id="rId441"/>
    <p:sldLayoutId id="2147485175" r:id="rId442"/>
    <p:sldLayoutId id="2147485176" r:id="rId443"/>
    <p:sldLayoutId id="2147485177" r:id="rId444"/>
    <p:sldLayoutId id="2147485178" r:id="rId445"/>
    <p:sldLayoutId id="2147485179" r:id="rId446"/>
    <p:sldLayoutId id="2147485180" r:id="rId447"/>
    <p:sldLayoutId id="2147485181" r:id="rId448"/>
    <p:sldLayoutId id="2147485182" r:id="rId449"/>
    <p:sldLayoutId id="2147485183" r:id="rId450"/>
    <p:sldLayoutId id="2147485184" r:id="rId451"/>
    <p:sldLayoutId id="2147485185" r:id="rId452"/>
    <p:sldLayoutId id="2147485186" r:id="rId453"/>
    <p:sldLayoutId id="2147485187" r:id="rId454"/>
    <p:sldLayoutId id="2147485188" r:id="rId455"/>
    <p:sldLayoutId id="2147485189" r:id="rId456"/>
    <p:sldLayoutId id="2147485190" r:id="rId457"/>
    <p:sldLayoutId id="2147485191" r:id="rId458"/>
    <p:sldLayoutId id="2147485192" r:id="rId459"/>
    <p:sldLayoutId id="2147485193" r:id="rId460"/>
    <p:sldLayoutId id="2147485194" r:id="rId461"/>
    <p:sldLayoutId id="2147485195" r:id="rId462"/>
    <p:sldLayoutId id="2147485196" r:id="rId463"/>
    <p:sldLayoutId id="2147485197" r:id="rId464"/>
    <p:sldLayoutId id="2147485198" r:id="rId465"/>
    <p:sldLayoutId id="2147485199" r:id="rId466"/>
    <p:sldLayoutId id="2147485200" r:id="rId467"/>
    <p:sldLayoutId id="2147485201" r:id="rId468"/>
    <p:sldLayoutId id="2147485202" r:id="rId469"/>
    <p:sldLayoutId id="2147485203" r:id="rId470"/>
    <p:sldLayoutId id="2147485204" r:id="rId471"/>
    <p:sldLayoutId id="2147485205" r:id="rId472"/>
    <p:sldLayoutId id="2147485206" r:id="rId473"/>
    <p:sldLayoutId id="2147485207" r:id="rId474"/>
    <p:sldLayoutId id="2147485208" r:id="rId475"/>
    <p:sldLayoutId id="2147485209" r:id="rId476"/>
    <p:sldLayoutId id="2147485210" r:id="rId477"/>
    <p:sldLayoutId id="2147485211" r:id="rId478"/>
    <p:sldLayoutId id="2147485212" r:id="rId479"/>
    <p:sldLayoutId id="2147485213" r:id="rId480"/>
    <p:sldLayoutId id="2147485214" r:id="rId481"/>
    <p:sldLayoutId id="2147485215" r:id="rId482"/>
    <p:sldLayoutId id="2147485216" r:id="rId483"/>
    <p:sldLayoutId id="2147485217" r:id="rId484"/>
    <p:sldLayoutId id="2147485218" r:id="rId485"/>
    <p:sldLayoutId id="2147485219" r:id="rId486"/>
    <p:sldLayoutId id="2147485220" r:id="rId487"/>
    <p:sldLayoutId id="2147485221" r:id="rId488"/>
    <p:sldLayoutId id="2147485222" r:id="rId489"/>
    <p:sldLayoutId id="2147485223" r:id="rId490"/>
    <p:sldLayoutId id="2147485224" r:id="rId491"/>
    <p:sldLayoutId id="2147485225" r:id="rId492"/>
    <p:sldLayoutId id="2147485226" r:id="rId493"/>
    <p:sldLayoutId id="2147485227" r:id="rId494"/>
    <p:sldLayoutId id="2147485228" r:id="rId495"/>
    <p:sldLayoutId id="2147485229" r:id="rId496"/>
    <p:sldLayoutId id="2147485230" r:id="rId497"/>
    <p:sldLayoutId id="2147485231" r:id="rId498"/>
    <p:sldLayoutId id="2147485232" r:id="rId499"/>
    <p:sldLayoutId id="2147485233" r:id="rId500"/>
    <p:sldLayoutId id="2147485234" r:id="rId501"/>
    <p:sldLayoutId id="2147485235" r:id="rId502"/>
    <p:sldLayoutId id="2147485236" r:id="rId503"/>
    <p:sldLayoutId id="2147485237" r:id="rId504"/>
    <p:sldLayoutId id="2147485238" r:id="rId505"/>
    <p:sldLayoutId id="2147485239" r:id="rId506"/>
    <p:sldLayoutId id="2147485240" r:id="rId507"/>
    <p:sldLayoutId id="2147485241" r:id="rId508"/>
    <p:sldLayoutId id="2147485242" r:id="rId509"/>
    <p:sldLayoutId id="2147485243" r:id="rId510"/>
    <p:sldLayoutId id="2147485244" r:id="rId511"/>
    <p:sldLayoutId id="2147485245" r:id="rId512"/>
    <p:sldLayoutId id="2147485246" r:id="rId513"/>
    <p:sldLayoutId id="2147485247" r:id="rId514"/>
    <p:sldLayoutId id="2147485248" r:id="rId515"/>
    <p:sldLayoutId id="2147485249" r:id="rId516"/>
    <p:sldLayoutId id="2147485250" r:id="rId517"/>
    <p:sldLayoutId id="2147485251" r:id="rId518"/>
    <p:sldLayoutId id="2147485252" r:id="rId519"/>
    <p:sldLayoutId id="2147485253" r:id="rId520"/>
    <p:sldLayoutId id="2147485254" r:id="rId521"/>
    <p:sldLayoutId id="2147485255" r:id="rId522"/>
    <p:sldLayoutId id="2147485256" r:id="rId523"/>
    <p:sldLayoutId id="2147485257" r:id="rId524"/>
    <p:sldLayoutId id="2147485258" r:id="rId525"/>
    <p:sldLayoutId id="2147485259" r:id="rId526"/>
    <p:sldLayoutId id="2147485260" r:id="rId527"/>
    <p:sldLayoutId id="2147485261" r:id="rId528"/>
    <p:sldLayoutId id="2147485262" r:id="rId529"/>
    <p:sldLayoutId id="2147485263" r:id="rId530"/>
    <p:sldLayoutId id="2147485264" r:id="rId531"/>
    <p:sldLayoutId id="2147485265" r:id="rId532"/>
    <p:sldLayoutId id="2147485266" r:id="rId533"/>
    <p:sldLayoutId id="2147485267" r:id="rId534"/>
    <p:sldLayoutId id="2147485268" r:id="rId535"/>
    <p:sldLayoutId id="2147485269" r:id="rId536"/>
    <p:sldLayoutId id="2147485270" r:id="rId537"/>
    <p:sldLayoutId id="2147485271" r:id="rId538"/>
    <p:sldLayoutId id="2147485272" r:id="rId539"/>
    <p:sldLayoutId id="2147485273" r:id="rId540"/>
    <p:sldLayoutId id="2147485274" r:id="rId541"/>
    <p:sldLayoutId id="2147485275" r:id="rId542"/>
    <p:sldLayoutId id="2147485276" r:id="rId543"/>
    <p:sldLayoutId id="2147485277" r:id="rId544"/>
    <p:sldLayoutId id="2147485278" r:id="rId545"/>
    <p:sldLayoutId id="2147485279" r:id="rId546"/>
    <p:sldLayoutId id="2147485280" r:id="rId547"/>
    <p:sldLayoutId id="2147485281" r:id="rId54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3.xml"/><Relationship Id="rId4" Type="http://schemas.openxmlformats.org/officeDocument/2006/relationships/image" Target="../media/image12.wmf"/></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png"/><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5.png"/><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31.png"/><Relationship Id="rId5" Type="http://schemas.openxmlformats.org/officeDocument/2006/relationships/oleObject" Target="../embeddings/oleObject1.bin"/><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32.pn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13.xml"/><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png"/><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png"/><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png"/><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image" Target="../media/image13.jpeg"/><Relationship Id="rId1" Type="http://schemas.openxmlformats.org/officeDocument/2006/relationships/slideLayout" Target="../slideLayouts/slideLayout1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1.xml"/><Relationship Id="rId7" Type="http://schemas.openxmlformats.org/officeDocument/2006/relationships/image" Target="../media/image23.pn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5.jpeg"/><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 Id="rId4" Type="http://schemas.openxmlformats.org/officeDocument/2006/relationships/image" Target="../media/image29.jpe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2.xml"/><Relationship Id="rId7" Type="http://schemas.openxmlformats.org/officeDocument/2006/relationships/image" Target="../media/image23.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noChangeAspect="1"/>
          </p:cNvGrpSpPr>
          <p:nvPr/>
        </p:nvGrpSpPr>
        <p:grpSpPr bwMode="auto">
          <a:xfrm>
            <a:off x="6172675" y="3016905"/>
            <a:ext cx="5642394" cy="3371903"/>
            <a:chOff x="0" y="0"/>
            <a:chExt cx="5460" cy="3810"/>
          </a:xfrm>
        </p:grpSpPr>
        <p:sp>
          <p:nvSpPr>
            <p:cNvPr id="5" name="AutoShape 3"/>
            <p:cNvSpPr>
              <a:spLocks noChangeAspect="1" noChangeArrowheads="1"/>
            </p:cNvSpPr>
            <p:nvPr/>
          </p:nvSpPr>
          <p:spPr bwMode="auto">
            <a:xfrm>
              <a:off x="0" y="0"/>
              <a:ext cx="5460" cy="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 typeface="Wingdings 3" panose="05040102010807070707" pitchFamily="18" charset="2"/>
                <a:buNone/>
              </a:pPr>
              <a:endParaRPr lang="en-US" altLang="en-US" sz="1798">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6" name="Freeform 4"/>
            <p:cNvSpPr>
              <a:spLocks/>
            </p:cNvSpPr>
            <p:nvPr/>
          </p:nvSpPr>
          <p:spPr bwMode="auto">
            <a:xfrm>
              <a:off x="1120" y="906"/>
              <a:ext cx="3220" cy="1998"/>
            </a:xfrm>
            <a:custGeom>
              <a:avLst/>
              <a:gdLst>
                <a:gd name="T0" fmla="*/ 648 w 3220"/>
                <a:gd name="T1" fmla="*/ 48 h 1998"/>
                <a:gd name="T2" fmla="*/ 807 w 3220"/>
                <a:gd name="T3" fmla="*/ 100 h 1998"/>
                <a:gd name="T4" fmla="*/ 952 w 3220"/>
                <a:gd name="T5" fmla="*/ 104 h 1998"/>
                <a:gd name="T6" fmla="*/ 1091 w 3220"/>
                <a:gd name="T7" fmla="*/ 88 h 1998"/>
                <a:gd name="T8" fmla="*/ 1219 w 3220"/>
                <a:gd name="T9" fmla="*/ 68 h 1998"/>
                <a:gd name="T10" fmla="*/ 1339 w 3220"/>
                <a:gd name="T11" fmla="*/ 64 h 1998"/>
                <a:gd name="T12" fmla="*/ 1452 w 3220"/>
                <a:gd name="T13" fmla="*/ 96 h 1998"/>
                <a:gd name="T14" fmla="*/ 1560 w 3220"/>
                <a:gd name="T15" fmla="*/ 187 h 1998"/>
                <a:gd name="T16" fmla="*/ 1665 w 3220"/>
                <a:gd name="T17" fmla="*/ 195 h 1998"/>
                <a:gd name="T18" fmla="*/ 1759 w 3220"/>
                <a:gd name="T19" fmla="*/ 100 h 1998"/>
                <a:gd name="T20" fmla="*/ 1842 w 3220"/>
                <a:gd name="T21" fmla="*/ 44 h 1998"/>
                <a:gd name="T22" fmla="*/ 1918 w 3220"/>
                <a:gd name="T23" fmla="*/ 20 h 1998"/>
                <a:gd name="T24" fmla="*/ 1984 w 3220"/>
                <a:gd name="T25" fmla="*/ 16 h 1998"/>
                <a:gd name="T26" fmla="*/ 2049 w 3220"/>
                <a:gd name="T27" fmla="*/ 32 h 1998"/>
                <a:gd name="T28" fmla="*/ 2114 w 3220"/>
                <a:gd name="T29" fmla="*/ 52 h 1998"/>
                <a:gd name="T30" fmla="*/ 2188 w 3220"/>
                <a:gd name="T31" fmla="*/ 72 h 1998"/>
                <a:gd name="T32" fmla="*/ 2271 w 3220"/>
                <a:gd name="T33" fmla="*/ 92 h 1998"/>
                <a:gd name="T34" fmla="*/ 2365 w 3220"/>
                <a:gd name="T35" fmla="*/ 96 h 1998"/>
                <a:gd name="T36" fmla="*/ 2475 w 3220"/>
                <a:gd name="T37" fmla="*/ 88 h 1998"/>
                <a:gd name="T38" fmla="*/ 2600 w 3220"/>
                <a:gd name="T39" fmla="*/ 56 h 1998"/>
                <a:gd name="T40" fmla="*/ 2680 w 3220"/>
                <a:gd name="T41" fmla="*/ 68 h 1998"/>
                <a:gd name="T42" fmla="*/ 2714 w 3220"/>
                <a:gd name="T43" fmla="*/ 159 h 1998"/>
                <a:gd name="T44" fmla="*/ 2762 w 3220"/>
                <a:gd name="T45" fmla="*/ 251 h 1998"/>
                <a:gd name="T46" fmla="*/ 2811 w 3220"/>
                <a:gd name="T47" fmla="*/ 315 h 1998"/>
                <a:gd name="T48" fmla="*/ 3220 w 3220"/>
                <a:gd name="T49" fmla="*/ 1903 h 1998"/>
                <a:gd name="T50" fmla="*/ 1819 w 3220"/>
                <a:gd name="T51" fmla="*/ 1907 h 1998"/>
                <a:gd name="T52" fmla="*/ 1842 w 3220"/>
                <a:gd name="T53" fmla="*/ 1934 h 1998"/>
                <a:gd name="T54" fmla="*/ 1862 w 3220"/>
                <a:gd name="T55" fmla="*/ 1966 h 1998"/>
                <a:gd name="T56" fmla="*/ 1850 w 3220"/>
                <a:gd name="T57" fmla="*/ 1994 h 1998"/>
                <a:gd name="T58" fmla="*/ 1776 w 3220"/>
                <a:gd name="T59" fmla="*/ 1998 h 1998"/>
                <a:gd name="T60" fmla="*/ 1643 w 3220"/>
                <a:gd name="T61" fmla="*/ 1998 h 1998"/>
                <a:gd name="T62" fmla="*/ 1501 w 3220"/>
                <a:gd name="T63" fmla="*/ 1998 h 1998"/>
                <a:gd name="T64" fmla="*/ 1404 w 3220"/>
                <a:gd name="T65" fmla="*/ 1998 h 1998"/>
                <a:gd name="T66" fmla="*/ 1356 w 3220"/>
                <a:gd name="T67" fmla="*/ 1994 h 1998"/>
                <a:gd name="T68" fmla="*/ 1336 w 3220"/>
                <a:gd name="T69" fmla="*/ 1966 h 1998"/>
                <a:gd name="T70" fmla="*/ 1353 w 3220"/>
                <a:gd name="T71" fmla="*/ 1934 h 1998"/>
                <a:gd name="T72" fmla="*/ 1376 w 3220"/>
                <a:gd name="T73" fmla="*/ 1907 h 1998"/>
                <a:gd name="T74" fmla="*/ 0 w 3220"/>
                <a:gd name="T75" fmla="*/ 1903 h 1998"/>
                <a:gd name="T76" fmla="*/ 375 w 3220"/>
                <a:gd name="T77" fmla="*/ 299 h 1998"/>
                <a:gd name="T78" fmla="*/ 421 w 3220"/>
                <a:gd name="T79" fmla="*/ 255 h 1998"/>
                <a:gd name="T80" fmla="*/ 463 w 3220"/>
                <a:gd name="T81" fmla="*/ 191 h 1998"/>
                <a:gd name="T82" fmla="*/ 495 w 3220"/>
                <a:gd name="T83" fmla="*/ 116 h 1998"/>
                <a:gd name="T84" fmla="*/ 549 w 3220"/>
                <a:gd name="T85" fmla="*/ 84 h 19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20"/>
                <a:gd name="T130" fmla="*/ 0 h 1998"/>
                <a:gd name="T131" fmla="*/ 3220 w 3220"/>
                <a:gd name="T132" fmla="*/ 1998 h 199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20" h="1998">
                  <a:moveTo>
                    <a:pt x="563" y="0"/>
                  </a:moveTo>
                  <a:lnTo>
                    <a:pt x="648" y="48"/>
                  </a:lnTo>
                  <a:lnTo>
                    <a:pt x="728" y="80"/>
                  </a:lnTo>
                  <a:lnTo>
                    <a:pt x="807" y="100"/>
                  </a:lnTo>
                  <a:lnTo>
                    <a:pt x="881" y="108"/>
                  </a:lnTo>
                  <a:lnTo>
                    <a:pt x="952" y="104"/>
                  </a:lnTo>
                  <a:lnTo>
                    <a:pt x="1023" y="100"/>
                  </a:lnTo>
                  <a:lnTo>
                    <a:pt x="1091" y="88"/>
                  </a:lnTo>
                  <a:lnTo>
                    <a:pt x="1157" y="76"/>
                  </a:lnTo>
                  <a:lnTo>
                    <a:pt x="1219" y="68"/>
                  </a:lnTo>
                  <a:lnTo>
                    <a:pt x="1279" y="64"/>
                  </a:lnTo>
                  <a:lnTo>
                    <a:pt x="1339" y="64"/>
                  </a:lnTo>
                  <a:lnTo>
                    <a:pt x="1395" y="76"/>
                  </a:lnTo>
                  <a:lnTo>
                    <a:pt x="1452" y="96"/>
                  </a:lnTo>
                  <a:lnTo>
                    <a:pt x="1506" y="131"/>
                  </a:lnTo>
                  <a:lnTo>
                    <a:pt x="1560" y="187"/>
                  </a:lnTo>
                  <a:lnTo>
                    <a:pt x="1611" y="259"/>
                  </a:lnTo>
                  <a:lnTo>
                    <a:pt x="1665" y="195"/>
                  </a:lnTo>
                  <a:lnTo>
                    <a:pt x="1714" y="139"/>
                  </a:lnTo>
                  <a:lnTo>
                    <a:pt x="1759" y="100"/>
                  </a:lnTo>
                  <a:lnTo>
                    <a:pt x="1802" y="64"/>
                  </a:lnTo>
                  <a:lnTo>
                    <a:pt x="1842" y="44"/>
                  </a:lnTo>
                  <a:lnTo>
                    <a:pt x="1881" y="28"/>
                  </a:lnTo>
                  <a:lnTo>
                    <a:pt x="1918" y="20"/>
                  </a:lnTo>
                  <a:lnTo>
                    <a:pt x="1952" y="16"/>
                  </a:lnTo>
                  <a:lnTo>
                    <a:pt x="1984" y="16"/>
                  </a:lnTo>
                  <a:lnTo>
                    <a:pt x="2015" y="24"/>
                  </a:lnTo>
                  <a:lnTo>
                    <a:pt x="2049" y="32"/>
                  </a:lnTo>
                  <a:lnTo>
                    <a:pt x="2080" y="40"/>
                  </a:lnTo>
                  <a:lnTo>
                    <a:pt x="2114" y="52"/>
                  </a:lnTo>
                  <a:lnTo>
                    <a:pt x="2151" y="64"/>
                  </a:lnTo>
                  <a:lnTo>
                    <a:pt x="2188" y="72"/>
                  </a:lnTo>
                  <a:lnTo>
                    <a:pt x="2228" y="84"/>
                  </a:lnTo>
                  <a:lnTo>
                    <a:pt x="2271" y="92"/>
                  </a:lnTo>
                  <a:lnTo>
                    <a:pt x="2316" y="96"/>
                  </a:lnTo>
                  <a:lnTo>
                    <a:pt x="2365" y="96"/>
                  </a:lnTo>
                  <a:lnTo>
                    <a:pt x="2419" y="96"/>
                  </a:lnTo>
                  <a:lnTo>
                    <a:pt x="2475" y="88"/>
                  </a:lnTo>
                  <a:lnTo>
                    <a:pt x="2535" y="76"/>
                  </a:lnTo>
                  <a:lnTo>
                    <a:pt x="2600" y="56"/>
                  </a:lnTo>
                  <a:lnTo>
                    <a:pt x="2671" y="32"/>
                  </a:lnTo>
                  <a:lnTo>
                    <a:pt x="2680" y="68"/>
                  </a:lnTo>
                  <a:lnTo>
                    <a:pt x="2697" y="112"/>
                  </a:lnTo>
                  <a:lnTo>
                    <a:pt x="2714" y="159"/>
                  </a:lnTo>
                  <a:lnTo>
                    <a:pt x="2737" y="207"/>
                  </a:lnTo>
                  <a:lnTo>
                    <a:pt x="2762" y="251"/>
                  </a:lnTo>
                  <a:lnTo>
                    <a:pt x="2788" y="291"/>
                  </a:lnTo>
                  <a:lnTo>
                    <a:pt x="2811" y="315"/>
                  </a:lnTo>
                  <a:lnTo>
                    <a:pt x="2836" y="326"/>
                  </a:lnTo>
                  <a:lnTo>
                    <a:pt x="3220" y="1903"/>
                  </a:lnTo>
                  <a:lnTo>
                    <a:pt x="1813" y="1903"/>
                  </a:lnTo>
                  <a:lnTo>
                    <a:pt x="1819" y="1907"/>
                  </a:lnTo>
                  <a:lnTo>
                    <a:pt x="1827" y="1918"/>
                  </a:lnTo>
                  <a:lnTo>
                    <a:pt x="1842" y="1934"/>
                  </a:lnTo>
                  <a:lnTo>
                    <a:pt x="1853" y="1950"/>
                  </a:lnTo>
                  <a:lnTo>
                    <a:pt x="1862" y="1966"/>
                  </a:lnTo>
                  <a:lnTo>
                    <a:pt x="1862" y="1982"/>
                  </a:lnTo>
                  <a:lnTo>
                    <a:pt x="1850" y="1994"/>
                  </a:lnTo>
                  <a:lnTo>
                    <a:pt x="1822" y="1998"/>
                  </a:lnTo>
                  <a:lnTo>
                    <a:pt x="1776" y="1998"/>
                  </a:lnTo>
                  <a:lnTo>
                    <a:pt x="1714" y="1998"/>
                  </a:lnTo>
                  <a:lnTo>
                    <a:pt x="1643" y="1998"/>
                  </a:lnTo>
                  <a:lnTo>
                    <a:pt x="1569" y="1998"/>
                  </a:lnTo>
                  <a:lnTo>
                    <a:pt x="1501" y="1998"/>
                  </a:lnTo>
                  <a:lnTo>
                    <a:pt x="1444" y="1998"/>
                  </a:lnTo>
                  <a:lnTo>
                    <a:pt x="1404" y="1998"/>
                  </a:lnTo>
                  <a:lnTo>
                    <a:pt x="1390" y="1998"/>
                  </a:lnTo>
                  <a:lnTo>
                    <a:pt x="1356" y="1994"/>
                  </a:lnTo>
                  <a:lnTo>
                    <a:pt x="1339" y="1982"/>
                  </a:lnTo>
                  <a:lnTo>
                    <a:pt x="1336" y="1966"/>
                  </a:lnTo>
                  <a:lnTo>
                    <a:pt x="1341" y="1950"/>
                  </a:lnTo>
                  <a:lnTo>
                    <a:pt x="1353" y="1934"/>
                  </a:lnTo>
                  <a:lnTo>
                    <a:pt x="1367" y="1918"/>
                  </a:lnTo>
                  <a:lnTo>
                    <a:pt x="1376" y="1907"/>
                  </a:lnTo>
                  <a:lnTo>
                    <a:pt x="1381" y="1903"/>
                  </a:lnTo>
                  <a:lnTo>
                    <a:pt x="0" y="1903"/>
                  </a:lnTo>
                  <a:lnTo>
                    <a:pt x="355" y="307"/>
                  </a:lnTo>
                  <a:lnTo>
                    <a:pt x="375" y="299"/>
                  </a:lnTo>
                  <a:lnTo>
                    <a:pt x="398" y="283"/>
                  </a:lnTo>
                  <a:lnTo>
                    <a:pt x="421" y="255"/>
                  </a:lnTo>
                  <a:lnTo>
                    <a:pt x="443" y="227"/>
                  </a:lnTo>
                  <a:lnTo>
                    <a:pt x="463" y="191"/>
                  </a:lnTo>
                  <a:lnTo>
                    <a:pt x="480" y="155"/>
                  </a:lnTo>
                  <a:lnTo>
                    <a:pt x="495" y="116"/>
                  </a:lnTo>
                  <a:lnTo>
                    <a:pt x="506" y="80"/>
                  </a:lnTo>
                  <a:lnTo>
                    <a:pt x="549" y="84"/>
                  </a:lnTo>
                  <a:lnTo>
                    <a:pt x="56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7" name="Freeform 5"/>
            <p:cNvSpPr>
              <a:spLocks/>
            </p:cNvSpPr>
            <p:nvPr/>
          </p:nvSpPr>
          <p:spPr bwMode="auto">
            <a:xfrm>
              <a:off x="1190" y="1121"/>
              <a:ext cx="401" cy="1512"/>
            </a:xfrm>
            <a:custGeom>
              <a:avLst/>
              <a:gdLst>
                <a:gd name="T0" fmla="*/ 315 w 401"/>
                <a:gd name="T1" fmla="*/ 111 h 1512"/>
                <a:gd name="T2" fmla="*/ 0 w 401"/>
                <a:gd name="T3" fmla="*/ 1512 h 1512"/>
                <a:gd name="T4" fmla="*/ 20 w 401"/>
                <a:gd name="T5" fmla="*/ 1496 h 1512"/>
                <a:gd name="T6" fmla="*/ 43 w 401"/>
                <a:gd name="T7" fmla="*/ 1473 h 1512"/>
                <a:gd name="T8" fmla="*/ 65 w 401"/>
                <a:gd name="T9" fmla="*/ 1441 h 1512"/>
                <a:gd name="T10" fmla="*/ 91 w 401"/>
                <a:gd name="T11" fmla="*/ 1409 h 1512"/>
                <a:gd name="T12" fmla="*/ 114 w 401"/>
                <a:gd name="T13" fmla="*/ 1373 h 1512"/>
                <a:gd name="T14" fmla="*/ 136 w 401"/>
                <a:gd name="T15" fmla="*/ 1341 h 1512"/>
                <a:gd name="T16" fmla="*/ 156 w 401"/>
                <a:gd name="T17" fmla="*/ 1305 h 1512"/>
                <a:gd name="T18" fmla="*/ 170 w 401"/>
                <a:gd name="T19" fmla="*/ 1274 h 1512"/>
                <a:gd name="T20" fmla="*/ 401 w 401"/>
                <a:gd name="T21" fmla="*/ 0 h 1512"/>
                <a:gd name="T22" fmla="*/ 395 w 401"/>
                <a:gd name="T23" fmla="*/ 12 h 1512"/>
                <a:gd name="T24" fmla="*/ 386 w 401"/>
                <a:gd name="T25" fmla="*/ 28 h 1512"/>
                <a:gd name="T26" fmla="*/ 375 w 401"/>
                <a:gd name="T27" fmla="*/ 44 h 1512"/>
                <a:gd name="T28" fmla="*/ 367 w 401"/>
                <a:gd name="T29" fmla="*/ 60 h 1512"/>
                <a:gd name="T30" fmla="*/ 352 w 401"/>
                <a:gd name="T31" fmla="*/ 76 h 1512"/>
                <a:gd name="T32" fmla="*/ 341 w 401"/>
                <a:gd name="T33" fmla="*/ 87 h 1512"/>
                <a:gd name="T34" fmla="*/ 330 w 401"/>
                <a:gd name="T35" fmla="*/ 99 h 1512"/>
                <a:gd name="T36" fmla="*/ 315 w 401"/>
                <a:gd name="T37" fmla="*/ 111 h 15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1"/>
                <a:gd name="T58" fmla="*/ 0 h 1512"/>
                <a:gd name="T59" fmla="*/ 401 w 401"/>
                <a:gd name="T60" fmla="*/ 1512 h 15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1" h="1512">
                  <a:moveTo>
                    <a:pt x="315" y="111"/>
                  </a:moveTo>
                  <a:lnTo>
                    <a:pt x="0" y="1512"/>
                  </a:lnTo>
                  <a:lnTo>
                    <a:pt x="20" y="1496"/>
                  </a:lnTo>
                  <a:lnTo>
                    <a:pt x="43" y="1473"/>
                  </a:lnTo>
                  <a:lnTo>
                    <a:pt x="65" y="1441"/>
                  </a:lnTo>
                  <a:lnTo>
                    <a:pt x="91" y="1409"/>
                  </a:lnTo>
                  <a:lnTo>
                    <a:pt x="114" y="1373"/>
                  </a:lnTo>
                  <a:lnTo>
                    <a:pt x="136" y="1341"/>
                  </a:lnTo>
                  <a:lnTo>
                    <a:pt x="156" y="1305"/>
                  </a:lnTo>
                  <a:lnTo>
                    <a:pt x="170" y="1274"/>
                  </a:lnTo>
                  <a:lnTo>
                    <a:pt x="401" y="0"/>
                  </a:lnTo>
                  <a:lnTo>
                    <a:pt x="395" y="12"/>
                  </a:lnTo>
                  <a:lnTo>
                    <a:pt x="386" y="28"/>
                  </a:lnTo>
                  <a:lnTo>
                    <a:pt x="375" y="44"/>
                  </a:lnTo>
                  <a:lnTo>
                    <a:pt x="367" y="60"/>
                  </a:lnTo>
                  <a:lnTo>
                    <a:pt x="352" y="76"/>
                  </a:lnTo>
                  <a:lnTo>
                    <a:pt x="341" y="87"/>
                  </a:lnTo>
                  <a:lnTo>
                    <a:pt x="330" y="99"/>
                  </a:lnTo>
                  <a:lnTo>
                    <a:pt x="315" y="111"/>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8" name="Freeform 6"/>
            <p:cNvSpPr>
              <a:spLocks/>
            </p:cNvSpPr>
            <p:nvPr/>
          </p:nvSpPr>
          <p:spPr bwMode="auto">
            <a:xfrm>
              <a:off x="1176" y="2527"/>
              <a:ext cx="1481" cy="199"/>
            </a:xfrm>
            <a:custGeom>
              <a:avLst/>
              <a:gdLst>
                <a:gd name="T0" fmla="*/ 11 w 1481"/>
                <a:gd name="T1" fmla="*/ 147 h 199"/>
                <a:gd name="T2" fmla="*/ 43 w 1481"/>
                <a:gd name="T3" fmla="*/ 115 h 199"/>
                <a:gd name="T4" fmla="*/ 77 w 1481"/>
                <a:gd name="T5" fmla="*/ 75 h 199"/>
                <a:gd name="T6" fmla="*/ 108 w 1481"/>
                <a:gd name="T7" fmla="*/ 40 h 199"/>
                <a:gd name="T8" fmla="*/ 273 w 1481"/>
                <a:gd name="T9" fmla="*/ 75 h 199"/>
                <a:gd name="T10" fmla="*/ 529 w 1481"/>
                <a:gd name="T11" fmla="*/ 123 h 199"/>
                <a:gd name="T12" fmla="*/ 728 w 1481"/>
                <a:gd name="T13" fmla="*/ 115 h 199"/>
                <a:gd name="T14" fmla="*/ 881 w 1481"/>
                <a:gd name="T15" fmla="*/ 79 h 199"/>
                <a:gd name="T16" fmla="*/ 1009 w 1481"/>
                <a:gd name="T17" fmla="*/ 36 h 199"/>
                <a:gd name="T18" fmla="*/ 1125 w 1481"/>
                <a:gd name="T19" fmla="*/ 4 h 199"/>
                <a:gd name="T20" fmla="*/ 1250 w 1481"/>
                <a:gd name="T21" fmla="*/ 8 h 199"/>
                <a:gd name="T22" fmla="*/ 1395 w 1481"/>
                <a:gd name="T23" fmla="*/ 67 h 199"/>
                <a:gd name="T24" fmla="*/ 1469 w 1481"/>
                <a:gd name="T25" fmla="*/ 131 h 199"/>
                <a:gd name="T26" fmla="*/ 1441 w 1481"/>
                <a:gd name="T27" fmla="*/ 151 h 199"/>
                <a:gd name="T28" fmla="*/ 1415 w 1481"/>
                <a:gd name="T29" fmla="*/ 175 h 199"/>
                <a:gd name="T30" fmla="*/ 1393 w 1481"/>
                <a:gd name="T31" fmla="*/ 191 h 199"/>
                <a:gd name="T32" fmla="*/ 1367 w 1481"/>
                <a:gd name="T33" fmla="*/ 175 h 199"/>
                <a:gd name="T34" fmla="*/ 1319 w 1481"/>
                <a:gd name="T35" fmla="*/ 139 h 199"/>
                <a:gd name="T36" fmla="*/ 1265 w 1481"/>
                <a:gd name="T37" fmla="*/ 115 h 199"/>
                <a:gd name="T38" fmla="*/ 1208 w 1481"/>
                <a:gd name="T39" fmla="*/ 103 h 199"/>
                <a:gd name="T40" fmla="*/ 1145 w 1481"/>
                <a:gd name="T41" fmla="*/ 99 h 199"/>
                <a:gd name="T42" fmla="*/ 1080 w 1481"/>
                <a:gd name="T43" fmla="*/ 103 h 199"/>
                <a:gd name="T44" fmla="*/ 1017 w 1481"/>
                <a:gd name="T45" fmla="*/ 123 h 199"/>
                <a:gd name="T46" fmla="*/ 955 w 1481"/>
                <a:gd name="T47" fmla="*/ 147 h 199"/>
                <a:gd name="T48" fmla="*/ 890 w 1481"/>
                <a:gd name="T49" fmla="*/ 163 h 199"/>
                <a:gd name="T50" fmla="*/ 782 w 1481"/>
                <a:gd name="T51" fmla="*/ 163 h 199"/>
                <a:gd name="T52" fmla="*/ 645 w 1481"/>
                <a:gd name="T53" fmla="*/ 163 h 199"/>
                <a:gd name="T54" fmla="*/ 495 w 1481"/>
                <a:gd name="T55" fmla="*/ 163 h 199"/>
                <a:gd name="T56" fmla="*/ 341 w 1481"/>
                <a:gd name="T57" fmla="*/ 159 h 199"/>
                <a:gd name="T58" fmla="*/ 202 w 1481"/>
                <a:gd name="T59" fmla="*/ 159 h 199"/>
                <a:gd name="T60" fmla="*/ 88 w 1481"/>
                <a:gd name="T61" fmla="*/ 159 h 199"/>
                <a:gd name="T62" fmla="*/ 17 w 1481"/>
                <a:gd name="T63" fmla="*/ 159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81"/>
                <a:gd name="T97" fmla="*/ 0 h 199"/>
                <a:gd name="T98" fmla="*/ 1481 w 1481"/>
                <a:gd name="T99" fmla="*/ 199 h 1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81" h="199">
                  <a:moveTo>
                    <a:pt x="0" y="159"/>
                  </a:moveTo>
                  <a:lnTo>
                    <a:pt x="11" y="147"/>
                  </a:lnTo>
                  <a:lnTo>
                    <a:pt x="26" y="135"/>
                  </a:lnTo>
                  <a:lnTo>
                    <a:pt x="43" y="115"/>
                  </a:lnTo>
                  <a:lnTo>
                    <a:pt x="60" y="95"/>
                  </a:lnTo>
                  <a:lnTo>
                    <a:pt x="77" y="75"/>
                  </a:lnTo>
                  <a:lnTo>
                    <a:pt x="94" y="55"/>
                  </a:lnTo>
                  <a:lnTo>
                    <a:pt x="108" y="40"/>
                  </a:lnTo>
                  <a:lnTo>
                    <a:pt x="117" y="28"/>
                  </a:lnTo>
                  <a:lnTo>
                    <a:pt x="273" y="75"/>
                  </a:lnTo>
                  <a:lnTo>
                    <a:pt x="409" y="107"/>
                  </a:lnTo>
                  <a:lnTo>
                    <a:pt x="529" y="123"/>
                  </a:lnTo>
                  <a:lnTo>
                    <a:pt x="634" y="123"/>
                  </a:lnTo>
                  <a:lnTo>
                    <a:pt x="728" y="115"/>
                  </a:lnTo>
                  <a:lnTo>
                    <a:pt x="810" y="99"/>
                  </a:lnTo>
                  <a:lnTo>
                    <a:pt x="881" y="79"/>
                  </a:lnTo>
                  <a:lnTo>
                    <a:pt x="949" y="55"/>
                  </a:lnTo>
                  <a:lnTo>
                    <a:pt x="1009" y="36"/>
                  </a:lnTo>
                  <a:lnTo>
                    <a:pt x="1069" y="16"/>
                  </a:lnTo>
                  <a:lnTo>
                    <a:pt x="1125" y="4"/>
                  </a:lnTo>
                  <a:lnTo>
                    <a:pt x="1185" y="0"/>
                  </a:lnTo>
                  <a:lnTo>
                    <a:pt x="1250" y="8"/>
                  </a:lnTo>
                  <a:lnTo>
                    <a:pt x="1319" y="28"/>
                  </a:lnTo>
                  <a:lnTo>
                    <a:pt x="1395" y="67"/>
                  </a:lnTo>
                  <a:lnTo>
                    <a:pt x="1481" y="123"/>
                  </a:lnTo>
                  <a:lnTo>
                    <a:pt x="1469" y="131"/>
                  </a:lnTo>
                  <a:lnTo>
                    <a:pt x="1455" y="143"/>
                  </a:lnTo>
                  <a:lnTo>
                    <a:pt x="1441" y="151"/>
                  </a:lnTo>
                  <a:lnTo>
                    <a:pt x="1427" y="163"/>
                  </a:lnTo>
                  <a:lnTo>
                    <a:pt x="1415" y="175"/>
                  </a:lnTo>
                  <a:lnTo>
                    <a:pt x="1404" y="183"/>
                  </a:lnTo>
                  <a:lnTo>
                    <a:pt x="1393" y="191"/>
                  </a:lnTo>
                  <a:lnTo>
                    <a:pt x="1387" y="199"/>
                  </a:lnTo>
                  <a:lnTo>
                    <a:pt x="1367" y="175"/>
                  </a:lnTo>
                  <a:lnTo>
                    <a:pt x="1344" y="155"/>
                  </a:lnTo>
                  <a:lnTo>
                    <a:pt x="1319" y="139"/>
                  </a:lnTo>
                  <a:lnTo>
                    <a:pt x="1293" y="127"/>
                  </a:lnTo>
                  <a:lnTo>
                    <a:pt x="1265" y="115"/>
                  </a:lnTo>
                  <a:lnTo>
                    <a:pt x="1236" y="107"/>
                  </a:lnTo>
                  <a:lnTo>
                    <a:pt x="1208" y="103"/>
                  </a:lnTo>
                  <a:lnTo>
                    <a:pt x="1177" y="99"/>
                  </a:lnTo>
                  <a:lnTo>
                    <a:pt x="1145" y="99"/>
                  </a:lnTo>
                  <a:lnTo>
                    <a:pt x="1114" y="99"/>
                  </a:lnTo>
                  <a:lnTo>
                    <a:pt x="1080" y="103"/>
                  </a:lnTo>
                  <a:lnTo>
                    <a:pt x="1049" y="111"/>
                  </a:lnTo>
                  <a:lnTo>
                    <a:pt x="1017" y="123"/>
                  </a:lnTo>
                  <a:lnTo>
                    <a:pt x="986" y="131"/>
                  </a:lnTo>
                  <a:lnTo>
                    <a:pt x="955" y="147"/>
                  </a:lnTo>
                  <a:lnTo>
                    <a:pt x="926" y="163"/>
                  </a:lnTo>
                  <a:lnTo>
                    <a:pt x="890" y="163"/>
                  </a:lnTo>
                  <a:lnTo>
                    <a:pt x="838" y="163"/>
                  </a:lnTo>
                  <a:lnTo>
                    <a:pt x="782" y="163"/>
                  </a:lnTo>
                  <a:lnTo>
                    <a:pt x="716" y="163"/>
                  </a:lnTo>
                  <a:lnTo>
                    <a:pt x="645" y="163"/>
                  </a:lnTo>
                  <a:lnTo>
                    <a:pt x="571" y="163"/>
                  </a:lnTo>
                  <a:lnTo>
                    <a:pt x="495" y="163"/>
                  </a:lnTo>
                  <a:lnTo>
                    <a:pt x="418" y="159"/>
                  </a:lnTo>
                  <a:lnTo>
                    <a:pt x="341" y="159"/>
                  </a:lnTo>
                  <a:lnTo>
                    <a:pt x="267" y="159"/>
                  </a:lnTo>
                  <a:lnTo>
                    <a:pt x="202" y="159"/>
                  </a:lnTo>
                  <a:lnTo>
                    <a:pt x="139" y="159"/>
                  </a:lnTo>
                  <a:lnTo>
                    <a:pt x="88" y="159"/>
                  </a:lnTo>
                  <a:lnTo>
                    <a:pt x="45" y="159"/>
                  </a:lnTo>
                  <a:lnTo>
                    <a:pt x="17" y="159"/>
                  </a:lnTo>
                  <a:lnTo>
                    <a:pt x="0" y="159"/>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9" name="Freeform 7"/>
            <p:cNvSpPr>
              <a:spLocks/>
            </p:cNvSpPr>
            <p:nvPr/>
          </p:nvSpPr>
          <p:spPr bwMode="auto">
            <a:xfrm>
              <a:off x="2739" y="2416"/>
              <a:ext cx="1475" cy="307"/>
            </a:xfrm>
            <a:custGeom>
              <a:avLst/>
              <a:gdLst>
                <a:gd name="T0" fmla="*/ 0 w 1475"/>
                <a:gd name="T1" fmla="*/ 227 h 307"/>
                <a:gd name="T2" fmla="*/ 96 w 1475"/>
                <a:gd name="T3" fmla="*/ 140 h 307"/>
                <a:gd name="T4" fmla="*/ 190 w 1475"/>
                <a:gd name="T5" fmla="*/ 76 h 307"/>
                <a:gd name="T6" fmla="*/ 284 w 1475"/>
                <a:gd name="T7" fmla="*/ 32 h 307"/>
                <a:gd name="T8" fmla="*/ 375 w 1475"/>
                <a:gd name="T9" fmla="*/ 8 h 307"/>
                <a:gd name="T10" fmla="*/ 466 w 1475"/>
                <a:gd name="T11" fmla="*/ 0 h 307"/>
                <a:gd name="T12" fmla="*/ 554 w 1475"/>
                <a:gd name="T13" fmla="*/ 4 h 307"/>
                <a:gd name="T14" fmla="*/ 642 w 1475"/>
                <a:gd name="T15" fmla="*/ 16 h 307"/>
                <a:gd name="T16" fmla="*/ 727 w 1475"/>
                <a:gd name="T17" fmla="*/ 36 h 307"/>
                <a:gd name="T18" fmla="*/ 809 w 1475"/>
                <a:gd name="T19" fmla="*/ 60 h 307"/>
                <a:gd name="T20" fmla="*/ 889 w 1475"/>
                <a:gd name="T21" fmla="*/ 84 h 307"/>
                <a:gd name="T22" fmla="*/ 969 w 1475"/>
                <a:gd name="T23" fmla="*/ 108 h 307"/>
                <a:gd name="T24" fmla="*/ 1043 w 1475"/>
                <a:gd name="T25" fmla="*/ 128 h 307"/>
                <a:gd name="T26" fmla="*/ 1116 w 1475"/>
                <a:gd name="T27" fmla="*/ 140 h 307"/>
                <a:gd name="T28" fmla="*/ 1185 w 1475"/>
                <a:gd name="T29" fmla="*/ 140 h 307"/>
                <a:gd name="T30" fmla="*/ 1253 w 1475"/>
                <a:gd name="T31" fmla="*/ 124 h 307"/>
                <a:gd name="T32" fmla="*/ 1315 w 1475"/>
                <a:gd name="T33" fmla="*/ 96 h 307"/>
                <a:gd name="T34" fmla="*/ 1330 w 1475"/>
                <a:gd name="T35" fmla="*/ 112 h 307"/>
                <a:gd name="T36" fmla="*/ 1344 w 1475"/>
                <a:gd name="T37" fmla="*/ 132 h 307"/>
                <a:gd name="T38" fmla="*/ 1361 w 1475"/>
                <a:gd name="T39" fmla="*/ 155 h 307"/>
                <a:gd name="T40" fmla="*/ 1384 w 1475"/>
                <a:gd name="T41" fmla="*/ 183 h 307"/>
                <a:gd name="T42" fmla="*/ 1403 w 1475"/>
                <a:gd name="T43" fmla="*/ 211 h 307"/>
                <a:gd name="T44" fmla="*/ 1426 w 1475"/>
                <a:gd name="T45" fmla="*/ 235 h 307"/>
                <a:gd name="T46" fmla="*/ 1449 w 1475"/>
                <a:gd name="T47" fmla="*/ 259 h 307"/>
                <a:gd name="T48" fmla="*/ 1475 w 1475"/>
                <a:gd name="T49" fmla="*/ 275 h 307"/>
                <a:gd name="T50" fmla="*/ 702 w 1475"/>
                <a:gd name="T51" fmla="*/ 275 h 307"/>
                <a:gd name="T52" fmla="*/ 684 w 1475"/>
                <a:gd name="T53" fmla="*/ 255 h 307"/>
                <a:gd name="T54" fmla="*/ 662 w 1475"/>
                <a:gd name="T55" fmla="*/ 235 h 307"/>
                <a:gd name="T56" fmla="*/ 630 w 1475"/>
                <a:gd name="T57" fmla="*/ 215 h 307"/>
                <a:gd name="T58" fmla="*/ 599 w 1475"/>
                <a:gd name="T59" fmla="*/ 203 h 307"/>
                <a:gd name="T60" fmla="*/ 559 w 1475"/>
                <a:gd name="T61" fmla="*/ 187 h 307"/>
                <a:gd name="T62" fmla="*/ 520 w 1475"/>
                <a:gd name="T63" fmla="*/ 179 h 307"/>
                <a:gd name="T64" fmla="*/ 474 w 1475"/>
                <a:gd name="T65" fmla="*/ 175 h 307"/>
                <a:gd name="T66" fmla="*/ 432 w 1475"/>
                <a:gd name="T67" fmla="*/ 171 h 307"/>
                <a:gd name="T68" fmla="*/ 383 w 1475"/>
                <a:gd name="T69" fmla="*/ 171 h 307"/>
                <a:gd name="T70" fmla="*/ 338 w 1475"/>
                <a:gd name="T71" fmla="*/ 179 h 307"/>
                <a:gd name="T72" fmla="*/ 292 w 1475"/>
                <a:gd name="T73" fmla="*/ 187 h 307"/>
                <a:gd name="T74" fmla="*/ 250 w 1475"/>
                <a:gd name="T75" fmla="*/ 199 h 307"/>
                <a:gd name="T76" fmla="*/ 207 w 1475"/>
                <a:gd name="T77" fmla="*/ 219 h 307"/>
                <a:gd name="T78" fmla="*/ 167 w 1475"/>
                <a:gd name="T79" fmla="*/ 243 h 307"/>
                <a:gd name="T80" fmla="*/ 133 w 1475"/>
                <a:gd name="T81" fmla="*/ 271 h 307"/>
                <a:gd name="T82" fmla="*/ 102 w 1475"/>
                <a:gd name="T83" fmla="*/ 307 h 307"/>
                <a:gd name="T84" fmla="*/ 93 w 1475"/>
                <a:gd name="T85" fmla="*/ 295 h 307"/>
                <a:gd name="T86" fmla="*/ 82 w 1475"/>
                <a:gd name="T87" fmla="*/ 283 h 307"/>
                <a:gd name="T88" fmla="*/ 71 w 1475"/>
                <a:gd name="T89" fmla="*/ 275 h 307"/>
                <a:gd name="T90" fmla="*/ 59 w 1475"/>
                <a:gd name="T91" fmla="*/ 263 h 307"/>
                <a:gd name="T92" fmla="*/ 45 w 1475"/>
                <a:gd name="T93" fmla="*/ 251 h 307"/>
                <a:gd name="T94" fmla="*/ 34 w 1475"/>
                <a:gd name="T95" fmla="*/ 243 h 307"/>
                <a:gd name="T96" fmla="*/ 17 w 1475"/>
                <a:gd name="T97" fmla="*/ 235 h 307"/>
                <a:gd name="T98" fmla="*/ 0 w 1475"/>
                <a:gd name="T99" fmla="*/ 227 h 3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75"/>
                <a:gd name="T151" fmla="*/ 0 h 307"/>
                <a:gd name="T152" fmla="*/ 1475 w 1475"/>
                <a:gd name="T153" fmla="*/ 307 h 30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75" h="307">
                  <a:moveTo>
                    <a:pt x="0" y="227"/>
                  </a:moveTo>
                  <a:lnTo>
                    <a:pt x="96" y="140"/>
                  </a:lnTo>
                  <a:lnTo>
                    <a:pt x="190" y="76"/>
                  </a:lnTo>
                  <a:lnTo>
                    <a:pt x="284" y="32"/>
                  </a:lnTo>
                  <a:lnTo>
                    <a:pt x="375" y="8"/>
                  </a:lnTo>
                  <a:lnTo>
                    <a:pt x="466" y="0"/>
                  </a:lnTo>
                  <a:lnTo>
                    <a:pt x="554" y="4"/>
                  </a:lnTo>
                  <a:lnTo>
                    <a:pt x="642" y="16"/>
                  </a:lnTo>
                  <a:lnTo>
                    <a:pt x="727" y="36"/>
                  </a:lnTo>
                  <a:lnTo>
                    <a:pt x="809" y="60"/>
                  </a:lnTo>
                  <a:lnTo>
                    <a:pt x="889" y="84"/>
                  </a:lnTo>
                  <a:lnTo>
                    <a:pt x="969" y="108"/>
                  </a:lnTo>
                  <a:lnTo>
                    <a:pt x="1043" y="128"/>
                  </a:lnTo>
                  <a:lnTo>
                    <a:pt x="1116" y="140"/>
                  </a:lnTo>
                  <a:lnTo>
                    <a:pt x="1185" y="140"/>
                  </a:lnTo>
                  <a:lnTo>
                    <a:pt x="1253" y="124"/>
                  </a:lnTo>
                  <a:lnTo>
                    <a:pt x="1315" y="96"/>
                  </a:lnTo>
                  <a:lnTo>
                    <a:pt x="1330" y="112"/>
                  </a:lnTo>
                  <a:lnTo>
                    <a:pt x="1344" y="132"/>
                  </a:lnTo>
                  <a:lnTo>
                    <a:pt x="1361" y="155"/>
                  </a:lnTo>
                  <a:lnTo>
                    <a:pt x="1384" y="183"/>
                  </a:lnTo>
                  <a:lnTo>
                    <a:pt x="1403" y="211"/>
                  </a:lnTo>
                  <a:lnTo>
                    <a:pt x="1426" y="235"/>
                  </a:lnTo>
                  <a:lnTo>
                    <a:pt x="1449" y="259"/>
                  </a:lnTo>
                  <a:lnTo>
                    <a:pt x="1475" y="275"/>
                  </a:lnTo>
                  <a:lnTo>
                    <a:pt x="702" y="275"/>
                  </a:lnTo>
                  <a:lnTo>
                    <a:pt x="684" y="255"/>
                  </a:lnTo>
                  <a:lnTo>
                    <a:pt x="662" y="235"/>
                  </a:lnTo>
                  <a:lnTo>
                    <a:pt x="630" y="215"/>
                  </a:lnTo>
                  <a:lnTo>
                    <a:pt x="599" y="203"/>
                  </a:lnTo>
                  <a:lnTo>
                    <a:pt x="559" y="187"/>
                  </a:lnTo>
                  <a:lnTo>
                    <a:pt x="520" y="179"/>
                  </a:lnTo>
                  <a:lnTo>
                    <a:pt x="474" y="175"/>
                  </a:lnTo>
                  <a:lnTo>
                    <a:pt x="432" y="171"/>
                  </a:lnTo>
                  <a:lnTo>
                    <a:pt x="383" y="171"/>
                  </a:lnTo>
                  <a:lnTo>
                    <a:pt x="338" y="179"/>
                  </a:lnTo>
                  <a:lnTo>
                    <a:pt x="292" y="187"/>
                  </a:lnTo>
                  <a:lnTo>
                    <a:pt x="250" y="199"/>
                  </a:lnTo>
                  <a:lnTo>
                    <a:pt x="207" y="219"/>
                  </a:lnTo>
                  <a:lnTo>
                    <a:pt x="167" y="243"/>
                  </a:lnTo>
                  <a:lnTo>
                    <a:pt x="133" y="271"/>
                  </a:lnTo>
                  <a:lnTo>
                    <a:pt x="102" y="307"/>
                  </a:lnTo>
                  <a:lnTo>
                    <a:pt x="93" y="295"/>
                  </a:lnTo>
                  <a:lnTo>
                    <a:pt x="82" y="283"/>
                  </a:lnTo>
                  <a:lnTo>
                    <a:pt x="71" y="275"/>
                  </a:lnTo>
                  <a:lnTo>
                    <a:pt x="59" y="263"/>
                  </a:lnTo>
                  <a:lnTo>
                    <a:pt x="45" y="251"/>
                  </a:lnTo>
                  <a:lnTo>
                    <a:pt x="34" y="243"/>
                  </a:lnTo>
                  <a:lnTo>
                    <a:pt x="17" y="235"/>
                  </a:lnTo>
                  <a:lnTo>
                    <a:pt x="0" y="227"/>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0" name="Freeform 8"/>
            <p:cNvSpPr>
              <a:spLocks/>
            </p:cNvSpPr>
            <p:nvPr/>
          </p:nvSpPr>
          <p:spPr bwMode="auto">
            <a:xfrm>
              <a:off x="2730" y="2305"/>
              <a:ext cx="1324" cy="334"/>
            </a:xfrm>
            <a:custGeom>
              <a:avLst/>
              <a:gdLst>
                <a:gd name="T0" fmla="*/ 0 w 1324"/>
                <a:gd name="T1" fmla="*/ 235 h 334"/>
                <a:gd name="T2" fmla="*/ 74 w 1324"/>
                <a:gd name="T3" fmla="*/ 143 h 334"/>
                <a:gd name="T4" fmla="*/ 156 w 1324"/>
                <a:gd name="T5" fmla="*/ 76 h 334"/>
                <a:gd name="T6" fmla="*/ 241 w 1324"/>
                <a:gd name="T7" fmla="*/ 32 h 334"/>
                <a:gd name="T8" fmla="*/ 329 w 1324"/>
                <a:gd name="T9" fmla="*/ 8 h 334"/>
                <a:gd name="T10" fmla="*/ 423 w 1324"/>
                <a:gd name="T11" fmla="*/ 0 h 334"/>
                <a:gd name="T12" fmla="*/ 517 w 1324"/>
                <a:gd name="T13" fmla="*/ 4 h 334"/>
                <a:gd name="T14" fmla="*/ 611 w 1324"/>
                <a:gd name="T15" fmla="*/ 20 h 334"/>
                <a:gd name="T16" fmla="*/ 705 w 1324"/>
                <a:gd name="T17" fmla="*/ 40 h 334"/>
                <a:gd name="T18" fmla="*/ 796 w 1324"/>
                <a:gd name="T19" fmla="*/ 68 h 334"/>
                <a:gd name="T20" fmla="*/ 884 w 1324"/>
                <a:gd name="T21" fmla="*/ 99 h 334"/>
                <a:gd name="T22" fmla="*/ 969 w 1324"/>
                <a:gd name="T23" fmla="*/ 127 h 334"/>
                <a:gd name="T24" fmla="*/ 1048 w 1324"/>
                <a:gd name="T25" fmla="*/ 151 h 334"/>
                <a:gd name="T26" fmla="*/ 1122 w 1324"/>
                <a:gd name="T27" fmla="*/ 167 h 334"/>
                <a:gd name="T28" fmla="*/ 1191 w 1324"/>
                <a:gd name="T29" fmla="*/ 175 h 334"/>
                <a:gd name="T30" fmla="*/ 1250 w 1324"/>
                <a:gd name="T31" fmla="*/ 167 h 334"/>
                <a:gd name="T32" fmla="*/ 1299 w 1324"/>
                <a:gd name="T33" fmla="*/ 147 h 334"/>
                <a:gd name="T34" fmla="*/ 1324 w 1324"/>
                <a:gd name="T35" fmla="*/ 199 h 334"/>
                <a:gd name="T36" fmla="*/ 1264 w 1324"/>
                <a:gd name="T37" fmla="*/ 227 h 334"/>
                <a:gd name="T38" fmla="*/ 1202 w 1324"/>
                <a:gd name="T39" fmla="*/ 235 h 334"/>
                <a:gd name="T40" fmla="*/ 1134 w 1324"/>
                <a:gd name="T41" fmla="*/ 231 h 334"/>
                <a:gd name="T42" fmla="*/ 1063 w 1324"/>
                <a:gd name="T43" fmla="*/ 219 h 334"/>
                <a:gd name="T44" fmla="*/ 989 w 1324"/>
                <a:gd name="T45" fmla="*/ 199 h 334"/>
                <a:gd name="T46" fmla="*/ 912 w 1324"/>
                <a:gd name="T47" fmla="*/ 171 h 334"/>
                <a:gd name="T48" fmla="*/ 832 w 1324"/>
                <a:gd name="T49" fmla="*/ 147 h 334"/>
                <a:gd name="T50" fmla="*/ 747 w 1324"/>
                <a:gd name="T51" fmla="*/ 119 h 334"/>
                <a:gd name="T52" fmla="*/ 662 w 1324"/>
                <a:gd name="T53" fmla="*/ 99 h 334"/>
                <a:gd name="T54" fmla="*/ 574 w 1324"/>
                <a:gd name="T55" fmla="*/ 87 h 334"/>
                <a:gd name="T56" fmla="*/ 483 w 1324"/>
                <a:gd name="T57" fmla="*/ 83 h 334"/>
                <a:gd name="T58" fmla="*/ 389 w 1324"/>
                <a:gd name="T59" fmla="*/ 95 h 334"/>
                <a:gd name="T60" fmla="*/ 295 w 1324"/>
                <a:gd name="T61" fmla="*/ 123 h 334"/>
                <a:gd name="T62" fmla="*/ 199 w 1324"/>
                <a:gd name="T63" fmla="*/ 171 h 334"/>
                <a:gd name="T64" fmla="*/ 99 w 1324"/>
                <a:gd name="T65" fmla="*/ 239 h 334"/>
                <a:gd name="T66" fmla="*/ 0 w 1324"/>
                <a:gd name="T67" fmla="*/ 334 h 334"/>
                <a:gd name="T68" fmla="*/ 3 w 1324"/>
                <a:gd name="T69" fmla="*/ 314 h 334"/>
                <a:gd name="T70" fmla="*/ 3 w 1324"/>
                <a:gd name="T71" fmla="*/ 290 h 334"/>
                <a:gd name="T72" fmla="*/ 3 w 1324"/>
                <a:gd name="T73" fmla="*/ 263 h 334"/>
                <a:gd name="T74" fmla="*/ 0 w 1324"/>
                <a:gd name="T75" fmla="*/ 235 h 3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24"/>
                <a:gd name="T115" fmla="*/ 0 h 334"/>
                <a:gd name="T116" fmla="*/ 1324 w 1324"/>
                <a:gd name="T117" fmla="*/ 334 h 3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24" h="334">
                  <a:moveTo>
                    <a:pt x="0" y="235"/>
                  </a:moveTo>
                  <a:lnTo>
                    <a:pt x="74" y="143"/>
                  </a:lnTo>
                  <a:lnTo>
                    <a:pt x="156" y="76"/>
                  </a:lnTo>
                  <a:lnTo>
                    <a:pt x="241" y="32"/>
                  </a:lnTo>
                  <a:lnTo>
                    <a:pt x="329" y="8"/>
                  </a:lnTo>
                  <a:lnTo>
                    <a:pt x="423" y="0"/>
                  </a:lnTo>
                  <a:lnTo>
                    <a:pt x="517" y="4"/>
                  </a:lnTo>
                  <a:lnTo>
                    <a:pt x="611" y="20"/>
                  </a:lnTo>
                  <a:lnTo>
                    <a:pt x="705" y="40"/>
                  </a:lnTo>
                  <a:lnTo>
                    <a:pt x="796" y="68"/>
                  </a:lnTo>
                  <a:lnTo>
                    <a:pt x="884" y="99"/>
                  </a:lnTo>
                  <a:lnTo>
                    <a:pt x="969" y="127"/>
                  </a:lnTo>
                  <a:lnTo>
                    <a:pt x="1048" y="151"/>
                  </a:lnTo>
                  <a:lnTo>
                    <a:pt x="1122" y="167"/>
                  </a:lnTo>
                  <a:lnTo>
                    <a:pt x="1191" y="175"/>
                  </a:lnTo>
                  <a:lnTo>
                    <a:pt x="1250" y="167"/>
                  </a:lnTo>
                  <a:lnTo>
                    <a:pt x="1299" y="147"/>
                  </a:lnTo>
                  <a:lnTo>
                    <a:pt x="1324" y="199"/>
                  </a:lnTo>
                  <a:lnTo>
                    <a:pt x="1264" y="227"/>
                  </a:lnTo>
                  <a:lnTo>
                    <a:pt x="1202" y="235"/>
                  </a:lnTo>
                  <a:lnTo>
                    <a:pt x="1134" y="231"/>
                  </a:lnTo>
                  <a:lnTo>
                    <a:pt x="1063" y="219"/>
                  </a:lnTo>
                  <a:lnTo>
                    <a:pt x="989" y="199"/>
                  </a:lnTo>
                  <a:lnTo>
                    <a:pt x="912" y="171"/>
                  </a:lnTo>
                  <a:lnTo>
                    <a:pt x="832" y="147"/>
                  </a:lnTo>
                  <a:lnTo>
                    <a:pt x="747" y="119"/>
                  </a:lnTo>
                  <a:lnTo>
                    <a:pt x="662" y="99"/>
                  </a:lnTo>
                  <a:lnTo>
                    <a:pt x="574" y="87"/>
                  </a:lnTo>
                  <a:lnTo>
                    <a:pt x="483" y="83"/>
                  </a:lnTo>
                  <a:lnTo>
                    <a:pt x="389" y="95"/>
                  </a:lnTo>
                  <a:lnTo>
                    <a:pt x="295" y="123"/>
                  </a:lnTo>
                  <a:lnTo>
                    <a:pt x="199" y="171"/>
                  </a:lnTo>
                  <a:lnTo>
                    <a:pt x="99" y="239"/>
                  </a:lnTo>
                  <a:lnTo>
                    <a:pt x="0" y="334"/>
                  </a:lnTo>
                  <a:lnTo>
                    <a:pt x="3" y="314"/>
                  </a:lnTo>
                  <a:lnTo>
                    <a:pt x="3" y="290"/>
                  </a:lnTo>
                  <a:lnTo>
                    <a:pt x="3" y="263"/>
                  </a:lnTo>
                  <a:lnTo>
                    <a:pt x="0" y="235"/>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1" name="Freeform 9"/>
            <p:cNvSpPr>
              <a:spLocks/>
            </p:cNvSpPr>
            <p:nvPr/>
          </p:nvSpPr>
          <p:spPr bwMode="auto">
            <a:xfrm>
              <a:off x="2922" y="2627"/>
              <a:ext cx="466" cy="68"/>
            </a:xfrm>
            <a:custGeom>
              <a:avLst/>
              <a:gdLst>
                <a:gd name="T0" fmla="*/ 466 w 466"/>
                <a:gd name="T1" fmla="*/ 68 h 68"/>
                <a:gd name="T2" fmla="*/ 0 w 466"/>
                <a:gd name="T3" fmla="*/ 68 h 68"/>
                <a:gd name="T4" fmla="*/ 23 w 466"/>
                <a:gd name="T5" fmla="*/ 52 h 68"/>
                <a:gd name="T6" fmla="*/ 49 w 466"/>
                <a:gd name="T7" fmla="*/ 36 h 68"/>
                <a:gd name="T8" fmla="*/ 77 w 466"/>
                <a:gd name="T9" fmla="*/ 24 h 68"/>
                <a:gd name="T10" fmla="*/ 108 w 466"/>
                <a:gd name="T11" fmla="*/ 16 h 68"/>
                <a:gd name="T12" fmla="*/ 140 w 466"/>
                <a:gd name="T13" fmla="*/ 8 h 68"/>
                <a:gd name="T14" fmla="*/ 171 w 466"/>
                <a:gd name="T15" fmla="*/ 4 h 68"/>
                <a:gd name="T16" fmla="*/ 205 w 466"/>
                <a:gd name="T17" fmla="*/ 0 h 68"/>
                <a:gd name="T18" fmla="*/ 239 w 466"/>
                <a:gd name="T19" fmla="*/ 0 h 68"/>
                <a:gd name="T20" fmla="*/ 273 w 466"/>
                <a:gd name="T21" fmla="*/ 4 h 68"/>
                <a:gd name="T22" fmla="*/ 304 w 466"/>
                <a:gd name="T23" fmla="*/ 8 h 68"/>
                <a:gd name="T24" fmla="*/ 336 w 466"/>
                <a:gd name="T25" fmla="*/ 12 h 68"/>
                <a:gd name="T26" fmla="*/ 367 w 466"/>
                <a:gd name="T27" fmla="*/ 20 h 68"/>
                <a:gd name="T28" fmla="*/ 395 w 466"/>
                <a:gd name="T29" fmla="*/ 28 h 68"/>
                <a:gd name="T30" fmla="*/ 421 w 466"/>
                <a:gd name="T31" fmla="*/ 40 h 68"/>
                <a:gd name="T32" fmla="*/ 446 w 466"/>
                <a:gd name="T33" fmla="*/ 52 h 68"/>
                <a:gd name="T34" fmla="*/ 466 w 466"/>
                <a:gd name="T35" fmla="*/ 68 h 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6"/>
                <a:gd name="T55" fmla="*/ 0 h 68"/>
                <a:gd name="T56" fmla="*/ 466 w 466"/>
                <a:gd name="T57" fmla="*/ 68 h 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6" h="68">
                  <a:moveTo>
                    <a:pt x="466" y="68"/>
                  </a:moveTo>
                  <a:lnTo>
                    <a:pt x="0" y="68"/>
                  </a:lnTo>
                  <a:lnTo>
                    <a:pt x="23" y="52"/>
                  </a:lnTo>
                  <a:lnTo>
                    <a:pt x="49" y="36"/>
                  </a:lnTo>
                  <a:lnTo>
                    <a:pt x="77" y="24"/>
                  </a:lnTo>
                  <a:lnTo>
                    <a:pt x="108" y="16"/>
                  </a:lnTo>
                  <a:lnTo>
                    <a:pt x="140" y="8"/>
                  </a:lnTo>
                  <a:lnTo>
                    <a:pt x="171" y="4"/>
                  </a:lnTo>
                  <a:lnTo>
                    <a:pt x="205" y="0"/>
                  </a:lnTo>
                  <a:lnTo>
                    <a:pt x="239" y="0"/>
                  </a:lnTo>
                  <a:lnTo>
                    <a:pt x="273" y="4"/>
                  </a:lnTo>
                  <a:lnTo>
                    <a:pt x="304" y="8"/>
                  </a:lnTo>
                  <a:lnTo>
                    <a:pt x="336" y="12"/>
                  </a:lnTo>
                  <a:lnTo>
                    <a:pt x="367" y="20"/>
                  </a:lnTo>
                  <a:lnTo>
                    <a:pt x="395" y="28"/>
                  </a:lnTo>
                  <a:lnTo>
                    <a:pt x="421" y="40"/>
                  </a:lnTo>
                  <a:lnTo>
                    <a:pt x="446" y="52"/>
                  </a:lnTo>
                  <a:lnTo>
                    <a:pt x="466" y="68"/>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2" name="Freeform 10"/>
            <p:cNvSpPr>
              <a:spLocks/>
            </p:cNvSpPr>
            <p:nvPr/>
          </p:nvSpPr>
          <p:spPr bwMode="auto">
            <a:xfrm>
              <a:off x="2225" y="2656"/>
              <a:ext cx="253" cy="28"/>
            </a:xfrm>
            <a:custGeom>
              <a:avLst/>
              <a:gdLst>
                <a:gd name="T0" fmla="*/ 0 w 253"/>
                <a:gd name="T1" fmla="*/ 24 h 28"/>
                <a:gd name="T2" fmla="*/ 31 w 253"/>
                <a:gd name="T3" fmla="*/ 12 h 28"/>
                <a:gd name="T4" fmla="*/ 65 w 253"/>
                <a:gd name="T5" fmla="*/ 8 h 28"/>
                <a:gd name="T6" fmla="*/ 102 w 253"/>
                <a:gd name="T7" fmla="*/ 4 h 28"/>
                <a:gd name="T8" fmla="*/ 139 w 253"/>
                <a:gd name="T9" fmla="*/ 0 h 28"/>
                <a:gd name="T10" fmla="*/ 173 w 253"/>
                <a:gd name="T11" fmla="*/ 4 h 28"/>
                <a:gd name="T12" fmla="*/ 205 w 253"/>
                <a:gd name="T13" fmla="*/ 8 h 28"/>
                <a:gd name="T14" fmla="*/ 230 w 253"/>
                <a:gd name="T15" fmla="*/ 16 h 28"/>
                <a:gd name="T16" fmla="*/ 253 w 253"/>
                <a:gd name="T17" fmla="*/ 28 h 28"/>
                <a:gd name="T18" fmla="*/ 0 w 253"/>
                <a:gd name="T19" fmla="*/ 24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3"/>
                <a:gd name="T31" fmla="*/ 0 h 28"/>
                <a:gd name="T32" fmla="*/ 253 w 253"/>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3" h="28">
                  <a:moveTo>
                    <a:pt x="0" y="24"/>
                  </a:moveTo>
                  <a:lnTo>
                    <a:pt x="31" y="12"/>
                  </a:lnTo>
                  <a:lnTo>
                    <a:pt x="65" y="8"/>
                  </a:lnTo>
                  <a:lnTo>
                    <a:pt x="102" y="4"/>
                  </a:lnTo>
                  <a:lnTo>
                    <a:pt x="139" y="0"/>
                  </a:lnTo>
                  <a:lnTo>
                    <a:pt x="173" y="4"/>
                  </a:lnTo>
                  <a:lnTo>
                    <a:pt x="205" y="8"/>
                  </a:lnTo>
                  <a:lnTo>
                    <a:pt x="230" y="16"/>
                  </a:lnTo>
                  <a:lnTo>
                    <a:pt x="253" y="28"/>
                  </a:lnTo>
                  <a:lnTo>
                    <a:pt x="0" y="24"/>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3" name="Freeform 11"/>
            <p:cNvSpPr>
              <a:spLocks/>
            </p:cNvSpPr>
            <p:nvPr/>
          </p:nvSpPr>
          <p:spPr bwMode="auto">
            <a:xfrm>
              <a:off x="3829" y="1087"/>
              <a:ext cx="469" cy="1664"/>
            </a:xfrm>
            <a:custGeom>
              <a:avLst/>
              <a:gdLst>
                <a:gd name="T0" fmla="*/ 0 w 469"/>
                <a:gd name="T1" fmla="*/ 0 h 1664"/>
                <a:gd name="T2" fmla="*/ 242 w 469"/>
                <a:gd name="T3" fmla="*/ 1377 h 1664"/>
                <a:gd name="T4" fmla="*/ 253 w 469"/>
                <a:gd name="T5" fmla="*/ 1397 h 1664"/>
                <a:gd name="T6" fmla="*/ 273 w 469"/>
                <a:gd name="T7" fmla="*/ 1429 h 1664"/>
                <a:gd name="T8" fmla="*/ 299 w 469"/>
                <a:gd name="T9" fmla="*/ 1469 h 1664"/>
                <a:gd name="T10" fmla="*/ 327 w 469"/>
                <a:gd name="T11" fmla="*/ 1509 h 1664"/>
                <a:gd name="T12" fmla="*/ 358 w 469"/>
                <a:gd name="T13" fmla="*/ 1552 h 1664"/>
                <a:gd name="T14" fmla="*/ 395 w 469"/>
                <a:gd name="T15" fmla="*/ 1596 h 1664"/>
                <a:gd name="T16" fmla="*/ 432 w 469"/>
                <a:gd name="T17" fmla="*/ 1632 h 1664"/>
                <a:gd name="T18" fmla="*/ 469 w 469"/>
                <a:gd name="T19" fmla="*/ 1664 h 1664"/>
                <a:gd name="T20" fmla="*/ 111 w 469"/>
                <a:gd name="T21" fmla="*/ 191 h 1664"/>
                <a:gd name="T22" fmla="*/ 100 w 469"/>
                <a:gd name="T23" fmla="*/ 175 h 1664"/>
                <a:gd name="T24" fmla="*/ 85 w 469"/>
                <a:gd name="T25" fmla="*/ 151 h 1664"/>
                <a:gd name="T26" fmla="*/ 68 w 469"/>
                <a:gd name="T27" fmla="*/ 128 h 1664"/>
                <a:gd name="T28" fmla="*/ 51 w 469"/>
                <a:gd name="T29" fmla="*/ 100 h 1664"/>
                <a:gd name="T30" fmla="*/ 37 w 469"/>
                <a:gd name="T31" fmla="*/ 72 h 1664"/>
                <a:gd name="T32" fmla="*/ 23 w 469"/>
                <a:gd name="T33" fmla="*/ 48 h 1664"/>
                <a:gd name="T34" fmla="*/ 9 w 469"/>
                <a:gd name="T35" fmla="*/ 20 h 1664"/>
                <a:gd name="T36" fmla="*/ 0 w 469"/>
                <a:gd name="T37" fmla="*/ 0 h 16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9"/>
                <a:gd name="T58" fmla="*/ 0 h 1664"/>
                <a:gd name="T59" fmla="*/ 469 w 469"/>
                <a:gd name="T60" fmla="*/ 1664 h 166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9" h="1664">
                  <a:moveTo>
                    <a:pt x="0" y="0"/>
                  </a:moveTo>
                  <a:lnTo>
                    <a:pt x="242" y="1377"/>
                  </a:lnTo>
                  <a:lnTo>
                    <a:pt x="253" y="1397"/>
                  </a:lnTo>
                  <a:lnTo>
                    <a:pt x="273" y="1429"/>
                  </a:lnTo>
                  <a:lnTo>
                    <a:pt x="299" y="1469"/>
                  </a:lnTo>
                  <a:lnTo>
                    <a:pt x="327" y="1509"/>
                  </a:lnTo>
                  <a:lnTo>
                    <a:pt x="358" y="1552"/>
                  </a:lnTo>
                  <a:lnTo>
                    <a:pt x="395" y="1596"/>
                  </a:lnTo>
                  <a:lnTo>
                    <a:pt x="432" y="1632"/>
                  </a:lnTo>
                  <a:lnTo>
                    <a:pt x="469" y="1664"/>
                  </a:lnTo>
                  <a:lnTo>
                    <a:pt x="111" y="191"/>
                  </a:lnTo>
                  <a:lnTo>
                    <a:pt x="100" y="175"/>
                  </a:lnTo>
                  <a:lnTo>
                    <a:pt x="85" y="151"/>
                  </a:lnTo>
                  <a:lnTo>
                    <a:pt x="68" y="128"/>
                  </a:lnTo>
                  <a:lnTo>
                    <a:pt x="51" y="100"/>
                  </a:lnTo>
                  <a:lnTo>
                    <a:pt x="37" y="72"/>
                  </a:lnTo>
                  <a:lnTo>
                    <a:pt x="23" y="48"/>
                  </a:lnTo>
                  <a:lnTo>
                    <a:pt x="9" y="20"/>
                  </a:lnTo>
                  <a:lnTo>
                    <a:pt x="0" y="0"/>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4" name="Freeform 12"/>
            <p:cNvSpPr>
              <a:spLocks/>
            </p:cNvSpPr>
            <p:nvPr/>
          </p:nvSpPr>
          <p:spPr bwMode="auto">
            <a:xfrm>
              <a:off x="1400" y="987"/>
              <a:ext cx="974" cy="1472"/>
            </a:xfrm>
            <a:custGeom>
              <a:avLst/>
              <a:gdLst>
                <a:gd name="T0" fmla="*/ 244 w 974"/>
                <a:gd name="T1" fmla="*/ 0 h 1472"/>
                <a:gd name="T2" fmla="*/ 273 w 974"/>
                <a:gd name="T3" fmla="*/ 7 h 1472"/>
                <a:gd name="T4" fmla="*/ 68 w 974"/>
                <a:gd name="T5" fmla="*/ 1162 h 1472"/>
                <a:gd name="T6" fmla="*/ 91 w 974"/>
                <a:gd name="T7" fmla="*/ 1225 h 1472"/>
                <a:gd name="T8" fmla="*/ 122 w 974"/>
                <a:gd name="T9" fmla="*/ 1277 h 1472"/>
                <a:gd name="T10" fmla="*/ 156 w 974"/>
                <a:gd name="T11" fmla="*/ 1321 h 1472"/>
                <a:gd name="T12" fmla="*/ 199 w 974"/>
                <a:gd name="T13" fmla="*/ 1349 h 1472"/>
                <a:gd name="T14" fmla="*/ 244 w 974"/>
                <a:gd name="T15" fmla="*/ 1369 h 1472"/>
                <a:gd name="T16" fmla="*/ 292 w 974"/>
                <a:gd name="T17" fmla="*/ 1381 h 1472"/>
                <a:gd name="T18" fmla="*/ 344 w 974"/>
                <a:gd name="T19" fmla="*/ 1389 h 1472"/>
                <a:gd name="T20" fmla="*/ 398 w 974"/>
                <a:gd name="T21" fmla="*/ 1385 h 1472"/>
                <a:gd name="T22" fmla="*/ 452 w 974"/>
                <a:gd name="T23" fmla="*/ 1377 h 1472"/>
                <a:gd name="T24" fmla="*/ 508 w 974"/>
                <a:gd name="T25" fmla="*/ 1369 h 1472"/>
                <a:gd name="T26" fmla="*/ 562 w 974"/>
                <a:gd name="T27" fmla="*/ 1353 h 1472"/>
                <a:gd name="T28" fmla="*/ 616 w 974"/>
                <a:gd name="T29" fmla="*/ 1337 h 1472"/>
                <a:gd name="T30" fmla="*/ 670 w 974"/>
                <a:gd name="T31" fmla="*/ 1321 h 1472"/>
                <a:gd name="T32" fmla="*/ 719 w 974"/>
                <a:gd name="T33" fmla="*/ 1305 h 1472"/>
                <a:gd name="T34" fmla="*/ 767 w 974"/>
                <a:gd name="T35" fmla="*/ 1289 h 1472"/>
                <a:gd name="T36" fmla="*/ 810 w 974"/>
                <a:gd name="T37" fmla="*/ 1277 h 1472"/>
                <a:gd name="T38" fmla="*/ 830 w 974"/>
                <a:gd name="T39" fmla="*/ 1281 h 1472"/>
                <a:gd name="T40" fmla="*/ 849 w 974"/>
                <a:gd name="T41" fmla="*/ 1285 h 1472"/>
                <a:gd name="T42" fmla="*/ 869 w 974"/>
                <a:gd name="T43" fmla="*/ 1285 h 1472"/>
                <a:gd name="T44" fmla="*/ 889 w 974"/>
                <a:gd name="T45" fmla="*/ 1289 h 1472"/>
                <a:gd name="T46" fmla="*/ 906 w 974"/>
                <a:gd name="T47" fmla="*/ 1297 h 1472"/>
                <a:gd name="T48" fmla="*/ 926 w 974"/>
                <a:gd name="T49" fmla="*/ 1301 h 1472"/>
                <a:gd name="T50" fmla="*/ 949 w 974"/>
                <a:gd name="T51" fmla="*/ 1309 h 1472"/>
                <a:gd name="T52" fmla="*/ 974 w 974"/>
                <a:gd name="T53" fmla="*/ 1317 h 1472"/>
                <a:gd name="T54" fmla="*/ 898 w 974"/>
                <a:gd name="T55" fmla="*/ 1317 h 1472"/>
                <a:gd name="T56" fmla="*/ 824 w 974"/>
                <a:gd name="T57" fmla="*/ 1325 h 1472"/>
                <a:gd name="T58" fmla="*/ 758 w 974"/>
                <a:gd name="T59" fmla="*/ 1337 h 1472"/>
                <a:gd name="T60" fmla="*/ 699 w 974"/>
                <a:gd name="T61" fmla="*/ 1353 h 1472"/>
                <a:gd name="T62" fmla="*/ 642 w 974"/>
                <a:gd name="T63" fmla="*/ 1373 h 1472"/>
                <a:gd name="T64" fmla="*/ 588 w 974"/>
                <a:gd name="T65" fmla="*/ 1393 h 1472"/>
                <a:gd name="T66" fmla="*/ 534 w 974"/>
                <a:gd name="T67" fmla="*/ 1412 h 1472"/>
                <a:gd name="T68" fmla="*/ 483 w 974"/>
                <a:gd name="T69" fmla="*/ 1432 h 1472"/>
                <a:gd name="T70" fmla="*/ 432 w 974"/>
                <a:gd name="T71" fmla="*/ 1448 h 1472"/>
                <a:gd name="T72" fmla="*/ 381 w 974"/>
                <a:gd name="T73" fmla="*/ 1464 h 1472"/>
                <a:gd name="T74" fmla="*/ 327 w 974"/>
                <a:gd name="T75" fmla="*/ 1472 h 1472"/>
                <a:gd name="T76" fmla="*/ 270 w 974"/>
                <a:gd name="T77" fmla="*/ 1472 h 1472"/>
                <a:gd name="T78" fmla="*/ 210 w 974"/>
                <a:gd name="T79" fmla="*/ 1468 h 1472"/>
                <a:gd name="T80" fmla="*/ 145 w 974"/>
                <a:gd name="T81" fmla="*/ 1452 h 1472"/>
                <a:gd name="T82" fmla="*/ 76 w 974"/>
                <a:gd name="T83" fmla="*/ 1424 h 1472"/>
                <a:gd name="T84" fmla="*/ 0 w 974"/>
                <a:gd name="T85" fmla="*/ 1389 h 1472"/>
                <a:gd name="T86" fmla="*/ 244 w 974"/>
                <a:gd name="T87" fmla="*/ 0 h 14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74"/>
                <a:gd name="T133" fmla="*/ 0 h 1472"/>
                <a:gd name="T134" fmla="*/ 974 w 974"/>
                <a:gd name="T135" fmla="*/ 1472 h 147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74" h="1472">
                  <a:moveTo>
                    <a:pt x="244" y="0"/>
                  </a:moveTo>
                  <a:lnTo>
                    <a:pt x="273" y="7"/>
                  </a:lnTo>
                  <a:lnTo>
                    <a:pt x="68" y="1162"/>
                  </a:lnTo>
                  <a:lnTo>
                    <a:pt x="91" y="1225"/>
                  </a:lnTo>
                  <a:lnTo>
                    <a:pt x="122" y="1277"/>
                  </a:lnTo>
                  <a:lnTo>
                    <a:pt x="156" y="1321"/>
                  </a:lnTo>
                  <a:lnTo>
                    <a:pt x="199" y="1349"/>
                  </a:lnTo>
                  <a:lnTo>
                    <a:pt x="244" y="1369"/>
                  </a:lnTo>
                  <a:lnTo>
                    <a:pt x="292" y="1381"/>
                  </a:lnTo>
                  <a:lnTo>
                    <a:pt x="344" y="1389"/>
                  </a:lnTo>
                  <a:lnTo>
                    <a:pt x="398" y="1385"/>
                  </a:lnTo>
                  <a:lnTo>
                    <a:pt x="452" y="1377"/>
                  </a:lnTo>
                  <a:lnTo>
                    <a:pt x="508" y="1369"/>
                  </a:lnTo>
                  <a:lnTo>
                    <a:pt x="562" y="1353"/>
                  </a:lnTo>
                  <a:lnTo>
                    <a:pt x="616" y="1337"/>
                  </a:lnTo>
                  <a:lnTo>
                    <a:pt x="670" y="1321"/>
                  </a:lnTo>
                  <a:lnTo>
                    <a:pt x="719" y="1305"/>
                  </a:lnTo>
                  <a:lnTo>
                    <a:pt x="767" y="1289"/>
                  </a:lnTo>
                  <a:lnTo>
                    <a:pt x="810" y="1277"/>
                  </a:lnTo>
                  <a:lnTo>
                    <a:pt x="830" y="1281"/>
                  </a:lnTo>
                  <a:lnTo>
                    <a:pt x="849" y="1285"/>
                  </a:lnTo>
                  <a:lnTo>
                    <a:pt x="869" y="1285"/>
                  </a:lnTo>
                  <a:lnTo>
                    <a:pt x="889" y="1289"/>
                  </a:lnTo>
                  <a:lnTo>
                    <a:pt x="906" y="1297"/>
                  </a:lnTo>
                  <a:lnTo>
                    <a:pt x="926" y="1301"/>
                  </a:lnTo>
                  <a:lnTo>
                    <a:pt x="949" y="1309"/>
                  </a:lnTo>
                  <a:lnTo>
                    <a:pt x="974" y="1317"/>
                  </a:lnTo>
                  <a:lnTo>
                    <a:pt x="898" y="1317"/>
                  </a:lnTo>
                  <a:lnTo>
                    <a:pt x="824" y="1325"/>
                  </a:lnTo>
                  <a:lnTo>
                    <a:pt x="758" y="1337"/>
                  </a:lnTo>
                  <a:lnTo>
                    <a:pt x="699" y="1353"/>
                  </a:lnTo>
                  <a:lnTo>
                    <a:pt x="642" y="1373"/>
                  </a:lnTo>
                  <a:lnTo>
                    <a:pt x="588" y="1393"/>
                  </a:lnTo>
                  <a:lnTo>
                    <a:pt x="534" y="1412"/>
                  </a:lnTo>
                  <a:lnTo>
                    <a:pt x="483" y="1432"/>
                  </a:lnTo>
                  <a:lnTo>
                    <a:pt x="432" y="1448"/>
                  </a:lnTo>
                  <a:lnTo>
                    <a:pt x="381" y="1464"/>
                  </a:lnTo>
                  <a:lnTo>
                    <a:pt x="327" y="1472"/>
                  </a:lnTo>
                  <a:lnTo>
                    <a:pt x="270" y="1472"/>
                  </a:lnTo>
                  <a:lnTo>
                    <a:pt x="210" y="1468"/>
                  </a:lnTo>
                  <a:lnTo>
                    <a:pt x="145" y="1452"/>
                  </a:lnTo>
                  <a:lnTo>
                    <a:pt x="76" y="1424"/>
                  </a:lnTo>
                  <a:lnTo>
                    <a:pt x="0" y="1389"/>
                  </a:lnTo>
                  <a:lnTo>
                    <a:pt x="24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5" name="Freeform 13"/>
            <p:cNvSpPr>
              <a:spLocks/>
            </p:cNvSpPr>
            <p:nvPr/>
          </p:nvSpPr>
          <p:spPr bwMode="auto">
            <a:xfrm>
              <a:off x="1498" y="1413"/>
              <a:ext cx="682" cy="928"/>
            </a:xfrm>
            <a:custGeom>
              <a:avLst/>
              <a:gdLst>
                <a:gd name="T0" fmla="*/ 131 w 682"/>
                <a:gd name="T1" fmla="*/ 0 h 928"/>
                <a:gd name="T2" fmla="*/ 122 w 682"/>
                <a:gd name="T3" fmla="*/ 56 h 928"/>
                <a:gd name="T4" fmla="*/ 105 w 682"/>
                <a:gd name="T5" fmla="*/ 152 h 928"/>
                <a:gd name="T6" fmla="*/ 83 w 682"/>
                <a:gd name="T7" fmla="*/ 271 h 928"/>
                <a:gd name="T8" fmla="*/ 60 w 682"/>
                <a:gd name="T9" fmla="*/ 402 h 928"/>
                <a:gd name="T10" fmla="*/ 37 w 682"/>
                <a:gd name="T11" fmla="*/ 526 h 928"/>
                <a:gd name="T12" fmla="*/ 17 w 682"/>
                <a:gd name="T13" fmla="*/ 633 h 928"/>
                <a:gd name="T14" fmla="*/ 6 w 682"/>
                <a:gd name="T15" fmla="*/ 709 h 928"/>
                <a:gd name="T16" fmla="*/ 0 w 682"/>
                <a:gd name="T17" fmla="*/ 737 h 928"/>
                <a:gd name="T18" fmla="*/ 23 w 682"/>
                <a:gd name="T19" fmla="*/ 796 h 928"/>
                <a:gd name="T20" fmla="*/ 54 w 682"/>
                <a:gd name="T21" fmla="*/ 844 h 928"/>
                <a:gd name="T22" fmla="*/ 91 w 682"/>
                <a:gd name="T23" fmla="*/ 880 h 928"/>
                <a:gd name="T24" fmla="*/ 134 w 682"/>
                <a:gd name="T25" fmla="*/ 904 h 928"/>
                <a:gd name="T26" fmla="*/ 182 w 682"/>
                <a:gd name="T27" fmla="*/ 920 h 928"/>
                <a:gd name="T28" fmla="*/ 233 w 682"/>
                <a:gd name="T29" fmla="*/ 928 h 928"/>
                <a:gd name="T30" fmla="*/ 287 w 682"/>
                <a:gd name="T31" fmla="*/ 928 h 928"/>
                <a:gd name="T32" fmla="*/ 341 w 682"/>
                <a:gd name="T33" fmla="*/ 924 h 928"/>
                <a:gd name="T34" fmla="*/ 398 w 682"/>
                <a:gd name="T35" fmla="*/ 916 h 928"/>
                <a:gd name="T36" fmla="*/ 452 w 682"/>
                <a:gd name="T37" fmla="*/ 904 h 928"/>
                <a:gd name="T38" fmla="*/ 503 w 682"/>
                <a:gd name="T39" fmla="*/ 892 h 928"/>
                <a:gd name="T40" fmla="*/ 549 w 682"/>
                <a:gd name="T41" fmla="*/ 876 h 928"/>
                <a:gd name="T42" fmla="*/ 594 w 682"/>
                <a:gd name="T43" fmla="*/ 864 h 928"/>
                <a:gd name="T44" fmla="*/ 631 w 682"/>
                <a:gd name="T45" fmla="*/ 856 h 928"/>
                <a:gd name="T46" fmla="*/ 659 w 682"/>
                <a:gd name="T47" fmla="*/ 848 h 928"/>
                <a:gd name="T48" fmla="*/ 682 w 682"/>
                <a:gd name="T49" fmla="*/ 844 h 928"/>
                <a:gd name="T50" fmla="*/ 617 w 682"/>
                <a:gd name="T51" fmla="*/ 832 h 928"/>
                <a:gd name="T52" fmla="*/ 554 w 682"/>
                <a:gd name="T53" fmla="*/ 816 h 928"/>
                <a:gd name="T54" fmla="*/ 495 w 682"/>
                <a:gd name="T55" fmla="*/ 796 h 928"/>
                <a:gd name="T56" fmla="*/ 438 w 682"/>
                <a:gd name="T57" fmla="*/ 769 h 928"/>
                <a:gd name="T58" fmla="*/ 387 w 682"/>
                <a:gd name="T59" fmla="*/ 741 h 928"/>
                <a:gd name="T60" fmla="*/ 338 w 682"/>
                <a:gd name="T61" fmla="*/ 705 h 928"/>
                <a:gd name="T62" fmla="*/ 296 w 682"/>
                <a:gd name="T63" fmla="*/ 665 h 928"/>
                <a:gd name="T64" fmla="*/ 259 w 682"/>
                <a:gd name="T65" fmla="*/ 617 h 928"/>
                <a:gd name="T66" fmla="*/ 222 w 682"/>
                <a:gd name="T67" fmla="*/ 566 h 928"/>
                <a:gd name="T68" fmla="*/ 193 w 682"/>
                <a:gd name="T69" fmla="*/ 506 h 928"/>
                <a:gd name="T70" fmla="*/ 171 w 682"/>
                <a:gd name="T71" fmla="*/ 442 h 928"/>
                <a:gd name="T72" fmla="*/ 151 w 682"/>
                <a:gd name="T73" fmla="*/ 367 h 928"/>
                <a:gd name="T74" fmla="*/ 137 w 682"/>
                <a:gd name="T75" fmla="*/ 287 h 928"/>
                <a:gd name="T76" fmla="*/ 128 w 682"/>
                <a:gd name="T77" fmla="*/ 199 h 928"/>
                <a:gd name="T78" fmla="*/ 128 w 682"/>
                <a:gd name="T79" fmla="*/ 104 h 928"/>
                <a:gd name="T80" fmla="*/ 131 w 682"/>
                <a:gd name="T81" fmla="*/ 0 h 9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82"/>
                <a:gd name="T124" fmla="*/ 0 h 928"/>
                <a:gd name="T125" fmla="*/ 682 w 682"/>
                <a:gd name="T126" fmla="*/ 928 h 9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82" h="928">
                  <a:moveTo>
                    <a:pt x="131" y="0"/>
                  </a:moveTo>
                  <a:lnTo>
                    <a:pt x="122" y="56"/>
                  </a:lnTo>
                  <a:lnTo>
                    <a:pt x="105" y="152"/>
                  </a:lnTo>
                  <a:lnTo>
                    <a:pt x="83" y="271"/>
                  </a:lnTo>
                  <a:lnTo>
                    <a:pt x="60" y="402"/>
                  </a:lnTo>
                  <a:lnTo>
                    <a:pt x="37" y="526"/>
                  </a:lnTo>
                  <a:lnTo>
                    <a:pt x="17" y="633"/>
                  </a:lnTo>
                  <a:lnTo>
                    <a:pt x="6" y="709"/>
                  </a:lnTo>
                  <a:lnTo>
                    <a:pt x="0" y="737"/>
                  </a:lnTo>
                  <a:lnTo>
                    <a:pt x="23" y="796"/>
                  </a:lnTo>
                  <a:lnTo>
                    <a:pt x="54" y="844"/>
                  </a:lnTo>
                  <a:lnTo>
                    <a:pt x="91" y="880"/>
                  </a:lnTo>
                  <a:lnTo>
                    <a:pt x="134" y="904"/>
                  </a:lnTo>
                  <a:lnTo>
                    <a:pt x="182" y="920"/>
                  </a:lnTo>
                  <a:lnTo>
                    <a:pt x="233" y="928"/>
                  </a:lnTo>
                  <a:lnTo>
                    <a:pt x="287" y="928"/>
                  </a:lnTo>
                  <a:lnTo>
                    <a:pt x="341" y="924"/>
                  </a:lnTo>
                  <a:lnTo>
                    <a:pt x="398" y="916"/>
                  </a:lnTo>
                  <a:lnTo>
                    <a:pt x="452" y="904"/>
                  </a:lnTo>
                  <a:lnTo>
                    <a:pt x="503" y="892"/>
                  </a:lnTo>
                  <a:lnTo>
                    <a:pt x="549" y="876"/>
                  </a:lnTo>
                  <a:lnTo>
                    <a:pt x="594" y="864"/>
                  </a:lnTo>
                  <a:lnTo>
                    <a:pt x="631" y="856"/>
                  </a:lnTo>
                  <a:lnTo>
                    <a:pt x="659" y="848"/>
                  </a:lnTo>
                  <a:lnTo>
                    <a:pt x="682" y="844"/>
                  </a:lnTo>
                  <a:lnTo>
                    <a:pt x="617" y="832"/>
                  </a:lnTo>
                  <a:lnTo>
                    <a:pt x="554" y="816"/>
                  </a:lnTo>
                  <a:lnTo>
                    <a:pt x="495" y="796"/>
                  </a:lnTo>
                  <a:lnTo>
                    <a:pt x="438" y="769"/>
                  </a:lnTo>
                  <a:lnTo>
                    <a:pt x="387" y="741"/>
                  </a:lnTo>
                  <a:lnTo>
                    <a:pt x="338" y="705"/>
                  </a:lnTo>
                  <a:lnTo>
                    <a:pt x="296" y="665"/>
                  </a:lnTo>
                  <a:lnTo>
                    <a:pt x="259" y="617"/>
                  </a:lnTo>
                  <a:lnTo>
                    <a:pt x="222" y="566"/>
                  </a:lnTo>
                  <a:lnTo>
                    <a:pt x="193" y="506"/>
                  </a:lnTo>
                  <a:lnTo>
                    <a:pt x="171" y="442"/>
                  </a:lnTo>
                  <a:lnTo>
                    <a:pt x="151" y="367"/>
                  </a:lnTo>
                  <a:lnTo>
                    <a:pt x="137" y="287"/>
                  </a:lnTo>
                  <a:lnTo>
                    <a:pt x="128" y="199"/>
                  </a:lnTo>
                  <a:lnTo>
                    <a:pt x="128" y="104"/>
                  </a:lnTo>
                  <a:lnTo>
                    <a:pt x="13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6" name="Freeform 14"/>
            <p:cNvSpPr>
              <a:spLocks/>
            </p:cNvSpPr>
            <p:nvPr/>
          </p:nvSpPr>
          <p:spPr bwMode="auto">
            <a:xfrm>
              <a:off x="1652" y="957"/>
              <a:ext cx="1058" cy="1532"/>
            </a:xfrm>
            <a:custGeom>
              <a:avLst/>
              <a:gdLst>
                <a:gd name="T0" fmla="*/ 268 w 1058"/>
                <a:gd name="T1" fmla="*/ 923 h 1532"/>
                <a:gd name="T2" fmla="*/ 140 w 1058"/>
                <a:gd name="T3" fmla="*/ 871 h 1532"/>
                <a:gd name="T4" fmla="*/ 60 w 1058"/>
                <a:gd name="T5" fmla="*/ 780 h 1532"/>
                <a:gd name="T6" fmla="*/ 18 w 1058"/>
                <a:gd name="T7" fmla="*/ 656 h 1532"/>
                <a:gd name="T8" fmla="*/ 0 w 1058"/>
                <a:gd name="T9" fmla="*/ 517 h 1532"/>
                <a:gd name="T10" fmla="*/ 6 w 1058"/>
                <a:gd name="T11" fmla="*/ 370 h 1532"/>
                <a:gd name="T12" fmla="*/ 23 w 1058"/>
                <a:gd name="T13" fmla="*/ 231 h 1532"/>
                <a:gd name="T14" fmla="*/ 43 w 1058"/>
                <a:gd name="T15" fmla="*/ 103 h 1532"/>
                <a:gd name="T16" fmla="*/ 57 w 1058"/>
                <a:gd name="T17" fmla="*/ 0 h 1532"/>
                <a:gd name="T18" fmla="*/ 89 w 1058"/>
                <a:gd name="T19" fmla="*/ 20 h 1532"/>
                <a:gd name="T20" fmla="*/ 117 w 1058"/>
                <a:gd name="T21" fmla="*/ 36 h 1532"/>
                <a:gd name="T22" fmla="*/ 148 w 1058"/>
                <a:gd name="T23" fmla="*/ 52 h 1532"/>
                <a:gd name="T24" fmla="*/ 180 w 1058"/>
                <a:gd name="T25" fmla="*/ 59 h 1532"/>
                <a:gd name="T26" fmla="*/ 211 w 1058"/>
                <a:gd name="T27" fmla="*/ 71 h 1532"/>
                <a:gd name="T28" fmla="*/ 245 w 1058"/>
                <a:gd name="T29" fmla="*/ 79 h 1532"/>
                <a:gd name="T30" fmla="*/ 276 w 1058"/>
                <a:gd name="T31" fmla="*/ 83 h 1532"/>
                <a:gd name="T32" fmla="*/ 307 w 1058"/>
                <a:gd name="T33" fmla="*/ 87 h 1532"/>
                <a:gd name="T34" fmla="*/ 361 w 1058"/>
                <a:gd name="T35" fmla="*/ 87 h 1532"/>
                <a:gd name="T36" fmla="*/ 415 w 1058"/>
                <a:gd name="T37" fmla="*/ 87 h 1532"/>
                <a:gd name="T38" fmla="*/ 469 w 1058"/>
                <a:gd name="T39" fmla="*/ 83 h 1532"/>
                <a:gd name="T40" fmla="*/ 521 w 1058"/>
                <a:gd name="T41" fmla="*/ 75 h 1532"/>
                <a:gd name="T42" fmla="*/ 575 w 1058"/>
                <a:gd name="T43" fmla="*/ 67 h 1532"/>
                <a:gd name="T44" fmla="*/ 626 w 1058"/>
                <a:gd name="T45" fmla="*/ 59 h 1532"/>
                <a:gd name="T46" fmla="*/ 677 w 1058"/>
                <a:gd name="T47" fmla="*/ 55 h 1532"/>
                <a:gd name="T48" fmla="*/ 725 w 1058"/>
                <a:gd name="T49" fmla="*/ 52 h 1532"/>
                <a:gd name="T50" fmla="*/ 773 w 1058"/>
                <a:gd name="T51" fmla="*/ 52 h 1532"/>
                <a:gd name="T52" fmla="*/ 819 w 1058"/>
                <a:gd name="T53" fmla="*/ 59 h 1532"/>
                <a:gd name="T54" fmla="*/ 864 w 1058"/>
                <a:gd name="T55" fmla="*/ 67 h 1532"/>
                <a:gd name="T56" fmla="*/ 907 w 1058"/>
                <a:gd name="T57" fmla="*/ 83 h 1532"/>
                <a:gd name="T58" fmla="*/ 950 w 1058"/>
                <a:gd name="T59" fmla="*/ 111 h 1532"/>
                <a:gd name="T60" fmla="*/ 987 w 1058"/>
                <a:gd name="T61" fmla="*/ 143 h 1532"/>
                <a:gd name="T62" fmla="*/ 1024 w 1058"/>
                <a:gd name="T63" fmla="*/ 187 h 1532"/>
                <a:gd name="T64" fmla="*/ 1058 w 1058"/>
                <a:gd name="T65" fmla="*/ 239 h 1532"/>
                <a:gd name="T66" fmla="*/ 1058 w 1058"/>
                <a:gd name="T67" fmla="*/ 1532 h 1532"/>
                <a:gd name="T68" fmla="*/ 1001 w 1058"/>
                <a:gd name="T69" fmla="*/ 1472 h 1532"/>
                <a:gd name="T70" fmla="*/ 944 w 1058"/>
                <a:gd name="T71" fmla="*/ 1425 h 1532"/>
                <a:gd name="T72" fmla="*/ 887 w 1058"/>
                <a:gd name="T73" fmla="*/ 1389 h 1532"/>
                <a:gd name="T74" fmla="*/ 830 w 1058"/>
                <a:gd name="T75" fmla="*/ 1365 h 1532"/>
                <a:gd name="T76" fmla="*/ 776 w 1058"/>
                <a:gd name="T77" fmla="*/ 1345 h 1532"/>
                <a:gd name="T78" fmla="*/ 725 w 1058"/>
                <a:gd name="T79" fmla="*/ 1333 h 1532"/>
                <a:gd name="T80" fmla="*/ 674 w 1058"/>
                <a:gd name="T81" fmla="*/ 1321 h 1532"/>
                <a:gd name="T82" fmla="*/ 626 w 1058"/>
                <a:gd name="T83" fmla="*/ 1309 h 1532"/>
                <a:gd name="T84" fmla="*/ 583 w 1058"/>
                <a:gd name="T85" fmla="*/ 1293 h 1532"/>
                <a:gd name="T86" fmla="*/ 540 w 1058"/>
                <a:gd name="T87" fmla="*/ 1277 h 1532"/>
                <a:gd name="T88" fmla="*/ 501 w 1058"/>
                <a:gd name="T89" fmla="*/ 1250 h 1532"/>
                <a:gd name="T90" fmla="*/ 467 w 1058"/>
                <a:gd name="T91" fmla="*/ 1214 h 1532"/>
                <a:gd name="T92" fmla="*/ 435 w 1058"/>
                <a:gd name="T93" fmla="*/ 1166 h 1532"/>
                <a:gd name="T94" fmla="*/ 410 w 1058"/>
                <a:gd name="T95" fmla="*/ 1106 h 1532"/>
                <a:gd name="T96" fmla="*/ 390 w 1058"/>
                <a:gd name="T97" fmla="*/ 1027 h 1532"/>
                <a:gd name="T98" fmla="*/ 373 w 1058"/>
                <a:gd name="T99" fmla="*/ 927 h 1532"/>
                <a:gd name="T100" fmla="*/ 359 w 1058"/>
                <a:gd name="T101" fmla="*/ 927 h 1532"/>
                <a:gd name="T102" fmla="*/ 344 w 1058"/>
                <a:gd name="T103" fmla="*/ 927 h 1532"/>
                <a:gd name="T104" fmla="*/ 330 w 1058"/>
                <a:gd name="T105" fmla="*/ 927 h 1532"/>
                <a:gd name="T106" fmla="*/ 316 w 1058"/>
                <a:gd name="T107" fmla="*/ 927 h 1532"/>
                <a:gd name="T108" fmla="*/ 305 w 1058"/>
                <a:gd name="T109" fmla="*/ 927 h 1532"/>
                <a:gd name="T110" fmla="*/ 290 w 1058"/>
                <a:gd name="T111" fmla="*/ 927 h 1532"/>
                <a:gd name="T112" fmla="*/ 279 w 1058"/>
                <a:gd name="T113" fmla="*/ 923 h 1532"/>
                <a:gd name="T114" fmla="*/ 268 w 1058"/>
                <a:gd name="T115" fmla="*/ 923 h 153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8"/>
                <a:gd name="T175" fmla="*/ 0 h 1532"/>
                <a:gd name="T176" fmla="*/ 1058 w 1058"/>
                <a:gd name="T177" fmla="*/ 1532 h 153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8" h="1532">
                  <a:moveTo>
                    <a:pt x="268" y="923"/>
                  </a:moveTo>
                  <a:lnTo>
                    <a:pt x="140" y="871"/>
                  </a:lnTo>
                  <a:lnTo>
                    <a:pt x="60" y="780"/>
                  </a:lnTo>
                  <a:lnTo>
                    <a:pt x="18" y="656"/>
                  </a:lnTo>
                  <a:lnTo>
                    <a:pt x="0" y="517"/>
                  </a:lnTo>
                  <a:lnTo>
                    <a:pt x="6" y="370"/>
                  </a:lnTo>
                  <a:lnTo>
                    <a:pt x="23" y="231"/>
                  </a:lnTo>
                  <a:lnTo>
                    <a:pt x="43" y="103"/>
                  </a:lnTo>
                  <a:lnTo>
                    <a:pt x="57" y="0"/>
                  </a:lnTo>
                  <a:lnTo>
                    <a:pt x="89" y="20"/>
                  </a:lnTo>
                  <a:lnTo>
                    <a:pt x="117" y="36"/>
                  </a:lnTo>
                  <a:lnTo>
                    <a:pt x="148" y="52"/>
                  </a:lnTo>
                  <a:lnTo>
                    <a:pt x="180" y="59"/>
                  </a:lnTo>
                  <a:lnTo>
                    <a:pt x="211" y="71"/>
                  </a:lnTo>
                  <a:lnTo>
                    <a:pt x="245" y="79"/>
                  </a:lnTo>
                  <a:lnTo>
                    <a:pt x="276" y="83"/>
                  </a:lnTo>
                  <a:lnTo>
                    <a:pt x="307" y="87"/>
                  </a:lnTo>
                  <a:lnTo>
                    <a:pt x="361" y="87"/>
                  </a:lnTo>
                  <a:lnTo>
                    <a:pt x="415" y="87"/>
                  </a:lnTo>
                  <a:lnTo>
                    <a:pt x="469" y="83"/>
                  </a:lnTo>
                  <a:lnTo>
                    <a:pt x="521" y="75"/>
                  </a:lnTo>
                  <a:lnTo>
                    <a:pt x="575" y="67"/>
                  </a:lnTo>
                  <a:lnTo>
                    <a:pt x="626" y="59"/>
                  </a:lnTo>
                  <a:lnTo>
                    <a:pt x="677" y="55"/>
                  </a:lnTo>
                  <a:lnTo>
                    <a:pt x="725" y="52"/>
                  </a:lnTo>
                  <a:lnTo>
                    <a:pt x="773" y="52"/>
                  </a:lnTo>
                  <a:lnTo>
                    <a:pt x="819" y="59"/>
                  </a:lnTo>
                  <a:lnTo>
                    <a:pt x="864" y="67"/>
                  </a:lnTo>
                  <a:lnTo>
                    <a:pt x="907" y="83"/>
                  </a:lnTo>
                  <a:lnTo>
                    <a:pt x="950" y="111"/>
                  </a:lnTo>
                  <a:lnTo>
                    <a:pt x="987" y="143"/>
                  </a:lnTo>
                  <a:lnTo>
                    <a:pt x="1024" y="187"/>
                  </a:lnTo>
                  <a:lnTo>
                    <a:pt x="1058" y="239"/>
                  </a:lnTo>
                  <a:lnTo>
                    <a:pt x="1058" y="1532"/>
                  </a:lnTo>
                  <a:lnTo>
                    <a:pt x="1001" y="1472"/>
                  </a:lnTo>
                  <a:lnTo>
                    <a:pt x="944" y="1425"/>
                  </a:lnTo>
                  <a:lnTo>
                    <a:pt x="887" y="1389"/>
                  </a:lnTo>
                  <a:lnTo>
                    <a:pt x="830" y="1365"/>
                  </a:lnTo>
                  <a:lnTo>
                    <a:pt x="776" y="1345"/>
                  </a:lnTo>
                  <a:lnTo>
                    <a:pt x="725" y="1333"/>
                  </a:lnTo>
                  <a:lnTo>
                    <a:pt x="674" y="1321"/>
                  </a:lnTo>
                  <a:lnTo>
                    <a:pt x="626" y="1309"/>
                  </a:lnTo>
                  <a:lnTo>
                    <a:pt x="583" y="1293"/>
                  </a:lnTo>
                  <a:lnTo>
                    <a:pt x="540" y="1277"/>
                  </a:lnTo>
                  <a:lnTo>
                    <a:pt x="501" y="1250"/>
                  </a:lnTo>
                  <a:lnTo>
                    <a:pt x="467" y="1214"/>
                  </a:lnTo>
                  <a:lnTo>
                    <a:pt x="435" y="1166"/>
                  </a:lnTo>
                  <a:lnTo>
                    <a:pt x="410" y="1106"/>
                  </a:lnTo>
                  <a:lnTo>
                    <a:pt x="390" y="1027"/>
                  </a:lnTo>
                  <a:lnTo>
                    <a:pt x="373" y="927"/>
                  </a:lnTo>
                  <a:lnTo>
                    <a:pt x="359" y="927"/>
                  </a:lnTo>
                  <a:lnTo>
                    <a:pt x="344" y="927"/>
                  </a:lnTo>
                  <a:lnTo>
                    <a:pt x="330" y="927"/>
                  </a:lnTo>
                  <a:lnTo>
                    <a:pt x="316" y="927"/>
                  </a:lnTo>
                  <a:lnTo>
                    <a:pt x="305" y="927"/>
                  </a:lnTo>
                  <a:lnTo>
                    <a:pt x="290" y="927"/>
                  </a:lnTo>
                  <a:lnTo>
                    <a:pt x="279" y="923"/>
                  </a:lnTo>
                  <a:lnTo>
                    <a:pt x="268" y="9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7" name="Freeform 15"/>
            <p:cNvSpPr>
              <a:spLocks/>
            </p:cNvSpPr>
            <p:nvPr/>
          </p:nvSpPr>
          <p:spPr bwMode="auto">
            <a:xfrm>
              <a:off x="1666" y="1710"/>
              <a:ext cx="457" cy="501"/>
            </a:xfrm>
            <a:custGeom>
              <a:avLst/>
              <a:gdLst>
                <a:gd name="T0" fmla="*/ 0 w 457"/>
                <a:gd name="T1" fmla="*/ 0 h 501"/>
                <a:gd name="T2" fmla="*/ 23 w 457"/>
                <a:gd name="T3" fmla="*/ 44 h 501"/>
                <a:gd name="T4" fmla="*/ 51 w 457"/>
                <a:gd name="T5" fmla="*/ 84 h 501"/>
                <a:gd name="T6" fmla="*/ 85 w 457"/>
                <a:gd name="T7" fmla="*/ 119 h 501"/>
                <a:gd name="T8" fmla="*/ 125 w 457"/>
                <a:gd name="T9" fmla="*/ 147 h 501"/>
                <a:gd name="T10" fmla="*/ 173 w 457"/>
                <a:gd name="T11" fmla="*/ 175 h 501"/>
                <a:gd name="T12" fmla="*/ 222 w 457"/>
                <a:gd name="T13" fmla="*/ 191 h 501"/>
                <a:gd name="T14" fmla="*/ 278 w 457"/>
                <a:gd name="T15" fmla="*/ 203 h 501"/>
                <a:gd name="T16" fmla="*/ 335 w 457"/>
                <a:gd name="T17" fmla="*/ 203 h 501"/>
                <a:gd name="T18" fmla="*/ 338 w 457"/>
                <a:gd name="T19" fmla="*/ 235 h 501"/>
                <a:gd name="T20" fmla="*/ 344 w 457"/>
                <a:gd name="T21" fmla="*/ 275 h 501"/>
                <a:gd name="T22" fmla="*/ 352 w 457"/>
                <a:gd name="T23" fmla="*/ 310 h 501"/>
                <a:gd name="T24" fmla="*/ 364 w 457"/>
                <a:gd name="T25" fmla="*/ 350 h 501"/>
                <a:gd name="T26" fmla="*/ 378 w 457"/>
                <a:gd name="T27" fmla="*/ 394 h 501"/>
                <a:gd name="T28" fmla="*/ 401 w 457"/>
                <a:gd name="T29" fmla="*/ 430 h 501"/>
                <a:gd name="T30" fmla="*/ 426 w 457"/>
                <a:gd name="T31" fmla="*/ 470 h 501"/>
                <a:gd name="T32" fmla="*/ 457 w 457"/>
                <a:gd name="T33" fmla="*/ 501 h 501"/>
                <a:gd name="T34" fmla="*/ 412 w 457"/>
                <a:gd name="T35" fmla="*/ 489 h 501"/>
                <a:gd name="T36" fmla="*/ 369 w 457"/>
                <a:gd name="T37" fmla="*/ 478 h 501"/>
                <a:gd name="T38" fmla="*/ 329 w 457"/>
                <a:gd name="T39" fmla="*/ 462 h 501"/>
                <a:gd name="T40" fmla="*/ 290 w 457"/>
                <a:gd name="T41" fmla="*/ 442 h 501"/>
                <a:gd name="T42" fmla="*/ 250 w 457"/>
                <a:gd name="T43" fmla="*/ 418 h 501"/>
                <a:gd name="T44" fmla="*/ 216 w 457"/>
                <a:gd name="T45" fmla="*/ 394 h 501"/>
                <a:gd name="T46" fmla="*/ 182 w 457"/>
                <a:gd name="T47" fmla="*/ 366 h 501"/>
                <a:gd name="T48" fmla="*/ 150 w 457"/>
                <a:gd name="T49" fmla="*/ 334 h 501"/>
                <a:gd name="T50" fmla="*/ 122 w 457"/>
                <a:gd name="T51" fmla="*/ 302 h 501"/>
                <a:gd name="T52" fmla="*/ 94 w 457"/>
                <a:gd name="T53" fmla="*/ 267 h 501"/>
                <a:gd name="T54" fmla="*/ 71 w 457"/>
                <a:gd name="T55" fmla="*/ 231 h 501"/>
                <a:gd name="T56" fmla="*/ 51 w 457"/>
                <a:gd name="T57" fmla="*/ 187 h 501"/>
                <a:gd name="T58" fmla="*/ 34 w 457"/>
                <a:gd name="T59" fmla="*/ 147 h 501"/>
                <a:gd name="T60" fmla="*/ 20 w 457"/>
                <a:gd name="T61" fmla="*/ 99 h 501"/>
                <a:gd name="T62" fmla="*/ 8 w 457"/>
                <a:gd name="T63" fmla="*/ 52 h 501"/>
                <a:gd name="T64" fmla="*/ 0 w 457"/>
                <a:gd name="T65" fmla="*/ 0 h 50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7"/>
                <a:gd name="T100" fmla="*/ 0 h 501"/>
                <a:gd name="T101" fmla="*/ 457 w 457"/>
                <a:gd name="T102" fmla="*/ 501 h 50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7" h="501">
                  <a:moveTo>
                    <a:pt x="0" y="0"/>
                  </a:moveTo>
                  <a:lnTo>
                    <a:pt x="23" y="44"/>
                  </a:lnTo>
                  <a:lnTo>
                    <a:pt x="51" y="84"/>
                  </a:lnTo>
                  <a:lnTo>
                    <a:pt x="85" y="119"/>
                  </a:lnTo>
                  <a:lnTo>
                    <a:pt x="125" y="147"/>
                  </a:lnTo>
                  <a:lnTo>
                    <a:pt x="173" y="175"/>
                  </a:lnTo>
                  <a:lnTo>
                    <a:pt x="222" y="191"/>
                  </a:lnTo>
                  <a:lnTo>
                    <a:pt x="278" y="203"/>
                  </a:lnTo>
                  <a:lnTo>
                    <a:pt x="335" y="203"/>
                  </a:lnTo>
                  <a:lnTo>
                    <a:pt x="338" y="235"/>
                  </a:lnTo>
                  <a:lnTo>
                    <a:pt x="344" y="275"/>
                  </a:lnTo>
                  <a:lnTo>
                    <a:pt x="352" y="310"/>
                  </a:lnTo>
                  <a:lnTo>
                    <a:pt x="364" y="350"/>
                  </a:lnTo>
                  <a:lnTo>
                    <a:pt x="378" y="394"/>
                  </a:lnTo>
                  <a:lnTo>
                    <a:pt x="401" y="430"/>
                  </a:lnTo>
                  <a:lnTo>
                    <a:pt x="426" y="470"/>
                  </a:lnTo>
                  <a:lnTo>
                    <a:pt x="457" y="501"/>
                  </a:lnTo>
                  <a:lnTo>
                    <a:pt x="412" y="489"/>
                  </a:lnTo>
                  <a:lnTo>
                    <a:pt x="369" y="478"/>
                  </a:lnTo>
                  <a:lnTo>
                    <a:pt x="329" y="462"/>
                  </a:lnTo>
                  <a:lnTo>
                    <a:pt x="290" y="442"/>
                  </a:lnTo>
                  <a:lnTo>
                    <a:pt x="250" y="418"/>
                  </a:lnTo>
                  <a:lnTo>
                    <a:pt x="216" y="394"/>
                  </a:lnTo>
                  <a:lnTo>
                    <a:pt x="182" y="366"/>
                  </a:lnTo>
                  <a:lnTo>
                    <a:pt x="150" y="334"/>
                  </a:lnTo>
                  <a:lnTo>
                    <a:pt x="122" y="302"/>
                  </a:lnTo>
                  <a:lnTo>
                    <a:pt x="94" y="267"/>
                  </a:lnTo>
                  <a:lnTo>
                    <a:pt x="71" y="231"/>
                  </a:lnTo>
                  <a:lnTo>
                    <a:pt x="51" y="187"/>
                  </a:lnTo>
                  <a:lnTo>
                    <a:pt x="34" y="147"/>
                  </a:lnTo>
                  <a:lnTo>
                    <a:pt x="20" y="99"/>
                  </a:lnTo>
                  <a:lnTo>
                    <a:pt x="8" y="52"/>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8" name="Freeform 16"/>
            <p:cNvSpPr>
              <a:spLocks/>
            </p:cNvSpPr>
            <p:nvPr/>
          </p:nvSpPr>
          <p:spPr bwMode="auto">
            <a:xfrm>
              <a:off x="1680" y="958"/>
              <a:ext cx="307" cy="923"/>
            </a:xfrm>
            <a:custGeom>
              <a:avLst/>
              <a:gdLst>
                <a:gd name="T0" fmla="*/ 307 w 307"/>
                <a:gd name="T1" fmla="*/ 87 h 923"/>
                <a:gd name="T2" fmla="*/ 276 w 307"/>
                <a:gd name="T3" fmla="*/ 83 h 923"/>
                <a:gd name="T4" fmla="*/ 245 w 307"/>
                <a:gd name="T5" fmla="*/ 79 h 923"/>
                <a:gd name="T6" fmla="*/ 211 w 307"/>
                <a:gd name="T7" fmla="*/ 71 h 923"/>
                <a:gd name="T8" fmla="*/ 180 w 307"/>
                <a:gd name="T9" fmla="*/ 59 h 923"/>
                <a:gd name="T10" fmla="*/ 148 w 307"/>
                <a:gd name="T11" fmla="*/ 52 h 923"/>
                <a:gd name="T12" fmla="*/ 117 w 307"/>
                <a:gd name="T13" fmla="*/ 36 h 923"/>
                <a:gd name="T14" fmla="*/ 89 w 307"/>
                <a:gd name="T15" fmla="*/ 20 h 923"/>
                <a:gd name="T16" fmla="*/ 57 w 307"/>
                <a:gd name="T17" fmla="*/ 0 h 923"/>
                <a:gd name="T18" fmla="*/ 43 w 307"/>
                <a:gd name="T19" fmla="*/ 103 h 923"/>
                <a:gd name="T20" fmla="*/ 23 w 307"/>
                <a:gd name="T21" fmla="*/ 231 h 923"/>
                <a:gd name="T22" fmla="*/ 6 w 307"/>
                <a:gd name="T23" fmla="*/ 370 h 923"/>
                <a:gd name="T24" fmla="*/ 0 w 307"/>
                <a:gd name="T25" fmla="*/ 517 h 923"/>
                <a:gd name="T26" fmla="*/ 18 w 307"/>
                <a:gd name="T27" fmla="*/ 656 h 923"/>
                <a:gd name="T28" fmla="*/ 60 w 307"/>
                <a:gd name="T29" fmla="*/ 780 h 923"/>
                <a:gd name="T30" fmla="*/ 140 w 307"/>
                <a:gd name="T31" fmla="*/ 871 h 923"/>
                <a:gd name="T32" fmla="*/ 268 w 307"/>
                <a:gd name="T33" fmla="*/ 923 h 923"/>
                <a:gd name="T34" fmla="*/ 307 w 307"/>
                <a:gd name="T35" fmla="*/ 87 h 9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07"/>
                <a:gd name="T55" fmla="*/ 0 h 923"/>
                <a:gd name="T56" fmla="*/ 307 w 307"/>
                <a:gd name="T57" fmla="*/ 923 h 9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07" h="923">
                  <a:moveTo>
                    <a:pt x="307" y="87"/>
                  </a:moveTo>
                  <a:lnTo>
                    <a:pt x="276" y="83"/>
                  </a:lnTo>
                  <a:lnTo>
                    <a:pt x="245" y="79"/>
                  </a:lnTo>
                  <a:lnTo>
                    <a:pt x="211" y="71"/>
                  </a:lnTo>
                  <a:lnTo>
                    <a:pt x="180" y="59"/>
                  </a:lnTo>
                  <a:lnTo>
                    <a:pt x="148" y="52"/>
                  </a:lnTo>
                  <a:lnTo>
                    <a:pt x="117" y="36"/>
                  </a:lnTo>
                  <a:lnTo>
                    <a:pt x="89" y="20"/>
                  </a:lnTo>
                  <a:lnTo>
                    <a:pt x="57" y="0"/>
                  </a:lnTo>
                  <a:lnTo>
                    <a:pt x="43" y="103"/>
                  </a:lnTo>
                  <a:lnTo>
                    <a:pt x="23" y="231"/>
                  </a:lnTo>
                  <a:lnTo>
                    <a:pt x="6" y="370"/>
                  </a:lnTo>
                  <a:lnTo>
                    <a:pt x="0" y="517"/>
                  </a:lnTo>
                  <a:lnTo>
                    <a:pt x="18" y="656"/>
                  </a:lnTo>
                  <a:lnTo>
                    <a:pt x="60" y="780"/>
                  </a:lnTo>
                  <a:lnTo>
                    <a:pt x="140" y="871"/>
                  </a:lnTo>
                  <a:lnTo>
                    <a:pt x="268" y="923"/>
                  </a:lnTo>
                  <a:lnTo>
                    <a:pt x="307" y="87"/>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9" name="Freeform 17"/>
            <p:cNvSpPr>
              <a:spLocks/>
            </p:cNvSpPr>
            <p:nvPr/>
          </p:nvSpPr>
          <p:spPr bwMode="auto">
            <a:xfrm>
              <a:off x="3082" y="945"/>
              <a:ext cx="964" cy="1500"/>
            </a:xfrm>
            <a:custGeom>
              <a:avLst/>
              <a:gdLst>
                <a:gd name="T0" fmla="*/ 0 w 964"/>
                <a:gd name="T1" fmla="*/ 0 h 1500"/>
                <a:gd name="T2" fmla="*/ 0 w 964"/>
                <a:gd name="T3" fmla="*/ 1333 h 1500"/>
                <a:gd name="T4" fmla="*/ 66 w 964"/>
                <a:gd name="T5" fmla="*/ 1325 h 1500"/>
                <a:gd name="T6" fmla="*/ 131 w 964"/>
                <a:gd name="T7" fmla="*/ 1321 h 1500"/>
                <a:gd name="T8" fmla="*/ 199 w 964"/>
                <a:gd name="T9" fmla="*/ 1329 h 1500"/>
                <a:gd name="T10" fmla="*/ 268 w 964"/>
                <a:gd name="T11" fmla="*/ 1341 h 1500"/>
                <a:gd name="T12" fmla="*/ 336 w 964"/>
                <a:gd name="T13" fmla="*/ 1357 h 1500"/>
                <a:gd name="T14" fmla="*/ 404 w 964"/>
                <a:gd name="T15" fmla="*/ 1377 h 1500"/>
                <a:gd name="T16" fmla="*/ 469 w 964"/>
                <a:gd name="T17" fmla="*/ 1397 h 1500"/>
                <a:gd name="T18" fmla="*/ 535 w 964"/>
                <a:gd name="T19" fmla="*/ 1417 h 1500"/>
                <a:gd name="T20" fmla="*/ 600 w 964"/>
                <a:gd name="T21" fmla="*/ 1441 h 1500"/>
                <a:gd name="T22" fmla="*/ 660 w 964"/>
                <a:gd name="T23" fmla="*/ 1460 h 1500"/>
                <a:gd name="T24" fmla="*/ 719 w 964"/>
                <a:gd name="T25" fmla="*/ 1476 h 1500"/>
                <a:gd name="T26" fmla="*/ 776 w 964"/>
                <a:gd name="T27" fmla="*/ 1492 h 1500"/>
                <a:gd name="T28" fmla="*/ 830 w 964"/>
                <a:gd name="T29" fmla="*/ 1500 h 1500"/>
                <a:gd name="T30" fmla="*/ 879 w 964"/>
                <a:gd name="T31" fmla="*/ 1500 h 1500"/>
                <a:gd name="T32" fmla="*/ 924 w 964"/>
                <a:gd name="T33" fmla="*/ 1496 h 1500"/>
                <a:gd name="T34" fmla="*/ 964 w 964"/>
                <a:gd name="T35" fmla="*/ 1480 h 1500"/>
                <a:gd name="T36" fmla="*/ 708 w 964"/>
                <a:gd name="T37" fmla="*/ 16 h 1500"/>
                <a:gd name="T38" fmla="*/ 651 w 964"/>
                <a:gd name="T39" fmla="*/ 40 h 1500"/>
                <a:gd name="T40" fmla="*/ 594 w 964"/>
                <a:gd name="T41" fmla="*/ 55 h 1500"/>
                <a:gd name="T42" fmla="*/ 540 w 964"/>
                <a:gd name="T43" fmla="*/ 67 h 1500"/>
                <a:gd name="T44" fmla="*/ 484 w 964"/>
                <a:gd name="T45" fmla="*/ 75 h 1500"/>
                <a:gd name="T46" fmla="*/ 432 w 964"/>
                <a:gd name="T47" fmla="*/ 75 h 1500"/>
                <a:gd name="T48" fmla="*/ 378 w 964"/>
                <a:gd name="T49" fmla="*/ 75 h 1500"/>
                <a:gd name="T50" fmla="*/ 330 w 964"/>
                <a:gd name="T51" fmla="*/ 71 h 1500"/>
                <a:gd name="T52" fmla="*/ 282 w 964"/>
                <a:gd name="T53" fmla="*/ 63 h 1500"/>
                <a:gd name="T54" fmla="*/ 236 w 964"/>
                <a:gd name="T55" fmla="*/ 55 h 1500"/>
                <a:gd name="T56" fmla="*/ 194 w 964"/>
                <a:gd name="T57" fmla="*/ 47 h 1500"/>
                <a:gd name="T58" fmla="*/ 151 w 964"/>
                <a:gd name="T59" fmla="*/ 36 h 1500"/>
                <a:gd name="T60" fmla="*/ 114 w 964"/>
                <a:gd name="T61" fmla="*/ 28 h 1500"/>
                <a:gd name="T62" fmla="*/ 80 w 964"/>
                <a:gd name="T63" fmla="*/ 16 h 1500"/>
                <a:gd name="T64" fmla="*/ 52 w 964"/>
                <a:gd name="T65" fmla="*/ 8 h 1500"/>
                <a:gd name="T66" fmla="*/ 23 w 964"/>
                <a:gd name="T67" fmla="*/ 4 h 1500"/>
                <a:gd name="T68" fmla="*/ 0 w 964"/>
                <a:gd name="T69" fmla="*/ 0 h 15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64"/>
                <a:gd name="T106" fmla="*/ 0 h 1500"/>
                <a:gd name="T107" fmla="*/ 964 w 964"/>
                <a:gd name="T108" fmla="*/ 1500 h 150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64" h="1500">
                  <a:moveTo>
                    <a:pt x="0" y="0"/>
                  </a:moveTo>
                  <a:lnTo>
                    <a:pt x="0" y="1333"/>
                  </a:lnTo>
                  <a:lnTo>
                    <a:pt x="66" y="1325"/>
                  </a:lnTo>
                  <a:lnTo>
                    <a:pt x="131" y="1321"/>
                  </a:lnTo>
                  <a:lnTo>
                    <a:pt x="199" y="1329"/>
                  </a:lnTo>
                  <a:lnTo>
                    <a:pt x="268" y="1341"/>
                  </a:lnTo>
                  <a:lnTo>
                    <a:pt x="336" y="1357"/>
                  </a:lnTo>
                  <a:lnTo>
                    <a:pt x="404" y="1377"/>
                  </a:lnTo>
                  <a:lnTo>
                    <a:pt x="469" y="1397"/>
                  </a:lnTo>
                  <a:lnTo>
                    <a:pt x="535" y="1417"/>
                  </a:lnTo>
                  <a:lnTo>
                    <a:pt x="600" y="1441"/>
                  </a:lnTo>
                  <a:lnTo>
                    <a:pt x="660" y="1460"/>
                  </a:lnTo>
                  <a:lnTo>
                    <a:pt x="719" y="1476"/>
                  </a:lnTo>
                  <a:lnTo>
                    <a:pt x="776" y="1492"/>
                  </a:lnTo>
                  <a:lnTo>
                    <a:pt x="830" y="1500"/>
                  </a:lnTo>
                  <a:lnTo>
                    <a:pt x="879" y="1500"/>
                  </a:lnTo>
                  <a:lnTo>
                    <a:pt x="924" y="1496"/>
                  </a:lnTo>
                  <a:lnTo>
                    <a:pt x="964" y="1480"/>
                  </a:lnTo>
                  <a:lnTo>
                    <a:pt x="708" y="16"/>
                  </a:lnTo>
                  <a:lnTo>
                    <a:pt x="651" y="40"/>
                  </a:lnTo>
                  <a:lnTo>
                    <a:pt x="594" y="55"/>
                  </a:lnTo>
                  <a:lnTo>
                    <a:pt x="540" y="67"/>
                  </a:lnTo>
                  <a:lnTo>
                    <a:pt x="484" y="75"/>
                  </a:lnTo>
                  <a:lnTo>
                    <a:pt x="432" y="75"/>
                  </a:lnTo>
                  <a:lnTo>
                    <a:pt x="378" y="75"/>
                  </a:lnTo>
                  <a:lnTo>
                    <a:pt x="330" y="71"/>
                  </a:lnTo>
                  <a:lnTo>
                    <a:pt x="282" y="63"/>
                  </a:lnTo>
                  <a:lnTo>
                    <a:pt x="236" y="55"/>
                  </a:lnTo>
                  <a:lnTo>
                    <a:pt x="194" y="47"/>
                  </a:lnTo>
                  <a:lnTo>
                    <a:pt x="151" y="36"/>
                  </a:lnTo>
                  <a:lnTo>
                    <a:pt x="114" y="28"/>
                  </a:lnTo>
                  <a:lnTo>
                    <a:pt x="80" y="16"/>
                  </a:lnTo>
                  <a:lnTo>
                    <a:pt x="52" y="8"/>
                  </a:lnTo>
                  <a:lnTo>
                    <a:pt x="23"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20" name="Freeform 18"/>
            <p:cNvSpPr>
              <a:spLocks/>
            </p:cNvSpPr>
            <p:nvPr/>
          </p:nvSpPr>
          <p:spPr bwMode="auto">
            <a:xfrm>
              <a:off x="2739" y="949"/>
              <a:ext cx="341" cy="1548"/>
            </a:xfrm>
            <a:custGeom>
              <a:avLst/>
              <a:gdLst>
                <a:gd name="T0" fmla="*/ 0 w 341"/>
                <a:gd name="T1" fmla="*/ 258 h 1548"/>
                <a:gd name="T2" fmla="*/ 54 w 341"/>
                <a:gd name="T3" fmla="*/ 191 h 1548"/>
                <a:gd name="T4" fmla="*/ 103 w 341"/>
                <a:gd name="T5" fmla="*/ 135 h 1548"/>
                <a:gd name="T6" fmla="*/ 148 w 341"/>
                <a:gd name="T7" fmla="*/ 91 h 1548"/>
                <a:gd name="T8" fmla="*/ 191 w 341"/>
                <a:gd name="T9" fmla="*/ 55 h 1548"/>
                <a:gd name="T10" fmla="*/ 231 w 341"/>
                <a:gd name="T11" fmla="*/ 32 h 1548"/>
                <a:gd name="T12" fmla="*/ 270 w 341"/>
                <a:gd name="T13" fmla="*/ 12 h 1548"/>
                <a:gd name="T14" fmla="*/ 307 w 341"/>
                <a:gd name="T15" fmla="*/ 4 h 1548"/>
                <a:gd name="T16" fmla="*/ 341 w 341"/>
                <a:gd name="T17" fmla="*/ 0 h 1548"/>
                <a:gd name="T18" fmla="*/ 341 w 341"/>
                <a:gd name="T19" fmla="*/ 1333 h 1548"/>
                <a:gd name="T20" fmla="*/ 302 w 341"/>
                <a:gd name="T21" fmla="*/ 1341 h 1548"/>
                <a:gd name="T22" fmla="*/ 262 w 341"/>
                <a:gd name="T23" fmla="*/ 1353 h 1548"/>
                <a:gd name="T24" fmla="*/ 219 w 341"/>
                <a:gd name="T25" fmla="*/ 1373 h 1548"/>
                <a:gd name="T26" fmla="*/ 177 w 341"/>
                <a:gd name="T27" fmla="*/ 1393 h 1548"/>
                <a:gd name="T28" fmla="*/ 134 w 341"/>
                <a:gd name="T29" fmla="*/ 1421 h 1548"/>
                <a:gd name="T30" fmla="*/ 89 w 341"/>
                <a:gd name="T31" fmla="*/ 1456 h 1548"/>
                <a:gd name="T32" fmla="*/ 46 w 341"/>
                <a:gd name="T33" fmla="*/ 1500 h 1548"/>
                <a:gd name="T34" fmla="*/ 0 w 341"/>
                <a:gd name="T35" fmla="*/ 1548 h 1548"/>
                <a:gd name="T36" fmla="*/ 0 w 341"/>
                <a:gd name="T37" fmla="*/ 258 h 15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1"/>
                <a:gd name="T58" fmla="*/ 0 h 1548"/>
                <a:gd name="T59" fmla="*/ 341 w 341"/>
                <a:gd name="T60" fmla="*/ 1548 h 15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1" h="1548">
                  <a:moveTo>
                    <a:pt x="0" y="258"/>
                  </a:moveTo>
                  <a:lnTo>
                    <a:pt x="54" y="191"/>
                  </a:lnTo>
                  <a:lnTo>
                    <a:pt x="103" y="135"/>
                  </a:lnTo>
                  <a:lnTo>
                    <a:pt x="148" y="91"/>
                  </a:lnTo>
                  <a:lnTo>
                    <a:pt x="191" y="55"/>
                  </a:lnTo>
                  <a:lnTo>
                    <a:pt x="231" y="32"/>
                  </a:lnTo>
                  <a:lnTo>
                    <a:pt x="270" y="12"/>
                  </a:lnTo>
                  <a:lnTo>
                    <a:pt x="307" y="4"/>
                  </a:lnTo>
                  <a:lnTo>
                    <a:pt x="341" y="0"/>
                  </a:lnTo>
                  <a:lnTo>
                    <a:pt x="341" y="1333"/>
                  </a:lnTo>
                  <a:lnTo>
                    <a:pt x="302" y="1341"/>
                  </a:lnTo>
                  <a:lnTo>
                    <a:pt x="262" y="1353"/>
                  </a:lnTo>
                  <a:lnTo>
                    <a:pt x="219" y="1373"/>
                  </a:lnTo>
                  <a:lnTo>
                    <a:pt x="177" y="1393"/>
                  </a:lnTo>
                  <a:lnTo>
                    <a:pt x="134" y="1421"/>
                  </a:lnTo>
                  <a:lnTo>
                    <a:pt x="89" y="1456"/>
                  </a:lnTo>
                  <a:lnTo>
                    <a:pt x="46" y="1500"/>
                  </a:lnTo>
                  <a:lnTo>
                    <a:pt x="0" y="1548"/>
                  </a:lnTo>
                  <a:lnTo>
                    <a:pt x="0" y="258"/>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21" name="Freeform 19"/>
            <p:cNvSpPr>
              <a:spLocks/>
            </p:cNvSpPr>
            <p:nvPr/>
          </p:nvSpPr>
          <p:spPr bwMode="auto">
            <a:xfrm>
              <a:off x="826" y="0"/>
              <a:ext cx="1694" cy="2082"/>
            </a:xfrm>
            <a:custGeom>
              <a:avLst/>
              <a:gdLst>
                <a:gd name="T0" fmla="*/ 2124 w 1513"/>
                <a:gd name="T1" fmla="*/ 0 h 2076"/>
                <a:gd name="T2" fmla="*/ 1710 w 1513"/>
                <a:gd name="T3" fmla="*/ 106 h 2076"/>
                <a:gd name="T4" fmla="*/ 1310 w 1513"/>
                <a:gd name="T5" fmla="*/ 290 h 2076"/>
                <a:gd name="T6" fmla="*/ 949 w 1513"/>
                <a:gd name="T7" fmla="*/ 537 h 2076"/>
                <a:gd name="T8" fmla="*/ 631 w 1513"/>
                <a:gd name="T9" fmla="*/ 816 h 2076"/>
                <a:gd name="T10" fmla="*/ 368 w 1513"/>
                <a:gd name="T11" fmla="*/ 1131 h 2076"/>
                <a:gd name="T12" fmla="*/ 168 w 1513"/>
                <a:gd name="T13" fmla="*/ 1462 h 2076"/>
                <a:gd name="T14" fmla="*/ 40 w 1513"/>
                <a:gd name="T15" fmla="*/ 1790 h 2076"/>
                <a:gd name="T16" fmla="*/ 0 w 1513"/>
                <a:gd name="T17" fmla="*/ 2094 h 2076"/>
                <a:gd name="T18" fmla="*/ 19 w 1513"/>
                <a:gd name="T19" fmla="*/ 2048 h 2076"/>
                <a:gd name="T20" fmla="*/ 40 w 1513"/>
                <a:gd name="T21" fmla="*/ 1964 h 2076"/>
                <a:gd name="T22" fmla="*/ 62 w 1513"/>
                <a:gd name="T23" fmla="*/ 1936 h 2076"/>
                <a:gd name="T24" fmla="*/ 49 w 1513"/>
                <a:gd name="T25" fmla="*/ 1836 h 2076"/>
                <a:gd name="T26" fmla="*/ 113 w 1513"/>
                <a:gd name="T27" fmla="*/ 1698 h 2076"/>
                <a:gd name="T28" fmla="*/ 301 w 1513"/>
                <a:gd name="T29" fmla="*/ 1595 h 2076"/>
                <a:gd name="T30" fmla="*/ 652 w 1513"/>
                <a:gd name="T31" fmla="*/ 1584 h 2076"/>
                <a:gd name="T32" fmla="*/ 702 w 1513"/>
                <a:gd name="T33" fmla="*/ 1519 h 2076"/>
                <a:gd name="T34" fmla="*/ 890 w 1513"/>
                <a:gd name="T35" fmla="*/ 1302 h 2076"/>
                <a:gd name="T36" fmla="*/ 1127 w 1513"/>
                <a:gd name="T37" fmla="*/ 1066 h 2076"/>
                <a:gd name="T38" fmla="*/ 1338 w 1513"/>
                <a:gd name="T39" fmla="*/ 930 h 2076"/>
                <a:gd name="T40" fmla="*/ 1400 w 1513"/>
                <a:gd name="T41" fmla="*/ 933 h 2076"/>
                <a:gd name="T42" fmla="*/ 1333 w 1513"/>
                <a:gd name="T43" fmla="*/ 892 h 2076"/>
                <a:gd name="T44" fmla="*/ 1246 w 1513"/>
                <a:gd name="T45" fmla="*/ 884 h 2076"/>
                <a:gd name="T46" fmla="*/ 1134 w 1513"/>
                <a:gd name="T47" fmla="*/ 900 h 2076"/>
                <a:gd name="T48" fmla="*/ 1020 w 1513"/>
                <a:gd name="T49" fmla="*/ 947 h 2076"/>
                <a:gd name="T50" fmla="*/ 1056 w 1513"/>
                <a:gd name="T51" fmla="*/ 917 h 2076"/>
                <a:gd name="T52" fmla="*/ 1142 w 1513"/>
                <a:gd name="T53" fmla="*/ 860 h 2076"/>
                <a:gd name="T54" fmla="*/ 1256 w 1513"/>
                <a:gd name="T55" fmla="*/ 811 h 2076"/>
                <a:gd name="T56" fmla="*/ 1375 w 1513"/>
                <a:gd name="T57" fmla="*/ 797 h 2076"/>
                <a:gd name="T58" fmla="*/ 1438 w 1513"/>
                <a:gd name="T59" fmla="*/ 800 h 2076"/>
                <a:gd name="T60" fmla="*/ 1444 w 1513"/>
                <a:gd name="T61" fmla="*/ 697 h 2076"/>
                <a:gd name="T62" fmla="*/ 1518 w 1513"/>
                <a:gd name="T63" fmla="*/ 534 h 2076"/>
                <a:gd name="T64" fmla="*/ 1729 w 1513"/>
                <a:gd name="T65" fmla="*/ 309 h 2076"/>
                <a:gd name="T66" fmla="*/ 2124 w 1513"/>
                <a:gd name="T67" fmla="*/ 0 h 20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13"/>
                <a:gd name="T103" fmla="*/ 0 h 2076"/>
                <a:gd name="T104" fmla="*/ 1513 w 1513"/>
                <a:gd name="T105" fmla="*/ 2076 h 20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13" h="2076">
                  <a:moveTo>
                    <a:pt x="1513" y="0"/>
                  </a:moveTo>
                  <a:lnTo>
                    <a:pt x="1513" y="0"/>
                  </a:lnTo>
                  <a:lnTo>
                    <a:pt x="1361" y="43"/>
                  </a:lnTo>
                  <a:lnTo>
                    <a:pt x="1218" y="106"/>
                  </a:lnTo>
                  <a:lnTo>
                    <a:pt x="1071" y="192"/>
                  </a:lnTo>
                  <a:lnTo>
                    <a:pt x="933" y="287"/>
                  </a:lnTo>
                  <a:lnTo>
                    <a:pt x="801" y="398"/>
                  </a:lnTo>
                  <a:lnTo>
                    <a:pt x="676" y="531"/>
                  </a:lnTo>
                  <a:lnTo>
                    <a:pt x="558" y="667"/>
                  </a:lnTo>
                  <a:lnTo>
                    <a:pt x="450" y="810"/>
                  </a:lnTo>
                  <a:lnTo>
                    <a:pt x="350" y="962"/>
                  </a:lnTo>
                  <a:lnTo>
                    <a:pt x="263" y="1122"/>
                  </a:lnTo>
                  <a:lnTo>
                    <a:pt x="183" y="1284"/>
                  </a:lnTo>
                  <a:lnTo>
                    <a:pt x="120" y="1450"/>
                  </a:lnTo>
                  <a:lnTo>
                    <a:pt x="67" y="1610"/>
                  </a:lnTo>
                  <a:lnTo>
                    <a:pt x="29" y="1775"/>
                  </a:lnTo>
                  <a:lnTo>
                    <a:pt x="6" y="1927"/>
                  </a:lnTo>
                  <a:lnTo>
                    <a:pt x="0" y="2076"/>
                  </a:lnTo>
                  <a:lnTo>
                    <a:pt x="13" y="2030"/>
                  </a:lnTo>
                  <a:lnTo>
                    <a:pt x="22" y="1981"/>
                  </a:lnTo>
                  <a:lnTo>
                    <a:pt x="29" y="1946"/>
                  </a:lnTo>
                  <a:lnTo>
                    <a:pt x="44" y="1918"/>
                  </a:lnTo>
                  <a:lnTo>
                    <a:pt x="35" y="1878"/>
                  </a:lnTo>
                  <a:lnTo>
                    <a:pt x="35" y="1821"/>
                  </a:lnTo>
                  <a:lnTo>
                    <a:pt x="49" y="1756"/>
                  </a:lnTo>
                  <a:lnTo>
                    <a:pt x="80" y="1683"/>
                  </a:lnTo>
                  <a:lnTo>
                    <a:pt x="133" y="1626"/>
                  </a:lnTo>
                  <a:lnTo>
                    <a:pt x="214" y="1580"/>
                  </a:lnTo>
                  <a:lnTo>
                    <a:pt x="323" y="1555"/>
                  </a:lnTo>
                  <a:lnTo>
                    <a:pt x="464" y="1569"/>
                  </a:lnTo>
                  <a:lnTo>
                    <a:pt x="500" y="1507"/>
                  </a:lnTo>
                  <a:lnTo>
                    <a:pt x="558" y="1409"/>
                  </a:lnTo>
                  <a:lnTo>
                    <a:pt x="634" y="1290"/>
                  </a:lnTo>
                  <a:lnTo>
                    <a:pt x="718" y="1165"/>
                  </a:lnTo>
                  <a:lnTo>
                    <a:pt x="803" y="1057"/>
                  </a:lnTo>
                  <a:lnTo>
                    <a:pt x="888" y="965"/>
                  </a:lnTo>
                  <a:lnTo>
                    <a:pt x="953" y="921"/>
                  </a:lnTo>
                  <a:lnTo>
                    <a:pt x="997" y="924"/>
                  </a:lnTo>
                  <a:lnTo>
                    <a:pt x="977" y="900"/>
                  </a:lnTo>
                  <a:lnTo>
                    <a:pt x="950" y="883"/>
                  </a:lnTo>
                  <a:lnTo>
                    <a:pt x="919" y="875"/>
                  </a:lnTo>
                  <a:lnTo>
                    <a:pt x="888" y="875"/>
                  </a:lnTo>
                  <a:lnTo>
                    <a:pt x="850" y="878"/>
                  </a:lnTo>
                  <a:lnTo>
                    <a:pt x="808" y="891"/>
                  </a:lnTo>
                  <a:lnTo>
                    <a:pt x="767" y="913"/>
                  </a:lnTo>
                  <a:lnTo>
                    <a:pt x="727" y="938"/>
                  </a:lnTo>
                  <a:lnTo>
                    <a:pt x="752" y="908"/>
                  </a:lnTo>
                  <a:lnTo>
                    <a:pt x="779" y="878"/>
                  </a:lnTo>
                  <a:lnTo>
                    <a:pt x="814" y="854"/>
                  </a:lnTo>
                  <a:lnTo>
                    <a:pt x="852" y="826"/>
                  </a:lnTo>
                  <a:lnTo>
                    <a:pt x="895" y="805"/>
                  </a:lnTo>
                  <a:lnTo>
                    <a:pt x="937" y="794"/>
                  </a:lnTo>
                  <a:lnTo>
                    <a:pt x="980" y="791"/>
                  </a:lnTo>
                  <a:lnTo>
                    <a:pt x="1024" y="794"/>
                  </a:lnTo>
                  <a:lnTo>
                    <a:pt x="1022" y="748"/>
                  </a:lnTo>
                  <a:lnTo>
                    <a:pt x="1029" y="691"/>
                  </a:lnTo>
                  <a:lnTo>
                    <a:pt x="1049" y="612"/>
                  </a:lnTo>
                  <a:lnTo>
                    <a:pt x="1082" y="528"/>
                  </a:lnTo>
                  <a:lnTo>
                    <a:pt x="1142" y="425"/>
                  </a:lnTo>
                  <a:lnTo>
                    <a:pt x="1232" y="306"/>
                  </a:lnTo>
                  <a:lnTo>
                    <a:pt x="1350" y="163"/>
                  </a:lnTo>
                  <a:lnTo>
                    <a:pt x="1513" y="0"/>
                  </a:lnTo>
                </a:path>
              </a:pathLst>
            </a:custGeom>
            <a:noFill/>
            <a:ln w="19050">
              <a:solidFill>
                <a:srgbClr val="00008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22" name="Freeform 20"/>
            <p:cNvSpPr>
              <a:spLocks/>
            </p:cNvSpPr>
            <p:nvPr/>
          </p:nvSpPr>
          <p:spPr bwMode="auto">
            <a:xfrm>
              <a:off x="840" y="0"/>
              <a:ext cx="1680" cy="2076"/>
            </a:xfrm>
            <a:custGeom>
              <a:avLst/>
              <a:gdLst>
                <a:gd name="T0" fmla="*/ 2071 w 1513"/>
                <a:gd name="T1" fmla="*/ 0 h 2076"/>
                <a:gd name="T2" fmla="*/ 1863 w 1513"/>
                <a:gd name="T3" fmla="*/ 43 h 2076"/>
                <a:gd name="T4" fmla="*/ 1667 w 1513"/>
                <a:gd name="T5" fmla="*/ 106 h 2076"/>
                <a:gd name="T6" fmla="*/ 1466 w 1513"/>
                <a:gd name="T7" fmla="*/ 192 h 2076"/>
                <a:gd name="T8" fmla="*/ 1277 w 1513"/>
                <a:gd name="T9" fmla="*/ 287 h 2076"/>
                <a:gd name="T10" fmla="*/ 1096 w 1513"/>
                <a:gd name="T11" fmla="*/ 398 h 2076"/>
                <a:gd name="T12" fmla="*/ 926 w 1513"/>
                <a:gd name="T13" fmla="*/ 531 h 2076"/>
                <a:gd name="T14" fmla="*/ 764 w 1513"/>
                <a:gd name="T15" fmla="*/ 667 h 2076"/>
                <a:gd name="T16" fmla="*/ 616 w 1513"/>
                <a:gd name="T17" fmla="*/ 810 h 2076"/>
                <a:gd name="T18" fmla="*/ 480 w 1513"/>
                <a:gd name="T19" fmla="*/ 962 h 2076"/>
                <a:gd name="T20" fmla="*/ 360 w 1513"/>
                <a:gd name="T21" fmla="*/ 1122 h 2076"/>
                <a:gd name="T22" fmla="*/ 250 w 1513"/>
                <a:gd name="T23" fmla="*/ 1284 h 2076"/>
                <a:gd name="T24" fmla="*/ 164 w 1513"/>
                <a:gd name="T25" fmla="*/ 1450 h 2076"/>
                <a:gd name="T26" fmla="*/ 91 w 1513"/>
                <a:gd name="T27" fmla="*/ 1610 h 2076"/>
                <a:gd name="T28" fmla="*/ 40 w 1513"/>
                <a:gd name="T29" fmla="*/ 1775 h 2076"/>
                <a:gd name="T30" fmla="*/ 9 w 1513"/>
                <a:gd name="T31" fmla="*/ 1927 h 2076"/>
                <a:gd name="T32" fmla="*/ 0 w 1513"/>
                <a:gd name="T33" fmla="*/ 2076 h 2076"/>
                <a:gd name="T34" fmla="*/ 18 w 1513"/>
                <a:gd name="T35" fmla="*/ 2030 h 2076"/>
                <a:gd name="T36" fmla="*/ 30 w 1513"/>
                <a:gd name="T37" fmla="*/ 1981 h 2076"/>
                <a:gd name="T38" fmla="*/ 40 w 1513"/>
                <a:gd name="T39" fmla="*/ 1946 h 2076"/>
                <a:gd name="T40" fmla="*/ 60 w 1513"/>
                <a:gd name="T41" fmla="*/ 1918 h 2076"/>
                <a:gd name="T42" fmla="*/ 48 w 1513"/>
                <a:gd name="T43" fmla="*/ 1878 h 2076"/>
                <a:gd name="T44" fmla="*/ 48 w 1513"/>
                <a:gd name="T45" fmla="*/ 1821 h 2076"/>
                <a:gd name="T46" fmla="*/ 67 w 1513"/>
                <a:gd name="T47" fmla="*/ 1756 h 2076"/>
                <a:gd name="T48" fmla="*/ 110 w 1513"/>
                <a:gd name="T49" fmla="*/ 1683 h 2076"/>
                <a:gd name="T50" fmla="*/ 182 w 1513"/>
                <a:gd name="T51" fmla="*/ 1626 h 2076"/>
                <a:gd name="T52" fmla="*/ 293 w 1513"/>
                <a:gd name="T53" fmla="*/ 1580 h 2076"/>
                <a:gd name="T54" fmla="*/ 443 w 1513"/>
                <a:gd name="T55" fmla="*/ 1555 h 2076"/>
                <a:gd name="T56" fmla="*/ 635 w 1513"/>
                <a:gd name="T57" fmla="*/ 1569 h 2076"/>
                <a:gd name="T58" fmla="*/ 684 w 1513"/>
                <a:gd name="T59" fmla="*/ 1507 h 2076"/>
                <a:gd name="T60" fmla="*/ 764 w 1513"/>
                <a:gd name="T61" fmla="*/ 1409 h 2076"/>
                <a:gd name="T62" fmla="*/ 868 w 1513"/>
                <a:gd name="T63" fmla="*/ 1290 h 2076"/>
                <a:gd name="T64" fmla="*/ 983 w 1513"/>
                <a:gd name="T65" fmla="*/ 1165 h 2076"/>
                <a:gd name="T66" fmla="*/ 1099 w 1513"/>
                <a:gd name="T67" fmla="*/ 1057 h 2076"/>
                <a:gd name="T68" fmla="*/ 1216 w 1513"/>
                <a:gd name="T69" fmla="*/ 965 h 2076"/>
                <a:gd name="T70" fmla="*/ 1305 w 1513"/>
                <a:gd name="T71" fmla="*/ 921 h 2076"/>
                <a:gd name="T72" fmla="*/ 1365 w 1513"/>
                <a:gd name="T73" fmla="*/ 924 h 2076"/>
                <a:gd name="T74" fmla="*/ 1338 w 1513"/>
                <a:gd name="T75" fmla="*/ 900 h 2076"/>
                <a:gd name="T76" fmla="*/ 1300 w 1513"/>
                <a:gd name="T77" fmla="*/ 883 h 2076"/>
                <a:gd name="T78" fmla="*/ 1258 w 1513"/>
                <a:gd name="T79" fmla="*/ 875 h 2076"/>
                <a:gd name="T80" fmla="*/ 1216 w 1513"/>
                <a:gd name="T81" fmla="*/ 875 h 2076"/>
                <a:gd name="T82" fmla="*/ 1164 w 1513"/>
                <a:gd name="T83" fmla="*/ 878 h 2076"/>
                <a:gd name="T84" fmla="*/ 1106 w 1513"/>
                <a:gd name="T85" fmla="*/ 891 h 2076"/>
                <a:gd name="T86" fmla="*/ 1050 w 1513"/>
                <a:gd name="T87" fmla="*/ 913 h 2076"/>
                <a:gd name="T88" fmla="*/ 995 w 1513"/>
                <a:gd name="T89" fmla="*/ 938 h 2076"/>
                <a:gd name="T90" fmla="*/ 1029 w 1513"/>
                <a:gd name="T91" fmla="*/ 908 h 2076"/>
                <a:gd name="T92" fmla="*/ 1066 w 1513"/>
                <a:gd name="T93" fmla="*/ 878 h 2076"/>
                <a:gd name="T94" fmla="*/ 1115 w 1513"/>
                <a:gd name="T95" fmla="*/ 854 h 2076"/>
                <a:gd name="T96" fmla="*/ 1166 w 1513"/>
                <a:gd name="T97" fmla="*/ 826 h 2076"/>
                <a:gd name="T98" fmla="*/ 1226 w 1513"/>
                <a:gd name="T99" fmla="*/ 805 h 2076"/>
                <a:gd name="T100" fmla="*/ 1282 w 1513"/>
                <a:gd name="T101" fmla="*/ 794 h 2076"/>
                <a:gd name="T102" fmla="*/ 1341 w 1513"/>
                <a:gd name="T103" fmla="*/ 791 h 2076"/>
                <a:gd name="T104" fmla="*/ 1401 w 1513"/>
                <a:gd name="T105" fmla="*/ 794 h 2076"/>
                <a:gd name="T106" fmla="*/ 1399 w 1513"/>
                <a:gd name="T107" fmla="*/ 748 h 2076"/>
                <a:gd name="T108" fmla="*/ 1409 w 1513"/>
                <a:gd name="T109" fmla="*/ 691 h 2076"/>
                <a:gd name="T110" fmla="*/ 1437 w 1513"/>
                <a:gd name="T111" fmla="*/ 612 h 2076"/>
                <a:gd name="T112" fmla="*/ 1481 w 1513"/>
                <a:gd name="T113" fmla="*/ 528 h 2076"/>
                <a:gd name="T114" fmla="*/ 1563 w 1513"/>
                <a:gd name="T115" fmla="*/ 425 h 2076"/>
                <a:gd name="T116" fmla="*/ 1687 w 1513"/>
                <a:gd name="T117" fmla="*/ 306 h 2076"/>
                <a:gd name="T118" fmla="*/ 1848 w 1513"/>
                <a:gd name="T119" fmla="*/ 163 h 2076"/>
                <a:gd name="T120" fmla="*/ 2071 w 1513"/>
                <a:gd name="T121" fmla="*/ 0 h 20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13"/>
                <a:gd name="T184" fmla="*/ 0 h 2076"/>
                <a:gd name="T185" fmla="*/ 1513 w 1513"/>
                <a:gd name="T186" fmla="*/ 2076 h 20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13" h="2076">
                  <a:moveTo>
                    <a:pt x="1513" y="0"/>
                  </a:moveTo>
                  <a:lnTo>
                    <a:pt x="1361" y="43"/>
                  </a:lnTo>
                  <a:lnTo>
                    <a:pt x="1218" y="106"/>
                  </a:lnTo>
                  <a:lnTo>
                    <a:pt x="1071" y="192"/>
                  </a:lnTo>
                  <a:lnTo>
                    <a:pt x="933" y="287"/>
                  </a:lnTo>
                  <a:lnTo>
                    <a:pt x="801" y="398"/>
                  </a:lnTo>
                  <a:lnTo>
                    <a:pt x="676" y="531"/>
                  </a:lnTo>
                  <a:lnTo>
                    <a:pt x="558" y="667"/>
                  </a:lnTo>
                  <a:lnTo>
                    <a:pt x="450" y="810"/>
                  </a:lnTo>
                  <a:lnTo>
                    <a:pt x="350" y="962"/>
                  </a:lnTo>
                  <a:lnTo>
                    <a:pt x="263" y="1122"/>
                  </a:lnTo>
                  <a:lnTo>
                    <a:pt x="183" y="1284"/>
                  </a:lnTo>
                  <a:lnTo>
                    <a:pt x="120" y="1450"/>
                  </a:lnTo>
                  <a:lnTo>
                    <a:pt x="67" y="1610"/>
                  </a:lnTo>
                  <a:lnTo>
                    <a:pt x="29" y="1775"/>
                  </a:lnTo>
                  <a:lnTo>
                    <a:pt x="6" y="1927"/>
                  </a:lnTo>
                  <a:lnTo>
                    <a:pt x="0" y="2076"/>
                  </a:lnTo>
                  <a:lnTo>
                    <a:pt x="13" y="2030"/>
                  </a:lnTo>
                  <a:lnTo>
                    <a:pt x="22" y="1981"/>
                  </a:lnTo>
                  <a:lnTo>
                    <a:pt x="29" y="1946"/>
                  </a:lnTo>
                  <a:lnTo>
                    <a:pt x="44" y="1918"/>
                  </a:lnTo>
                  <a:lnTo>
                    <a:pt x="35" y="1878"/>
                  </a:lnTo>
                  <a:lnTo>
                    <a:pt x="35" y="1821"/>
                  </a:lnTo>
                  <a:lnTo>
                    <a:pt x="49" y="1756"/>
                  </a:lnTo>
                  <a:lnTo>
                    <a:pt x="80" y="1683"/>
                  </a:lnTo>
                  <a:lnTo>
                    <a:pt x="133" y="1626"/>
                  </a:lnTo>
                  <a:lnTo>
                    <a:pt x="214" y="1580"/>
                  </a:lnTo>
                  <a:lnTo>
                    <a:pt x="323" y="1555"/>
                  </a:lnTo>
                  <a:lnTo>
                    <a:pt x="464" y="1569"/>
                  </a:lnTo>
                  <a:lnTo>
                    <a:pt x="500" y="1507"/>
                  </a:lnTo>
                  <a:lnTo>
                    <a:pt x="558" y="1409"/>
                  </a:lnTo>
                  <a:lnTo>
                    <a:pt x="634" y="1290"/>
                  </a:lnTo>
                  <a:lnTo>
                    <a:pt x="718" y="1165"/>
                  </a:lnTo>
                  <a:lnTo>
                    <a:pt x="803" y="1057"/>
                  </a:lnTo>
                  <a:lnTo>
                    <a:pt x="888" y="965"/>
                  </a:lnTo>
                  <a:lnTo>
                    <a:pt x="953" y="921"/>
                  </a:lnTo>
                  <a:lnTo>
                    <a:pt x="997" y="924"/>
                  </a:lnTo>
                  <a:lnTo>
                    <a:pt x="977" y="900"/>
                  </a:lnTo>
                  <a:lnTo>
                    <a:pt x="950" y="883"/>
                  </a:lnTo>
                  <a:lnTo>
                    <a:pt x="919" y="875"/>
                  </a:lnTo>
                  <a:lnTo>
                    <a:pt x="888" y="875"/>
                  </a:lnTo>
                  <a:lnTo>
                    <a:pt x="850" y="878"/>
                  </a:lnTo>
                  <a:lnTo>
                    <a:pt x="808" y="891"/>
                  </a:lnTo>
                  <a:lnTo>
                    <a:pt x="767" y="913"/>
                  </a:lnTo>
                  <a:lnTo>
                    <a:pt x="727" y="938"/>
                  </a:lnTo>
                  <a:lnTo>
                    <a:pt x="752" y="908"/>
                  </a:lnTo>
                  <a:lnTo>
                    <a:pt x="779" y="878"/>
                  </a:lnTo>
                  <a:lnTo>
                    <a:pt x="814" y="854"/>
                  </a:lnTo>
                  <a:lnTo>
                    <a:pt x="852" y="826"/>
                  </a:lnTo>
                  <a:lnTo>
                    <a:pt x="895" y="805"/>
                  </a:lnTo>
                  <a:lnTo>
                    <a:pt x="937" y="794"/>
                  </a:lnTo>
                  <a:lnTo>
                    <a:pt x="980" y="791"/>
                  </a:lnTo>
                  <a:lnTo>
                    <a:pt x="1024" y="794"/>
                  </a:lnTo>
                  <a:lnTo>
                    <a:pt x="1022" y="748"/>
                  </a:lnTo>
                  <a:lnTo>
                    <a:pt x="1029" y="691"/>
                  </a:lnTo>
                  <a:lnTo>
                    <a:pt x="1049" y="612"/>
                  </a:lnTo>
                  <a:lnTo>
                    <a:pt x="1082" y="528"/>
                  </a:lnTo>
                  <a:lnTo>
                    <a:pt x="1142" y="425"/>
                  </a:lnTo>
                  <a:lnTo>
                    <a:pt x="1232" y="306"/>
                  </a:lnTo>
                  <a:lnTo>
                    <a:pt x="1350" y="163"/>
                  </a:lnTo>
                  <a:lnTo>
                    <a:pt x="1513" y="0"/>
                  </a:lnTo>
                  <a:close/>
                </a:path>
              </a:pathLst>
            </a:cu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23" name="Freeform 21"/>
            <p:cNvSpPr>
              <a:spLocks/>
            </p:cNvSpPr>
            <p:nvPr/>
          </p:nvSpPr>
          <p:spPr bwMode="auto">
            <a:xfrm>
              <a:off x="616" y="1846"/>
              <a:ext cx="476" cy="569"/>
            </a:xfrm>
            <a:custGeom>
              <a:avLst/>
              <a:gdLst>
                <a:gd name="T0" fmla="*/ 622 w 395"/>
                <a:gd name="T1" fmla="*/ 569 h 569"/>
                <a:gd name="T2" fmla="*/ 657 w 395"/>
                <a:gd name="T3" fmla="*/ 566 h 569"/>
                <a:gd name="T4" fmla="*/ 688 w 395"/>
                <a:gd name="T5" fmla="*/ 547 h 569"/>
                <a:gd name="T6" fmla="*/ 692 w 395"/>
                <a:gd name="T7" fmla="*/ 512 h 569"/>
                <a:gd name="T8" fmla="*/ 692 w 395"/>
                <a:gd name="T9" fmla="*/ 466 h 569"/>
                <a:gd name="T10" fmla="*/ 664 w 395"/>
                <a:gd name="T11" fmla="*/ 368 h 569"/>
                <a:gd name="T12" fmla="*/ 640 w 395"/>
                <a:gd name="T13" fmla="*/ 295 h 569"/>
                <a:gd name="T14" fmla="*/ 609 w 395"/>
                <a:gd name="T15" fmla="*/ 241 h 569"/>
                <a:gd name="T16" fmla="*/ 587 w 395"/>
                <a:gd name="T17" fmla="*/ 208 h 569"/>
                <a:gd name="T18" fmla="*/ 558 w 395"/>
                <a:gd name="T19" fmla="*/ 189 h 569"/>
                <a:gd name="T20" fmla="*/ 527 w 395"/>
                <a:gd name="T21" fmla="*/ 179 h 569"/>
                <a:gd name="T22" fmla="*/ 495 w 395"/>
                <a:gd name="T23" fmla="*/ 170 h 569"/>
                <a:gd name="T24" fmla="*/ 469 w 395"/>
                <a:gd name="T25" fmla="*/ 170 h 569"/>
                <a:gd name="T26" fmla="*/ 469 w 395"/>
                <a:gd name="T27" fmla="*/ 168 h 569"/>
                <a:gd name="T28" fmla="*/ 469 w 395"/>
                <a:gd name="T29" fmla="*/ 154 h 569"/>
                <a:gd name="T30" fmla="*/ 469 w 395"/>
                <a:gd name="T31" fmla="*/ 141 h 569"/>
                <a:gd name="T32" fmla="*/ 469 w 395"/>
                <a:gd name="T33" fmla="*/ 119 h 569"/>
                <a:gd name="T34" fmla="*/ 507 w 395"/>
                <a:gd name="T35" fmla="*/ 114 h 569"/>
                <a:gd name="T36" fmla="*/ 539 w 395"/>
                <a:gd name="T37" fmla="*/ 97 h 569"/>
                <a:gd name="T38" fmla="*/ 566 w 395"/>
                <a:gd name="T39" fmla="*/ 73 h 569"/>
                <a:gd name="T40" fmla="*/ 571 w 395"/>
                <a:gd name="T41" fmla="*/ 49 h 569"/>
                <a:gd name="T42" fmla="*/ 566 w 395"/>
                <a:gd name="T43" fmla="*/ 27 h 569"/>
                <a:gd name="T44" fmla="*/ 539 w 395"/>
                <a:gd name="T45" fmla="*/ 8 h 569"/>
                <a:gd name="T46" fmla="*/ 507 w 395"/>
                <a:gd name="T47" fmla="*/ 0 h 569"/>
                <a:gd name="T48" fmla="*/ 469 w 395"/>
                <a:gd name="T49" fmla="*/ 0 h 569"/>
                <a:gd name="T50" fmla="*/ 225 w 395"/>
                <a:gd name="T51" fmla="*/ 0 h 569"/>
                <a:gd name="T52" fmla="*/ 184 w 395"/>
                <a:gd name="T53" fmla="*/ 0 h 569"/>
                <a:gd name="T54" fmla="*/ 155 w 395"/>
                <a:gd name="T55" fmla="*/ 8 h 569"/>
                <a:gd name="T56" fmla="*/ 134 w 395"/>
                <a:gd name="T57" fmla="*/ 27 h 569"/>
                <a:gd name="T58" fmla="*/ 125 w 395"/>
                <a:gd name="T59" fmla="*/ 49 h 569"/>
                <a:gd name="T60" fmla="*/ 134 w 395"/>
                <a:gd name="T61" fmla="*/ 73 h 569"/>
                <a:gd name="T62" fmla="*/ 155 w 395"/>
                <a:gd name="T63" fmla="*/ 97 h 569"/>
                <a:gd name="T64" fmla="*/ 184 w 395"/>
                <a:gd name="T65" fmla="*/ 114 h 569"/>
                <a:gd name="T66" fmla="*/ 225 w 395"/>
                <a:gd name="T67" fmla="*/ 119 h 569"/>
                <a:gd name="T68" fmla="*/ 225 w 395"/>
                <a:gd name="T69" fmla="*/ 141 h 569"/>
                <a:gd name="T70" fmla="*/ 225 w 395"/>
                <a:gd name="T71" fmla="*/ 154 h 569"/>
                <a:gd name="T72" fmla="*/ 225 w 395"/>
                <a:gd name="T73" fmla="*/ 168 h 569"/>
                <a:gd name="T74" fmla="*/ 225 w 395"/>
                <a:gd name="T75" fmla="*/ 170 h 569"/>
                <a:gd name="T76" fmla="*/ 194 w 395"/>
                <a:gd name="T77" fmla="*/ 170 h 569"/>
                <a:gd name="T78" fmla="*/ 169 w 395"/>
                <a:gd name="T79" fmla="*/ 179 h 569"/>
                <a:gd name="T80" fmla="*/ 136 w 395"/>
                <a:gd name="T81" fmla="*/ 189 h 569"/>
                <a:gd name="T82" fmla="*/ 108 w 395"/>
                <a:gd name="T83" fmla="*/ 208 h 569"/>
                <a:gd name="T84" fmla="*/ 86 w 395"/>
                <a:gd name="T85" fmla="*/ 241 h 569"/>
                <a:gd name="T86" fmla="*/ 54 w 395"/>
                <a:gd name="T87" fmla="*/ 295 h 569"/>
                <a:gd name="T88" fmla="*/ 33 w 395"/>
                <a:gd name="T89" fmla="*/ 368 h 569"/>
                <a:gd name="T90" fmla="*/ 0 w 395"/>
                <a:gd name="T91" fmla="*/ 466 h 569"/>
                <a:gd name="T92" fmla="*/ 0 w 395"/>
                <a:gd name="T93" fmla="*/ 512 h 569"/>
                <a:gd name="T94" fmla="*/ 16 w 395"/>
                <a:gd name="T95" fmla="*/ 547 h 569"/>
                <a:gd name="T96" fmla="*/ 35 w 395"/>
                <a:gd name="T97" fmla="*/ 566 h 569"/>
                <a:gd name="T98" fmla="*/ 74 w 395"/>
                <a:gd name="T99" fmla="*/ 569 h 569"/>
                <a:gd name="T100" fmla="*/ 622 w 395"/>
                <a:gd name="T101" fmla="*/ 569 h 5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95"/>
                <a:gd name="T154" fmla="*/ 0 h 569"/>
                <a:gd name="T155" fmla="*/ 395 w 395"/>
                <a:gd name="T156" fmla="*/ 569 h 5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95" h="569">
                  <a:moveTo>
                    <a:pt x="355" y="569"/>
                  </a:moveTo>
                  <a:lnTo>
                    <a:pt x="375" y="566"/>
                  </a:lnTo>
                  <a:lnTo>
                    <a:pt x="393" y="547"/>
                  </a:lnTo>
                  <a:lnTo>
                    <a:pt x="395" y="512"/>
                  </a:lnTo>
                  <a:lnTo>
                    <a:pt x="395" y="466"/>
                  </a:lnTo>
                  <a:lnTo>
                    <a:pt x="379" y="368"/>
                  </a:lnTo>
                  <a:lnTo>
                    <a:pt x="366" y="295"/>
                  </a:lnTo>
                  <a:lnTo>
                    <a:pt x="348" y="241"/>
                  </a:lnTo>
                  <a:lnTo>
                    <a:pt x="335" y="208"/>
                  </a:lnTo>
                  <a:lnTo>
                    <a:pt x="319" y="189"/>
                  </a:lnTo>
                  <a:lnTo>
                    <a:pt x="301" y="179"/>
                  </a:lnTo>
                  <a:lnTo>
                    <a:pt x="283" y="170"/>
                  </a:lnTo>
                  <a:lnTo>
                    <a:pt x="268" y="170"/>
                  </a:lnTo>
                  <a:lnTo>
                    <a:pt x="268" y="168"/>
                  </a:lnTo>
                  <a:lnTo>
                    <a:pt x="268" y="154"/>
                  </a:lnTo>
                  <a:lnTo>
                    <a:pt x="268" y="141"/>
                  </a:lnTo>
                  <a:lnTo>
                    <a:pt x="268" y="119"/>
                  </a:lnTo>
                  <a:lnTo>
                    <a:pt x="290" y="114"/>
                  </a:lnTo>
                  <a:lnTo>
                    <a:pt x="308" y="97"/>
                  </a:lnTo>
                  <a:lnTo>
                    <a:pt x="324" y="73"/>
                  </a:lnTo>
                  <a:lnTo>
                    <a:pt x="326" y="49"/>
                  </a:lnTo>
                  <a:lnTo>
                    <a:pt x="324" y="27"/>
                  </a:lnTo>
                  <a:lnTo>
                    <a:pt x="308" y="8"/>
                  </a:lnTo>
                  <a:lnTo>
                    <a:pt x="290" y="0"/>
                  </a:lnTo>
                  <a:lnTo>
                    <a:pt x="268" y="0"/>
                  </a:lnTo>
                  <a:lnTo>
                    <a:pt x="129" y="0"/>
                  </a:lnTo>
                  <a:lnTo>
                    <a:pt x="105" y="0"/>
                  </a:lnTo>
                  <a:lnTo>
                    <a:pt x="89" y="8"/>
                  </a:lnTo>
                  <a:lnTo>
                    <a:pt x="76" y="27"/>
                  </a:lnTo>
                  <a:lnTo>
                    <a:pt x="71" y="49"/>
                  </a:lnTo>
                  <a:lnTo>
                    <a:pt x="76" y="73"/>
                  </a:lnTo>
                  <a:lnTo>
                    <a:pt x="89" y="97"/>
                  </a:lnTo>
                  <a:lnTo>
                    <a:pt x="105" y="114"/>
                  </a:lnTo>
                  <a:lnTo>
                    <a:pt x="129" y="119"/>
                  </a:lnTo>
                  <a:lnTo>
                    <a:pt x="129" y="141"/>
                  </a:lnTo>
                  <a:lnTo>
                    <a:pt x="129" y="154"/>
                  </a:lnTo>
                  <a:lnTo>
                    <a:pt x="129" y="168"/>
                  </a:lnTo>
                  <a:lnTo>
                    <a:pt x="129" y="170"/>
                  </a:lnTo>
                  <a:lnTo>
                    <a:pt x="111" y="170"/>
                  </a:lnTo>
                  <a:lnTo>
                    <a:pt x="96" y="179"/>
                  </a:lnTo>
                  <a:lnTo>
                    <a:pt x="78" y="189"/>
                  </a:lnTo>
                  <a:lnTo>
                    <a:pt x="62" y="208"/>
                  </a:lnTo>
                  <a:lnTo>
                    <a:pt x="49" y="241"/>
                  </a:lnTo>
                  <a:lnTo>
                    <a:pt x="31" y="295"/>
                  </a:lnTo>
                  <a:lnTo>
                    <a:pt x="18" y="368"/>
                  </a:lnTo>
                  <a:lnTo>
                    <a:pt x="0" y="466"/>
                  </a:lnTo>
                  <a:lnTo>
                    <a:pt x="0" y="512"/>
                  </a:lnTo>
                  <a:lnTo>
                    <a:pt x="9" y="547"/>
                  </a:lnTo>
                  <a:lnTo>
                    <a:pt x="20" y="566"/>
                  </a:lnTo>
                  <a:lnTo>
                    <a:pt x="42" y="569"/>
                  </a:lnTo>
                  <a:lnTo>
                    <a:pt x="355" y="5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24" name="Freeform 22"/>
            <p:cNvSpPr>
              <a:spLocks/>
            </p:cNvSpPr>
            <p:nvPr/>
          </p:nvSpPr>
          <p:spPr bwMode="auto">
            <a:xfrm>
              <a:off x="1302" y="2335"/>
              <a:ext cx="1404" cy="318"/>
            </a:xfrm>
            <a:custGeom>
              <a:avLst/>
              <a:gdLst>
                <a:gd name="T0" fmla="*/ 120 w 1404"/>
                <a:gd name="T1" fmla="*/ 99 h 318"/>
                <a:gd name="T2" fmla="*/ 205 w 1404"/>
                <a:gd name="T3" fmla="*/ 131 h 318"/>
                <a:gd name="T4" fmla="*/ 282 w 1404"/>
                <a:gd name="T5" fmla="*/ 151 h 318"/>
                <a:gd name="T6" fmla="*/ 350 w 1404"/>
                <a:gd name="T7" fmla="*/ 163 h 318"/>
                <a:gd name="T8" fmla="*/ 415 w 1404"/>
                <a:gd name="T9" fmla="*/ 163 h 318"/>
                <a:gd name="T10" fmla="*/ 481 w 1404"/>
                <a:gd name="T11" fmla="*/ 151 h 318"/>
                <a:gd name="T12" fmla="*/ 546 w 1404"/>
                <a:gd name="T13" fmla="*/ 131 h 318"/>
                <a:gd name="T14" fmla="*/ 617 w 1404"/>
                <a:gd name="T15" fmla="*/ 103 h 318"/>
                <a:gd name="T16" fmla="*/ 694 w 1404"/>
                <a:gd name="T17" fmla="*/ 67 h 318"/>
                <a:gd name="T18" fmla="*/ 793 w 1404"/>
                <a:gd name="T19" fmla="*/ 36 h 318"/>
                <a:gd name="T20" fmla="*/ 910 w 1404"/>
                <a:gd name="T21" fmla="*/ 12 h 318"/>
                <a:gd name="T22" fmla="*/ 1029 w 1404"/>
                <a:gd name="T23" fmla="*/ 0 h 318"/>
                <a:gd name="T24" fmla="*/ 1149 w 1404"/>
                <a:gd name="T25" fmla="*/ 12 h 318"/>
                <a:gd name="T26" fmla="*/ 1254 w 1404"/>
                <a:gd name="T27" fmla="*/ 51 h 318"/>
                <a:gd name="T28" fmla="*/ 1339 w 1404"/>
                <a:gd name="T29" fmla="*/ 123 h 318"/>
                <a:gd name="T30" fmla="*/ 1393 w 1404"/>
                <a:gd name="T31" fmla="*/ 235 h 318"/>
                <a:gd name="T32" fmla="*/ 1396 w 1404"/>
                <a:gd name="T33" fmla="*/ 310 h 318"/>
                <a:gd name="T34" fmla="*/ 1379 w 1404"/>
                <a:gd name="T35" fmla="*/ 314 h 318"/>
                <a:gd name="T36" fmla="*/ 1345 w 1404"/>
                <a:gd name="T37" fmla="*/ 290 h 318"/>
                <a:gd name="T38" fmla="*/ 1294 w 1404"/>
                <a:gd name="T39" fmla="*/ 243 h 318"/>
                <a:gd name="T40" fmla="*/ 1234 w 1404"/>
                <a:gd name="T41" fmla="*/ 203 h 318"/>
                <a:gd name="T42" fmla="*/ 1168 w 1404"/>
                <a:gd name="T43" fmla="*/ 175 h 318"/>
                <a:gd name="T44" fmla="*/ 1092 w 1404"/>
                <a:gd name="T45" fmla="*/ 159 h 318"/>
                <a:gd name="T46" fmla="*/ 1006 w 1404"/>
                <a:gd name="T47" fmla="*/ 159 h 318"/>
                <a:gd name="T48" fmla="*/ 910 w 1404"/>
                <a:gd name="T49" fmla="*/ 179 h 318"/>
                <a:gd name="T50" fmla="*/ 799 w 1404"/>
                <a:gd name="T51" fmla="*/ 215 h 318"/>
                <a:gd name="T52" fmla="*/ 694 w 1404"/>
                <a:gd name="T53" fmla="*/ 262 h 318"/>
                <a:gd name="T54" fmla="*/ 592 w 1404"/>
                <a:gd name="T55" fmla="*/ 282 h 318"/>
                <a:gd name="T56" fmla="*/ 481 w 1404"/>
                <a:gd name="T57" fmla="*/ 286 h 318"/>
                <a:gd name="T58" fmla="*/ 370 w 1404"/>
                <a:gd name="T59" fmla="*/ 282 h 318"/>
                <a:gd name="T60" fmla="*/ 262 w 1404"/>
                <a:gd name="T61" fmla="*/ 266 h 318"/>
                <a:gd name="T62" fmla="*/ 165 w 1404"/>
                <a:gd name="T63" fmla="*/ 247 h 318"/>
                <a:gd name="T64" fmla="*/ 83 w 1404"/>
                <a:gd name="T65" fmla="*/ 227 h 318"/>
                <a:gd name="T66" fmla="*/ 20 w 1404"/>
                <a:gd name="T67" fmla="*/ 211 h 318"/>
                <a:gd name="T68" fmla="*/ 17 w 1404"/>
                <a:gd name="T69" fmla="*/ 175 h 318"/>
                <a:gd name="T70" fmla="*/ 60 w 1404"/>
                <a:gd name="T71" fmla="*/ 103 h 3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4"/>
                <a:gd name="T109" fmla="*/ 0 h 318"/>
                <a:gd name="T110" fmla="*/ 1404 w 1404"/>
                <a:gd name="T111" fmla="*/ 318 h 31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4" h="318">
                  <a:moveTo>
                    <a:pt x="74" y="79"/>
                  </a:moveTo>
                  <a:lnTo>
                    <a:pt x="120" y="99"/>
                  </a:lnTo>
                  <a:lnTo>
                    <a:pt x="165" y="115"/>
                  </a:lnTo>
                  <a:lnTo>
                    <a:pt x="205" y="131"/>
                  </a:lnTo>
                  <a:lnTo>
                    <a:pt x="245" y="143"/>
                  </a:lnTo>
                  <a:lnTo>
                    <a:pt x="282" y="151"/>
                  </a:lnTo>
                  <a:lnTo>
                    <a:pt x="316" y="159"/>
                  </a:lnTo>
                  <a:lnTo>
                    <a:pt x="350" y="163"/>
                  </a:lnTo>
                  <a:lnTo>
                    <a:pt x="384" y="163"/>
                  </a:lnTo>
                  <a:lnTo>
                    <a:pt x="415" y="163"/>
                  </a:lnTo>
                  <a:lnTo>
                    <a:pt x="447" y="159"/>
                  </a:lnTo>
                  <a:lnTo>
                    <a:pt x="481" y="151"/>
                  </a:lnTo>
                  <a:lnTo>
                    <a:pt x="512" y="143"/>
                  </a:lnTo>
                  <a:lnTo>
                    <a:pt x="546" y="131"/>
                  </a:lnTo>
                  <a:lnTo>
                    <a:pt x="580" y="119"/>
                  </a:lnTo>
                  <a:lnTo>
                    <a:pt x="617" y="103"/>
                  </a:lnTo>
                  <a:lnTo>
                    <a:pt x="654" y="87"/>
                  </a:lnTo>
                  <a:lnTo>
                    <a:pt x="694" y="67"/>
                  </a:lnTo>
                  <a:lnTo>
                    <a:pt x="742" y="51"/>
                  </a:lnTo>
                  <a:lnTo>
                    <a:pt x="793" y="36"/>
                  </a:lnTo>
                  <a:lnTo>
                    <a:pt x="850" y="24"/>
                  </a:lnTo>
                  <a:lnTo>
                    <a:pt x="910" y="12"/>
                  </a:lnTo>
                  <a:lnTo>
                    <a:pt x="970" y="4"/>
                  </a:lnTo>
                  <a:lnTo>
                    <a:pt x="1029" y="0"/>
                  </a:lnTo>
                  <a:lnTo>
                    <a:pt x="1089" y="4"/>
                  </a:lnTo>
                  <a:lnTo>
                    <a:pt x="1149" y="12"/>
                  </a:lnTo>
                  <a:lnTo>
                    <a:pt x="1203" y="28"/>
                  </a:lnTo>
                  <a:lnTo>
                    <a:pt x="1254" y="51"/>
                  </a:lnTo>
                  <a:lnTo>
                    <a:pt x="1299" y="83"/>
                  </a:lnTo>
                  <a:lnTo>
                    <a:pt x="1339" y="123"/>
                  </a:lnTo>
                  <a:lnTo>
                    <a:pt x="1370" y="175"/>
                  </a:lnTo>
                  <a:lnTo>
                    <a:pt x="1393" y="235"/>
                  </a:lnTo>
                  <a:lnTo>
                    <a:pt x="1404" y="310"/>
                  </a:lnTo>
                  <a:lnTo>
                    <a:pt x="1396" y="310"/>
                  </a:lnTo>
                  <a:lnTo>
                    <a:pt x="1387" y="314"/>
                  </a:lnTo>
                  <a:lnTo>
                    <a:pt x="1379" y="314"/>
                  </a:lnTo>
                  <a:lnTo>
                    <a:pt x="1370" y="318"/>
                  </a:lnTo>
                  <a:lnTo>
                    <a:pt x="1345" y="290"/>
                  </a:lnTo>
                  <a:lnTo>
                    <a:pt x="1319" y="266"/>
                  </a:lnTo>
                  <a:lnTo>
                    <a:pt x="1294" y="243"/>
                  </a:lnTo>
                  <a:lnTo>
                    <a:pt x="1265" y="223"/>
                  </a:lnTo>
                  <a:lnTo>
                    <a:pt x="1234" y="203"/>
                  </a:lnTo>
                  <a:lnTo>
                    <a:pt x="1203" y="187"/>
                  </a:lnTo>
                  <a:lnTo>
                    <a:pt x="1168" y="175"/>
                  </a:lnTo>
                  <a:lnTo>
                    <a:pt x="1132" y="167"/>
                  </a:lnTo>
                  <a:lnTo>
                    <a:pt x="1092" y="159"/>
                  </a:lnTo>
                  <a:lnTo>
                    <a:pt x="1052" y="159"/>
                  </a:lnTo>
                  <a:lnTo>
                    <a:pt x="1006" y="159"/>
                  </a:lnTo>
                  <a:lnTo>
                    <a:pt x="961" y="167"/>
                  </a:lnTo>
                  <a:lnTo>
                    <a:pt x="910" y="179"/>
                  </a:lnTo>
                  <a:lnTo>
                    <a:pt x="856" y="195"/>
                  </a:lnTo>
                  <a:lnTo>
                    <a:pt x="799" y="215"/>
                  </a:lnTo>
                  <a:lnTo>
                    <a:pt x="739" y="243"/>
                  </a:lnTo>
                  <a:lnTo>
                    <a:pt x="694" y="262"/>
                  </a:lnTo>
                  <a:lnTo>
                    <a:pt x="643" y="274"/>
                  </a:lnTo>
                  <a:lnTo>
                    <a:pt x="592" y="282"/>
                  </a:lnTo>
                  <a:lnTo>
                    <a:pt x="538" y="286"/>
                  </a:lnTo>
                  <a:lnTo>
                    <a:pt x="481" y="286"/>
                  </a:lnTo>
                  <a:lnTo>
                    <a:pt x="427" y="286"/>
                  </a:lnTo>
                  <a:lnTo>
                    <a:pt x="370" y="282"/>
                  </a:lnTo>
                  <a:lnTo>
                    <a:pt x="316" y="274"/>
                  </a:lnTo>
                  <a:lnTo>
                    <a:pt x="262" y="266"/>
                  </a:lnTo>
                  <a:lnTo>
                    <a:pt x="211" y="258"/>
                  </a:lnTo>
                  <a:lnTo>
                    <a:pt x="165" y="247"/>
                  </a:lnTo>
                  <a:lnTo>
                    <a:pt x="120" y="235"/>
                  </a:lnTo>
                  <a:lnTo>
                    <a:pt x="83" y="227"/>
                  </a:lnTo>
                  <a:lnTo>
                    <a:pt x="49" y="219"/>
                  </a:lnTo>
                  <a:lnTo>
                    <a:pt x="20" y="211"/>
                  </a:lnTo>
                  <a:lnTo>
                    <a:pt x="0" y="203"/>
                  </a:lnTo>
                  <a:lnTo>
                    <a:pt x="17" y="175"/>
                  </a:lnTo>
                  <a:lnTo>
                    <a:pt x="40" y="139"/>
                  </a:lnTo>
                  <a:lnTo>
                    <a:pt x="60" y="103"/>
                  </a:lnTo>
                  <a:lnTo>
                    <a:pt x="74" y="79"/>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grpSp>
      <p:grpSp>
        <p:nvGrpSpPr>
          <p:cNvPr id="25" name="Group 27"/>
          <p:cNvGrpSpPr>
            <a:grpSpLocks/>
          </p:cNvGrpSpPr>
          <p:nvPr/>
        </p:nvGrpSpPr>
        <p:grpSpPr bwMode="auto">
          <a:xfrm rot="-637170">
            <a:off x="8447408" y="4476058"/>
            <a:ext cx="2425043" cy="994442"/>
            <a:chOff x="336" y="2040"/>
            <a:chExt cx="1200" cy="2016"/>
          </a:xfrm>
        </p:grpSpPr>
        <p:pic>
          <p:nvPicPr>
            <p:cNvPr id="26" name="Picture 28" descr="p3012_5"/>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925410">
              <a:off x="636" y="2328"/>
              <a:ext cx="900" cy="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9" descr="p3012_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53848">
              <a:off x="480" y="2040"/>
              <a:ext cx="900" cy="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30" descr="p3012_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407644">
              <a:off x="336" y="2544"/>
              <a:ext cx="900" cy="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 name="AutoShape 3"/>
          <p:cNvSpPr>
            <a:spLocks noChangeArrowheads="1"/>
          </p:cNvSpPr>
          <p:nvPr/>
        </p:nvSpPr>
        <p:spPr bwMode="auto">
          <a:xfrm>
            <a:off x="6809253" y="3693303"/>
            <a:ext cx="329322" cy="298966"/>
          </a:xfrm>
          <a:prstGeom prst="irregularSeal1">
            <a:avLst/>
          </a:prstGeom>
          <a:gradFill rotWithShape="1">
            <a:gsLst>
              <a:gs pos="0">
                <a:srgbClr val="E6F8A6">
                  <a:alpha val="62000"/>
                </a:srgbClr>
              </a:gs>
              <a:gs pos="100000">
                <a:srgbClr val="FF0066"/>
              </a:gs>
            </a:gsLst>
            <a:lin ang="5400000" scaled="1"/>
          </a:gradFill>
          <a:ln>
            <a:noFill/>
          </a:ln>
          <a:effectLst/>
          <a:extLst>
            <a:ext uri="{91240B29-F687-4F45-9708-019B960494DF}">
              <a14:hiddenLine xmlns:a14="http://schemas.microsoft.com/office/drawing/2010/main" w="9525">
                <a:solidFill>
                  <a:srgbClr val="00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0" name="AutoShape 8"/>
          <p:cNvSpPr>
            <a:spLocks noChangeArrowheads="1"/>
          </p:cNvSpPr>
          <p:nvPr/>
        </p:nvSpPr>
        <p:spPr bwMode="auto">
          <a:xfrm>
            <a:off x="4896742" y="774045"/>
            <a:ext cx="309805" cy="286219"/>
          </a:xfrm>
          <a:prstGeom prst="star5">
            <a:avLst/>
          </a:prstGeom>
          <a:gradFill rotWithShape="1">
            <a:gsLst>
              <a:gs pos="0">
                <a:srgbClr val="FF0000"/>
              </a:gs>
              <a:gs pos="100000">
                <a:srgbClr val="FFFF00"/>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vi-VN" sz="1349">
              <a:solidFill>
                <a:srgbClr val="FFFFFF"/>
              </a:solidFill>
              <a:ea typeface="宋体" panose="02010600030101010101" pitchFamily="2" charset="-122"/>
              <a:cs typeface="Arial" panose="020B0604020202020204" pitchFamily="34" charset="0"/>
            </a:endParaRPr>
          </a:p>
        </p:txBody>
      </p:sp>
      <p:sp>
        <p:nvSpPr>
          <p:cNvPr id="31" name="AutoShape 10"/>
          <p:cNvSpPr>
            <a:spLocks noChangeArrowheads="1"/>
          </p:cNvSpPr>
          <p:nvPr/>
        </p:nvSpPr>
        <p:spPr bwMode="auto">
          <a:xfrm>
            <a:off x="6819725" y="95582"/>
            <a:ext cx="283398" cy="293031"/>
          </a:xfrm>
          <a:prstGeom prst="irregularSeal2">
            <a:avLst/>
          </a:prstGeom>
          <a:gradFill rotWithShape="1">
            <a:gsLst>
              <a:gs pos="0">
                <a:srgbClr val="FCA2B1">
                  <a:alpha val="87999"/>
                </a:srgbClr>
              </a:gs>
              <a:gs pos="100000">
                <a:srgbClr val="FF0000">
                  <a:alpha val="57999"/>
                </a:srgbClr>
              </a:gs>
            </a:gsLst>
            <a:path path="shape">
              <a:fillToRect l="50000" t="50000" r="50000" b="50000"/>
            </a:path>
          </a:gradFill>
          <a:ln>
            <a:noFill/>
          </a:ln>
          <a:effectLst/>
          <a:extLs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2" name="AutoShape 14"/>
          <p:cNvSpPr>
            <a:spLocks noChangeArrowheads="1"/>
          </p:cNvSpPr>
          <p:nvPr/>
        </p:nvSpPr>
        <p:spPr bwMode="auto">
          <a:xfrm>
            <a:off x="7666120" y="1523903"/>
            <a:ext cx="296388" cy="320985"/>
          </a:xfrm>
          <a:prstGeom prst="star5">
            <a:avLst/>
          </a:prstGeom>
          <a:gradFill rotWithShape="1">
            <a:gsLst>
              <a:gs pos="0">
                <a:srgbClr val="5B9BD5"/>
              </a:gs>
              <a:gs pos="100000">
                <a:srgbClr val="FF0066"/>
              </a:gs>
            </a:gsLst>
            <a:path path="shape">
              <a:fillToRect l="50000" t="50000" r="50000" b="50000"/>
            </a:path>
          </a:gradFill>
          <a:ln>
            <a:noFill/>
          </a:ln>
          <a:effectLst/>
          <a:extLs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349" b="0" i="0" u="none" strike="noStrike" kern="0" cap="none" spc="0" normalizeH="0" baseline="0" noProof="0">
              <a:ln>
                <a:noFill/>
              </a:ln>
              <a:solidFill>
                <a:srgbClr val="FFFFFF"/>
              </a:solidFill>
              <a:effectLst/>
              <a:uLnTx/>
              <a:uFillTx/>
              <a:ea typeface="宋体" panose="02010600030101010101" pitchFamily="2" charset="-122"/>
              <a:cs typeface="Arial" panose="020B0604020202020204" pitchFamily="34" charset="0"/>
            </a:endParaRPr>
          </a:p>
        </p:txBody>
      </p:sp>
      <p:sp>
        <p:nvSpPr>
          <p:cNvPr id="33" name="AutoShape 19"/>
          <p:cNvSpPr>
            <a:spLocks noChangeArrowheads="1"/>
          </p:cNvSpPr>
          <p:nvPr/>
        </p:nvSpPr>
        <p:spPr bwMode="auto">
          <a:xfrm>
            <a:off x="7048707" y="4364203"/>
            <a:ext cx="409819" cy="389351"/>
          </a:xfrm>
          <a:prstGeom prst="star5">
            <a:avLst/>
          </a:prstGeom>
          <a:gradFill rotWithShape="1">
            <a:gsLst>
              <a:gs pos="0">
                <a:srgbClr val="FFFF00"/>
              </a:gs>
              <a:gs pos="100000">
                <a:srgbClr val="1907FD"/>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vi-VN" sz="1349">
              <a:solidFill>
                <a:srgbClr val="FFFFFF"/>
              </a:solidFill>
              <a:ea typeface="宋体" panose="02010600030101010101" pitchFamily="2" charset="-122"/>
              <a:cs typeface="Arial" panose="020B0604020202020204" pitchFamily="34" charset="0"/>
            </a:endParaRPr>
          </a:p>
        </p:txBody>
      </p:sp>
      <p:sp>
        <p:nvSpPr>
          <p:cNvPr id="34" name="AutoShape 21"/>
          <p:cNvSpPr>
            <a:spLocks noChangeArrowheads="1"/>
          </p:cNvSpPr>
          <p:nvPr/>
        </p:nvSpPr>
        <p:spPr bwMode="auto">
          <a:xfrm>
            <a:off x="6445868" y="4483906"/>
            <a:ext cx="367794" cy="403033"/>
          </a:xfrm>
          <a:prstGeom prst="star4">
            <a:avLst>
              <a:gd name="adj" fmla="val 12500"/>
            </a:avLst>
          </a:prstGeom>
          <a:gradFill rotWithShape="1">
            <a:gsLst>
              <a:gs pos="0">
                <a:srgbClr val="000082"/>
              </a:gs>
              <a:gs pos="100000">
                <a:srgbClr val="FF8200"/>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5" name="AutoShape 22"/>
          <p:cNvSpPr>
            <a:spLocks noChangeArrowheads="1"/>
          </p:cNvSpPr>
          <p:nvPr/>
        </p:nvSpPr>
        <p:spPr bwMode="auto">
          <a:xfrm>
            <a:off x="7574523" y="3921524"/>
            <a:ext cx="309805" cy="286219"/>
          </a:xfrm>
          <a:prstGeom prst="star5">
            <a:avLst/>
          </a:prstGeom>
          <a:gradFill rotWithShape="1">
            <a:gsLst>
              <a:gs pos="0">
                <a:srgbClr val="FF0000"/>
              </a:gs>
              <a:gs pos="100000">
                <a:srgbClr val="FFFF00"/>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vi-VN" sz="1349">
              <a:solidFill>
                <a:srgbClr val="FFFFFF"/>
              </a:solidFill>
              <a:ea typeface="宋体" panose="02010600030101010101" pitchFamily="2" charset="-122"/>
              <a:cs typeface="Arial" panose="020B0604020202020204" pitchFamily="34" charset="0"/>
            </a:endParaRPr>
          </a:p>
        </p:txBody>
      </p:sp>
      <p:sp>
        <p:nvSpPr>
          <p:cNvPr id="36" name="AutoShape 4"/>
          <p:cNvSpPr>
            <a:spLocks noChangeArrowheads="1"/>
          </p:cNvSpPr>
          <p:nvPr/>
        </p:nvSpPr>
        <p:spPr bwMode="auto">
          <a:xfrm>
            <a:off x="1328517" y="2686041"/>
            <a:ext cx="281754" cy="315191"/>
          </a:xfrm>
          <a:prstGeom prst="irregularSeal1">
            <a:avLst/>
          </a:prstGeom>
          <a:gradFill rotWithShape="1">
            <a:gsLst>
              <a:gs pos="0">
                <a:srgbClr val="FF0066"/>
              </a:gs>
              <a:gs pos="100000">
                <a:srgbClr val="FF0000">
                  <a:alpha val="3998"/>
                </a:srgbClr>
              </a:gs>
            </a:gsLst>
            <a:path path="rect">
              <a:fillToRect r="100000" b="10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7" name="AutoShape 7"/>
          <p:cNvSpPr>
            <a:spLocks noChangeArrowheads="1"/>
          </p:cNvSpPr>
          <p:nvPr/>
        </p:nvSpPr>
        <p:spPr bwMode="auto">
          <a:xfrm>
            <a:off x="2450569" y="119130"/>
            <a:ext cx="351273" cy="500595"/>
          </a:xfrm>
          <a:prstGeom prst="irregularSeal1">
            <a:avLst/>
          </a:prstGeom>
          <a:gradFill rotWithShape="1">
            <a:gsLst>
              <a:gs pos="0">
                <a:srgbClr val="FF0000"/>
              </a:gs>
              <a:gs pos="100000">
                <a:srgbClr val="1907FD"/>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8" name="AutoShape 13"/>
          <p:cNvSpPr>
            <a:spLocks noChangeArrowheads="1"/>
          </p:cNvSpPr>
          <p:nvPr/>
        </p:nvSpPr>
        <p:spPr bwMode="auto">
          <a:xfrm>
            <a:off x="2259761" y="932409"/>
            <a:ext cx="390305" cy="294330"/>
          </a:xfrm>
          <a:prstGeom prst="star4">
            <a:avLst>
              <a:gd name="adj" fmla="val 12500"/>
            </a:avLst>
          </a:prstGeom>
          <a:solidFill>
            <a:srgbClr val="FF0000"/>
          </a:solidFill>
          <a:ln>
            <a:noFill/>
          </a:ln>
          <a:effectLst/>
          <a:extLs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9" name="WordArt 11"/>
          <p:cNvSpPr>
            <a:spLocks noChangeArrowheads="1" noChangeShapeType="1" noTextEdit="1"/>
          </p:cNvSpPr>
          <p:nvPr/>
        </p:nvSpPr>
        <p:spPr bwMode="auto">
          <a:xfrm>
            <a:off x="1658584" y="1183388"/>
            <a:ext cx="9239984" cy="2207756"/>
          </a:xfrm>
          <a:prstGeom prst="rect">
            <a:avLst/>
          </a:prstGeom>
        </p:spPr>
        <p:txBody>
          <a:bodyPr wrap="none" fromWordArt="1">
            <a:prstTxWarp prst="textWave1">
              <a:avLst>
                <a:gd name="adj1" fmla="val 13005"/>
                <a:gd name="adj2" fmla="val 0"/>
              </a:avLst>
            </a:prstTxWarp>
            <a:scene3d>
              <a:camera prst="legacyObliqueRight"/>
              <a:lightRig rig="legacyHarsh3" dir="t"/>
            </a:scene3d>
            <a:sp3d extrusionH="100000" prstMaterial="legacyMatte">
              <a:extrusionClr>
                <a:srgbClr val="663300"/>
              </a:extrusionClr>
              <a:contourClr>
                <a:srgbClr val="FFFF00"/>
              </a:contourClr>
            </a:sp3d>
          </a:bodyPr>
          <a:lstStyle/>
          <a:p>
            <a:pPr algn="ctr" eaLnBrk="0" fontAlgn="base" hangingPunct="0">
              <a:spcBef>
                <a:spcPct val="0"/>
              </a:spcBef>
              <a:spcAft>
                <a:spcPct val="0"/>
              </a:spcAft>
            </a:pPr>
            <a:r>
              <a:rPr lang="en-US" sz="3597" kern="10" dirty="0">
                <a:ln w="9525">
                  <a:round/>
                  <a:headEnd/>
                  <a:tailEnd/>
                </a:ln>
                <a:gradFill rotWithShape="1">
                  <a:gsLst>
                    <a:gs pos="0">
                      <a:srgbClr val="FFFF00"/>
                    </a:gs>
                    <a:gs pos="100000">
                      <a:srgbClr val="FF3300"/>
                    </a:gs>
                  </a:gsLst>
                  <a:path path="rect">
                    <a:fillToRect l="50000" t="50000" r="50000" b="50000"/>
                  </a:path>
                </a:gradFill>
                <a:latin typeface="#9Slide03 Aturdida" pitchFamily="2" charset="0"/>
                <a:cs typeface="#9Slide03 Arima Madurai Black" panose="00000A00000000000000" pitchFamily="2" charset="0"/>
              </a:rPr>
              <a:t>CHÀO MỪNG CÁC EM ĐẾN VỚI TIẾT HỌC NGÀY HÔM NAY</a:t>
            </a:r>
          </a:p>
        </p:txBody>
      </p:sp>
      <p:pic>
        <p:nvPicPr>
          <p:cNvPr id="40" name="Picture 4" descr="POINSET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flipV="1">
            <a:off x="9226666" y="3810841"/>
            <a:ext cx="2588403" cy="257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3819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7" presetClass="entr" presetSubtype="4"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0" fill="hold"/>
                                        <p:tgtEl>
                                          <p:spTgt spid="25"/>
                                        </p:tgtEl>
                                        <p:attrNameLst>
                                          <p:attrName>ppt_x</p:attrName>
                                        </p:attrNameLst>
                                      </p:cBhvr>
                                      <p:tavLst>
                                        <p:tav tm="0">
                                          <p:val>
                                            <p:strVal val="#ppt_x"/>
                                          </p:val>
                                        </p:tav>
                                        <p:tav tm="100000">
                                          <p:val>
                                            <p:strVal val="#ppt_x"/>
                                          </p:val>
                                        </p:tav>
                                      </p:tavLst>
                                    </p:anim>
                                    <p:anim calcmode="lin" valueType="num">
                                      <p:cBhvr additive="base">
                                        <p:cTn id="13" dur="5000" fill="hold"/>
                                        <p:tgtEl>
                                          <p:spTgt spid="25"/>
                                        </p:tgtEl>
                                        <p:attrNameLst>
                                          <p:attrName>ppt_y</p:attrName>
                                        </p:attrNameLst>
                                      </p:cBhvr>
                                      <p:tavLst>
                                        <p:tav tm="0">
                                          <p:val>
                                            <p:strVal val="1+#ppt_h/2"/>
                                          </p:val>
                                        </p:tav>
                                        <p:tav tm="100000">
                                          <p:val>
                                            <p:strVal val="#ppt_y"/>
                                          </p:val>
                                        </p:tav>
                                      </p:tavLst>
                                    </p:anim>
                                  </p:childTnLst>
                                </p:cTn>
                              </p:par>
                              <p:par>
                                <p:cTn id="14" presetID="23" presetClass="entr" presetSubtype="528" repeatCount="indefinite" fill="hold" grpId="0" nodeType="withEffect">
                                  <p:stCondLst>
                                    <p:cond delay="500"/>
                                  </p:stCondLst>
                                  <p:childTnLst>
                                    <p:set>
                                      <p:cBhvr>
                                        <p:cTn id="15" dur="1" fill="hold">
                                          <p:stCondLst>
                                            <p:cond delay="0"/>
                                          </p:stCondLst>
                                        </p:cTn>
                                        <p:tgtEl>
                                          <p:spTgt spid="29"/>
                                        </p:tgtEl>
                                        <p:attrNameLst>
                                          <p:attrName>style.visibility</p:attrName>
                                        </p:attrNameLst>
                                      </p:cBhvr>
                                      <p:to>
                                        <p:strVal val="visible"/>
                                      </p:to>
                                    </p:set>
                                    <p:anim calcmode="lin" valueType="num">
                                      <p:cBhvr>
                                        <p:cTn id="16" dur="1000" fill="hold"/>
                                        <p:tgtEl>
                                          <p:spTgt spid="29"/>
                                        </p:tgtEl>
                                        <p:attrNameLst>
                                          <p:attrName>ppt_w</p:attrName>
                                        </p:attrNameLst>
                                      </p:cBhvr>
                                      <p:tavLst>
                                        <p:tav tm="0">
                                          <p:val>
                                            <p:fltVal val="0"/>
                                          </p:val>
                                        </p:tav>
                                        <p:tav tm="100000">
                                          <p:val>
                                            <p:strVal val="#ppt_w"/>
                                          </p:val>
                                        </p:tav>
                                      </p:tavLst>
                                    </p:anim>
                                    <p:anim calcmode="lin" valueType="num">
                                      <p:cBhvr>
                                        <p:cTn id="17" dur="1000" fill="hold"/>
                                        <p:tgtEl>
                                          <p:spTgt spid="29"/>
                                        </p:tgtEl>
                                        <p:attrNameLst>
                                          <p:attrName>ppt_h</p:attrName>
                                        </p:attrNameLst>
                                      </p:cBhvr>
                                      <p:tavLst>
                                        <p:tav tm="0">
                                          <p:val>
                                            <p:fltVal val="0"/>
                                          </p:val>
                                        </p:tav>
                                        <p:tav tm="100000">
                                          <p:val>
                                            <p:strVal val="#ppt_h"/>
                                          </p:val>
                                        </p:tav>
                                      </p:tavLst>
                                    </p:anim>
                                    <p:anim calcmode="lin" valueType="num">
                                      <p:cBhvr>
                                        <p:cTn id="18" dur="1000" fill="hold"/>
                                        <p:tgtEl>
                                          <p:spTgt spid="29"/>
                                        </p:tgtEl>
                                        <p:attrNameLst>
                                          <p:attrName>ppt_x</p:attrName>
                                        </p:attrNameLst>
                                      </p:cBhvr>
                                      <p:tavLst>
                                        <p:tav tm="0">
                                          <p:val>
                                            <p:fltVal val="0.5"/>
                                          </p:val>
                                        </p:tav>
                                        <p:tav tm="100000">
                                          <p:val>
                                            <p:strVal val="#ppt_x"/>
                                          </p:val>
                                        </p:tav>
                                      </p:tavLst>
                                    </p:anim>
                                    <p:anim calcmode="lin" valueType="num">
                                      <p:cBhvr>
                                        <p:cTn id="19" dur="1000" fill="hold"/>
                                        <p:tgtEl>
                                          <p:spTgt spid="29"/>
                                        </p:tgtEl>
                                        <p:attrNameLst>
                                          <p:attrName>ppt_y</p:attrName>
                                        </p:attrNameLst>
                                      </p:cBhvr>
                                      <p:tavLst>
                                        <p:tav tm="0">
                                          <p:val>
                                            <p:fltVal val="0.5"/>
                                          </p:val>
                                        </p:tav>
                                        <p:tav tm="100000">
                                          <p:val>
                                            <p:strVal val="#ppt_y"/>
                                          </p:val>
                                        </p:tav>
                                      </p:tavLst>
                                    </p:anim>
                                  </p:childTnLst>
                                </p:cTn>
                              </p:par>
                              <p:par>
                                <p:cTn id="20" presetID="23" presetClass="entr" presetSubtype="528" repeatCount="indefinite"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1000" fill="hold"/>
                                        <p:tgtEl>
                                          <p:spTgt spid="30"/>
                                        </p:tgtEl>
                                        <p:attrNameLst>
                                          <p:attrName>ppt_w</p:attrName>
                                        </p:attrNameLst>
                                      </p:cBhvr>
                                      <p:tavLst>
                                        <p:tav tm="0">
                                          <p:val>
                                            <p:fltVal val="0"/>
                                          </p:val>
                                        </p:tav>
                                        <p:tav tm="100000">
                                          <p:val>
                                            <p:strVal val="#ppt_w"/>
                                          </p:val>
                                        </p:tav>
                                      </p:tavLst>
                                    </p:anim>
                                    <p:anim calcmode="lin" valueType="num">
                                      <p:cBhvr>
                                        <p:cTn id="23" dur="1000" fill="hold"/>
                                        <p:tgtEl>
                                          <p:spTgt spid="30"/>
                                        </p:tgtEl>
                                        <p:attrNameLst>
                                          <p:attrName>ppt_h</p:attrName>
                                        </p:attrNameLst>
                                      </p:cBhvr>
                                      <p:tavLst>
                                        <p:tav tm="0">
                                          <p:val>
                                            <p:fltVal val="0"/>
                                          </p:val>
                                        </p:tav>
                                        <p:tav tm="100000">
                                          <p:val>
                                            <p:strVal val="#ppt_h"/>
                                          </p:val>
                                        </p:tav>
                                      </p:tavLst>
                                    </p:anim>
                                    <p:anim calcmode="lin" valueType="num">
                                      <p:cBhvr>
                                        <p:cTn id="24" dur="1000" fill="hold"/>
                                        <p:tgtEl>
                                          <p:spTgt spid="30"/>
                                        </p:tgtEl>
                                        <p:attrNameLst>
                                          <p:attrName>ppt_x</p:attrName>
                                        </p:attrNameLst>
                                      </p:cBhvr>
                                      <p:tavLst>
                                        <p:tav tm="0">
                                          <p:val>
                                            <p:fltVal val="0.5"/>
                                          </p:val>
                                        </p:tav>
                                        <p:tav tm="100000">
                                          <p:val>
                                            <p:strVal val="#ppt_x"/>
                                          </p:val>
                                        </p:tav>
                                      </p:tavLst>
                                    </p:anim>
                                    <p:anim calcmode="lin" valueType="num">
                                      <p:cBhvr>
                                        <p:cTn id="25" dur="1000" fill="hold"/>
                                        <p:tgtEl>
                                          <p:spTgt spid="30"/>
                                        </p:tgtEl>
                                        <p:attrNameLst>
                                          <p:attrName>ppt_y</p:attrName>
                                        </p:attrNameLst>
                                      </p:cBhvr>
                                      <p:tavLst>
                                        <p:tav tm="0">
                                          <p:val>
                                            <p:fltVal val="0.5"/>
                                          </p:val>
                                        </p:tav>
                                        <p:tav tm="100000">
                                          <p:val>
                                            <p:strVal val="#ppt_y"/>
                                          </p:val>
                                        </p:tav>
                                      </p:tavLst>
                                    </p:anim>
                                  </p:childTnLst>
                                </p:cTn>
                              </p:par>
                              <p:par>
                                <p:cTn id="26" presetID="23" presetClass="entr" presetSubtype="528" repeatCount="indefinite" fill="hold" grpId="0" nodeType="withEffect">
                                  <p:stCondLst>
                                    <p:cond delay="15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1000" fill="hold"/>
                                        <p:tgtEl>
                                          <p:spTgt spid="31"/>
                                        </p:tgtEl>
                                        <p:attrNameLst>
                                          <p:attrName>ppt_w</p:attrName>
                                        </p:attrNameLst>
                                      </p:cBhvr>
                                      <p:tavLst>
                                        <p:tav tm="0">
                                          <p:val>
                                            <p:fltVal val="0"/>
                                          </p:val>
                                        </p:tav>
                                        <p:tav tm="100000">
                                          <p:val>
                                            <p:strVal val="#ppt_w"/>
                                          </p:val>
                                        </p:tav>
                                      </p:tavLst>
                                    </p:anim>
                                    <p:anim calcmode="lin" valueType="num">
                                      <p:cBhvr>
                                        <p:cTn id="29" dur="1000" fill="hold"/>
                                        <p:tgtEl>
                                          <p:spTgt spid="31"/>
                                        </p:tgtEl>
                                        <p:attrNameLst>
                                          <p:attrName>ppt_h</p:attrName>
                                        </p:attrNameLst>
                                      </p:cBhvr>
                                      <p:tavLst>
                                        <p:tav tm="0">
                                          <p:val>
                                            <p:fltVal val="0"/>
                                          </p:val>
                                        </p:tav>
                                        <p:tav tm="100000">
                                          <p:val>
                                            <p:strVal val="#ppt_h"/>
                                          </p:val>
                                        </p:tav>
                                      </p:tavLst>
                                    </p:anim>
                                    <p:anim calcmode="lin" valueType="num">
                                      <p:cBhvr>
                                        <p:cTn id="30" dur="1000" fill="hold"/>
                                        <p:tgtEl>
                                          <p:spTgt spid="31"/>
                                        </p:tgtEl>
                                        <p:attrNameLst>
                                          <p:attrName>ppt_x</p:attrName>
                                        </p:attrNameLst>
                                      </p:cBhvr>
                                      <p:tavLst>
                                        <p:tav tm="0">
                                          <p:val>
                                            <p:fltVal val="0.5"/>
                                          </p:val>
                                        </p:tav>
                                        <p:tav tm="100000">
                                          <p:val>
                                            <p:strVal val="#ppt_x"/>
                                          </p:val>
                                        </p:tav>
                                      </p:tavLst>
                                    </p:anim>
                                    <p:anim calcmode="lin" valueType="num">
                                      <p:cBhvr>
                                        <p:cTn id="31" dur="1000" fill="hold"/>
                                        <p:tgtEl>
                                          <p:spTgt spid="31"/>
                                        </p:tgtEl>
                                        <p:attrNameLst>
                                          <p:attrName>ppt_y</p:attrName>
                                        </p:attrNameLst>
                                      </p:cBhvr>
                                      <p:tavLst>
                                        <p:tav tm="0">
                                          <p:val>
                                            <p:fltVal val="0.5"/>
                                          </p:val>
                                        </p:tav>
                                        <p:tav tm="100000">
                                          <p:val>
                                            <p:strVal val="#ppt_y"/>
                                          </p:val>
                                        </p:tav>
                                      </p:tavLst>
                                    </p:anim>
                                  </p:childTnLst>
                                </p:cTn>
                              </p:par>
                              <p:par>
                                <p:cTn id="32" presetID="23" presetClass="entr" presetSubtype="528" repeatCount="indefinite"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1000" fill="hold"/>
                                        <p:tgtEl>
                                          <p:spTgt spid="32"/>
                                        </p:tgtEl>
                                        <p:attrNameLst>
                                          <p:attrName>ppt_w</p:attrName>
                                        </p:attrNameLst>
                                      </p:cBhvr>
                                      <p:tavLst>
                                        <p:tav tm="0">
                                          <p:val>
                                            <p:fltVal val="0"/>
                                          </p:val>
                                        </p:tav>
                                        <p:tav tm="100000">
                                          <p:val>
                                            <p:strVal val="#ppt_w"/>
                                          </p:val>
                                        </p:tav>
                                      </p:tavLst>
                                    </p:anim>
                                    <p:anim calcmode="lin" valueType="num">
                                      <p:cBhvr>
                                        <p:cTn id="35" dur="1000" fill="hold"/>
                                        <p:tgtEl>
                                          <p:spTgt spid="32"/>
                                        </p:tgtEl>
                                        <p:attrNameLst>
                                          <p:attrName>ppt_h</p:attrName>
                                        </p:attrNameLst>
                                      </p:cBhvr>
                                      <p:tavLst>
                                        <p:tav tm="0">
                                          <p:val>
                                            <p:fltVal val="0"/>
                                          </p:val>
                                        </p:tav>
                                        <p:tav tm="100000">
                                          <p:val>
                                            <p:strVal val="#ppt_h"/>
                                          </p:val>
                                        </p:tav>
                                      </p:tavLst>
                                    </p:anim>
                                    <p:anim calcmode="lin" valueType="num">
                                      <p:cBhvr>
                                        <p:cTn id="36" dur="1000" fill="hold"/>
                                        <p:tgtEl>
                                          <p:spTgt spid="32"/>
                                        </p:tgtEl>
                                        <p:attrNameLst>
                                          <p:attrName>ppt_x</p:attrName>
                                        </p:attrNameLst>
                                      </p:cBhvr>
                                      <p:tavLst>
                                        <p:tav tm="0">
                                          <p:val>
                                            <p:fltVal val="0.5"/>
                                          </p:val>
                                        </p:tav>
                                        <p:tav tm="100000">
                                          <p:val>
                                            <p:strVal val="#ppt_x"/>
                                          </p:val>
                                        </p:tav>
                                      </p:tavLst>
                                    </p:anim>
                                    <p:anim calcmode="lin" valueType="num">
                                      <p:cBhvr>
                                        <p:cTn id="37" dur="1000" fill="hold"/>
                                        <p:tgtEl>
                                          <p:spTgt spid="32"/>
                                        </p:tgtEl>
                                        <p:attrNameLst>
                                          <p:attrName>ppt_y</p:attrName>
                                        </p:attrNameLst>
                                      </p:cBhvr>
                                      <p:tavLst>
                                        <p:tav tm="0">
                                          <p:val>
                                            <p:fltVal val="0.5"/>
                                          </p:val>
                                        </p:tav>
                                        <p:tav tm="100000">
                                          <p:val>
                                            <p:strVal val="#ppt_y"/>
                                          </p:val>
                                        </p:tav>
                                      </p:tavLst>
                                    </p:anim>
                                  </p:childTnLst>
                                </p:cTn>
                              </p:par>
                              <p:par>
                                <p:cTn id="38" presetID="23" presetClass="entr" presetSubtype="528" repeatCount="indefinite"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1000" fill="hold"/>
                                        <p:tgtEl>
                                          <p:spTgt spid="33"/>
                                        </p:tgtEl>
                                        <p:attrNameLst>
                                          <p:attrName>ppt_w</p:attrName>
                                        </p:attrNameLst>
                                      </p:cBhvr>
                                      <p:tavLst>
                                        <p:tav tm="0">
                                          <p:val>
                                            <p:fltVal val="0"/>
                                          </p:val>
                                        </p:tav>
                                        <p:tav tm="100000">
                                          <p:val>
                                            <p:strVal val="#ppt_w"/>
                                          </p:val>
                                        </p:tav>
                                      </p:tavLst>
                                    </p:anim>
                                    <p:anim calcmode="lin" valueType="num">
                                      <p:cBhvr>
                                        <p:cTn id="41" dur="1000" fill="hold"/>
                                        <p:tgtEl>
                                          <p:spTgt spid="33"/>
                                        </p:tgtEl>
                                        <p:attrNameLst>
                                          <p:attrName>ppt_h</p:attrName>
                                        </p:attrNameLst>
                                      </p:cBhvr>
                                      <p:tavLst>
                                        <p:tav tm="0">
                                          <p:val>
                                            <p:fltVal val="0"/>
                                          </p:val>
                                        </p:tav>
                                        <p:tav tm="100000">
                                          <p:val>
                                            <p:strVal val="#ppt_h"/>
                                          </p:val>
                                        </p:tav>
                                      </p:tavLst>
                                    </p:anim>
                                    <p:anim calcmode="lin" valueType="num">
                                      <p:cBhvr>
                                        <p:cTn id="42" dur="1000" fill="hold"/>
                                        <p:tgtEl>
                                          <p:spTgt spid="33"/>
                                        </p:tgtEl>
                                        <p:attrNameLst>
                                          <p:attrName>ppt_x</p:attrName>
                                        </p:attrNameLst>
                                      </p:cBhvr>
                                      <p:tavLst>
                                        <p:tav tm="0">
                                          <p:val>
                                            <p:fltVal val="0.5"/>
                                          </p:val>
                                        </p:tav>
                                        <p:tav tm="100000">
                                          <p:val>
                                            <p:strVal val="#ppt_x"/>
                                          </p:val>
                                        </p:tav>
                                      </p:tavLst>
                                    </p:anim>
                                    <p:anim calcmode="lin" valueType="num">
                                      <p:cBhvr>
                                        <p:cTn id="43" dur="1000" fill="hold"/>
                                        <p:tgtEl>
                                          <p:spTgt spid="33"/>
                                        </p:tgtEl>
                                        <p:attrNameLst>
                                          <p:attrName>ppt_y</p:attrName>
                                        </p:attrNameLst>
                                      </p:cBhvr>
                                      <p:tavLst>
                                        <p:tav tm="0">
                                          <p:val>
                                            <p:fltVal val="0.5"/>
                                          </p:val>
                                        </p:tav>
                                        <p:tav tm="100000">
                                          <p:val>
                                            <p:strVal val="#ppt_y"/>
                                          </p:val>
                                        </p:tav>
                                      </p:tavLst>
                                    </p:anim>
                                  </p:childTnLst>
                                </p:cTn>
                              </p:par>
                              <p:par>
                                <p:cTn id="44" presetID="23" presetClass="entr" presetSubtype="528" repeatCount="indefinite" fill="hold" grpId="0" nodeType="withEffect">
                                  <p:stCondLst>
                                    <p:cond delay="1500"/>
                                  </p:stCondLst>
                                  <p:childTnLst>
                                    <p:set>
                                      <p:cBhvr>
                                        <p:cTn id="45" dur="1" fill="hold">
                                          <p:stCondLst>
                                            <p:cond delay="0"/>
                                          </p:stCondLst>
                                        </p:cTn>
                                        <p:tgtEl>
                                          <p:spTgt spid="34"/>
                                        </p:tgtEl>
                                        <p:attrNameLst>
                                          <p:attrName>style.visibility</p:attrName>
                                        </p:attrNameLst>
                                      </p:cBhvr>
                                      <p:to>
                                        <p:strVal val="visible"/>
                                      </p:to>
                                    </p:set>
                                    <p:anim calcmode="lin" valueType="num">
                                      <p:cBhvr>
                                        <p:cTn id="46" dur="1000" fill="hold"/>
                                        <p:tgtEl>
                                          <p:spTgt spid="34"/>
                                        </p:tgtEl>
                                        <p:attrNameLst>
                                          <p:attrName>ppt_w</p:attrName>
                                        </p:attrNameLst>
                                      </p:cBhvr>
                                      <p:tavLst>
                                        <p:tav tm="0">
                                          <p:val>
                                            <p:fltVal val="0"/>
                                          </p:val>
                                        </p:tav>
                                        <p:tav tm="100000">
                                          <p:val>
                                            <p:strVal val="#ppt_w"/>
                                          </p:val>
                                        </p:tav>
                                      </p:tavLst>
                                    </p:anim>
                                    <p:anim calcmode="lin" valueType="num">
                                      <p:cBhvr>
                                        <p:cTn id="47" dur="1000" fill="hold"/>
                                        <p:tgtEl>
                                          <p:spTgt spid="34"/>
                                        </p:tgtEl>
                                        <p:attrNameLst>
                                          <p:attrName>ppt_h</p:attrName>
                                        </p:attrNameLst>
                                      </p:cBhvr>
                                      <p:tavLst>
                                        <p:tav tm="0">
                                          <p:val>
                                            <p:fltVal val="0"/>
                                          </p:val>
                                        </p:tav>
                                        <p:tav tm="100000">
                                          <p:val>
                                            <p:strVal val="#ppt_h"/>
                                          </p:val>
                                        </p:tav>
                                      </p:tavLst>
                                    </p:anim>
                                    <p:anim calcmode="lin" valueType="num">
                                      <p:cBhvr>
                                        <p:cTn id="48" dur="1000" fill="hold"/>
                                        <p:tgtEl>
                                          <p:spTgt spid="34"/>
                                        </p:tgtEl>
                                        <p:attrNameLst>
                                          <p:attrName>ppt_x</p:attrName>
                                        </p:attrNameLst>
                                      </p:cBhvr>
                                      <p:tavLst>
                                        <p:tav tm="0">
                                          <p:val>
                                            <p:fltVal val="0.5"/>
                                          </p:val>
                                        </p:tav>
                                        <p:tav tm="100000">
                                          <p:val>
                                            <p:strVal val="#ppt_x"/>
                                          </p:val>
                                        </p:tav>
                                      </p:tavLst>
                                    </p:anim>
                                    <p:anim calcmode="lin" valueType="num">
                                      <p:cBhvr>
                                        <p:cTn id="49" dur="1000" fill="hold"/>
                                        <p:tgtEl>
                                          <p:spTgt spid="34"/>
                                        </p:tgtEl>
                                        <p:attrNameLst>
                                          <p:attrName>ppt_y</p:attrName>
                                        </p:attrNameLst>
                                      </p:cBhvr>
                                      <p:tavLst>
                                        <p:tav tm="0">
                                          <p:val>
                                            <p:fltVal val="0.5"/>
                                          </p:val>
                                        </p:tav>
                                        <p:tav tm="100000">
                                          <p:val>
                                            <p:strVal val="#ppt_y"/>
                                          </p:val>
                                        </p:tav>
                                      </p:tavLst>
                                    </p:anim>
                                  </p:childTnLst>
                                </p:cTn>
                              </p:par>
                              <p:par>
                                <p:cTn id="50" presetID="23" presetClass="entr" presetSubtype="528" repeatCount="indefinite" fill="hold" nodeType="withEffect">
                                  <p:stCondLst>
                                    <p:cond delay="1500"/>
                                  </p:stCondLst>
                                  <p:childTnLst>
                                    <p:set>
                                      <p:cBhvr>
                                        <p:cTn id="51" dur="1" fill="hold">
                                          <p:stCondLst>
                                            <p:cond delay="0"/>
                                          </p:stCondLst>
                                        </p:cTn>
                                        <p:tgtEl>
                                          <p:spTgt spid="35"/>
                                        </p:tgtEl>
                                        <p:attrNameLst>
                                          <p:attrName>style.visibility</p:attrName>
                                        </p:attrNameLst>
                                      </p:cBhvr>
                                      <p:to>
                                        <p:strVal val="visible"/>
                                      </p:to>
                                    </p:set>
                                    <p:anim calcmode="lin" valueType="num">
                                      <p:cBhvr>
                                        <p:cTn id="52" dur="1000" fill="hold"/>
                                        <p:tgtEl>
                                          <p:spTgt spid="35"/>
                                        </p:tgtEl>
                                        <p:attrNameLst>
                                          <p:attrName>ppt_w</p:attrName>
                                        </p:attrNameLst>
                                      </p:cBhvr>
                                      <p:tavLst>
                                        <p:tav tm="0">
                                          <p:val>
                                            <p:fltVal val="0"/>
                                          </p:val>
                                        </p:tav>
                                        <p:tav tm="100000">
                                          <p:val>
                                            <p:strVal val="#ppt_w"/>
                                          </p:val>
                                        </p:tav>
                                      </p:tavLst>
                                    </p:anim>
                                    <p:anim calcmode="lin" valueType="num">
                                      <p:cBhvr>
                                        <p:cTn id="53" dur="1000" fill="hold"/>
                                        <p:tgtEl>
                                          <p:spTgt spid="35"/>
                                        </p:tgtEl>
                                        <p:attrNameLst>
                                          <p:attrName>ppt_h</p:attrName>
                                        </p:attrNameLst>
                                      </p:cBhvr>
                                      <p:tavLst>
                                        <p:tav tm="0">
                                          <p:val>
                                            <p:fltVal val="0"/>
                                          </p:val>
                                        </p:tav>
                                        <p:tav tm="100000">
                                          <p:val>
                                            <p:strVal val="#ppt_h"/>
                                          </p:val>
                                        </p:tav>
                                      </p:tavLst>
                                    </p:anim>
                                    <p:anim calcmode="lin" valueType="num">
                                      <p:cBhvr>
                                        <p:cTn id="54" dur="1000" fill="hold"/>
                                        <p:tgtEl>
                                          <p:spTgt spid="35"/>
                                        </p:tgtEl>
                                        <p:attrNameLst>
                                          <p:attrName>ppt_x</p:attrName>
                                        </p:attrNameLst>
                                      </p:cBhvr>
                                      <p:tavLst>
                                        <p:tav tm="0">
                                          <p:val>
                                            <p:fltVal val="0.5"/>
                                          </p:val>
                                        </p:tav>
                                        <p:tav tm="100000">
                                          <p:val>
                                            <p:strVal val="#ppt_x"/>
                                          </p:val>
                                        </p:tav>
                                      </p:tavLst>
                                    </p:anim>
                                    <p:anim calcmode="lin" valueType="num">
                                      <p:cBhvr>
                                        <p:cTn id="55" dur="1000" fill="hold"/>
                                        <p:tgtEl>
                                          <p:spTgt spid="35"/>
                                        </p:tgtEl>
                                        <p:attrNameLst>
                                          <p:attrName>ppt_y</p:attrName>
                                        </p:attrNameLst>
                                      </p:cBhvr>
                                      <p:tavLst>
                                        <p:tav tm="0">
                                          <p:val>
                                            <p:fltVal val="0.5"/>
                                          </p:val>
                                        </p:tav>
                                        <p:tav tm="100000">
                                          <p:val>
                                            <p:strVal val="#ppt_y"/>
                                          </p:val>
                                        </p:tav>
                                      </p:tavLst>
                                    </p:anim>
                                  </p:childTnLst>
                                </p:cTn>
                              </p:par>
                              <p:par>
                                <p:cTn id="56" presetID="23" presetClass="entr" presetSubtype="528" repeatCount="indefinite"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1000" fill="hold"/>
                                        <p:tgtEl>
                                          <p:spTgt spid="36"/>
                                        </p:tgtEl>
                                        <p:attrNameLst>
                                          <p:attrName>ppt_w</p:attrName>
                                        </p:attrNameLst>
                                      </p:cBhvr>
                                      <p:tavLst>
                                        <p:tav tm="0">
                                          <p:val>
                                            <p:fltVal val="0"/>
                                          </p:val>
                                        </p:tav>
                                        <p:tav tm="100000">
                                          <p:val>
                                            <p:strVal val="#ppt_w"/>
                                          </p:val>
                                        </p:tav>
                                      </p:tavLst>
                                    </p:anim>
                                    <p:anim calcmode="lin" valueType="num">
                                      <p:cBhvr>
                                        <p:cTn id="59" dur="1000" fill="hold"/>
                                        <p:tgtEl>
                                          <p:spTgt spid="36"/>
                                        </p:tgtEl>
                                        <p:attrNameLst>
                                          <p:attrName>ppt_h</p:attrName>
                                        </p:attrNameLst>
                                      </p:cBhvr>
                                      <p:tavLst>
                                        <p:tav tm="0">
                                          <p:val>
                                            <p:fltVal val="0"/>
                                          </p:val>
                                        </p:tav>
                                        <p:tav tm="100000">
                                          <p:val>
                                            <p:strVal val="#ppt_h"/>
                                          </p:val>
                                        </p:tav>
                                      </p:tavLst>
                                    </p:anim>
                                    <p:anim calcmode="lin" valueType="num">
                                      <p:cBhvr>
                                        <p:cTn id="60" dur="1000" fill="hold"/>
                                        <p:tgtEl>
                                          <p:spTgt spid="36"/>
                                        </p:tgtEl>
                                        <p:attrNameLst>
                                          <p:attrName>ppt_x</p:attrName>
                                        </p:attrNameLst>
                                      </p:cBhvr>
                                      <p:tavLst>
                                        <p:tav tm="0">
                                          <p:val>
                                            <p:fltVal val="0.5"/>
                                          </p:val>
                                        </p:tav>
                                        <p:tav tm="100000">
                                          <p:val>
                                            <p:strVal val="#ppt_x"/>
                                          </p:val>
                                        </p:tav>
                                      </p:tavLst>
                                    </p:anim>
                                    <p:anim calcmode="lin" valueType="num">
                                      <p:cBhvr>
                                        <p:cTn id="61" dur="1000" fill="hold"/>
                                        <p:tgtEl>
                                          <p:spTgt spid="36"/>
                                        </p:tgtEl>
                                        <p:attrNameLst>
                                          <p:attrName>ppt_y</p:attrName>
                                        </p:attrNameLst>
                                      </p:cBhvr>
                                      <p:tavLst>
                                        <p:tav tm="0">
                                          <p:val>
                                            <p:fltVal val="0.5"/>
                                          </p:val>
                                        </p:tav>
                                        <p:tav tm="100000">
                                          <p:val>
                                            <p:strVal val="#ppt_y"/>
                                          </p:val>
                                        </p:tav>
                                      </p:tavLst>
                                    </p:anim>
                                  </p:childTnLst>
                                </p:cTn>
                              </p:par>
                              <p:par>
                                <p:cTn id="62" presetID="23" presetClass="entr" presetSubtype="528" repeatCount="indefinite" fill="hold" grpId="0" nodeType="withEffect">
                                  <p:stCondLst>
                                    <p:cond delay="500"/>
                                  </p:stCondLst>
                                  <p:childTnLst>
                                    <p:set>
                                      <p:cBhvr>
                                        <p:cTn id="63" dur="1" fill="hold">
                                          <p:stCondLst>
                                            <p:cond delay="0"/>
                                          </p:stCondLst>
                                        </p:cTn>
                                        <p:tgtEl>
                                          <p:spTgt spid="37"/>
                                        </p:tgtEl>
                                        <p:attrNameLst>
                                          <p:attrName>style.visibility</p:attrName>
                                        </p:attrNameLst>
                                      </p:cBhvr>
                                      <p:to>
                                        <p:strVal val="visible"/>
                                      </p:to>
                                    </p:set>
                                    <p:anim calcmode="lin" valueType="num">
                                      <p:cBhvr>
                                        <p:cTn id="64" dur="1000" fill="hold"/>
                                        <p:tgtEl>
                                          <p:spTgt spid="37"/>
                                        </p:tgtEl>
                                        <p:attrNameLst>
                                          <p:attrName>ppt_w</p:attrName>
                                        </p:attrNameLst>
                                      </p:cBhvr>
                                      <p:tavLst>
                                        <p:tav tm="0">
                                          <p:val>
                                            <p:fltVal val="0"/>
                                          </p:val>
                                        </p:tav>
                                        <p:tav tm="100000">
                                          <p:val>
                                            <p:strVal val="#ppt_w"/>
                                          </p:val>
                                        </p:tav>
                                      </p:tavLst>
                                    </p:anim>
                                    <p:anim calcmode="lin" valueType="num">
                                      <p:cBhvr>
                                        <p:cTn id="65" dur="1000" fill="hold"/>
                                        <p:tgtEl>
                                          <p:spTgt spid="37"/>
                                        </p:tgtEl>
                                        <p:attrNameLst>
                                          <p:attrName>ppt_h</p:attrName>
                                        </p:attrNameLst>
                                      </p:cBhvr>
                                      <p:tavLst>
                                        <p:tav tm="0">
                                          <p:val>
                                            <p:fltVal val="0"/>
                                          </p:val>
                                        </p:tav>
                                        <p:tav tm="100000">
                                          <p:val>
                                            <p:strVal val="#ppt_h"/>
                                          </p:val>
                                        </p:tav>
                                      </p:tavLst>
                                    </p:anim>
                                    <p:anim calcmode="lin" valueType="num">
                                      <p:cBhvr>
                                        <p:cTn id="66" dur="1000" fill="hold"/>
                                        <p:tgtEl>
                                          <p:spTgt spid="37"/>
                                        </p:tgtEl>
                                        <p:attrNameLst>
                                          <p:attrName>ppt_x</p:attrName>
                                        </p:attrNameLst>
                                      </p:cBhvr>
                                      <p:tavLst>
                                        <p:tav tm="0">
                                          <p:val>
                                            <p:fltVal val="0.5"/>
                                          </p:val>
                                        </p:tav>
                                        <p:tav tm="100000">
                                          <p:val>
                                            <p:strVal val="#ppt_x"/>
                                          </p:val>
                                        </p:tav>
                                      </p:tavLst>
                                    </p:anim>
                                    <p:anim calcmode="lin" valueType="num">
                                      <p:cBhvr>
                                        <p:cTn id="67" dur="1000" fill="hold"/>
                                        <p:tgtEl>
                                          <p:spTgt spid="37"/>
                                        </p:tgtEl>
                                        <p:attrNameLst>
                                          <p:attrName>ppt_y</p:attrName>
                                        </p:attrNameLst>
                                      </p:cBhvr>
                                      <p:tavLst>
                                        <p:tav tm="0">
                                          <p:val>
                                            <p:fltVal val="0.5"/>
                                          </p:val>
                                        </p:tav>
                                        <p:tav tm="100000">
                                          <p:val>
                                            <p:strVal val="#ppt_y"/>
                                          </p:val>
                                        </p:tav>
                                      </p:tavLst>
                                    </p:anim>
                                  </p:childTnLst>
                                </p:cTn>
                              </p:par>
                              <p:par>
                                <p:cTn id="68" presetID="23" presetClass="entr" presetSubtype="528" repeatCount="indefinite"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1000" fill="hold"/>
                                        <p:tgtEl>
                                          <p:spTgt spid="38"/>
                                        </p:tgtEl>
                                        <p:attrNameLst>
                                          <p:attrName>ppt_w</p:attrName>
                                        </p:attrNameLst>
                                      </p:cBhvr>
                                      <p:tavLst>
                                        <p:tav tm="0">
                                          <p:val>
                                            <p:fltVal val="0"/>
                                          </p:val>
                                        </p:tav>
                                        <p:tav tm="100000">
                                          <p:val>
                                            <p:strVal val="#ppt_w"/>
                                          </p:val>
                                        </p:tav>
                                      </p:tavLst>
                                    </p:anim>
                                    <p:anim calcmode="lin" valueType="num">
                                      <p:cBhvr>
                                        <p:cTn id="71" dur="1000" fill="hold"/>
                                        <p:tgtEl>
                                          <p:spTgt spid="38"/>
                                        </p:tgtEl>
                                        <p:attrNameLst>
                                          <p:attrName>ppt_h</p:attrName>
                                        </p:attrNameLst>
                                      </p:cBhvr>
                                      <p:tavLst>
                                        <p:tav tm="0">
                                          <p:val>
                                            <p:fltVal val="0"/>
                                          </p:val>
                                        </p:tav>
                                        <p:tav tm="100000">
                                          <p:val>
                                            <p:strVal val="#ppt_h"/>
                                          </p:val>
                                        </p:tav>
                                      </p:tavLst>
                                    </p:anim>
                                    <p:anim calcmode="lin" valueType="num">
                                      <p:cBhvr>
                                        <p:cTn id="72" dur="1000" fill="hold"/>
                                        <p:tgtEl>
                                          <p:spTgt spid="38"/>
                                        </p:tgtEl>
                                        <p:attrNameLst>
                                          <p:attrName>ppt_x</p:attrName>
                                        </p:attrNameLst>
                                      </p:cBhvr>
                                      <p:tavLst>
                                        <p:tav tm="0">
                                          <p:val>
                                            <p:fltVal val="0.5"/>
                                          </p:val>
                                        </p:tav>
                                        <p:tav tm="100000">
                                          <p:val>
                                            <p:strVal val="#ppt_x"/>
                                          </p:val>
                                        </p:tav>
                                      </p:tavLst>
                                    </p:anim>
                                    <p:anim calcmode="lin" valueType="num">
                                      <p:cBhvr>
                                        <p:cTn id="73" dur="1000" fill="hold"/>
                                        <p:tgtEl>
                                          <p:spTgt spid="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4" grpId="0" animBg="1"/>
      <p:bldP spid="36" grpId="0" animBg="1"/>
      <p:bldP spid="37" grpId="0" animBg="1"/>
      <p:bldP spid="3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grpSp>
        <p:nvGrpSpPr>
          <p:cNvPr id="7" name="Group 6"/>
          <p:cNvGrpSpPr/>
          <p:nvPr/>
        </p:nvGrpSpPr>
        <p:grpSpPr>
          <a:xfrm>
            <a:off x="576439" y="410547"/>
            <a:ext cx="10108977" cy="5546115"/>
            <a:chOff x="-166977" y="0"/>
            <a:chExt cx="8523798" cy="5698029"/>
          </a:xfrm>
        </p:grpSpPr>
        <p:pic>
          <p:nvPicPr>
            <p:cNvPr id="5" name="Google Shape;164;p9"/>
            <p:cNvPicPr preferRelativeResize="0"/>
            <p:nvPr/>
          </p:nvPicPr>
          <p:blipFill rotWithShape="1">
            <a:blip r:embed="rId3">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4">
              <a:alphaModFix/>
            </a:blip>
            <a:srcRect l="18975" t="9789" r="12467"/>
            <a:stretch/>
          </p:blipFill>
          <p:spPr>
            <a:xfrm>
              <a:off x="3295278" y="4015409"/>
              <a:ext cx="2947731" cy="1677955"/>
            </a:xfrm>
            <a:prstGeom prst="rect">
              <a:avLst/>
            </a:prstGeom>
            <a:noFill/>
            <a:ln>
              <a:noFill/>
            </a:ln>
          </p:spPr>
        </p:pic>
      </p:grpSp>
      <p:pic>
        <p:nvPicPr>
          <p:cNvPr id="9" name="Picture 8"/>
          <p:cNvPicPr>
            <a:picLocks noChangeAspect="1"/>
          </p:cNvPicPr>
          <p:nvPr/>
        </p:nvPicPr>
        <p:blipFill>
          <a:blip r:embed="rId5"/>
          <a:stretch>
            <a:fillRect/>
          </a:stretch>
        </p:blipFill>
        <p:spPr>
          <a:xfrm>
            <a:off x="8795692" y="2481648"/>
            <a:ext cx="3853006" cy="4359018"/>
          </a:xfrm>
          <a:prstGeom prst="rect">
            <a:avLst/>
          </a:prstGeom>
        </p:spPr>
      </p:pic>
      <p:pic>
        <p:nvPicPr>
          <p:cNvPr id="11" name="图片 8" descr="6fc417983c9675ce1b60e983870aeb8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439" y="3648269"/>
            <a:ext cx="2586805" cy="266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1956044" y="1609913"/>
            <a:ext cx="7854161" cy="2554545"/>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4000" b="1" i="0" u="sng" strike="noStrike" kern="0" cap="none" spc="0" normalizeH="0" baseline="0" noProof="0" dirty="0">
                <a:ln>
                  <a:noFill/>
                </a:ln>
                <a:solidFill>
                  <a:srgbClr val="0000FF"/>
                </a:solidFill>
                <a:effectLst>
                  <a:outerShdw blurRad="38100" dist="38100" dir="2700000" algn="tl">
                    <a:srgbClr val="000000"/>
                  </a:outerShdw>
                </a:effectLst>
                <a:uLnTx/>
                <a:uFillTx/>
                <a:latin typeface="Times" panose="02020603050405020304" pitchFamily="18" charset="0"/>
                <a:cs typeface="Times" panose="02020603050405020304" pitchFamily="18" charset="0"/>
              </a:rPr>
              <a:t>TRÒ </a:t>
            </a:r>
            <a:r>
              <a:rPr kumimoji="0" lang="en-US" sz="4000" b="1" i="0" u="sng" strike="noStrike" kern="0" cap="none" spc="0" normalizeH="0" baseline="0" noProof="0" dirty="0" smtClean="0">
                <a:ln>
                  <a:noFill/>
                </a:ln>
                <a:solidFill>
                  <a:srgbClr val="0000FF"/>
                </a:solidFill>
                <a:effectLst>
                  <a:outerShdw blurRad="38100" dist="38100" dir="2700000" algn="tl">
                    <a:srgbClr val="000000"/>
                  </a:outerShdw>
                </a:effectLst>
                <a:uLnTx/>
                <a:uFillTx/>
                <a:latin typeface="Times" panose="02020603050405020304" pitchFamily="18" charset="0"/>
                <a:cs typeface="Times" panose="02020603050405020304" pitchFamily="18" charset="0"/>
              </a:rPr>
              <a:t>CHƠI</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4000" b="1" i="0" u="sng" strike="noStrike" kern="0" cap="none" spc="0" normalizeH="0" baseline="0" noProof="0" dirty="0">
              <a:ln>
                <a:noFill/>
              </a:ln>
              <a:solidFill>
                <a:srgbClr val="0000FF"/>
              </a:solidFill>
              <a:effectLst>
                <a:outerShdw blurRad="38100" dist="38100" dir="2700000" algn="tl">
                  <a:srgbClr val="000000"/>
                </a:outerShdw>
              </a:effectLst>
              <a:uLnTx/>
              <a:uFillTx/>
              <a:latin typeface="Times" panose="02020603050405020304" pitchFamily="18" charset="0"/>
              <a:cs typeface="Times" panose="02020603050405020304" pitchFamily="18" charset="0"/>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8000" b="1" i="0" u="none" strike="noStrike" kern="0" cap="none" spc="0" normalizeH="0" baseline="0" noProof="0" dirty="0" smtClean="0">
                <a:ln>
                  <a:noFill/>
                </a:ln>
                <a:solidFill>
                  <a:srgbClr val="FF00FF"/>
                </a:solidFill>
                <a:effectLst/>
                <a:uLnTx/>
                <a:uFillTx/>
                <a:latin typeface="Times" panose="02020603050405020304" pitchFamily="18" charset="0"/>
                <a:cs typeface="Times" panose="02020603050405020304" pitchFamily="18" charset="0"/>
              </a:rPr>
              <a:t>“ĐOÁN Ô CHỮ</a:t>
            </a:r>
            <a:r>
              <a:rPr kumimoji="0" lang="en-US" sz="8000" b="1" i="0" u="none" strike="noStrike" kern="0" cap="none" spc="0" normalizeH="0" baseline="0" noProof="0" dirty="0">
                <a:ln>
                  <a:noFill/>
                </a:ln>
                <a:solidFill>
                  <a:srgbClr val="FF00FF"/>
                </a:solidFill>
                <a:effectLst/>
                <a:uLnTx/>
                <a:uFillTx/>
                <a:latin typeface="Times" panose="02020603050405020304" pitchFamily="18" charset="0"/>
                <a:cs typeface="Times" panose="02020603050405020304" pitchFamily="18" charset="0"/>
              </a:rPr>
              <a:t>”</a:t>
            </a:r>
            <a:endParaRPr kumimoji="0" lang="en-US" sz="8000" b="1" i="0" u="none" strike="noStrike" kern="0" cap="none" spc="0" normalizeH="0" baseline="0" noProof="0" dirty="0">
              <a:ln>
                <a:noFill/>
              </a:ln>
              <a:solidFill>
                <a:srgbClr val="5F5F5F"/>
              </a:solidFill>
              <a:effectLst/>
              <a:uLnTx/>
              <a:uFillTx/>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367127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0936762" y="0"/>
            <a:ext cx="1255238" cy="937524"/>
          </a:xfrm>
          <a:prstGeom prst="rect">
            <a:avLst/>
          </a:prstGeom>
        </p:spPr>
      </p:pic>
      <p:pic>
        <p:nvPicPr>
          <p:cNvPr id="11" name="图片 8" descr="6fc417983c9675ce1b60e983870aeb8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439" y="3648269"/>
            <a:ext cx="2586805" cy="266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2"/>
          <p:cNvGrpSpPr>
            <a:grpSpLocks/>
          </p:cNvGrpSpPr>
          <p:nvPr/>
        </p:nvGrpSpPr>
        <p:grpSpPr bwMode="auto">
          <a:xfrm>
            <a:off x="2415165" y="1219200"/>
            <a:ext cx="7186035" cy="4324350"/>
            <a:chOff x="624" y="816"/>
            <a:chExt cx="4464" cy="2724"/>
          </a:xfrm>
        </p:grpSpPr>
        <p:graphicFrame>
          <p:nvGraphicFramePr>
            <p:cNvPr id="14" name="Object 3"/>
            <p:cNvGraphicFramePr>
              <a:graphicFrameLocks noChangeAspect="1"/>
            </p:cNvGraphicFramePr>
            <p:nvPr/>
          </p:nvGraphicFramePr>
          <p:xfrm>
            <a:off x="2064" y="2096"/>
            <a:ext cx="1632" cy="1444"/>
          </p:xfrm>
          <a:graphic>
            <a:graphicData uri="http://schemas.openxmlformats.org/presentationml/2006/ole">
              <mc:AlternateContent xmlns:mc="http://schemas.openxmlformats.org/markup-compatibility/2006">
                <mc:Choice xmlns:v="urn:schemas-microsoft-com:vml" Requires="v">
                  <p:oleObj spid="_x0000_s9279" name="Bitmap Image" r:id="rId5" imgW="1209524" imgH="1047619" progId="Paint.Picture">
                    <p:embed/>
                  </p:oleObj>
                </mc:Choice>
                <mc:Fallback>
                  <p:oleObj name="Bitmap Image" r:id="rId5" imgW="1209524" imgH="1047619"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64" y="2096"/>
                          <a:ext cx="1632" cy="1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Text Box 4"/>
            <p:cNvSpPr txBox="1">
              <a:spLocks noChangeArrowheads="1"/>
            </p:cNvSpPr>
            <p:nvPr/>
          </p:nvSpPr>
          <p:spPr bwMode="auto">
            <a:xfrm>
              <a:off x="624" y="816"/>
              <a:ext cx="4464" cy="1015"/>
            </a:xfrm>
            <a:prstGeom prst="rect">
              <a:avLst/>
            </a:prstGeom>
            <a:noFill/>
            <a:ln w="57150" cmpd="thickThin">
              <a:solidFill>
                <a:srgbClr val="3366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2800" b="1" i="0" u="none" strike="noStrike" kern="0" cap="none" spc="0" normalizeH="0" baseline="0" noProof="0" dirty="0">
                  <a:ln>
                    <a:noFill/>
                  </a:ln>
                  <a:solidFill>
                    <a:srgbClr val="3333CC"/>
                  </a:solidFill>
                  <a:effectLst/>
                  <a:uLnTx/>
                  <a:uFillTx/>
                  <a:latin typeface="Arial" panose="020B0604020202020204" pitchFamily="34" charset="0"/>
                </a:rPr>
                <a:t>Ô </a:t>
              </a:r>
              <a:r>
                <a:rPr kumimoji="0" lang="en-US" altLang="en-US" sz="2800" b="1" i="0" u="none" strike="noStrike" kern="0" cap="none" spc="0" normalizeH="0" baseline="0" noProof="0" dirty="0" err="1">
                  <a:ln>
                    <a:noFill/>
                  </a:ln>
                  <a:solidFill>
                    <a:srgbClr val="3333CC"/>
                  </a:solidFill>
                  <a:effectLst/>
                  <a:uLnTx/>
                  <a:uFillTx/>
                  <a:latin typeface="Arial" panose="020B0604020202020204" pitchFamily="34" charset="0"/>
                </a:rPr>
                <a:t>chữ</a:t>
              </a:r>
              <a:r>
                <a:rPr kumimoji="0" lang="en-US" altLang="en-US" sz="1800" b="1" i="0" u="none" strike="noStrike" kern="0" cap="none" spc="0" normalizeH="0" baseline="0" noProof="0" dirty="0">
                  <a:ln>
                    <a:noFill/>
                  </a:ln>
                  <a:solidFill>
                    <a:srgbClr val="000000"/>
                  </a:solidFill>
                  <a:effectLst/>
                  <a:uLnTx/>
                  <a:uFillTx/>
                  <a:latin typeface="Arial" panose="020B0604020202020204" pitchFamily="34" charset="0"/>
                </a:rPr>
                <a:t>  </a:t>
              </a:r>
              <a:r>
                <a:rPr kumimoji="0" lang="en-US" altLang="en-US" sz="2800" b="1" i="0" u="none" strike="noStrike" kern="0" cap="none" spc="0" normalizeH="0" baseline="0" noProof="0" dirty="0" err="1">
                  <a:ln>
                    <a:noFill/>
                  </a:ln>
                  <a:solidFill>
                    <a:srgbClr val="3333CC"/>
                  </a:solidFill>
                  <a:effectLst/>
                  <a:uLnTx/>
                  <a:uFillTx/>
                  <a:latin typeface="Arial" panose="020B0604020202020204" pitchFamily="34" charset="0"/>
                </a:rPr>
                <a:t>thứ</a:t>
              </a:r>
              <a:r>
                <a:rPr kumimoji="0" lang="en-US" altLang="en-US" sz="2800" b="1" i="0" u="none" strike="noStrike" kern="0" cap="none" spc="0" normalizeH="0" baseline="0" noProof="0" dirty="0">
                  <a:ln>
                    <a:noFill/>
                  </a:ln>
                  <a:solidFill>
                    <a:srgbClr val="3333CC"/>
                  </a:solidFill>
                  <a:effectLst/>
                  <a:uLnTx/>
                  <a:uFillTx/>
                  <a:latin typeface="Arial" panose="020B0604020202020204" pitchFamily="34" charset="0"/>
                </a:rPr>
                <a:t> </a:t>
              </a:r>
              <a:r>
                <a:rPr kumimoji="0" lang="en-US" altLang="en-US" sz="2800" b="1" i="0" u="none" strike="noStrike" kern="0" cap="none" spc="0" normalizeH="0" baseline="0" noProof="0" dirty="0" err="1">
                  <a:ln>
                    <a:noFill/>
                  </a:ln>
                  <a:solidFill>
                    <a:srgbClr val="3333CC"/>
                  </a:solidFill>
                  <a:effectLst/>
                  <a:uLnTx/>
                  <a:uFillTx/>
                  <a:latin typeface="Arial" panose="020B0604020202020204" pitchFamily="34" charset="0"/>
                </a:rPr>
                <a:t>nhất</a:t>
              </a:r>
              <a:r>
                <a:rPr kumimoji="0" lang="en-US" altLang="en-US" sz="1800" b="1" i="0" u="none" strike="noStrike" kern="0" cap="none" spc="0" normalizeH="0" baseline="0" noProof="0" dirty="0">
                  <a:ln>
                    <a:noFill/>
                  </a:ln>
                  <a:solidFill>
                    <a:srgbClr val="000000"/>
                  </a:solidFill>
                  <a:effectLst/>
                  <a:uLnTx/>
                  <a:uFillTx/>
                  <a:latin typeface="Arial" panose="020B0604020202020204" pitchFamily="34"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gồm</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7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chữ</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cái</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nói</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về</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đơn</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vị</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xã</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hội</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gồm</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cha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mẹ</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con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cái</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đôi</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khi</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có</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cả</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ông</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200" b="1" i="0" u="none" strike="noStrike" kern="0" cap="none" spc="0" normalizeH="0" baseline="0" noProof="0" dirty="0" err="1">
                  <a:ln>
                    <a:noFill/>
                  </a:ln>
                  <a:solidFill>
                    <a:srgbClr val="0000FF"/>
                  </a:solidFill>
                  <a:effectLst/>
                  <a:uLnTx/>
                  <a:uFillTx/>
                  <a:latin typeface="Times New Roman" panose="02020603050405020304" pitchFamily="18" charset="0"/>
                  <a:cs typeface="Times New Roman" panose="02020603050405020304" pitchFamily="18" charset="0"/>
                </a:rPr>
                <a:t>bà</a:t>
              </a:r>
              <a:r>
                <a:rPr kumimoji="0" lang="en-US" altLang="en-US" sz="3200" b="1" i="0" u="none" strike="noStrike" kern="0" cap="none" spc="0" normalizeH="0" baseline="0" noProof="0" dirty="0">
                  <a:ln>
                    <a:noFill/>
                  </a:ln>
                  <a:solidFill>
                    <a:srgbClr val="0000FF"/>
                  </a:solidFill>
                  <a:effectLst/>
                  <a:uLnTx/>
                  <a:uFillTx/>
                  <a:latin typeface="Times New Roman" panose="02020603050405020304" pitchFamily="18" charset="0"/>
                  <a:cs typeface="Times New Roman" panose="02020603050405020304" pitchFamily="18" charset="0"/>
                </a:rPr>
                <a:t>.</a:t>
              </a:r>
            </a:p>
          </p:txBody>
        </p:sp>
      </p:grpSp>
      <p:sp>
        <p:nvSpPr>
          <p:cNvPr id="16" name="Rectangle 14"/>
          <p:cNvSpPr>
            <a:spLocks noChangeArrowheads="1"/>
          </p:cNvSpPr>
          <p:nvPr/>
        </p:nvSpPr>
        <p:spPr bwMode="auto">
          <a:xfrm>
            <a:off x="6800169" y="5659437"/>
            <a:ext cx="695423" cy="609600"/>
          </a:xfrm>
          <a:prstGeom prst="rect">
            <a:avLst/>
          </a:prstGeom>
          <a:solidFill>
            <a:srgbClr val="5B9BD5"/>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4800" b="1" i="0" u="none" strike="noStrike" kern="0" cap="none" spc="0" normalizeH="0" baseline="0" noProof="0">
                <a:ln>
                  <a:noFill/>
                </a:ln>
                <a:solidFill>
                  <a:srgbClr val="5F5F5F"/>
                </a:solidFill>
                <a:effectLst/>
                <a:uLnTx/>
                <a:uFillTx/>
                <a:latin typeface="Times New Roman" panose="02020603050405020304" pitchFamily="18" charset="0"/>
                <a:cs typeface="Times New Roman" panose="02020603050405020304" pitchFamily="18" charset="0"/>
              </a:rPr>
              <a:t>Ì</a:t>
            </a:r>
          </a:p>
        </p:txBody>
      </p:sp>
      <p:sp>
        <p:nvSpPr>
          <p:cNvPr id="17" name="Rectangle 16"/>
          <p:cNvSpPr>
            <a:spLocks noChangeArrowheads="1"/>
          </p:cNvSpPr>
          <p:nvPr/>
        </p:nvSpPr>
        <p:spPr bwMode="auto">
          <a:xfrm>
            <a:off x="8486192" y="5659437"/>
            <a:ext cx="685800" cy="609600"/>
          </a:xfrm>
          <a:prstGeom prst="rect">
            <a:avLst/>
          </a:prstGeom>
          <a:solidFill>
            <a:srgbClr val="5B9BD5"/>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5400" b="1" i="0" u="none" strike="noStrike" kern="0" cap="none" spc="0" normalizeH="0" baseline="0" noProof="0">
                <a:ln>
                  <a:noFill/>
                </a:ln>
                <a:solidFill>
                  <a:srgbClr val="5F5F5F"/>
                </a:solidFill>
                <a:effectLst/>
                <a:uLnTx/>
                <a:uFillTx/>
                <a:latin typeface="Times New Roman" panose="02020603050405020304" pitchFamily="18" charset="0"/>
                <a:cs typeface="Times New Roman" panose="02020603050405020304" pitchFamily="18" charset="0"/>
              </a:rPr>
              <a:t>H</a:t>
            </a:r>
          </a:p>
        </p:txBody>
      </p:sp>
      <p:sp>
        <p:nvSpPr>
          <p:cNvPr id="18" name="Rectangle 17"/>
          <p:cNvSpPr>
            <a:spLocks noChangeArrowheads="1"/>
          </p:cNvSpPr>
          <p:nvPr/>
        </p:nvSpPr>
        <p:spPr bwMode="auto">
          <a:xfrm>
            <a:off x="7638369" y="5659437"/>
            <a:ext cx="695423" cy="609600"/>
          </a:xfrm>
          <a:prstGeom prst="rect">
            <a:avLst/>
          </a:prstGeom>
          <a:solidFill>
            <a:srgbClr val="5B9BD5"/>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5400" b="1" i="0" u="none" strike="noStrike" kern="0" cap="none" spc="0" normalizeH="0" baseline="0" noProof="0">
                <a:ln>
                  <a:noFill/>
                </a:ln>
                <a:solidFill>
                  <a:srgbClr val="5F5F5F"/>
                </a:solidFill>
                <a:effectLst/>
                <a:uLnTx/>
                <a:uFillTx/>
                <a:latin typeface="Times New Roman" panose="02020603050405020304" pitchFamily="18" charset="0"/>
                <a:cs typeface="Times New Roman" panose="02020603050405020304" pitchFamily="18" charset="0"/>
              </a:rPr>
              <a:t>N</a:t>
            </a:r>
          </a:p>
        </p:txBody>
      </p:sp>
      <p:sp>
        <p:nvSpPr>
          <p:cNvPr id="19" name="Rectangle 18"/>
          <p:cNvSpPr>
            <a:spLocks noChangeArrowheads="1"/>
          </p:cNvSpPr>
          <p:nvPr/>
        </p:nvSpPr>
        <p:spPr bwMode="auto">
          <a:xfrm>
            <a:off x="3677038" y="5659437"/>
            <a:ext cx="618154" cy="609600"/>
          </a:xfrm>
          <a:prstGeom prst="rect">
            <a:avLst/>
          </a:prstGeom>
          <a:solidFill>
            <a:srgbClr val="5B9BD5"/>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6000" b="1" i="0" u="none" strike="noStrike" kern="0" cap="none" spc="0" normalizeH="0" baseline="0" noProof="0" dirty="0">
                <a:ln>
                  <a:noFill/>
                </a:ln>
                <a:solidFill>
                  <a:srgbClr val="5F5F5F"/>
                </a:solidFill>
                <a:effectLst/>
                <a:uLnTx/>
                <a:uFillTx/>
                <a:latin typeface="Times New Roman" panose="02020603050405020304" pitchFamily="18" charset="0"/>
                <a:cs typeface="Times New Roman" panose="02020603050405020304" pitchFamily="18" charset="0"/>
              </a:rPr>
              <a:t>G</a:t>
            </a:r>
          </a:p>
        </p:txBody>
      </p:sp>
      <p:sp>
        <p:nvSpPr>
          <p:cNvPr id="20" name="Rectangle 19"/>
          <p:cNvSpPr>
            <a:spLocks noChangeArrowheads="1"/>
          </p:cNvSpPr>
          <p:nvPr/>
        </p:nvSpPr>
        <p:spPr bwMode="auto">
          <a:xfrm>
            <a:off x="4439038" y="5659437"/>
            <a:ext cx="618154" cy="609600"/>
          </a:xfrm>
          <a:prstGeom prst="rect">
            <a:avLst/>
          </a:prstGeom>
          <a:solidFill>
            <a:srgbClr val="5B9BD5"/>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5400" b="1" i="0" u="none" strike="noStrike" kern="0" cap="none" spc="0" normalizeH="0" baseline="0" noProof="0">
                <a:ln>
                  <a:noFill/>
                </a:ln>
                <a:solidFill>
                  <a:srgbClr val="5F5F5F"/>
                </a:solidFill>
                <a:effectLst/>
                <a:uLnTx/>
                <a:uFillTx/>
                <a:latin typeface="Times New Roman" panose="02020603050405020304" pitchFamily="18" charset="0"/>
                <a:cs typeface="Times New Roman" panose="02020603050405020304" pitchFamily="18" charset="0"/>
              </a:rPr>
              <a:t>I</a:t>
            </a:r>
          </a:p>
        </p:txBody>
      </p:sp>
      <p:sp>
        <p:nvSpPr>
          <p:cNvPr id="21" name="Rectangle 20"/>
          <p:cNvSpPr>
            <a:spLocks noChangeArrowheads="1"/>
          </p:cNvSpPr>
          <p:nvPr/>
        </p:nvSpPr>
        <p:spPr bwMode="auto">
          <a:xfrm>
            <a:off x="5201038" y="5659437"/>
            <a:ext cx="618154" cy="609600"/>
          </a:xfrm>
          <a:prstGeom prst="rect">
            <a:avLst/>
          </a:prstGeom>
          <a:solidFill>
            <a:srgbClr val="5B9BD5"/>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5400" b="1" i="0" u="none" strike="noStrike" kern="0" cap="none" spc="0" normalizeH="0" baseline="0" noProof="0">
                <a:ln>
                  <a:noFill/>
                </a:ln>
                <a:solidFill>
                  <a:srgbClr val="5F5F5F"/>
                </a:solidFill>
                <a:effectLst/>
                <a:uLnTx/>
                <a:uFillTx/>
                <a:latin typeface="Times New Roman" panose="02020603050405020304" pitchFamily="18" charset="0"/>
                <a:cs typeface="Times New Roman" panose="02020603050405020304" pitchFamily="18" charset="0"/>
              </a:rPr>
              <a:t>A</a:t>
            </a:r>
          </a:p>
        </p:txBody>
      </p:sp>
      <p:sp>
        <p:nvSpPr>
          <p:cNvPr id="22" name="Rectangle 21"/>
          <p:cNvSpPr>
            <a:spLocks noChangeArrowheads="1"/>
          </p:cNvSpPr>
          <p:nvPr/>
        </p:nvSpPr>
        <p:spPr bwMode="auto">
          <a:xfrm>
            <a:off x="5961969" y="5659437"/>
            <a:ext cx="695423" cy="609600"/>
          </a:xfrm>
          <a:prstGeom prst="rect">
            <a:avLst/>
          </a:prstGeom>
          <a:solidFill>
            <a:srgbClr val="5B9BD5"/>
          </a:solidFill>
          <a:ln w="9525">
            <a:solidFill>
              <a:sysClr val="windowText" lastClr="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5400" b="1" i="0" u="none" strike="noStrike" kern="0" cap="none" spc="0" normalizeH="0" baseline="0" noProof="0">
                <a:ln>
                  <a:noFill/>
                </a:ln>
                <a:solidFill>
                  <a:srgbClr val="5F5F5F"/>
                </a:solidFill>
                <a:effectLst/>
                <a:uLnTx/>
                <a:uFillTx/>
                <a:latin typeface="Times New Roman" panose="02020603050405020304" pitchFamily="18" charset="0"/>
                <a:cs typeface="Times New Roman" panose="02020603050405020304" pitchFamily="18" charset="0"/>
              </a:rPr>
              <a:t>Đ</a:t>
            </a:r>
          </a:p>
        </p:txBody>
      </p:sp>
      <p:pic>
        <p:nvPicPr>
          <p:cNvPr id="23" name="Picture 22"/>
          <p:cNvPicPr>
            <a:picLocks noChangeAspect="1"/>
          </p:cNvPicPr>
          <p:nvPr/>
        </p:nvPicPr>
        <p:blipFill>
          <a:blip r:embed="rId7"/>
          <a:stretch>
            <a:fillRect/>
          </a:stretch>
        </p:blipFill>
        <p:spPr>
          <a:xfrm>
            <a:off x="8621486" y="2217866"/>
            <a:ext cx="3907069" cy="4359018"/>
          </a:xfrm>
          <a:prstGeom prst="rect">
            <a:avLst/>
          </a:prstGeom>
        </p:spPr>
      </p:pic>
    </p:spTree>
    <p:extLst>
      <p:ext uri="{BB962C8B-B14F-4D97-AF65-F5344CB8AC3E}">
        <p14:creationId xmlns:p14="http://schemas.microsoft.com/office/powerpoint/2010/main" val="372917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slide(fromBottom)">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0936762" y="0"/>
            <a:ext cx="1255238" cy="937524"/>
          </a:xfrm>
          <a:prstGeom prst="rect">
            <a:avLst/>
          </a:prstGeom>
        </p:spPr>
      </p:pic>
      <p:pic>
        <p:nvPicPr>
          <p:cNvPr id="9" name="Picture 8"/>
          <p:cNvPicPr>
            <a:picLocks noChangeAspect="1"/>
          </p:cNvPicPr>
          <p:nvPr/>
        </p:nvPicPr>
        <p:blipFill>
          <a:blip r:embed="rId4"/>
          <a:stretch>
            <a:fillRect/>
          </a:stretch>
        </p:blipFill>
        <p:spPr>
          <a:xfrm>
            <a:off x="8795692" y="2481648"/>
            <a:ext cx="3853006" cy="4359018"/>
          </a:xfrm>
          <a:prstGeom prst="rect">
            <a:avLst/>
          </a:prstGeom>
        </p:spPr>
      </p:pic>
      <p:pic>
        <p:nvPicPr>
          <p:cNvPr id="11" name="图片 8" descr="6fc417983c9675ce1b60e983870aeb8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439" y="3648269"/>
            <a:ext cx="2586805" cy="266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10"/>
          <p:cNvGrpSpPr>
            <a:grpSpLocks/>
          </p:cNvGrpSpPr>
          <p:nvPr/>
        </p:nvGrpSpPr>
        <p:grpSpPr bwMode="auto">
          <a:xfrm>
            <a:off x="2304059" y="355415"/>
            <a:ext cx="7086600" cy="4953000"/>
            <a:chOff x="672" y="720"/>
            <a:chExt cx="4464" cy="3120"/>
          </a:xfrm>
        </p:grpSpPr>
        <p:graphicFrame>
          <p:nvGraphicFramePr>
            <p:cNvPr id="14" name="Object 2"/>
            <p:cNvGraphicFramePr>
              <a:graphicFrameLocks noChangeAspect="1"/>
            </p:cNvGraphicFramePr>
            <p:nvPr/>
          </p:nvGraphicFramePr>
          <p:xfrm>
            <a:off x="2400" y="2016"/>
            <a:ext cx="1152" cy="1824"/>
          </p:xfrm>
          <a:graphic>
            <a:graphicData uri="http://schemas.openxmlformats.org/presentationml/2006/ole">
              <mc:AlternateContent xmlns:mc="http://schemas.openxmlformats.org/markup-compatibility/2006">
                <mc:Choice xmlns:v="urn:schemas-microsoft-com:vml" Requires="v">
                  <p:oleObj spid="_x0000_s10303" name="Bitmap Image" r:id="rId6" imgW="1000000" imgH="1428949" progId="PBrush">
                    <p:embed/>
                  </p:oleObj>
                </mc:Choice>
                <mc:Fallback>
                  <p:oleObj name="Bitmap Image" r:id="rId6" imgW="1000000" imgH="1428949" progId="PBrus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00" y="2016"/>
                          <a:ext cx="1152" cy="1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Text Box 9"/>
            <p:cNvSpPr txBox="1">
              <a:spLocks noChangeArrowheads="1"/>
            </p:cNvSpPr>
            <p:nvPr/>
          </p:nvSpPr>
          <p:spPr bwMode="auto">
            <a:xfrm>
              <a:off x="672" y="720"/>
              <a:ext cx="4464" cy="958"/>
            </a:xfrm>
            <a:prstGeom prst="rect">
              <a:avLst/>
            </a:prstGeom>
            <a:noFill/>
            <a:ln w="57150" cmpd="thickThin">
              <a:solidFill>
                <a:srgbClr val="3366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Ô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thứ</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hai</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gồm</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6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chữ</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cái</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có</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nội</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dung: Chỉ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toàn</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thể</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nói</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chung</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những</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người</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cùng</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huyết</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thống</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làm</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thành</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các</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thế</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hệ</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nối</a:t>
              </a:r>
              <a:r>
                <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rPr>
                <a:t> </a:t>
              </a:r>
              <a:r>
                <a:rPr kumimoji="0" lang="en-US" altLang="en-US" sz="3000" b="0" i="0" u="none" strike="noStrike" kern="0" cap="none" spc="0" normalizeH="0" baseline="0" noProof="0" dirty="0" err="1" smtClean="0">
                  <a:ln>
                    <a:noFill/>
                  </a:ln>
                  <a:solidFill>
                    <a:srgbClr val="0000FF"/>
                  </a:solidFill>
                  <a:effectLst/>
                  <a:uLnTx/>
                  <a:uFillTx/>
                  <a:latin typeface="Times New Roman" panose="02020603050405020304" pitchFamily="18" charset="0"/>
                  <a:cs typeface="Times New Roman" panose="02020603050405020304" pitchFamily="18" charset="0"/>
                </a:rPr>
                <a:t>tiếp</a:t>
              </a:r>
              <a:endParaRPr kumimoji="0" lang="en-US" altLang="en-US" sz="3000" b="0" i="0" u="none" strike="noStrike" kern="0" cap="none" spc="0" normalizeH="0" baseline="0" noProof="0" dirty="0" smtClean="0">
                <a:ln>
                  <a:noFill/>
                </a:ln>
                <a:solidFill>
                  <a:srgbClr val="0000FF"/>
                </a:solidFill>
                <a:effectLst/>
                <a:uLnTx/>
                <a:uFillTx/>
                <a:latin typeface="Times New Roman" panose="02020603050405020304" pitchFamily="18" charset="0"/>
                <a:cs typeface="Times New Roman" panose="02020603050405020304" pitchFamily="18" charset="0"/>
              </a:endParaRPr>
            </a:p>
          </p:txBody>
        </p:sp>
      </p:grpSp>
      <p:sp>
        <p:nvSpPr>
          <p:cNvPr id="16" name="Rectangle 6"/>
          <p:cNvSpPr>
            <a:spLocks noChangeArrowheads="1"/>
          </p:cNvSpPr>
          <p:nvPr/>
        </p:nvSpPr>
        <p:spPr bwMode="auto">
          <a:xfrm>
            <a:off x="7241332" y="5702559"/>
            <a:ext cx="685800" cy="609600"/>
          </a:xfrm>
          <a:prstGeom prst="rect">
            <a:avLst/>
          </a:prstGeom>
          <a:solidFill>
            <a:srgbClr val="1D9BB8"/>
          </a:solidFill>
          <a:ln w="9525">
            <a:solidFill>
              <a:srgbClr val="5F5F5F"/>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5400" b="0" i="0" u="none" strike="noStrike" kern="0" cap="none" spc="0" normalizeH="0" baseline="0" noProof="0" smtClean="0">
                <a:ln>
                  <a:noFill/>
                </a:ln>
                <a:solidFill>
                  <a:srgbClr val="000099"/>
                </a:solidFill>
                <a:effectLst/>
                <a:uLnTx/>
                <a:uFillTx/>
                <a:latin typeface=".VnTimeH" panose="020B7200000000000000" pitchFamily="34" charset="0"/>
              </a:rPr>
              <a:t>H</a:t>
            </a:r>
          </a:p>
        </p:txBody>
      </p:sp>
      <p:sp>
        <p:nvSpPr>
          <p:cNvPr id="17" name="Rectangle 7"/>
          <p:cNvSpPr>
            <a:spLocks noChangeArrowheads="1"/>
          </p:cNvSpPr>
          <p:nvPr/>
        </p:nvSpPr>
        <p:spPr bwMode="auto">
          <a:xfrm>
            <a:off x="8066314" y="5702559"/>
            <a:ext cx="609600" cy="609600"/>
          </a:xfrm>
          <a:prstGeom prst="rect">
            <a:avLst/>
          </a:prstGeom>
          <a:solidFill>
            <a:srgbClr val="1D9BB8"/>
          </a:solidFill>
          <a:ln w="9525">
            <a:solidFill>
              <a:srgbClr val="5F5F5F"/>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5400" b="0" i="0" u="none" strike="noStrike" kern="0" cap="none" spc="0" normalizeH="0" baseline="0" noProof="0" smtClean="0">
                <a:ln>
                  <a:noFill/>
                </a:ln>
                <a:solidFill>
                  <a:srgbClr val="000099"/>
                </a:solidFill>
                <a:effectLst/>
                <a:uLnTx/>
                <a:uFillTx/>
                <a:latin typeface=".VnTimeH" panose="020B7200000000000000" pitchFamily="34" charset="0"/>
              </a:rPr>
              <a:t>ä</a:t>
            </a:r>
          </a:p>
        </p:txBody>
      </p:sp>
      <p:sp>
        <p:nvSpPr>
          <p:cNvPr id="18" name="Rectangle 8"/>
          <p:cNvSpPr>
            <a:spLocks noChangeArrowheads="1"/>
          </p:cNvSpPr>
          <p:nvPr/>
        </p:nvSpPr>
        <p:spPr bwMode="auto">
          <a:xfrm>
            <a:off x="4040932" y="5702559"/>
            <a:ext cx="609600" cy="609600"/>
          </a:xfrm>
          <a:prstGeom prst="rect">
            <a:avLst/>
          </a:prstGeom>
          <a:solidFill>
            <a:srgbClr val="1D9BB8"/>
          </a:solidFill>
          <a:ln w="9525">
            <a:solidFill>
              <a:srgbClr val="5F5F5F"/>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5400" b="0" i="0" u="none" strike="noStrike" kern="0" cap="none" spc="0" normalizeH="0" baseline="0" noProof="0" smtClean="0">
                <a:ln>
                  <a:noFill/>
                </a:ln>
                <a:solidFill>
                  <a:srgbClr val="000099"/>
                </a:solidFill>
                <a:effectLst/>
                <a:uLnTx/>
                <a:uFillTx/>
                <a:latin typeface=".VnTimeH" panose="020B7200000000000000" pitchFamily="34" charset="0"/>
              </a:rPr>
              <a:t>D</a:t>
            </a:r>
          </a:p>
        </p:txBody>
      </p:sp>
      <p:sp>
        <p:nvSpPr>
          <p:cNvPr id="19" name="Rectangle 10"/>
          <p:cNvSpPr>
            <a:spLocks noChangeArrowheads="1"/>
          </p:cNvSpPr>
          <p:nvPr/>
        </p:nvSpPr>
        <p:spPr bwMode="auto">
          <a:xfrm>
            <a:off x="5641132" y="5702559"/>
            <a:ext cx="609600" cy="609600"/>
          </a:xfrm>
          <a:prstGeom prst="rect">
            <a:avLst/>
          </a:prstGeom>
          <a:solidFill>
            <a:srgbClr val="1D9BB8"/>
          </a:solidFill>
          <a:ln w="9525">
            <a:solidFill>
              <a:srgbClr val="5F5F5F"/>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5400" b="0" i="0" u="none" strike="noStrike" kern="0" cap="none" spc="0" normalizeH="0" baseline="0" noProof="0" smtClean="0">
                <a:ln>
                  <a:noFill/>
                </a:ln>
                <a:solidFill>
                  <a:srgbClr val="000099"/>
                </a:solidFill>
                <a:effectLst/>
                <a:uLnTx/>
                <a:uFillTx/>
                <a:latin typeface=".VnTimeH" panose="020B7200000000000000" pitchFamily="34" charset="0"/>
              </a:rPr>
              <a:t>N</a:t>
            </a:r>
          </a:p>
        </p:txBody>
      </p:sp>
      <p:sp>
        <p:nvSpPr>
          <p:cNvPr id="20" name="Rectangle 11"/>
          <p:cNvSpPr>
            <a:spLocks noChangeArrowheads="1"/>
          </p:cNvSpPr>
          <p:nvPr/>
        </p:nvSpPr>
        <p:spPr bwMode="auto">
          <a:xfrm>
            <a:off x="6403132" y="5702559"/>
            <a:ext cx="685800" cy="609600"/>
          </a:xfrm>
          <a:prstGeom prst="rect">
            <a:avLst/>
          </a:prstGeom>
          <a:solidFill>
            <a:srgbClr val="1D9BB8"/>
          </a:solidFill>
          <a:ln w="9525">
            <a:solidFill>
              <a:srgbClr val="5F5F5F"/>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5400" b="0" i="0" u="none" strike="noStrike" kern="0" cap="none" spc="0" normalizeH="0" baseline="0" noProof="0" smtClean="0">
                <a:ln>
                  <a:noFill/>
                </a:ln>
                <a:solidFill>
                  <a:srgbClr val="000099"/>
                </a:solidFill>
                <a:effectLst/>
                <a:uLnTx/>
                <a:uFillTx/>
                <a:latin typeface=".VnTimeH" panose="020B7200000000000000" pitchFamily="34" charset="0"/>
              </a:rPr>
              <a:t>G</a:t>
            </a:r>
          </a:p>
        </p:txBody>
      </p:sp>
      <p:sp>
        <p:nvSpPr>
          <p:cNvPr id="21" name="Rectangle 12"/>
          <p:cNvSpPr>
            <a:spLocks noChangeArrowheads="1"/>
          </p:cNvSpPr>
          <p:nvPr/>
        </p:nvSpPr>
        <p:spPr bwMode="auto">
          <a:xfrm>
            <a:off x="4802932" y="5702559"/>
            <a:ext cx="609600" cy="609600"/>
          </a:xfrm>
          <a:prstGeom prst="rect">
            <a:avLst/>
          </a:prstGeom>
          <a:solidFill>
            <a:srgbClr val="1D9BB8"/>
          </a:solidFill>
          <a:ln w="9525">
            <a:solidFill>
              <a:srgbClr val="5F5F5F"/>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5400" b="0" i="0" u="none" strike="noStrike" kern="0" cap="none" spc="0" normalizeH="0" baseline="0" noProof="0" smtClean="0">
                <a:ln>
                  <a:noFill/>
                </a:ln>
                <a:solidFill>
                  <a:srgbClr val="000099"/>
                </a:solidFill>
                <a:effectLst/>
                <a:uLnTx/>
                <a:uFillTx/>
                <a:latin typeface=".VnTimeH" panose="020B7200000000000000" pitchFamily="34" charset="0"/>
              </a:rPr>
              <a:t>ß</a:t>
            </a:r>
          </a:p>
        </p:txBody>
      </p:sp>
    </p:spTree>
    <p:extLst>
      <p:ext uri="{BB962C8B-B14F-4D97-AF65-F5344CB8AC3E}">
        <p14:creationId xmlns:p14="http://schemas.microsoft.com/office/powerpoint/2010/main" val="991407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ppt_x</p:attrName>
                                        </p:attrNameLst>
                                      </p:cBhvr>
                                      <p:tavLst>
                                        <p:tav tm="0">
                                          <p:val>
                                            <p:strVal val="#ppt_x-.2"/>
                                          </p:val>
                                        </p:tav>
                                        <p:tav tm="100000">
                                          <p:val>
                                            <p:strVal val="#ppt_x"/>
                                          </p:val>
                                        </p:tav>
                                      </p:tavLst>
                                    </p:anim>
                                    <p:anim calcmode="lin" valueType="num">
                                      <p:cBhvr>
                                        <p:cTn id="16"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pic>
        <p:nvPicPr>
          <p:cNvPr id="11" name="图片 8" descr="6fc417983c9675ce1b60e983870aeb8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553" y="5163159"/>
            <a:ext cx="2586805" cy="1677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67" y="1614196"/>
            <a:ext cx="5747658" cy="304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3"/>
          <p:cNvSpPr>
            <a:spLocks noChangeArrowheads="1"/>
          </p:cNvSpPr>
          <p:nvPr/>
        </p:nvSpPr>
        <p:spPr bwMode="auto">
          <a:xfrm>
            <a:off x="184553" y="4566600"/>
            <a:ext cx="5747658"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fontAlgn="base">
              <a:lnSpc>
                <a:spcPct val="135000"/>
              </a:lnSpc>
              <a:spcBef>
                <a:spcPct val="0"/>
              </a:spcBef>
              <a:spcAft>
                <a:spcPct val="0"/>
              </a:spcAft>
              <a:buFontTx/>
              <a:buNone/>
            </a:pPr>
            <a:r>
              <a:rPr lang="en-US" altLang="en-US" sz="2400" b="1" dirty="0" err="1" smtClean="0">
                <a:solidFill>
                  <a:srgbClr val="FF0000"/>
                </a:solidFill>
                <a:latin typeface="Times New Roman" panose="02020603050405020304" pitchFamily="18" charset="0"/>
              </a:rPr>
              <a:t>Gia</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đình</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nhà</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giáo</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nhân</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dân</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Nguyễn</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Lân</a:t>
            </a:r>
            <a:endParaRPr lang="en-US" altLang="en-US" sz="2400" b="1" dirty="0" smtClean="0">
              <a:solidFill>
                <a:srgbClr val="FF0000"/>
              </a:solidFill>
              <a:latin typeface="Times New Roman" panose="02020603050405020304" pitchFamily="18" charset="0"/>
            </a:endParaRPr>
          </a:p>
        </p:txBody>
      </p:sp>
      <p:pic>
        <p:nvPicPr>
          <p:cNvPr id="15" name="Picture 2" descr="i-gia-nh-nh-gio-s-tn-tht-tng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3518" y="2603240"/>
            <a:ext cx="5719667" cy="291976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3"/>
          <p:cNvSpPr>
            <a:spLocks noChangeArrowheads="1"/>
          </p:cNvSpPr>
          <p:nvPr/>
        </p:nvSpPr>
        <p:spPr bwMode="auto">
          <a:xfrm>
            <a:off x="6568748" y="6075001"/>
            <a:ext cx="5747658" cy="53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fontAlgn="base">
              <a:lnSpc>
                <a:spcPct val="135000"/>
              </a:lnSpc>
              <a:spcBef>
                <a:spcPct val="0"/>
              </a:spcBef>
              <a:spcAft>
                <a:spcPct val="0"/>
              </a:spcAft>
              <a:buFontTx/>
              <a:buNone/>
            </a:pPr>
            <a:r>
              <a:rPr lang="en-US" altLang="en-US" sz="2400" b="1" dirty="0" err="1" smtClean="0">
                <a:solidFill>
                  <a:srgbClr val="FF0000"/>
                </a:solidFill>
                <a:latin typeface="Times New Roman" panose="02020603050405020304" pitchFamily="18" charset="0"/>
              </a:rPr>
              <a:t>Gia</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đình</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giáo</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sư</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Tôn</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Thất</a:t>
            </a:r>
            <a:r>
              <a:rPr lang="en-US" altLang="en-US" sz="2400" b="1" dirty="0" smtClean="0">
                <a:solidFill>
                  <a:srgbClr val="FF0000"/>
                </a:solidFill>
                <a:latin typeface="Times New Roman" panose="02020603050405020304" pitchFamily="18" charset="0"/>
              </a:rPr>
              <a:t> </a:t>
            </a:r>
            <a:r>
              <a:rPr lang="en-US" altLang="en-US" sz="2400" b="1" dirty="0" err="1" smtClean="0">
                <a:solidFill>
                  <a:srgbClr val="FF0000"/>
                </a:solidFill>
                <a:latin typeface="Times New Roman" panose="02020603050405020304" pitchFamily="18" charset="0"/>
              </a:rPr>
              <a:t>Tùng</a:t>
            </a:r>
            <a:endParaRPr lang="en-US" altLang="en-US" sz="2400" b="1" dirty="0" smtClean="0">
              <a:solidFill>
                <a:srgbClr val="FF0000"/>
              </a:solidFill>
              <a:latin typeface="Times New Roman" panose="02020603050405020304" pitchFamily="18" charset="0"/>
            </a:endParaRPr>
          </a:p>
        </p:txBody>
      </p:sp>
    </p:spTree>
    <p:extLst>
      <p:ext uri="{BB962C8B-B14F-4D97-AF65-F5344CB8AC3E}">
        <p14:creationId xmlns:p14="http://schemas.microsoft.com/office/powerpoint/2010/main" val="380198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29"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ppt_x</p:attrName>
                                        </p:attrNameLst>
                                      </p:cBhvr>
                                      <p:tavLst>
                                        <p:tav tm="0">
                                          <p:val>
                                            <p:strVal val="#ppt_x-.2"/>
                                          </p:val>
                                        </p:tav>
                                        <p:tav tm="100000">
                                          <p:val>
                                            <p:strVal val="#ppt_x"/>
                                          </p:val>
                                        </p:tav>
                                      </p:tavLst>
                                    </p:anim>
                                    <p:anim calcmode="lin" valueType="num">
                                      <p:cBhvr>
                                        <p:cTn id="14"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pic>
        <p:nvPicPr>
          <p:cNvPr id="13" name="Picture 12" descr="22858PICdbgea5Gz679dY_PIC2018.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3715" y="-126896"/>
            <a:ext cx="2506824"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8" descr="6fc417983c9675ce1b60e983870aeb8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1050" y="160165"/>
            <a:ext cx="2128210" cy="136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
          <p:cNvPicPr>
            <a:picLocks noChangeAspect="1"/>
          </p:cNvPicPr>
          <p:nvPr/>
        </p:nvPicPr>
        <p:blipFill rotWithShape="1">
          <a:blip r:embed="rId5" cstate="print">
            <a:extLst>
              <a:ext uri="{28A0092B-C50C-407E-A947-70E740481C1C}">
                <a14:useLocalDpi xmlns:a14="http://schemas.microsoft.com/office/drawing/2010/main" val="0"/>
              </a:ext>
            </a:extLst>
          </a:blip>
          <a:srcRect l="32760" r="8347"/>
          <a:stretch>
            <a:fillRect/>
          </a:stretch>
        </p:blipFill>
        <p:spPr>
          <a:xfrm flipH="1">
            <a:off x="9504707" y="4066155"/>
            <a:ext cx="2687293" cy="2158894"/>
          </a:xfrm>
          <a:prstGeom prst="rect">
            <a:avLst/>
          </a:prstGeom>
        </p:spPr>
      </p:pic>
      <p:sp>
        <p:nvSpPr>
          <p:cNvPr id="16" name="AutoShape 3"/>
          <p:cNvSpPr>
            <a:spLocks noChangeArrowheads="1"/>
          </p:cNvSpPr>
          <p:nvPr/>
        </p:nvSpPr>
        <p:spPr bwMode="gray">
          <a:xfrm>
            <a:off x="4088713" y="301623"/>
            <a:ext cx="5378450" cy="574675"/>
          </a:xfrm>
          <a:prstGeom prst="roundRect">
            <a:avLst>
              <a:gd name="adj" fmla="val 50000"/>
            </a:avLst>
          </a:prstGeom>
          <a:solidFill>
            <a:srgbClr val="FF0000"/>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sz="3200">
                <a:solidFill>
                  <a:schemeClr val="tx1"/>
                </a:solidFill>
                <a:latin typeface="Arial" panose="020B0604020202020204" pitchFamily="34" charset="0"/>
                <a:cs typeface="Arial" panose="020B0604020202020204" pitchFamily="34" charset="0"/>
              </a:defRPr>
            </a:lvl1pPr>
            <a:lvl2pPr marL="742950" indent="-285750">
              <a:defRPr sz="3200">
                <a:solidFill>
                  <a:schemeClr val="tx1"/>
                </a:solidFill>
                <a:latin typeface="Arial" panose="020B0604020202020204" pitchFamily="34" charset="0"/>
                <a:cs typeface="Arial" panose="020B0604020202020204" pitchFamily="34" charset="0"/>
              </a:defRPr>
            </a:lvl2pPr>
            <a:lvl3pPr marL="1143000" indent="-228600">
              <a:defRPr sz="3200">
                <a:solidFill>
                  <a:schemeClr val="tx1"/>
                </a:solidFill>
                <a:latin typeface="Arial" panose="020B0604020202020204" pitchFamily="34" charset="0"/>
                <a:cs typeface="Arial" panose="020B0604020202020204" pitchFamily="34" charset="0"/>
              </a:defRPr>
            </a:lvl3pPr>
            <a:lvl4pPr marL="1600200" indent="-228600">
              <a:defRPr sz="3200">
                <a:solidFill>
                  <a:schemeClr val="tx1"/>
                </a:solidFill>
                <a:latin typeface="Arial" panose="020B0604020202020204" pitchFamily="34" charset="0"/>
                <a:cs typeface="Arial" panose="020B0604020202020204" pitchFamily="34" charset="0"/>
              </a:defRPr>
            </a:lvl4pPr>
            <a:lvl5pPr marL="2057400" indent="-228600">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9pPr>
          </a:lstStyle>
          <a:p>
            <a:pPr algn="ctr" fontAlgn="base">
              <a:spcBef>
                <a:spcPct val="20000"/>
              </a:spcBef>
              <a:spcAft>
                <a:spcPct val="20000"/>
              </a:spcAft>
            </a:pPr>
            <a:r>
              <a:rPr lang="en-US" altLang="en-US" b="1" dirty="0" smtClean="0">
                <a:solidFill>
                  <a:srgbClr val="FFFF00"/>
                </a:solidFill>
                <a:latin typeface="Times" panose="02020603050405020304" pitchFamily="18" charset="0"/>
                <a:cs typeface="Times" panose="02020603050405020304" pitchFamily="18" charset="0"/>
              </a:rPr>
              <a:t>HOẠT ĐỘNG DỰ ÁN</a:t>
            </a:r>
          </a:p>
        </p:txBody>
      </p:sp>
      <p:sp>
        <p:nvSpPr>
          <p:cNvPr id="17" name="Right Brace 16"/>
          <p:cNvSpPr/>
          <p:nvPr/>
        </p:nvSpPr>
        <p:spPr>
          <a:xfrm>
            <a:off x="6926687" y="1608767"/>
            <a:ext cx="586853" cy="5287999"/>
          </a:xfrm>
          <a:prstGeom prst="rightBrace">
            <a:avLst/>
          </a:prstGeom>
          <a:noFill/>
          <a:ln w="57150" cap="flat" cmpd="sng" algn="ctr">
            <a:solidFill>
              <a:srgbClr val="1D9BB8"/>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5F5F5F"/>
              </a:solidFill>
              <a:effectLst/>
              <a:uLnTx/>
              <a:uFillTx/>
              <a:latin typeface="Times" panose="02020603050405020304" pitchFamily="18" charset="0"/>
              <a:cs typeface="Times" panose="02020603050405020304" pitchFamily="18" charset="0"/>
            </a:endParaRPr>
          </a:p>
        </p:txBody>
      </p:sp>
      <p:sp>
        <p:nvSpPr>
          <p:cNvPr id="18" name="Rectangle 1"/>
          <p:cNvSpPr>
            <a:spLocks noChangeArrowheads="1"/>
          </p:cNvSpPr>
          <p:nvPr/>
        </p:nvSpPr>
        <p:spPr bwMode="auto">
          <a:xfrm>
            <a:off x="7343191" y="2165562"/>
            <a:ext cx="3868559"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US" sz="2400" dirty="0" smtClean="0">
                <a:solidFill>
                  <a:srgbClr val="0000FF"/>
                </a:solidFill>
                <a:latin typeface="Times" panose="02020603050405020304" pitchFamily="18" charset="0"/>
                <a:ea typeface="Calibri" pitchFamily="34" charset="0"/>
                <a:cs typeface="Times" panose="02020603050405020304" pitchFamily="18" charset="0"/>
                <a:sym typeface="Wingdings" pitchFamily="2" charset="2"/>
              </a:rPr>
              <a:t> </a:t>
            </a:r>
            <a:r>
              <a:rPr lang="vi-VN" sz="2400" dirty="0">
                <a:solidFill>
                  <a:srgbClr val="0000FF"/>
                </a:solidFill>
                <a:latin typeface="Times" panose="02020603050405020304" pitchFamily="18" charset="0"/>
                <a:cs typeface="Times" panose="02020603050405020304" pitchFamily="18" charset="0"/>
              </a:rPr>
              <a:t>Thông qua bài viết; làm báo ảnh; làm áp phích hoặc làm </a:t>
            </a:r>
            <a:r>
              <a:rPr lang="en-US" sz="2400" dirty="0">
                <a:solidFill>
                  <a:srgbClr val="0000FF"/>
                </a:solidFill>
                <a:latin typeface="Times" panose="02020603050405020304" pitchFamily="18" charset="0"/>
                <a:cs typeface="Times" panose="02020603050405020304" pitchFamily="18" charset="0"/>
              </a:rPr>
              <a:t>video;...</a:t>
            </a:r>
            <a:endParaRPr lang="en-US" sz="2400" dirty="0" smtClean="0">
              <a:solidFill>
                <a:srgbClr val="0000FF"/>
              </a:solidFill>
              <a:latin typeface="Times" panose="02020603050405020304" pitchFamily="18" charset="0"/>
              <a:ea typeface="Calibri" pitchFamily="34" charset="0"/>
              <a:cs typeface="Times" panose="02020603050405020304" pitchFamily="18" charset="0"/>
            </a:endParaRPr>
          </a:p>
        </p:txBody>
      </p:sp>
      <p:sp>
        <p:nvSpPr>
          <p:cNvPr id="19" name="Rectangle 1"/>
          <p:cNvSpPr>
            <a:spLocks noChangeArrowheads="1"/>
          </p:cNvSpPr>
          <p:nvPr/>
        </p:nvSpPr>
        <p:spPr bwMode="auto">
          <a:xfrm>
            <a:off x="7712062" y="3918971"/>
            <a:ext cx="2257332"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US" sz="3000" b="1" dirty="0" smtClean="0">
                <a:solidFill>
                  <a:srgbClr val="00B050"/>
                </a:solidFill>
                <a:latin typeface="Times" panose="02020603050405020304" pitchFamily="18" charset="0"/>
                <a:ea typeface="Calibri" pitchFamily="34" charset="0"/>
                <a:cs typeface="Times" panose="02020603050405020304" pitchFamily="18" charset="0"/>
                <a:sym typeface="Wingdings" pitchFamily="2" charset="2"/>
              </a:rPr>
              <a:t> </a:t>
            </a:r>
            <a:r>
              <a:rPr lang="en-US" sz="3000" b="1" dirty="0" err="1" smtClean="0">
                <a:solidFill>
                  <a:srgbClr val="00B050"/>
                </a:solidFill>
                <a:latin typeface="Times" panose="02020603050405020304" pitchFamily="18" charset="0"/>
                <a:ea typeface="Calibri" pitchFamily="34" charset="0"/>
                <a:cs typeface="Times" panose="02020603050405020304" pitchFamily="18" charset="0"/>
              </a:rPr>
              <a:t>Dán</a:t>
            </a:r>
            <a:r>
              <a:rPr lang="en-US" sz="3000" b="1" dirty="0" smtClean="0">
                <a:solidFill>
                  <a:srgbClr val="00B050"/>
                </a:solidFill>
                <a:latin typeface="Times" panose="02020603050405020304" pitchFamily="18" charset="0"/>
                <a:ea typeface="Calibri" pitchFamily="34" charset="0"/>
                <a:cs typeface="Times" panose="02020603050405020304" pitchFamily="18" charset="0"/>
              </a:rPr>
              <a:t> </a:t>
            </a:r>
            <a:r>
              <a:rPr lang="en-US" sz="3000" b="1" dirty="0" err="1" smtClean="0">
                <a:solidFill>
                  <a:srgbClr val="00B050"/>
                </a:solidFill>
                <a:latin typeface="Times" panose="02020603050405020304" pitchFamily="18" charset="0"/>
                <a:ea typeface="Calibri" pitchFamily="34" charset="0"/>
                <a:cs typeface="Times" panose="02020603050405020304" pitchFamily="18" charset="0"/>
              </a:rPr>
              <a:t>vào</a:t>
            </a:r>
            <a:r>
              <a:rPr lang="en-US" sz="3000" b="1" dirty="0" smtClean="0">
                <a:solidFill>
                  <a:srgbClr val="00B050"/>
                </a:solidFill>
                <a:latin typeface="Times" panose="02020603050405020304" pitchFamily="18" charset="0"/>
                <a:ea typeface="Calibri" pitchFamily="34" charset="0"/>
                <a:cs typeface="Times" panose="02020603050405020304" pitchFamily="18" charset="0"/>
              </a:rPr>
              <a:t>   </a:t>
            </a:r>
            <a:r>
              <a:rPr lang="en-US" sz="3000" b="1" dirty="0" err="1" smtClean="0">
                <a:solidFill>
                  <a:srgbClr val="00B050"/>
                </a:solidFill>
                <a:latin typeface="Times" panose="02020603050405020304" pitchFamily="18" charset="0"/>
                <a:ea typeface="Calibri" pitchFamily="34" charset="0"/>
                <a:cs typeface="Times" panose="02020603050405020304" pitchFamily="18" charset="0"/>
              </a:rPr>
              <a:t>bảng</a:t>
            </a:r>
            <a:endParaRPr lang="en-US" sz="3000" b="1" dirty="0" smtClean="0">
              <a:solidFill>
                <a:srgbClr val="00B050"/>
              </a:solidFill>
              <a:latin typeface="Times" panose="02020603050405020304" pitchFamily="18" charset="0"/>
              <a:ea typeface="Calibri" pitchFamily="34" charset="0"/>
              <a:cs typeface="Times" panose="02020603050405020304" pitchFamily="18" charset="0"/>
            </a:endParaRPr>
          </a:p>
        </p:txBody>
      </p:sp>
      <p:sp>
        <p:nvSpPr>
          <p:cNvPr id="20" name="Rectangle 1"/>
          <p:cNvSpPr>
            <a:spLocks noChangeArrowheads="1"/>
          </p:cNvSpPr>
          <p:nvPr/>
        </p:nvSpPr>
        <p:spPr bwMode="auto">
          <a:xfrm>
            <a:off x="7712062" y="5667103"/>
            <a:ext cx="2056262"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US" sz="3000" dirty="0" smtClean="0">
                <a:solidFill>
                  <a:srgbClr val="FF0000"/>
                </a:solidFill>
                <a:latin typeface="Times" panose="02020603050405020304" pitchFamily="18" charset="0"/>
                <a:ea typeface="Calibri" pitchFamily="34" charset="0"/>
                <a:cs typeface="Times" panose="02020603050405020304" pitchFamily="18" charset="0"/>
                <a:sym typeface="Wingdings" pitchFamily="2" charset="2"/>
              </a:rPr>
              <a:t> </a:t>
            </a:r>
            <a:r>
              <a:rPr lang="en-US" sz="3000" b="1" dirty="0" err="1" smtClean="0">
                <a:solidFill>
                  <a:srgbClr val="FF0000"/>
                </a:solidFill>
                <a:latin typeface="Times" panose="02020603050405020304" pitchFamily="18" charset="0"/>
                <a:ea typeface="Calibri" pitchFamily="34" charset="0"/>
                <a:cs typeface="Times" panose="02020603050405020304" pitchFamily="18" charset="0"/>
              </a:rPr>
              <a:t>Chia</a:t>
            </a:r>
            <a:r>
              <a:rPr lang="en-US" sz="3000" b="1" dirty="0" smtClean="0">
                <a:solidFill>
                  <a:srgbClr val="FF0000"/>
                </a:solidFill>
                <a:latin typeface="Times" panose="02020603050405020304" pitchFamily="18" charset="0"/>
                <a:ea typeface="Calibri" pitchFamily="34" charset="0"/>
                <a:cs typeface="Times" panose="02020603050405020304" pitchFamily="18" charset="0"/>
              </a:rPr>
              <a:t> </a:t>
            </a:r>
            <a:r>
              <a:rPr lang="en-US" sz="3000" b="1" dirty="0" err="1" smtClean="0">
                <a:solidFill>
                  <a:srgbClr val="FF0000"/>
                </a:solidFill>
                <a:latin typeface="Times" panose="02020603050405020304" pitchFamily="18" charset="0"/>
                <a:ea typeface="Calibri" pitchFamily="34" charset="0"/>
                <a:cs typeface="Times" panose="02020603050405020304" pitchFamily="18" charset="0"/>
              </a:rPr>
              <a:t>sẻ</a:t>
            </a:r>
            <a:r>
              <a:rPr lang="en-US" sz="3000" b="1" dirty="0" smtClean="0">
                <a:solidFill>
                  <a:srgbClr val="FF0000"/>
                </a:solidFill>
                <a:latin typeface="Times" panose="02020603050405020304" pitchFamily="18" charset="0"/>
                <a:ea typeface="Calibri" pitchFamily="34" charset="0"/>
                <a:cs typeface="Times" panose="02020603050405020304" pitchFamily="18" charset="0"/>
              </a:rPr>
              <a:t> </a:t>
            </a:r>
            <a:r>
              <a:rPr lang="en-US" sz="3000" b="1" dirty="0" err="1" smtClean="0">
                <a:solidFill>
                  <a:srgbClr val="FF0000"/>
                </a:solidFill>
                <a:latin typeface="Times" panose="02020603050405020304" pitchFamily="18" charset="0"/>
                <a:ea typeface="Calibri" pitchFamily="34" charset="0"/>
                <a:cs typeface="Times" panose="02020603050405020304" pitchFamily="18" charset="0"/>
              </a:rPr>
              <a:t>cho</a:t>
            </a:r>
            <a:r>
              <a:rPr lang="en-US" sz="3000" b="1" dirty="0" smtClean="0">
                <a:solidFill>
                  <a:srgbClr val="FF0000"/>
                </a:solidFill>
                <a:latin typeface="Times" panose="02020603050405020304" pitchFamily="18" charset="0"/>
                <a:ea typeface="Calibri" pitchFamily="34" charset="0"/>
                <a:cs typeface="Times" panose="02020603050405020304" pitchFamily="18" charset="0"/>
              </a:rPr>
              <a:t> </a:t>
            </a:r>
            <a:r>
              <a:rPr lang="en-US" sz="3000" b="1" dirty="0" err="1" smtClean="0">
                <a:solidFill>
                  <a:srgbClr val="FF0000"/>
                </a:solidFill>
                <a:latin typeface="Times" panose="02020603050405020304" pitchFamily="18" charset="0"/>
                <a:ea typeface="Calibri" pitchFamily="34" charset="0"/>
                <a:cs typeface="Times" panose="02020603050405020304" pitchFamily="18" charset="0"/>
              </a:rPr>
              <a:t>cả</a:t>
            </a:r>
            <a:r>
              <a:rPr lang="en-US" sz="3000" b="1" dirty="0" smtClean="0">
                <a:solidFill>
                  <a:srgbClr val="FF0000"/>
                </a:solidFill>
                <a:latin typeface="Times" panose="02020603050405020304" pitchFamily="18" charset="0"/>
                <a:ea typeface="Calibri" pitchFamily="34" charset="0"/>
                <a:cs typeface="Times" panose="02020603050405020304" pitchFamily="18" charset="0"/>
              </a:rPr>
              <a:t> </a:t>
            </a:r>
            <a:r>
              <a:rPr lang="en-US" sz="3000" b="1" dirty="0" err="1" smtClean="0">
                <a:solidFill>
                  <a:srgbClr val="FF0000"/>
                </a:solidFill>
                <a:latin typeface="Times" panose="02020603050405020304" pitchFamily="18" charset="0"/>
                <a:ea typeface="Calibri" pitchFamily="34" charset="0"/>
                <a:cs typeface="Times" panose="02020603050405020304" pitchFamily="18" charset="0"/>
              </a:rPr>
              <a:t>lớp</a:t>
            </a:r>
            <a:endParaRPr lang="en-US" sz="3000" b="1" dirty="0" smtClean="0">
              <a:solidFill>
                <a:srgbClr val="FF0000"/>
              </a:solidFill>
              <a:latin typeface="Times" panose="02020603050405020304" pitchFamily="18" charset="0"/>
              <a:ea typeface="Calibri" pitchFamily="34" charset="0"/>
              <a:cs typeface="Times" panose="02020603050405020304" pitchFamily="18" charset="0"/>
            </a:endParaRPr>
          </a:p>
        </p:txBody>
      </p:sp>
      <p:sp>
        <p:nvSpPr>
          <p:cNvPr id="21" name="Rectangle 1"/>
          <p:cNvSpPr>
            <a:spLocks noChangeArrowheads="1"/>
          </p:cNvSpPr>
          <p:nvPr/>
        </p:nvSpPr>
        <p:spPr bwMode="auto">
          <a:xfrm>
            <a:off x="103465" y="1608767"/>
            <a:ext cx="661319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r>
              <a:rPr lang="en-US" sz="2400" b="1" dirty="0" err="1" smtClean="0">
                <a:solidFill>
                  <a:srgbClr val="0000FF"/>
                </a:solidFill>
                <a:latin typeface="Times" panose="02020603050405020304" pitchFamily="18" charset="0"/>
                <a:ea typeface="Calibri" pitchFamily="34" charset="0"/>
                <a:cs typeface="Times" panose="02020603050405020304" pitchFamily="18" charset="0"/>
              </a:rPr>
              <a:t>Nhóm</a:t>
            </a:r>
            <a:r>
              <a:rPr lang="en-US" sz="2400" b="1" dirty="0" smtClean="0">
                <a:solidFill>
                  <a:srgbClr val="0000FF"/>
                </a:solidFill>
                <a:latin typeface="Times" panose="02020603050405020304" pitchFamily="18" charset="0"/>
                <a:ea typeface="Calibri" pitchFamily="34" charset="0"/>
                <a:cs typeface="Times" panose="02020603050405020304" pitchFamily="18" charset="0"/>
              </a:rPr>
              <a:t> 1: </a:t>
            </a:r>
            <a:r>
              <a:rPr lang="vi-VN" sz="2400" b="1" dirty="0">
                <a:solidFill>
                  <a:srgbClr val="0000FF"/>
                </a:solidFill>
                <a:latin typeface="Times" panose="02020603050405020304" pitchFamily="18" charset="0"/>
                <a:cs typeface="Times" panose="02020603050405020304" pitchFamily="18" charset="0"/>
              </a:rPr>
              <a:t>Em hãy viết thư cho ông bà, bố mẹ trong gia đình đề nói lên niềm tự hào của em về truyền thống gia đình, dòng họ và chia sẻ những việc em sẽ làm để phát huy những truyền thống tốt đẹp đó.</a:t>
            </a:r>
            <a:endParaRPr lang="en-US" sz="2400" b="1" dirty="0">
              <a:solidFill>
                <a:srgbClr val="0000FF"/>
              </a:solidFill>
              <a:latin typeface="Times" panose="02020603050405020304" pitchFamily="18" charset="0"/>
              <a:cs typeface="Times" panose="02020603050405020304" pitchFamily="18" charset="0"/>
            </a:endParaRPr>
          </a:p>
        </p:txBody>
      </p:sp>
      <p:sp>
        <p:nvSpPr>
          <p:cNvPr id="22" name="Rectangle 1"/>
          <p:cNvSpPr>
            <a:spLocks noChangeArrowheads="1"/>
          </p:cNvSpPr>
          <p:nvPr/>
        </p:nvSpPr>
        <p:spPr bwMode="auto">
          <a:xfrm>
            <a:off x="103465" y="3855535"/>
            <a:ext cx="682322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2400" b="1" i="1" dirty="0" err="1" smtClean="0">
                <a:solidFill>
                  <a:srgbClr val="008000"/>
                </a:solidFill>
                <a:latin typeface="Times" panose="02020603050405020304" pitchFamily="18" charset="0"/>
                <a:ea typeface="Calibri" pitchFamily="34" charset="0"/>
                <a:cs typeface="Times" panose="02020603050405020304" pitchFamily="18" charset="0"/>
              </a:rPr>
              <a:t>Nhóm</a:t>
            </a:r>
            <a:r>
              <a:rPr lang="en-US" sz="2400" b="1" i="1" dirty="0" smtClean="0">
                <a:solidFill>
                  <a:srgbClr val="008000"/>
                </a:solidFill>
                <a:latin typeface="Times" panose="02020603050405020304" pitchFamily="18" charset="0"/>
                <a:ea typeface="Calibri" pitchFamily="34" charset="0"/>
                <a:cs typeface="Times" panose="02020603050405020304" pitchFamily="18" charset="0"/>
              </a:rPr>
              <a:t> 2: </a:t>
            </a:r>
            <a:r>
              <a:rPr lang="vi-VN" sz="2400" b="1" i="1" dirty="0">
                <a:solidFill>
                  <a:srgbClr val="008000"/>
                </a:solidFill>
                <a:latin typeface="Times" panose="02020603050405020304" pitchFamily="18" charset="0"/>
                <a:cs typeface="Times" panose="02020603050405020304" pitchFamily="18" charset="0"/>
              </a:rPr>
              <a:t>Em hãy vẽ một bức tranh về ước mơ nghề nghiệp của em trong tương lai, tiếp nối truyền thống của gia đình, dòng họ</a:t>
            </a:r>
            <a:r>
              <a:rPr lang="vi-VN" sz="2400" b="1" i="1" dirty="0" smtClean="0">
                <a:solidFill>
                  <a:srgbClr val="008000"/>
                </a:solidFill>
                <a:latin typeface="Times" panose="02020603050405020304" pitchFamily="18" charset="0"/>
                <a:cs typeface="Times" panose="02020603050405020304" pitchFamily="18" charset="0"/>
              </a:rPr>
              <a:t>.</a:t>
            </a:r>
            <a:endParaRPr lang="en-US" sz="2400" b="1" i="1" dirty="0">
              <a:solidFill>
                <a:srgbClr val="008000"/>
              </a:solidFill>
              <a:latin typeface="Times" panose="02020603050405020304" pitchFamily="18" charset="0"/>
              <a:cs typeface="Times" panose="02020603050405020304" pitchFamily="18" charset="0"/>
            </a:endParaRPr>
          </a:p>
        </p:txBody>
      </p:sp>
      <p:sp>
        <p:nvSpPr>
          <p:cNvPr id="23" name="Rectangle 1"/>
          <p:cNvSpPr>
            <a:spLocks noChangeArrowheads="1"/>
          </p:cNvSpPr>
          <p:nvPr/>
        </p:nvSpPr>
        <p:spPr bwMode="auto">
          <a:xfrm>
            <a:off x="204342" y="5479947"/>
            <a:ext cx="6465049"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buFont typeface="Wingdings" pitchFamily="2" charset="2"/>
              <a:buChar char="v"/>
            </a:pPr>
            <a:r>
              <a:rPr lang="en-US" sz="2400" dirty="0" smtClean="0">
                <a:solidFill>
                  <a:srgbClr val="5F5F5F"/>
                </a:solidFill>
                <a:latin typeface="Times" panose="02020603050405020304" pitchFamily="18" charset="0"/>
                <a:ea typeface="Calibri" pitchFamily="34" charset="0"/>
                <a:cs typeface="Times" panose="02020603050405020304" pitchFamily="18" charset="0"/>
              </a:rPr>
              <a:t> </a:t>
            </a:r>
            <a:r>
              <a:rPr lang="en-US" sz="2400" b="1" dirty="0" err="1" smtClean="0">
                <a:solidFill>
                  <a:srgbClr val="FF0000"/>
                </a:solidFill>
                <a:latin typeface="Times" panose="02020603050405020304" pitchFamily="18" charset="0"/>
                <a:ea typeface="Calibri" pitchFamily="34" charset="0"/>
                <a:cs typeface="Times" panose="02020603050405020304" pitchFamily="18" charset="0"/>
              </a:rPr>
              <a:t>Nhóm</a:t>
            </a:r>
            <a:r>
              <a:rPr lang="en-US" sz="2400" b="1" dirty="0" smtClean="0">
                <a:solidFill>
                  <a:srgbClr val="FF0000"/>
                </a:solidFill>
                <a:latin typeface="Times" panose="02020603050405020304" pitchFamily="18" charset="0"/>
                <a:ea typeface="Calibri" pitchFamily="34" charset="0"/>
                <a:cs typeface="Times" panose="02020603050405020304" pitchFamily="18" charset="0"/>
              </a:rPr>
              <a:t> 3: </a:t>
            </a:r>
            <a:r>
              <a:rPr lang="vi-VN" sz="2400" dirty="0">
                <a:solidFill>
                  <a:srgbClr val="FF0000"/>
                </a:solidFill>
                <a:latin typeface="Times" panose="02020603050405020304" pitchFamily="18" charset="0"/>
                <a:cs typeface="Times" panose="02020603050405020304" pitchFamily="18" charset="0"/>
              </a:rPr>
              <a:t>Em hãy lập kế hoạch và thực hiện việc giữ gìn, phát huy truyền thống gia đình, dòng họ của em theo bảng </a:t>
            </a:r>
            <a:r>
              <a:rPr lang="vi-VN" sz="2400" dirty="0" smtClean="0">
                <a:solidFill>
                  <a:srgbClr val="FF0000"/>
                </a:solidFill>
                <a:latin typeface="Times" panose="02020603050405020304" pitchFamily="18" charset="0"/>
                <a:cs typeface="Times" panose="02020603050405020304" pitchFamily="18" charset="0"/>
              </a:rPr>
              <a:t>mẫu</a:t>
            </a:r>
            <a:r>
              <a:rPr lang="en-US" sz="2400" dirty="0" smtClean="0">
                <a:solidFill>
                  <a:srgbClr val="FF0000"/>
                </a:solidFill>
                <a:latin typeface="Times" panose="02020603050405020304" pitchFamily="18" charset="0"/>
                <a:cs typeface="Times" panose="02020603050405020304" pitchFamily="18" charset="0"/>
              </a:rPr>
              <a:t>.</a:t>
            </a:r>
            <a:endParaRPr lang="en-US" sz="2400" b="1" dirty="0">
              <a:solidFill>
                <a:srgbClr val="FF0000"/>
              </a:solidFill>
              <a:latin typeface="Times" panose="02020603050405020304" pitchFamily="18" charset="0"/>
              <a:ea typeface="Calibri" pitchFamily="34" charset="0"/>
              <a:cs typeface="Times" panose="02020603050405020304" pitchFamily="18" charset="0"/>
            </a:endParaRPr>
          </a:p>
        </p:txBody>
      </p:sp>
    </p:spTree>
    <p:extLst>
      <p:ext uri="{BB962C8B-B14F-4D97-AF65-F5344CB8AC3E}">
        <p14:creationId xmlns:p14="http://schemas.microsoft.com/office/powerpoint/2010/main" val="285485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900" decel="100000" fill="hold"/>
                                        <p:tgtEl>
                                          <p:spTgt spid="1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dissolve">
                                      <p:cBhvr>
                                        <p:cTn id="19" dur="500"/>
                                        <p:tgtEl>
                                          <p:spTgt spid="2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dissolv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6"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Horizontal)">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dissolve">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dissolv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dissolve">
                                      <p:cBhvr>
                                        <p:cTn id="45" dur="500"/>
                                        <p:tgtEl>
                                          <p:spTgt spid="20"/>
                                        </p:tgtEl>
                                      </p:cBhvr>
                                    </p:animEffect>
                                  </p:childTnLst>
                                </p:cTn>
                              </p:par>
                              <p:par>
                                <p:cTn id="46" presetID="22" presetClass="entr" presetSubtype="4"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pic>
        <p:nvPicPr>
          <p:cNvPr id="13" name="Picture 12" descr="22858PICdbgea5Gz679dY_PIC2018.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3715" y="-126896"/>
            <a:ext cx="2506824"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8" descr="6fc417983c9675ce1b60e983870aeb8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1050" y="160165"/>
            <a:ext cx="2128210" cy="136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
          <p:cNvPicPr>
            <a:picLocks noChangeAspect="1"/>
          </p:cNvPicPr>
          <p:nvPr/>
        </p:nvPicPr>
        <p:blipFill rotWithShape="1">
          <a:blip r:embed="rId5" cstate="print">
            <a:extLst>
              <a:ext uri="{28A0092B-C50C-407E-A947-70E740481C1C}">
                <a14:useLocalDpi xmlns:a14="http://schemas.microsoft.com/office/drawing/2010/main" val="0"/>
              </a:ext>
            </a:extLst>
          </a:blip>
          <a:srcRect l="32760" r="8347"/>
          <a:stretch>
            <a:fillRect/>
          </a:stretch>
        </p:blipFill>
        <p:spPr>
          <a:xfrm flipH="1">
            <a:off x="9504707" y="4066155"/>
            <a:ext cx="2687293" cy="2158894"/>
          </a:xfrm>
          <a:prstGeom prst="rect">
            <a:avLst/>
          </a:prstGeom>
        </p:spPr>
      </p:pic>
      <p:sp>
        <p:nvSpPr>
          <p:cNvPr id="16" name="AutoShape 3"/>
          <p:cNvSpPr>
            <a:spLocks noChangeArrowheads="1"/>
          </p:cNvSpPr>
          <p:nvPr/>
        </p:nvSpPr>
        <p:spPr bwMode="gray">
          <a:xfrm>
            <a:off x="4088713" y="301623"/>
            <a:ext cx="5378450" cy="574675"/>
          </a:xfrm>
          <a:prstGeom prst="roundRect">
            <a:avLst>
              <a:gd name="adj" fmla="val 50000"/>
            </a:avLst>
          </a:prstGeom>
          <a:solidFill>
            <a:srgbClr val="FF0000"/>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sz="3200">
                <a:solidFill>
                  <a:schemeClr val="tx1"/>
                </a:solidFill>
                <a:latin typeface="Arial" panose="020B0604020202020204" pitchFamily="34" charset="0"/>
                <a:cs typeface="Arial" panose="020B0604020202020204" pitchFamily="34" charset="0"/>
              </a:defRPr>
            </a:lvl1pPr>
            <a:lvl2pPr marL="742950" indent="-285750">
              <a:defRPr sz="3200">
                <a:solidFill>
                  <a:schemeClr val="tx1"/>
                </a:solidFill>
                <a:latin typeface="Arial" panose="020B0604020202020204" pitchFamily="34" charset="0"/>
                <a:cs typeface="Arial" panose="020B0604020202020204" pitchFamily="34" charset="0"/>
              </a:defRPr>
            </a:lvl2pPr>
            <a:lvl3pPr marL="1143000" indent="-228600">
              <a:defRPr sz="3200">
                <a:solidFill>
                  <a:schemeClr val="tx1"/>
                </a:solidFill>
                <a:latin typeface="Arial" panose="020B0604020202020204" pitchFamily="34" charset="0"/>
                <a:cs typeface="Arial" panose="020B0604020202020204" pitchFamily="34" charset="0"/>
              </a:defRPr>
            </a:lvl3pPr>
            <a:lvl4pPr marL="1600200" indent="-228600">
              <a:defRPr sz="3200">
                <a:solidFill>
                  <a:schemeClr val="tx1"/>
                </a:solidFill>
                <a:latin typeface="Arial" panose="020B0604020202020204" pitchFamily="34" charset="0"/>
                <a:cs typeface="Arial" panose="020B0604020202020204" pitchFamily="34" charset="0"/>
              </a:defRPr>
            </a:lvl4pPr>
            <a:lvl5pPr marL="2057400" indent="-228600">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9pPr>
          </a:lstStyle>
          <a:p>
            <a:pPr algn="ctr" fontAlgn="base">
              <a:spcBef>
                <a:spcPct val="20000"/>
              </a:spcBef>
              <a:spcAft>
                <a:spcPct val="20000"/>
              </a:spcAft>
            </a:pPr>
            <a:r>
              <a:rPr lang="en-US" altLang="en-US" b="1" dirty="0" smtClean="0">
                <a:solidFill>
                  <a:srgbClr val="FFFF00"/>
                </a:solidFill>
                <a:latin typeface="Times" panose="02020603050405020304" pitchFamily="18" charset="0"/>
                <a:cs typeface="Times" panose="02020603050405020304" pitchFamily="18" charset="0"/>
              </a:rPr>
              <a:t>HOẠT ĐỘNG DỰ ÁN</a:t>
            </a:r>
          </a:p>
        </p:txBody>
      </p:sp>
      <p:sp>
        <p:nvSpPr>
          <p:cNvPr id="21" name="Rectangle 1"/>
          <p:cNvSpPr>
            <a:spLocks noChangeArrowheads="1"/>
          </p:cNvSpPr>
          <p:nvPr/>
        </p:nvSpPr>
        <p:spPr bwMode="auto">
          <a:xfrm>
            <a:off x="103465" y="1978098"/>
            <a:ext cx="1002025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r>
              <a:rPr lang="en-US" sz="2400" b="1" dirty="0" err="1" smtClean="0">
                <a:solidFill>
                  <a:srgbClr val="0000FF"/>
                </a:solidFill>
                <a:latin typeface="Times" panose="02020603050405020304" pitchFamily="18" charset="0"/>
                <a:ea typeface="Calibri" pitchFamily="34" charset="0"/>
                <a:cs typeface="Times" panose="02020603050405020304" pitchFamily="18" charset="0"/>
              </a:rPr>
              <a:t>Nhóm</a:t>
            </a:r>
            <a:r>
              <a:rPr lang="en-US" sz="2400" b="1" dirty="0" smtClean="0">
                <a:solidFill>
                  <a:srgbClr val="0000FF"/>
                </a:solidFill>
                <a:latin typeface="Times" panose="02020603050405020304" pitchFamily="18" charset="0"/>
                <a:ea typeface="Calibri" pitchFamily="34" charset="0"/>
                <a:cs typeface="Times" panose="02020603050405020304" pitchFamily="18" charset="0"/>
              </a:rPr>
              <a:t> 1</a:t>
            </a:r>
            <a:r>
              <a:rPr lang="vi-VN" sz="2400" b="1" dirty="0" smtClean="0">
                <a:solidFill>
                  <a:srgbClr val="0000FF"/>
                </a:solidFill>
                <a:latin typeface="Times" panose="02020603050405020304" pitchFamily="18" charset="0"/>
                <a:ea typeface="Calibri" pitchFamily="34" charset="0"/>
                <a:cs typeface="Times" panose="02020603050405020304" pitchFamily="18" charset="0"/>
              </a:rPr>
              <a:t> (15 hs từ 01-15)</a:t>
            </a:r>
            <a:r>
              <a:rPr lang="en-US" sz="2400" b="1" dirty="0" smtClean="0">
                <a:solidFill>
                  <a:srgbClr val="0000FF"/>
                </a:solidFill>
                <a:latin typeface="Times" panose="02020603050405020304" pitchFamily="18" charset="0"/>
                <a:ea typeface="Calibri" pitchFamily="34" charset="0"/>
                <a:cs typeface="Times" panose="02020603050405020304" pitchFamily="18" charset="0"/>
              </a:rPr>
              <a:t>: </a:t>
            </a:r>
            <a:r>
              <a:rPr lang="vi-VN" sz="2400" b="1" dirty="0">
                <a:solidFill>
                  <a:srgbClr val="0000FF"/>
                </a:solidFill>
                <a:latin typeface="Times" panose="02020603050405020304" pitchFamily="18" charset="0"/>
                <a:cs typeface="Times" panose="02020603050405020304" pitchFamily="18" charset="0"/>
              </a:rPr>
              <a:t>Em hãy viết thư cho ông bà, bố mẹ trong gia đình đề nói lên niềm tự hào của em về truyền thống gia đình, dòng họ và chia sẻ những việc em sẽ làm để phát huy những truyền thống tốt đẹp đó.</a:t>
            </a:r>
            <a:endParaRPr lang="en-US" sz="2400" b="1" dirty="0">
              <a:solidFill>
                <a:srgbClr val="0000FF"/>
              </a:solidFill>
              <a:latin typeface="Times" panose="02020603050405020304" pitchFamily="18" charset="0"/>
              <a:cs typeface="Times" panose="02020603050405020304" pitchFamily="18" charset="0"/>
            </a:endParaRPr>
          </a:p>
        </p:txBody>
      </p:sp>
      <p:sp>
        <p:nvSpPr>
          <p:cNvPr id="22" name="Rectangle 1"/>
          <p:cNvSpPr>
            <a:spLocks noChangeArrowheads="1"/>
          </p:cNvSpPr>
          <p:nvPr/>
        </p:nvSpPr>
        <p:spPr bwMode="auto">
          <a:xfrm>
            <a:off x="103465" y="3855535"/>
            <a:ext cx="940124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2400" b="1" i="1" dirty="0" err="1" smtClean="0">
                <a:solidFill>
                  <a:srgbClr val="008000"/>
                </a:solidFill>
                <a:latin typeface="Times" panose="02020603050405020304" pitchFamily="18" charset="0"/>
                <a:ea typeface="Calibri" pitchFamily="34" charset="0"/>
                <a:cs typeface="Times" panose="02020603050405020304" pitchFamily="18" charset="0"/>
              </a:rPr>
              <a:t>Nhóm</a:t>
            </a:r>
            <a:r>
              <a:rPr lang="en-US" sz="2400" b="1" i="1" dirty="0" smtClean="0">
                <a:solidFill>
                  <a:srgbClr val="008000"/>
                </a:solidFill>
                <a:latin typeface="Times" panose="02020603050405020304" pitchFamily="18" charset="0"/>
                <a:ea typeface="Calibri" pitchFamily="34" charset="0"/>
                <a:cs typeface="Times" panose="02020603050405020304" pitchFamily="18" charset="0"/>
              </a:rPr>
              <a:t> 2</a:t>
            </a:r>
            <a:r>
              <a:rPr lang="vi-VN" sz="2400" b="1" dirty="0">
                <a:solidFill>
                  <a:srgbClr val="0000FF"/>
                </a:solidFill>
                <a:latin typeface="Times" panose="02020603050405020304" pitchFamily="18" charset="0"/>
                <a:ea typeface="Calibri" pitchFamily="34" charset="0"/>
                <a:cs typeface="Times" panose="02020603050405020304" pitchFamily="18" charset="0"/>
              </a:rPr>
              <a:t> (</a:t>
            </a:r>
            <a:r>
              <a:rPr lang="vi-VN" sz="2400" b="1" dirty="0" smtClean="0">
                <a:solidFill>
                  <a:srgbClr val="0000FF"/>
                </a:solidFill>
                <a:latin typeface="Times" panose="02020603050405020304" pitchFamily="18" charset="0"/>
                <a:ea typeface="Calibri" pitchFamily="34" charset="0"/>
                <a:cs typeface="Times" panose="02020603050405020304" pitchFamily="18" charset="0"/>
              </a:rPr>
              <a:t>15 hs </a:t>
            </a:r>
            <a:r>
              <a:rPr lang="vi-VN" sz="2400" b="1" dirty="0">
                <a:solidFill>
                  <a:srgbClr val="0000FF"/>
                </a:solidFill>
                <a:latin typeface="Times" panose="02020603050405020304" pitchFamily="18" charset="0"/>
                <a:ea typeface="Calibri" pitchFamily="34" charset="0"/>
                <a:cs typeface="Times" panose="02020603050405020304" pitchFamily="18" charset="0"/>
              </a:rPr>
              <a:t>từ </a:t>
            </a:r>
            <a:r>
              <a:rPr lang="vi-VN" sz="2400" b="1" dirty="0" smtClean="0">
                <a:solidFill>
                  <a:srgbClr val="0000FF"/>
                </a:solidFill>
                <a:latin typeface="Times" panose="02020603050405020304" pitchFamily="18" charset="0"/>
                <a:ea typeface="Calibri" pitchFamily="34" charset="0"/>
                <a:cs typeface="Times" panose="02020603050405020304" pitchFamily="18" charset="0"/>
              </a:rPr>
              <a:t>16-30</a:t>
            </a:r>
            <a:r>
              <a:rPr lang="vi-VN" sz="2400" b="1" dirty="0">
                <a:solidFill>
                  <a:srgbClr val="0000FF"/>
                </a:solidFill>
                <a:latin typeface="Times" panose="02020603050405020304" pitchFamily="18" charset="0"/>
                <a:ea typeface="Calibri" pitchFamily="34" charset="0"/>
                <a:cs typeface="Times" panose="02020603050405020304" pitchFamily="18" charset="0"/>
              </a:rPr>
              <a:t>) </a:t>
            </a:r>
            <a:r>
              <a:rPr lang="en-US" sz="2400" b="1" i="1" dirty="0" smtClean="0">
                <a:solidFill>
                  <a:srgbClr val="008000"/>
                </a:solidFill>
                <a:latin typeface="Times" panose="02020603050405020304" pitchFamily="18" charset="0"/>
                <a:ea typeface="Calibri" pitchFamily="34" charset="0"/>
                <a:cs typeface="Times" panose="02020603050405020304" pitchFamily="18" charset="0"/>
              </a:rPr>
              <a:t>: </a:t>
            </a:r>
            <a:r>
              <a:rPr lang="vi-VN" sz="2400" b="1" i="1" dirty="0">
                <a:solidFill>
                  <a:srgbClr val="008000"/>
                </a:solidFill>
                <a:latin typeface="Times" panose="02020603050405020304" pitchFamily="18" charset="0"/>
                <a:cs typeface="Times" panose="02020603050405020304" pitchFamily="18" charset="0"/>
              </a:rPr>
              <a:t>Em hãy vẽ một bức tranh về ước mơ nghề nghiệp của em trong tương lai, tiếp nối truyền thống của gia đình, dòng họ</a:t>
            </a:r>
            <a:r>
              <a:rPr lang="vi-VN" sz="2400" b="1" i="1" dirty="0" smtClean="0">
                <a:solidFill>
                  <a:srgbClr val="008000"/>
                </a:solidFill>
                <a:latin typeface="Times" panose="02020603050405020304" pitchFamily="18" charset="0"/>
                <a:cs typeface="Times" panose="02020603050405020304" pitchFamily="18" charset="0"/>
              </a:rPr>
              <a:t>.</a:t>
            </a:r>
            <a:endParaRPr lang="en-US" sz="2400" b="1" i="1" dirty="0">
              <a:solidFill>
                <a:srgbClr val="008000"/>
              </a:solidFill>
              <a:latin typeface="Times" panose="02020603050405020304" pitchFamily="18" charset="0"/>
              <a:cs typeface="Times" panose="02020603050405020304" pitchFamily="18" charset="0"/>
            </a:endParaRPr>
          </a:p>
        </p:txBody>
      </p:sp>
      <p:sp>
        <p:nvSpPr>
          <p:cNvPr id="23" name="Rectangle 1"/>
          <p:cNvSpPr>
            <a:spLocks noChangeArrowheads="1"/>
          </p:cNvSpPr>
          <p:nvPr/>
        </p:nvSpPr>
        <p:spPr bwMode="auto">
          <a:xfrm>
            <a:off x="204342" y="5465168"/>
            <a:ext cx="9300365"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buFont typeface="Wingdings" pitchFamily="2" charset="2"/>
              <a:buChar char="v"/>
            </a:pPr>
            <a:r>
              <a:rPr lang="en-US" sz="2400" dirty="0" smtClean="0">
                <a:solidFill>
                  <a:srgbClr val="5F5F5F"/>
                </a:solidFill>
                <a:latin typeface="Times" panose="02020603050405020304" pitchFamily="18" charset="0"/>
                <a:ea typeface="Calibri" pitchFamily="34" charset="0"/>
                <a:cs typeface="Times" panose="02020603050405020304" pitchFamily="18" charset="0"/>
              </a:rPr>
              <a:t> </a:t>
            </a:r>
            <a:r>
              <a:rPr lang="en-US" sz="2400" b="1" dirty="0" err="1" smtClean="0">
                <a:solidFill>
                  <a:srgbClr val="FF0000"/>
                </a:solidFill>
                <a:latin typeface="Times" panose="02020603050405020304" pitchFamily="18" charset="0"/>
                <a:ea typeface="Calibri" pitchFamily="34" charset="0"/>
                <a:cs typeface="Times" panose="02020603050405020304" pitchFamily="18" charset="0"/>
              </a:rPr>
              <a:t>Nhóm</a:t>
            </a:r>
            <a:r>
              <a:rPr lang="en-US" sz="2400" b="1" dirty="0" smtClean="0">
                <a:solidFill>
                  <a:srgbClr val="FF0000"/>
                </a:solidFill>
                <a:latin typeface="Times" panose="02020603050405020304" pitchFamily="18" charset="0"/>
                <a:ea typeface="Calibri" pitchFamily="34" charset="0"/>
                <a:cs typeface="Times" panose="02020603050405020304" pitchFamily="18" charset="0"/>
              </a:rPr>
              <a:t> 3</a:t>
            </a:r>
            <a:r>
              <a:rPr lang="vi-VN" sz="2400" b="1" dirty="0" smtClean="0">
                <a:solidFill>
                  <a:srgbClr val="FF0000"/>
                </a:solidFill>
                <a:latin typeface="Times" panose="02020603050405020304" pitchFamily="18" charset="0"/>
                <a:ea typeface="Calibri" pitchFamily="34" charset="0"/>
                <a:cs typeface="Times" panose="02020603050405020304" pitchFamily="18" charset="0"/>
              </a:rPr>
              <a:t> </a:t>
            </a:r>
            <a:r>
              <a:rPr lang="vi-VN" sz="2400" b="1" dirty="0" smtClean="0">
                <a:solidFill>
                  <a:srgbClr val="0000FF"/>
                </a:solidFill>
                <a:latin typeface="Times" panose="02020603050405020304" pitchFamily="18" charset="0"/>
                <a:ea typeface="Calibri" pitchFamily="34" charset="0"/>
                <a:cs typeface="Times" panose="02020603050405020304" pitchFamily="18" charset="0"/>
              </a:rPr>
              <a:t>(10 </a:t>
            </a:r>
            <a:r>
              <a:rPr lang="vi-VN" sz="2400" b="1" dirty="0">
                <a:solidFill>
                  <a:srgbClr val="0000FF"/>
                </a:solidFill>
                <a:latin typeface="Times" panose="02020603050405020304" pitchFamily="18" charset="0"/>
                <a:ea typeface="Calibri" pitchFamily="34" charset="0"/>
                <a:cs typeface="Times" panose="02020603050405020304" pitchFamily="18" charset="0"/>
              </a:rPr>
              <a:t>từ </a:t>
            </a:r>
            <a:r>
              <a:rPr lang="vi-VN" sz="2400" b="1" dirty="0" smtClean="0">
                <a:solidFill>
                  <a:srgbClr val="0000FF"/>
                </a:solidFill>
                <a:latin typeface="Times" panose="02020603050405020304" pitchFamily="18" charset="0"/>
                <a:ea typeface="Calibri" pitchFamily="34" charset="0"/>
                <a:cs typeface="Times" panose="02020603050405020304" pitchFamily="18" charset="0"/>
              </a:rPr>
              <a:t>31-40</a:t>
            </a:r>
            <a:r>
              <a:rPr lang="vi-VN" sz="2400" b="1" dirty="0">
                <a:solidFill>
                  <a:srgbClr val="0000FF"/>
                </a:solidFill>
                <a:latin typeface="Times" panose="02020603050405020304" pitchFamily="18" charset="0"/>
                <a:ea typeface="Calibri" pitchFamily="34" charset="0"/>
                <a:cs typeface="Times" panose="02020603050405020304" pitchFamily="18" charset="0"/>
              </a:rPr>
              <a:t>) </a:t>
            </a:r>
            <a:r>
              <a:rPr lang="en-US" sz="2400" b="1" dirty="0" smtClean="0">
                <a:solidFill>
                  <a:srgbClr val="FF0000"/>
                </a:solidFill>
                <a:latin typeface="Times" panose="02020603050405020304" pitchFamily="18" charset="0"/>
                <a:ea typeface="Calibri" pitchFamily="34" charset="0"/>
                <a:cs typeface="Times" panose="02020603050405020304" pitchFamily="18" charset="0"/>
              </a:rPr>
              <a:t>: </a:t>
            </a:r>
            <a:r>
              <a:rPr lang="vi-VN" sz="2400" dirty="0">
                <a:solidFill>
                  <a:srgbClr val="FF0000"/>
                </a:solidFill>
                <a:latin typeface="Times" panose="02020603050405020304" pitchFamily="18" charset="0"/>
                <a:cs typeface="Times" panose="02020603050405020304" pitchFamily="18" charset="0"/>
              </a:rPr>
              <a:t>Em hãy lập kế hoạch và thực hiện việc giữ gìn, phát huy truyền thống gia đình, dòng họ của em theo bảng </a:t>
            </a:r>
            <a:r>
              <a:rPr lang="vi-VN" sz="2400" dirty="0" smtClean="0">
                <a:solidFill>
                  <a:srgbClr val="FF0000"/>
                </a:solidFill>
                <a:latin typeface="Times" panose="02020603050405020304" pitchFamily="18" charset="0"/>
                <a:cs typeface="Times" panose="02020603050405020304" pitchFamily="18" charset="0"/>
              </a:rPr>
              <a:t>mẫu</a:t>
            </a:r>
            <a:r>
              <a:rPr lang="en-US" sz="2400" dirty="0" smtClean="0">
                <a:solidFill>
                  <a:srgbClr val="FF0000"/>
                </a:solidFill>
                <a:latin typeface="Times" panose="02020603050405020304" pitchFamily="18" charset="0"/>
                <a:cs typeface="Times" panose="02020603050405020304" pitchFamily="18" charset="0"/>
              </a:rPr>
              <a:t>.</a:t>
            </a:r>
            <a:endParaRPr lang="en-US" sz="2400" b="1" dirty="0">
              <a:solidFill>
                <a:srgbClr val="FF0000"/>
              </a:solidFill>
              <a:latin typeface="Times" panose="02020603050405020304" pitchFamily="18" charset="0"/>
              <a:ea typeface="Calibri" pitchFamily="34" charset="0"/>
              <a:cs typeface="Times" panose="02020603050405020304" pitchFamily="18" charset="0"/>
            </a:endParaRPr>
          </a:p>
        </p:txBody>
      </p:sp>
    </p:spTree>
    <p:extLst>
      <p:ext uri="{BB962C8B-B14F-4D97-AF65-F5344CB8AC3E}">
        <p14:creationId xmlns:p14="http://schemas.microsoft.com/office/powerpoint/2010/main" val="3109733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900" decel="100000" fill="hold"/>
                                        <p:tgtEl>
                                          <p:spTgt spid="1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dissolve">
                                      <p:cBhvr>
                                        <p:cTn id="19" dur="500"/>
                                        <p:tgtEl>
                                          <p:spTgt spid="2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dissolve">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grpSp>
        <p:nvGrpSpPr>
          <p:cNvPr id="7" name="Group 6"/>
          <p:cNvGrpSpPr/>
          <p:nvPr/>
        </p:nvGrpSpPr>
        <p:grpSpPr>
          <a:xfrm>
            <a:off x="998376" y="410548"/>
            <a:ext cx="9423918" cy="4911362"/>
            <a:chOff x="-166977" y="0"/>
            <a:chExt cx="8523798" cy="5698029"/>
          </a:xfrm>
        </p:grpSpPr>
        <p:pic>
          <p:nvPicPr>
            <p:cNvPr id="5" name="Google Shape;164;p9"/>
            <p:cNvPicPr preferRelativeResize="0"/>
            <p:nvPr/>
          </p:nvPicPr>
          <p:blipFill rotWithShape="1">
            <a:blip r:embed="rId3">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4">
              <a:alphaModFix/>
            </a:blip>
            <a:srcRect l="18975" t="9789" r="12467"/>
            <a:stretch/>
          </p:blipFill>
          <p:spPr>
            <a:xfrm>
              <a:off x="3295278" y="4015409"/>
              <a:ext cx="2947731" cy="1677955"/>
            </a:xfrm>
            <a:prstGeom prst="rect">
              <a:avLst/>
            </a:prstGeom>
            <a:noFill/>
            <a:ln>
              <a:noFill/>
            </a:ln>
          </p:spPr>
        </p:pic>
      </p:grpSp>
      <p:pic>
        <p:nvPicPr>
          <p:cNvPr id="9" name="Picture 8"/>
          <p:cNvPicPr>
            <a:picLocks noChangeAspect="1"/>
          </p:cNvPicPr>
          <p:nvPr/>
        </p:nvPicPr>
        <p:blipFill>
          <a:blip r:embed="rId5"/>
          <a:stretch>
            <a:fillRect/>
          </a:stretch>
        </p:blipFill>
        <p:spPr>
          <a:xfrm>
            <a:off x="8795692" y="2481648"/>
            <a:ext cx="3853006" cy="4359018"/>
          </a:xfrm>
          <a:prstGeom prst="rect">
            <a:avLst/>
          </a:prstGeom>
        </p:spPr>
      </p:pic>
      <p:pic>
        <p:nvPicPr>
          <p:cNvPr id="11" name="图片 8" descr="6fc417983c9675ce1b60e983870aeb8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439" y="3648269"/>
            <a:ext cx="2586805" cy="266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5"/>
          <p:cNvSpPr txBox="1"/>
          <p:nvPr/>
        </p:nvSpPr>
        <p:spPr>
          <a:xfrm>
            <a:off x="2397968" y="1550890"/>
            <a:ext cx="7315200" cy="2123658"/>
          </a:xfrm>
          <a:prstGeom prst="rect">
            <a:avLst/>
          </a:prstGeom>
          <a:noFill/>
        </p:spPr>
        <p:txBody>
          <a:bodyPr wrap="square" rtlCol="0">
            <a:spAutoFit/>
          </a:bodyPr>
          <a:lstStyle/>
          <a:p>
            <a:pPr algn="ctr" defTabSz="457200"/>
            <a:r>
              <a:rPr lang="en-US" altLang="zh-CN" sz="6600" b="1" dirty="0" smtClean="0">
                <a:solidFill>
                  <a:srgbClr val="FF0000"/>
                </a:solidFill>
                <a:latin typeface="Times" panose="02020603050405020304" pitchFamily="18" charset="0"/>
                <a:ea typeface="华康海报体W12" panose="040B0C09000000000000" pitchFamily="81" charset="-122"/>
                <a:cs typeface="Times" panose="02020603050405020304" pitchFamily="18" charset="0"/>
              </a:rPr>
              <a:t>Xin </a:t>
            </a:r>
            <a:r>
              <a:rPr lang="en-US" altLang="zh-CN" sz="6600" b="1" dirty="0" err="1" smtClean="0">
                <a:solidFill>
                  <a:srgbClr val="FF0000"/>
                </a:solidFill>
                <a:latin typeface="Times" panose="02020603050405020304" pitchFamily="18" charset="0"/>
                <a:ea typeface="华康海报体W12" panose="040B0C09000000000000" pitchFamily="81" charset="-122"/>
                <a:cs typeface="Times" panose="02020603050405020304" pitchFamily="18" charset="0"/>
              </a:rPr>
              <a:t>chào</a:t>
            </a:r>
            <a:r>
              <a:rPr lang="en-US" altLang="zh-CN" sz="6600" b="1" dirty="0" smtClean="0">
                <a:solidFill>
                  <a:srgbClr val="FF0000"/>
                </a:solidFill>
                <a:latin typeface="Times" panose="02020603050405020304" pitchFamily="18" charset="0"/>
                <a:ea typeface="华康海报体W12" panose="040B0C09000000000000" pitchFamily="81" charset="-122"/>
                <a:cs typeface="Times" panose="02020603050405020304" pitchFamily="18" charset="0"/>
              </a:rPr>
              <a:t> </a:t>
            </a:r>
          </a:p>
          <a:p>
            <a:pPr algn="ctr" defTabSz="457200"/>
            <a:r>
              <a:rPr lang="en-US" altLang="zh-CN" sz="6600" b="1" dirty="0" err="1" smtClean="0">
                <a:solidFill>
                  <a:srgbClr val="FF0000"/>
                </a:solidFill>
                <a:latin typeface="Times" panose="02020603050405020304" pitchFamily="18" charset="0"/>
                <a:ea typeface="华康海报体W12" panose="040B0C09000000000000" pitchFamily="81" charset="-122"/>
                <a:cs typeface="Times" panose="02020603050405020304" pitchFamily="18" charset="0"/>
              </a:rPr>
              <a:t>và</a:t>
            </a:r>
            <a:r>
              <a:rPr lang="en-US" altLang="zh-CN" sz="6600" b="1" dirty="0" smtClean="0">
                <a:solidFill>
                  <a:srgbClr val="FF0000"/>
                </a:solidFill>
                <a:latin typeface="Times" panose="02020603050405020304" pitchFamily="18" charset="0"/>
                <a:ea typeface="华康海报体W12" panose="040B0C09000000000000" pitchFamily="81" charset="-122"/>
                <a:cs typeface="Times" panose="02020603050405020304" pitchFamily="18" charset="0"/>
              </a:rPr>
              <a:t> </a:t>
            </a:r>
            <a:r>
              <a:rPr lang="en-US" altLang="zh-CN" sz="6600" b="1" dirty="0" err="1" smtClean="0">
                <a:solidFill>
                  <a:srgbClr val="FF0000"/>
                </a:solidFill>
                <a:latin typeface="Times" panose="02020603050405020304" pitchFamily="18" charset="0"/>
                <a:ea typeface="华康海报体W12" panose="040B0C09000000000000" pitchFamily="81" charset="-122"/>
                <a:cs typeface="Times" panose="02020603050405020304" pitchFamily="18" charset="0"/>
              </a:rPr>
              <a:t>hẹn</a:t>
            </a:r>
            <a:r>
              <a:rPr lang="en-US" altLang="zh-CN" sz="6600" b="1" dirty="0" smtClean="0">
                <a:solidFill>
                  <a:srgbClr val="FF0000"/>
                </a:solidFill>
                <a:latin typeface="Times" panose="02020603050405020304" pitchFamily="18" charset="0"/>
                <a:ea typeface="华康海报体W12" panose="040B0C09000000000000" pitchFamily="81" charset="-122"/>
                <a:cs typeface="Times" panose="02020603050405020304" pitchFamily="18" charset="0"/>
              </a:rPr>
              <a:t> </a:t>
            </a:r>
            <a:r>
              <a:rPr lang="en-US" altLang="zh-CN" sz="6600" b="1" dirty="0" err="1" smtClean="0">
                <a:solidFill>
                  <a:srgbClr val="FF0000"/>
                </a:solidFill>
                <a:latin typeface="Times" panose="02020603050405020304" pitchFamily="18" charset="0"/>
                <a:ea typeface="华康海报体W12" panose="040B0C09000000000000" pitchFamily="81" charset="-122"/>
                <a:cs typeface="Times" panose="02020603050405020304" pitchFamily="18" charset="0"/>
              </a:rPr>
              <a:t>gặp</a:t>
            </a:r>
            <a:r>
              <a:rPr lang="en-US" altLang="zh-CN" sz="6600" b="1" dirty="0" smtClean="0">
                <a:solidFill>
                  <a:srgbClr val="FF0000"/>
                </a:solidFill>
                <a:latin typeface="Times" panose="02020603050405020304" pitchFamily="18" charset="0"/>
                <a:ea typeface="华康海报体W12" panose="040B0C09000000000000" pitchFamily="81" charset="-122"/>
                <a:cs typeface="Times" panose="02020603050405020304" pitchFamily="18" charset="0"/>
              </a:rPr>
              <a:t> </a:t>
            </a:r>
            <a:r>
              <a:rPr lang="en-US" altLang="zh-CN" sz="6600" b="1" dirty="0" err="1" smtClean="0">
                <a:solidFill>
                  <a:srgbClr val="FF0000"/>
                </a:solidFill>
                <a:latin typeface="Times" panose="02020603050405020304" pitchFamily="18" charset="0"/>
                <a:ea typeface="华康海报体W12" panose="040B0C09000000000000" pitchFamily="81" charset="-122"/>
                <a:cs typeface="Times" panose="02020603050405020304" pitchFamily="18" charset="0"/>
              </a:rPr>
              <a:t>lại</a:t>
            </a:r>
            <a:r>
              <a:rPr lang="en-US" altLang="zh-CN" sz="6600" b="1" dirty="0" smtClean="0">
                <a:solidFill>
                  <a:srgbClr val="FF0000"/>
                </a:solidFill>
                <a:latin typeface="Times" panose="02020603050405020304" pitchFamily="18" charset="0"/>
                <a:ea typeface="华康海报体W12" panose="040B0C09000000000000" pitchFamily="81" charset="-122"/>
                <a:cs typeface="Times" panose="02020603050405020304" pitchFamily="18" charset="0"/>
              </a:rPr>
              <a:t>!</a:t>
            </a:r>
            <a:endParaRPr lang="zh-CN" altLang="en-US" sz="6600" b="1" dirty="0">
              <a:solidFill>
                <a:srgbClr val="FF0000"/>
              </a:solidFill>
              <a:latin typeface="Times" panose="02020603050405020304" pitchFamily="18" charset="0"/>
              <a:ea typeface="华康海报体W12" panose="040B0C09000000000000" pitchFamily="81" charset="-122"/>
              <a:cs typeface="Times" panose="02020603050405020304" pitchFamily="18" charset="0"/>
            </a:endParaRPr>
          </a:p>
        </p:txBody>
      </p:sp>
    </p:spTree>
    <p:extLst>
      <p:ext uri="{BB962C8B-B14F-4D97-AF65-F5344CB8AC3E}">
        <p14:creationId xmlns:p14="http://schemas.microsoft.com/office/powerpoint/2010/main" val="2394449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45" presetClass="entr" presetSubtype="0" fill="hold" grpId="0" nodeType="afterEffect">
                                  <p:stCondLst>
                                    <p:cond delay="0"/>
                                  </p:stCondLst>
                                  <p:iterate type="lt">
                                    <p:tmPct val="10000"/>
                                  </p:iterate>
                                  <p:childTnLst>
                                    <p:set>
                                      <p:cBhvr>
                                        <p:cTn id="13" dur="1" fill="hold">
                                          <p:stCondLst>
                                            <p:cond delay="0"/>
                                          </p:stCondLst>
                                        </p:cTn>
                                        <p:tgtEl>
                                          <p:spTgt spid="13"/>
                                        </p:tgtEl>
                                        <p:attrNameLst>
                                          <p:attrName>style.visibility</p:attrName>
                                        </p:attrNameLst>
                                      </p:cBhvr>
                                      <p:to>
                                        <p:strVal val="visible"/>
                                      </p:to>
                                    </p:set>
                                    <p:animEffect transition="in" filter="fade">
                                      <p:cBhvr>
                                        <p:cTn id="14" dur="750"/>
                                        <p:tgtEl>
                                          <p:spTgt spid="13"/>
                                        </p:tgtEl>
                                      </p:cBhvr>
                                    </p:animEffect>
                                    <p:anim calcmode="lin" valueType="num">
                                      <p:cBhvr>
                                        <p:cTn id="15" dur="750" fill="hold"/>
                                        <p:tgtEl>
                                          <p:spTgt spid="13"/>
                                        </p:tgtEl>
                                        <p:attrNameLst>
                                          <p:attrName>ppt_w</p:attrName>
                                        </p:attrNameLst>
                                      </p:cBhvr>
                                      <p:tavLst>
                                        <p:tav tm="0" fmla="#ppt_w*sin(2.5*pi*$)">
                                          <p:val>
                                            <p:fltVal val="0"/>
                                          </p:val>
                                        </p:tav>
                                        <p:tav tm="100000">
                                          <p:val>
                                            <p:fltVal val="1"/>
                                          </p:val>
                                        </p:tav>
                                      </p:tavLst>
                                    </p:anim>
                                    <p:anim calcmode="lin" valueType="num">
                                      <p:cBhvr>
                                        <p:cTn id="16" dur="750" fill="hold"/>
                                        <p:tgtEl>
                                          <p:spTgt spid="13"/>
                                        </p:tgtEl>
                                        <p:attrNameLst>
                                          <p:attrName>ppt_h</p:attrName>
                                        </p:attrNameLst>
                                      </p:cBhvr>
                                      <p:tavLst>
                                        <p:tav tm="0">
                                          <p:val>
                                            <p:strVal val="#ppt_h"/>
                                          </p:val>
                                        </p:tav>
                                        <p:tav tm="100000">
                                          <p:val>
                                            <p:strVal val="#ppt_h"/>
                                          </p:val>
                                        </p:tav>
                                      </p:tavLst>
                                    </p:anim>
                                  </p:childTnLst>
                                </p:cTn>
                              </p:par>
                              <p:par>
                                <p:cTn id="17" presetID="6" presetClass="emph" presetSubtype="0" fill="hold" grpId="1" nodeType="withEffect">
                                  <p:stCondLst>
                                    <p:cond delay="0"/>
                                  </p:stCondLst>
                                  <p:iterate type="lt">
                                    <p:tmPct val="10000"/>
                                  </p:iterate>
                                  <p:childTnLst>
                                    <p:animScale>
                                      <p:cBhvr>
                                        <p:cTn id="18" dur="300" fill="hold"/>
                                        <p:tgtEl>
                                          <p:spTgt spid="13"/>
                                        </p:tgtEl>
                                      </p:cBhvr>
                                      <p:by x="500000" y="500000"/>
                                    </p:animScale>
                                  </p:childTnLst>
                                </p:cTn>
                              </p:par>
                              <p:par>
                                <p:cTn id="19" presetID="6" presetClass="emph" presetSubtype="0" fill="hold" grpId="2" nodeType="withEffect">
                                  <p:stCondLst>
                                    <p:cond delay="0"/>
                                  </p:stCondLst>
                                  <p:iterate type="lt">
                                    <p:tmPct val="10000"/>
                                  </p:iterate>
                                  <p:childTnLst>
                                    <p:animScale>
                                      <p:cBhvr>
                                        <p:cTn id="20" dur="750" fill="hold"/>
                                        <p:tgtEl>
                                          <p:spTgt spid="13"/>
                                        </p:tgtEl>
                                      </p:cBhvr>
                                      <p:by x="20000" y="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197980" y="2468727"/>
            <a:ext cx="1273003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4400" b="1" dirty="0" err="1" smtClean="0">
                <a:solidFill>
                  <a:srgbClr val="0000FF"/>
                </a:solidFill>
                <a:latin typeface="Times" panose="02020603050405020304" pitchFamily="18" charset="0"/>
                <a:ea typeface="Helvetica Neue"/>
                <a:cs typeface="Times" panose="02020603050405020304" pitchFamily="18" charset="0"/>
              </a:rPr>
              <a:t>Bài</a:t>
            </a:r>
            <a:r>
              <a:rPr lang="en-US" altLang="en-US" sz="4400" b="1" dirty="0" smtClean="0">
                <a:solidFill>
                  <a:srgbClr val="0000FF"/>
                </a:solidFill>
                <a:latin typeface="Times" panose="02020603050405020304" pitchFamily="18" charset="0"/>
                <a:ea typeface="Helvetica Neue"/>
                <a:cs typeface="Times" panose="02020603050405020304" pitchFamily="18" charset="0"/>
              </a:rPr>
              <a:t> 1:</a:t>
            </a:r>
            <a:r>
              <a:rPr lang="en-US" altLang="en-US" sz="4400" b="1" dirty="0" smtClean="0">
                <a:solidFill>
                  <a:srgbClr val="FF0000"/>
                </a:solidFill>
                <a:latin typeface="Times" panose="02020603050405020304" pitchFamily="18" charset="0"/>
                <a:ea typeface="Helvetica Neue"/>
                <a:cs typeface="Times" panose="02020603050405020304" pitchFamily="18" charset="0"/>
              </a:rPr>
              <a:t> </a:t>
            </a:r>
          </a:p>
          <a:p>
            <a:pPr algn="ctr" eaLnBrk="0" fontAlgn="base" hangingPunct="0">
              <a:spcBef>
                <a:spcPct val="0"/>
              </a:spcBef>
              <a:spcAft>
                <a:spcPct val="0"/>
              </a:spcAft>
            </a:pPr>
            <a:r>
              <a:rPr lang="en-US" altLang="en-US" sz="3600" b="1" dirty="0" smtClean="0">
                <a:solidFill>
                  <a:srgbClr val="FF0000"/>
                </a:solidFill>
                <a:latin typeface="Times" panose="02020603050405020304" pitchFamily="18" charset="0"/>
                <a:ea typeface="Helvetica Neue"/>
                <a:cs typeface="Times" panose="02020603050405020304" pitchFamily="18" charset="0"/>
              </a:rPr>
              <a:t>TỰ HÀO VỀ TRUYỀN THỐNG GIA ĐÌNH, DÒNG HỌ</a:t>
            </a:r>
            <a:endParaRPr lang="en-SG" altLang="en-US" sz="3600" b="1" dirty="0">
              <a:solidFill>
                <a:srgbClr val="0000FF"/>
              </a:solidFill>
              <a:latin typeface="Times" panose="02020603050405020304" pitchFamily="18" charset="0"/>
              <a:cs typeface="Times" panose="02020603050405020304" pitchFamily="18" charset="0"/>
            </a:endParaRPr>
          </a:p>
        </p:txBody>
      </p:sp>
      <p:pic>
        <p:nvPicPr>
          <p:cNvPr id="8" name="Shape 27"/>
          <p:cNvPicPr/>
          <p:nvPr/>
        </p:nvPicPr>
        <p:blipFill>
          <a:blip r:embed="rId2"/>
          <a:stretch/>
        </p:blipFill>
        <p:spPr>
          <a:xfrm>
            <a:off x="561089" y="155041"/>
            <a:ext cx="3366855" cy="2294621"/>
          </a:xfrm>
          <a:prstGeom prst="rect">
            <a:avLst/>
          </a:prstGeom>
        </p:spPr>
      </p:pic>
      <p:pic>
        <p:nvPicPr>
          <p:cNvPr id="9" name="Shape 37"/>
          <p:cNvPicPr/>
          <p:nvPr/>
        </p:nvPicPr>
        <p:blipFill>
          <a:blip r:embed="rId3"/>
          <a:stretch/>
        </p:blipFill>
        <p:spPr>
          <a:xfrm>
            <a:off x="4244847" y="177300"/>
            <a:ext cx="3267987" cy="2023989"/>
          </a:xfrm>
          <a:prstGeom prst="rect">
            <a:avLst/>
          </a:prstGeom>
        </p:spPr>
      </p:pic>
      <p:pic>
        <p:nvPicPr>
          <p:cNvPr id="10" name="Shape 35"/>
          <p:cNvPicPr/>
          <p:nvPr/>
        </p:nvPicPr>
        <p:blipFill>
          <a:blip r:embed="rId4"/>
          <a:stretch/>
        </p:blipFill>
        <p:spPr>
          <a:xfrm>
            <a:off x="7512834" y="217566"/>
            <a:ext cx="3744271" cy="2545483"/>
          </a:xfrm>
          <a:prstGeom prst="rect">
            <a:avLst/>
          </a:prstGeom>
        </p:spPr>
      </p:pic>
      <p:pic>
        <p:nvPicPr>
          <p:cNvPr id="11" name="Picture 10"/>
          <p:cNvPicPr>
            <a:picLocks noChangeAspect="1"/>
          </p:cNvPicPr>
          <p:nvPr/>
        </p:nvPicPr>
        <p:blipFill>
          <a:blip r:embed="rId5"/>
          <a:stretch>
            <a:fillRect/>
          </a:stretch>
        </p:blipFill>
        <p:spPr>
          <a:xfrm>
            <a:off x="8814549" y="4381637"/>
            <a:ext cx="3040846" cy="2305410"/>
          </a:xfrm>
          <a:prstGeom prst="rect">
            <a:avLst/>
          </a:prstGeom>
        </p:spPr>
      </p:pic>
      <p:pic>
        <p:nvPicPr>
          <p:cNvPr id="12" name="Picture 11"/>
          <p:cNvPicPr>
            <a:picLocks noChangeAspect="1"/>
          </p:cNvPicPr>
          <p:nvPr/>
        </p:nvPicPr>
        <p:blipFill>
          <a:blip r:embed="rId6"/>
          <a:stretch>
            <a:fillRect/>
          </a:stretch>
        </p:blipFill>
        <p:spPr>
          <a:xfrm>
            <a:off x="5758880" y="4394212"/>
            <a:ext cx="2955750" cy="2305410"/>
          </a:xfrm>
          <a:prstGeom prst="rect">
            <a:avLst/>
          </a:prstGeom>
        </p:spPr>
      </p:pic>
      <p:pic>
        <p:nvPicPr>
          <p:cNvPr id="13" name="Picture 12"/>
          <p:cNvPicPr>
            <a:picLocks noChangeAspect="1"/>
          </p:cNvPicPr>
          <p:nvPr/>
        </p:nvPicPr>
        <p:blipFill>
          <a:blip r:embed="rId7"/>
          <a:stretch>
            <a:fillRect/>
          </a:stretch>
        </p:blipFill>
        <p:spPr>
          <a:xfrm>
            <a:off x="2907878" y="4406787"/>
            <a:ext cx="2673938" cy="2280260"/>
          </a:xfrm>
          <a:prstGeom prst="rect">
            <a:avLst/>
          </a:prstGeom>
        </p:spPr>
      </p:pic>
      <p:pic>
        <p:nvPicPr>
          <p:cNvPr id="14" name="Picture 14" descr="Mãn nhãn trước 30+ hình ảnh cánh đồng lúa thơ mộng nhấ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659" y="4406787"/>
            <a:ext cx="2735141" cy="2280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8928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42"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par>
                                <p:cTn id="13" presetID="16" presetClass="entr" presetSubtype="2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par>
                                <p:cTn id="16" presetID="16" presetClass="entr" presetSubtype="21"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p9"/>
          <p:cNvPicPr preferRelativeResize="0"/>
          <p:nvPr/>
        </p:nvPicPr>
        <p:blipFill rotWithShape="1">
          <a:blip r:embed="rId4">
            <a:alphaModFix/>
          </a:blip>
          <a:srcRect l="15285" t="10430" r="46645" b="11190"/>
          <a:stretch/>
        </p:blipFill>
        <p:spPr>
          <a:xfrm>
            <a:off x="-409647" y="1776262"/>
            <a:ext cx="5918745" cy="3808071"/>
          </a:xfrm>
          <a:prstGeom prst="rect">
            <a:avLst/>
          </a:prstGeom>
          <a:noFill/>
          <a:ln>
            <a:noFill/>
          </a:ln>
        </p:spPr>
      </p:pic>
      <p:pic>
        <p:nvPicPr>
          <p:cNvPr id="165" name="Google Shape;165;p9"/>
          <p:cNvPicPr preferRelativeResize="0"/>
          <p:nvPr/>
        </p:nvPicPr>
        <p:blipFill rotWithShape="1">
          <a:blip r:embed="rId5">
            <a:alphaModFix/>
          </a:blip>
          <a:srcRect l="18975" t="9789" r="12467"/>
          <a:stretch/>
        </p:blipFill>
        <p:spPr>
          <a:xfrm>
            <a:off x="3462256" y="4199063"/>
            <a:ext cx="2046842" cy="1899370"/>
          </a:xfrm>
          <a:prstGeom prst="rect">
            <a:avLst/>
          </a:prstGeom>
          <a:noFill/>
          <a:ln>
            <a:noFill/>
          </a:ln>
        </p:spPr>
      </p:pic>
      <p:pic>
        <p:nvPicPr>
          <p:cNvPr id="2" name="Picture 1"/>
          <p:cNvPicPr>
            <a:picLocks noChangeAspect="1"/>
          </p:cNvPicPr>
          <p:nvPr/>
        </p:nvPicPr>
        <p:blipFill>
          <a:blip r:embed="rId6"/>
          <a:stretch>
            <a:fillRect/>
          </a:stretch>
        </p:blipFill>
        <p:spPr>
          <a:xfrm>
            <a:off x="3957236" y="-68121"/>
            <a:ext cx="7907224" cy="4066384"/>
          </a:xfrm>
          <a:prstGeom prst="rect">
            <a:avLst/>
          </a:prstGeom>
        </p:spPr>
      </p:pic>
      <p:sp>
        <p:nvSpPr>
          <p:cNvPr id="5" name="PA_菱形 1"/>
          <p:cNvSpPr/>
          <p:nvPr>
            <p:custDataLst>
              <p:tags r:id="rId1"/>
            </p:custDataLst>
          </p:nvPr>
        </p:nvSpPr>
        <p:spPr>
          <a:xfrm>
            <a:off x="714411" y="1977062"/>
            <a:ext cx="3406471" cy="3406471"/>
          </a:xfrm>
          <a:prstGeom prst="diamond">
            <a:avLst/>
          </a:prstGeom>
          <a:solidFill>
            <a:srgbClr val="F3D3BC"/>
          </a:solidFill>
          <a:ln w="381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endParaRPr lang="zh-CN" altLang="en-US" kern="0">
              <a:solidFill>
                <a:prstClr val="white"/>
              </a:solidFill>
              <a:latin typeface="Lato Light"/>
            </a:endParaRPr>
          </a:p>
        </p:txBody>
      </p:sp>
      <p:sp>
        <p:nvSpPr>
          <p:cNvPr id="6" name="文本框 6"/>
          <p:cNvSpPr txBox="1"/>
          <p:nvPr/>
        </p:nvSpPr>
        <p:spPr>
          <a:xfrm>
            <a:off x="4120880" y="1711404"/>
            <a:ext cx="7743580" cy="1107996"/>
          </a:xfrm>
          <a:prstGeom prst="rect">
            <a:avLst/>
          </a:prstGeom>
          <a:noFill/>
        </p:spPr>
        <p:txBody>
          <a:bodyPr wrap="square" rtlCol="0">
            <a:spAutoFit/>
          </a:bodyPr>
          <a:lstStyle/>
          <a:p>
            <a:pPr algn="ctr"/>
            <a:r>
              <a:rPr lang="en-US" altLang="zh-CN" sz="6600" dirty="0" smtClean="0">
                <a:solidFill>
                  <a:prstClr val="black"/>
                </a:solidFill>
                <a:effectLst>
                  <a:glow rad="101600">
                    <a:srgbClr val="E6B91E">
                      <a:satMod val="175000"/>
                      <a:alpha val="40000"/>
                    </a:srgbClr>
                  </a:glow>
                </a:effectLst>
                <a:latin typeface="SVN-Vanilla Daisy Pro" panose="00000500000000000000" pitchFamily="2" charset="0"/>
                <a:ea typeface="微软雅黑" panose="020B0503020204020204" charset="-122"/>
                <a:cs typeface="Times New Roman" pitchFamily="18" charset="0"/>
              </a:rPr>
              <a:t>LUYỆN TẬP</a:t>
            </a:r>
            <a:endParaRPr lang="zh-CN" altLang="en-US" sz="6600" dirty="0">
              <a:solidFill>
                <a:prstClr val="black"/>
              </a:solidFill>
              <a:effectLst>
                <a:glow rad="101600">
                  <a:srgbClr val="E6B91E">
                    <a:satMod val="175000"/>
                    <a:alpha val="40000"/>
                  </a:srgbClr>
                </a:glow>
              </a:effectLst>
              <a:latin typeface="SVN-Vanilla Daisy Pro" panose="00000500000000000000" pitchFamily="2" charset="0"/>
              <a:ea typeface="微软雅黑" panose="020B0503020204020204" charset="-122"/>
              <a:cs typeface="Times New Roman" pitchFamily="18" charset="0"/>
            </a:endParaRPr>
          </a:p>
        </p:txBody>
      </p:sp>
      <p:sp>
        <p:nvSpPr>
          <p:cNvPr id="7" name="文本框 10"/>
          <p:cNvSpPr txBox="1"/>
          <p:nvPr/>
        </p:nvSpPr>
        <p:spPr>
          <a:xfrm>
            <a:off x="1746411" y="2819400"/>
            <a:ext cx="1342469" cy="1446550"/>
          </a:xfrm>
          <a:prstGeom prst="rect">
            <a:avLst/>
          </a:prstGeom>
          <a:noFill/>
        </p:spPr>
        <p:txBody>
          <a:bodyPr wrap="square" rtlCol="0">
            <a:spAutoFit/>
          </a:bodyPr>
          <a:lstStyle/>
          <a:p>
            <a:pPr algn="ctr"/>
            <a:r>
              <a:rPr lang="en-US" altLang="zh-CN" sz="8800" dirty="0" smtClean="0">
                <a:solidFill>
                  <a:prstClr val="white"/>
                </a:solidFill>
                <a:latin typeface="Times New Roman" pitchFamily="18" charset="0"/>
                <a:cs typeface="Times New Roman" pitchFamily="18" charset="0"/>
              </a:rPr>
              <a:t>III.</a:t>
            </a:r>
            <a:endParaRPr lang="zh-CN" altLang="en-US" sz="8800" dirty="0">
              <a:solidFill>
                <a:prstClr val="white"/>
              </a:solidFill>
              <a:latin typeface="Times New Roman" pitchFamily="18" charset="0"/>
              <a:cs typeface="Times New Roman" pitchFamily="18" charset="0"/>
            </a:endParaRPr>
          </a:p>
        </p:txBody>
      </p:sp>
      <p:pic>
        <p:nvPicPr>
          <p:cNvPr id="8" name="图片 2"/>
          <p:cNvPicPr>
            <a:picLocks noChangeAspect="1"/>
          </p:cNvPicPr>
          <p:nvPr/>
        </p:nvPicPr>
        <p:blipFill>
          <a:blip r:embed="rId7">
            <a:extLst>
              <a:ext uri="{28A0092B-C50C-407E-A947-70E740481C1C}">
                <a14:useLocalDpi xmlns:a14="http://schemas.microsoft.com/office/drawing/2010/main" val="0"/>
              </a:ext>
            </a:extLst>
          </a:blip>
          <a:srcRect l="50168" t="20952" r="548" b="27864"/>
          <a:stretch>
            <a:fillRect/>
          </a:stretch>
        </p:blipFill>
        <p:spPr bwMode="auto">
          <a:xfrm>
            <a:off x="5990531" y="3131615"/>
            <a:ext cx="5886450" cy="3796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8"/>
          <a:stretch>
            <a:fillRect/>
          </a:stretch>
        </p:blipFill>
        <p:spPr>
          <a:xfrm>
            <a:off x="10936762" y="0"/>
            <a:ext cx="1255238" cy="937524"/>
          </a:xfrm>
          <a:prstGeom prst="rect">
            <a:avLst/>
          </a:prstGeom>
        </p:spPr>
      </p:pic>
    </p:spTree>
    <p:extLst>
      <p:ext uri="{BB962C8B-B14F-4D97-AF65-F5344CB8AC3E}">
        <p14:creationId xmlns:p14="http://schemas.microsoft.com/office/powerpoint/2010/main" val="2394298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fade">
                                      <p:cBhvr>
                                        <p:cTn id="7" dur="500"/>
                                        <p:tgtEl>
                                          <p:spTgt spid="16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65"/>
                                        </p:tgtEl>
                                        <p:attrNameLst>
                                          <p:attrName>style.visibility</p:attrName>
                                        </p:attrNameLst>
                                      </p:cBhvr>
                                      <p:to>
                                        <p:strVal val="visible"/>
                                      </p:to>
                                    </p:set>
                                    <p:anim calcmode="lin" valueType="num">
                                      <p:cBhvr additive="base">
                                        <p:cTn id="12" dur="1000"/>
                                        <p:tgtEl>
                                          <p:spTgt spid="165"/>
                                        </p:tgtEl>
                                        <p:attrNameLst>
                                          <p:attrName>ppt_x</p:attrName>
                                        </p:attrNameLst>
                                      </p:cBhvr>
                                      <p:tavLst>
                                        <p:tav tm="0">
                                          <p:val>
                                            <p:strVal val="#ppt_x+1"/>
                                          </p:val>
                                        </p:tav>
                                        <p:tav tm="100000">
                                          <p:val>
                                            <p:strVal val="#ppt_x"/>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6" presetClass="emph" presetSubtype="0" fill="hold" grpId="1"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par>
                          <p:cTn id="28" fill="hold">
                            <p:stCondLst>
                              <p:cond delay="500"/>
                            </p:stCondLst>
                            <p:childTnLst>
                              <p:par>
                                <p:cTn id="29" presetID="31"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Shape 35"/>
          <p:cNvPicPr/>
          <p:nvPr/>
        </p:nvPicPr>
        <p:blipFill>
          <a:blip r:embed="rId2"/>
          <a:stretch/>
        </p:blipFill>
        <p:spPr>
          <a:xfrm>
            <a:off x="6908220" y="324415"/>
            <a:ext cx="5225469" cy="6561799"/>
          </a:xfrm>
          <a:prstGeom prst="rect">
            <a:avLst/>
          </a:prstGeom>
        </p:spPr>
      </p:pic>
      <p:grpSp>
        <p:nvGrpSpPr>
          <p:cNvPr id="7" name="Group 6"/>
          <p:cNvGrpSpPr/>
          <p:nvPr/>
        </p:nvGrpSpPr>
        <p:grpSpPr>
          <a:xfrm>
            <a:off x="-521408" y="952468"/>
            <a:ext cx="7931179" cy="6222773"/>
            <a:chOff x="-166977" y="0"/>
            <a:chExt cx="8523798" cy="5698029"/>
          </a:xfrm>
        </p:grpSpPr>
        <p:pic>
          <p:nvPicPr>
            <p:cNvPr id="5" name="Google Shape;164;p9"/>
            <p:cNvPicPr preferRelativeResize="0"/>
            <p:nvPr/>
          </p:nvPicPr>
          <p:blipFill rotWithShape="1">
            <a:blip r:embed="rId3">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4">
              <a:alphaModFix/>
            </a:blip>
            <a:srcRect l="18975" t="9789" r="12467"/>
            <a:stretch/>
          </p:blipFill>
          <p:spPr>
            <a:xfrm>
              <a:off x="3295278" y="4015409"/>
              <a:ext cx="2947731" cy="1677955"/>
            </a:xfrm>
            <a:prstGeom prst="rect">
              <a:avLst/>
            </a:prstGeom>
            <a:noFill/>
            <a:ln>
              <a:noFill/>
            </a:ln>
          </p:spPr>
        </p:pic>
      </p:grpSp>
      <p:pic>
        <p:nvPicPr>
          <p:cNvPr id="9" name="Picture 8"/>
          <p:cNvPicPr>
            <a:picLocks noChangeAspect="1"/>
          </p:cNvPicPr>
          <p:nvPr/>
        </p:nvPicPr>
        <p:blipFill>
          <a:blip r:embed="rId5"/>
          <a:stretch>
            <a:fillRect/>
          </a:stretch>
        </p:blipFill>
        <p:spPr>
          <a:xfrm>
            <a:off x="6035190" y="4269121"/>
            <a:ext cx="3112460" cy="2584858"/>
          </a:xfrm>
          <a:prstGeom prst="rect">
            <a:avLst/>
          </a:prstGeom>
        </p:spPr>
      </p:pic>
      <p:pic>
        <p:nvPicPr>
          <p:cNvPr id="11" name="图片 8" descr="6fc417983c9675ce1b60e983870aeb8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31458" y="324415"/>
            <a:ext cx="1705908" cy="173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6"/>
          <p:cNvSpPr txBox="1">
            <a:spLocks noChangeArrowheads="1"/>
          </p:cNvSpPr>
          <p:nvPr/>
        </p:nvSpPr>
        <p:spPr bwMode="auto">
          <a:xfrm>
            <a:off x="830345" y="1946266"/>
            <a:ext cx="5811648" cy="448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lvl="0" algn="just">
              <a:buNone/>
            </a:pPr>
            <a:r>
              <a:rPr lang="vi-VN" dirty="0">
                <a:solidFill>
                  <a:srgbClr val="FF0000"/>
                </a:solidFill>
                <a:latin typeface="+mj-lt"/>
              </a:rPr>
              <a:t>Em hãy cùng các bạn trong lớp giới thiệu truyền thống gia đình, dòng họ bằng cách vẽ hoặc dán ảnh các thành viên trong gia đình của mình vào "cây truyền thống gia đình" theo mẫu. Sau đó, ghi chú thích về nghề nghiệp, đức tính, tư tưởng, lối sống,... được lưu truyền và gìn giữ từ nhiều đời nay.</a:t>
            </a:r>
            <a:endParaRPr lang="en-US" dirty="0">
              <a:solidFill>
                <a:srgbClr val="FF0000"/>
              </a:solidFill>
              <a:latin typeface="+mj-lt"/>
            </a:endParaRPr>
          </a:p>
          <a:p>
            <a:pPr algn="just">
              <a:buNone/>
            </a:pPr>
            <a:r>
              <a:rPr lang="vi-VN" dirty="0">
                <a:solidFill>
                  <a:srgbClr val="FF0000"/>
                </a:solidFill>
                <a:latin typeface="+mj-lt"/>
              </a:rPr>
              <a:t>Em có mong muốn tiếp nối các truyền thống đó không? Vì sao? Hãy chia sẻ cùng các bạn trong lớp.</a:t>
            </a:r>
            <a:endParaRPr lang="en-US" dirty="0">
              <a:solidFill>
                <a:srgbClr val="FF0000"/>
              </a:solidFill>
              <a:latin typeface="+mj-lt"/>
            </a:endParaRPr>
          </a:p>
        </p:txBody>
      </p:sp>
      <p:pic>
        <p:nvPicPr>
          <p:cNvPr id="14" name="Picture 13"/>
          <p:cNvPicPr>
            <a:picLocks noChangeAspect="1"/>
          </p:cNvPicPr>
          <p:nvPr/>
        </p:nvPicPr>
        <p:blipFill>
          <a:blip r:embed="rId7"/>
          <a:stretch>
            <a:fillRect/>
          </a:stretch>
        </p:blipFill>
        <p:spPr>
          <a:xfrm>
            <a:off x="10867836" y="0"/>
            <a:ext cx="1265853" cy="588397"/>
          </a:xfrm>
          <a:prstGeom prst="rect">
            <a:avLst/>
          </a:prstGeom>
        </p:spPr>
      </p:pic>
    </p:spTree>
    <p:extLst>
      <p:ext uri="{BB962C8B-B14F-4D97-AF65-F5344CB8AC3E}">
        <p14:creationId xmlns:p14="http://schemas.microsoft.com/office/powerpoint/2010/main" val="349935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8795692" y="2481648"/>
            <a:ext cx="3853006" cy="4359018"/>
          </a:xfrm>
          <a:prstGeom prst="rect">
            <a:avLst/>
          </a:prstGeom>
        </p:spPr>
      </p:pic>
      <p:sp>
        <p:nvSpPr>
          <p:cNvPr id="13" name="WordArt 5"/>
          <p:cNvSpPr>
            <a:spLocks noChangeArrowheads="1" noChangeShapeType="1" noTextEdit="1"/>
          </p:cNvSpPr>
          <p:nvPr/>
        </p:nvSpPr>
        <p:spPr bwMode="auto">
          <a:xfrm>
            <a:off x="1726726" y="145997"/>
            <a:ext cx="9144000" cy="2514600"/>
          </a:xfrm>
          <a:prstGeom prst="rect">
            <a:avLst/>
          </a:prstGeom>
        </p:spPr>
        <p:txBody>
          <a:bodyPr wrap="none" fromWordArt="1">
            <a:prstTxWarp prst="textPlain">
              <a:avLst>
                <a:gd name="adj" fmla="val 49875"/>
              </a:avLst>
            </a:prstTxWarp>
          </a:bodyPr>
          <a:lstStyle/>
          <a:p>
            <a:pPr algn="ctr" eaLnBrk="0" fontAlgn="base" hangingPunct="0">
              <a:spcBef>
                <a:spcPct val="0"/>
              </a:spcBef>
              <a:spcAft>
                <a:spcPct val="0"/>
              </a:spcAft>
            </a:pPr>
            <a:r>
              <a:rPr lang="vi-VN" sz="3600" b="1" i="1" kern="10" dirty="0">
                <a:ln w="9525">
                  <a:solidFill>
                    <a:srgbClr val="000000"/>
                  </a:solidFill>
                  <a:round/>
                  <a:headEnd/>
                  <a:tailEnd/>
                </a:ln>
                <a:solidFill>
                  <a:srgbClr val="00B050"/>
                </a:solidFill>
                <a:effectLst>
                  <a:outerShdw dist="107763" dir="13500000" algn="ctr" rotWithShape="0">
                    <a:srgbClr val="808080">
                      <a:alpha val="50000"/>
                    </a:srgbClr>
                  </a:outerShdw>
                </a:effectLst>
                <a:latin typeface="Verdana" panose="020B0604030504040204" pitchFamily="34" charset="0"/>
                <a:ea typeface="Verdana" panose="020B0604030504040204" pitchFamily="34" charset="0"/>
              </a:rPr>
              <a:t>Trò chơi "Đối mặt"</a:t>
            </a:r>
            <a:endParaRPr lang="en-US" sz="3600" b="1" i="1" kern="10" dirty="0">
              <a:ln w="9525">
                <a:solidFill>
                  <a:srgbClr val="000000"/>
                </a:solidFill>
                <a:round/>
                <a:headEnd/>
                <a:tailEnd/>
              </a:ln>
              <a:solidFill>
                <a:srgbClr val="00B050"/>
              </a:solidFill>
              <a:effectLst>
                <a:outerShdw dist="107763" dir="13500000" algn="ctr" rotWithShape="0">
                  <a:srgbClr val="808080">
                    <a:alpha val="50000"/>
                  </a:srgbClr>
                </a:outerShdw>
              </a:effectLst>
              <a:latin typeface="Verdana" panose="020B0604030504040204" pitchFamily="34" charset="0"/>
              <a:ea typeface="Verdana" panose="020B0604030504040204" pitchFamily="34" charset="0"/>
            </a:endParaRPr>
          </a:p>
        </p:txBody>
      </p:sp>
      <p:sp>
        <p:nvSpPr>
          <p:cNvPr id="14" name="Text Box 33"/>
          <p:cNvSpPr txBox="1">
            <a:spLocks noChangeArrowheads="1"/>
          </p:cNvSpPr>
          <p:nvPr/>
        </p:nvSpPr>
        <p:spPr bwMode="auto">
          <a:xfrm>
            <a:off x="1855007" y="2794349"/>
            <a:ext cx="8336422" cy="1569660"/>
          </a:xfrm>
          <a:prstGeom prst="rect">
            <a:avLst/>
          </a:prstGeom>
          <a:solidFill>
            <a:srgbClr val="FFFF00"/>
          </a:solidFill>
          <a:ln w="9525">
            <a:solidFill>
              <a:srgbClr val="FF3300"/>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4800" b="1" i="0" u="none" strike="noStrike" kern="0" cap="none" spc="0" normalizeH="0" baseline="0" noProof="0" dirty="0" err="1">
                <a:ln>
                  <a:noFill/>
                </a:ln>
                <a:solidFill>
                  <a:srgbClr val="FF00FF"/>
                </a:solidFill>
                <a:effectLst/>
                <a:uLnTx/>
                <a:uFillTx/>
                <a:latin typeface="Times" panose="02020603050405020304" pitchFamily="18" charset="0"/>
                <a:cs typeface="Times" panose="02020603050405020304" pitchFamily="18" charset="0"/>
              </a:rPr>
              <a:t>Tìm</a:t>
            </a:r>
            <a:r>
              <a:rPr kumimoji="0" lang="en-US" altLang="en-US" sz="4800" b="1" i="0" u="none" strike="noStrike" kern="0" cap="none" spc="0" normalizeH="0" baseline="0" noProof="0" dirty="0">
                <a:ln>
                  <a:noFill/>
                </a:ln>
                <a:solidFill>
                  <a:srgbClr val="FF00FF"/>
                </a:solidFill>
                <a:effectLst/>
                <a:uLnTx/>
                <a:uFillTx/>
                <a:latin typeface="Times" panose="02020603050405020304" pitchFamily="18" charset="0"/>
                <a:cs typeface="Times" panose="02020603050405020304" pitchFamily="18" charset="0"/>
              </a:rPr>
              <a:t> ca </a:t>
            </a:r>
            <a:r>
              <a:rPr kumimoji="0" lang="en-US" altLang="en-US" sz="4800" b="1" i="0" u="none" strike="noStrike" kern="0" cap="none" spc="0" normalizeH="0" baseline="0" noProof="0" dirty="0" err="1">
                <a:ln>
                  <a:noFill/>
                </a:ln>
                <a:solidFill>
                  <a:srgbClr val="FF00FF"/>
                </a:solidFill>
                <a:effectLst/>
                <a:uLnTx/>
                <a:uFillTx/>
                <a:latin typeface="Times" panose="02020603050405020304" pitchFamily="18" charset="0"/>
                <a:cs typeface="Times" panose="02020603050405020304" pitchFamily="18" charset="0"/>
              </a:rPr>
              <a:t>dao</a:t>
            </a:r>
            <a:r>
              <a:rPr kumimoji="0" lang="en-US" altLang="en-US" sz="4800" b="1" i="0" u="none" strike="noStrike" kern="0" cap="none" spc="0" normalizeH="0" baseline="0" noProof="0" dirty="0">
                <a:ln>
                  <a:noFill/>
                </a:ln>
                <a:solidFill>
                  <a:srgbClr val="FF00FF"/>
                </a:solidFill>
                <a:effectLst/>
                <a:uLnTx/>
                <a:uFillTx/>
                <a:latin typeface="Times" panose="02020603050405020304" pitchFamily="18" charset="0"/>
                <a:cs typeface="Times" panose="02020603050405020304" pitchFamily="18" charset="0"/>
              </a:rPr>
              <a:t>, </a:t>
            </a:r>
            <a:r>
              <a:rPr kumimoji="0" lang="en-US" altLang="en-US" sz="4800" b="1" i="0" u="none" strike="noStrike" kern="0" cap="none" spc="0" normalizeH="0" baseline="0" noProof="0" dirty="0" err="1">
                <a:ln>
                  <a:noFill/>
                </a:ln>
                <a:solidFill>
                  <a:srgbClr val="FF00FF"/>
                </a:solidFill>
                <a:effectLst/>
                <a:uLnTx/>
                <a:uFillTx/>
                <a:latin typeface="Times" panose="02020603050405020304" pitchFamily="18" charset="0"/>
                <a:cs typeface="Times" panose="02020603050405020304" pitchFamily="18" charset="0"/>
              </a:rPr>
              <a:t>tục</a:t>
            </a:r>
            <a:r>
              <a:rPr kumimoji="0" lang="en-US" altLang="en-US" sz="4800" b="1" i="0" u="none" strike="noStrike" kern="0" cap="none" spc="0" normalizeH="0" baseline="0" noProof="0" dirty="0">
                <a:ln>
                  <a:noFill/>
                </a:ln>
                <a:solidFill>
                  <a:srgbClr val="FF00FF"/>
                </a:solidFill>
                <a:effectLst/>
                <a:uLnTx/>
                <a:uFillTx/>
                <a:latin typeface="Times" panose="02020603050405020304" pitchFamily="18" charset="0"/>
                <a:cs typeface="Times" panose="02020603050405020304" pitchFamily="18" charset="0"/>
              </a:rPr>
              <a:t> </a:t>
            </a:r>
            <a:r>
              <a:rPr kumimoji="0" lang="en-US" altLang="en-US" sz="4800" b="1" i="0" u="none" strike="noStrike" kern="0" cap="none" spc="0" normalizeH="0" baseline="0" noProof="0" dirty="0" err="1">
                <a:ln>
                  <a:noFill/>
                </a:ln>
                <a:solidFill>
                  <a:srgbClr val="FF00FF"/>
                </a:solidFill>
                <a:effectLst/>
                <a:uLnTx/>
                <a:uFillTx/>
                <a:latin typeface="Times" panose="02020603050405020304" pitchFamily="18" charset="0"/>
                <a:cs typeface="Times" panose="02020603050405020304" pitchFamily="18" charset="0"/>
              </a:rPr>
              <a:t>ngữ</a:t>
            </a:r>
            <a:r>
              <a:rPr kumimoji="0" lang="vi-VN" altLang="en-US" sz="4800" b="1" i="0" u="none" strike="noStrike" kern="0" cap="none" spc="0" normalizeH="0" baseline="0" noProof="0" dirty="0">
                <a:ln>
                  <a:noFill/>
                </a:ln>
                <a:solidFill>
                  <a:srgbClr val="FF00FF"/>
                </a:solidFill>
                <a:effectLst/>
                <a:uLnTx/>
                <a:uFillTx/>
                <a:latin typeface="Times" panose="02020603050405020304" pitchFamily="18" charset="0"/>
                <a:cs typeface="Times" panose="02020603050405020304" pitchFamily="18" charset="0"/>
              </a:rPr>
              <a:t>, châm ngôn</a:t>
            </a:r>
            <a:r>
              <a:rPr kumimoji="0" lang="en-US" altLang="en-US" sz="4800" b="1" i="0" u="none" strike="noStrike" kern="0" cap="none" spc="0" normalizeH="0" baseline="0" noProof="0" dirty="0">
                <a:ln>
                  <a:noFill/>
                </a:ln>
                <a:solidFill>
                  <a:srgbClr val="FF00FF"/>
                </a:solidFill>
                <a:effectLst/>
                <a:uLnTx/>
                <a:uFillTx/>
                <a:latin typeface="Times" panose="02020603050405020304" pitchFamily="18" charset="0"/>
                <a:cs typeface="Times" panose="02020603050405020304" pitchFamily="18" charset="0"/>
              </a:rPr>
              <a:t> </a:t>
            </a:r>
            <a:r>
              <a:rPr kumimoji="0" lang="en-US" altLang="en-US" sz="4800" b="1" i="0" u="none" strike="noStrike" kern="0" cap="none" spc="0" normalizeH="0" baseline="0" noProof="0" dirty="0" err="1">
                <a:ln>
                  <a:noFill/>
                </a:ln>
                <a:solidFill>
                  <a:srgbClr val="FF00FF"/>
                </a:solidFill>
                <a:effectLst/>
                <a:uLnTx/>
                <a:uFillTx/>
                <a:latin typeface="Times" panose="02020603050405020304" pitchFamily="18" charset="0"/>
                <a:cs typeface="Times" panose="02020603050405020304" pitchFamily="18" charset="0"/>
              </a:rPr>
              <a:t>về</a:t>
            </a:r>
            <a:r>
              <a:rPr kumimoji="0" lang="en-US" altLang="en-US" sz="4800" b="1" i="0" u="none" strike="noStrike" kern="0" cap="none" spc="0" normalizeH="0" baseline="0" noProof="0" dirty="0">
                <a:ln>
                  <a:noFill/>
                </a:ln>
                <a:solidFill>
                  <a:srgbClr val="FF00FF"/>
                </a:solidFill>
                <a:effectLst/>
                <a:uLnTx/>
                <a:uFillTx/>
                <a:latin typeface="Times" panose="02020603050405020304" pitchFamily="18" charset="0"/>
                <a:cs typeface="Times" panose="02020603050405020304" pitchFamily="18" charset="0"/>
              </a:rPr>
              <a:t> </a:t>
            </a:r>
            <a:r>
              <a:rPr kumimoji="0" lang="en-US" altLang="en-US" sz="4800" b="1" i="0" u="none" strike="noStrike" kern="0" cap="none" spc="0" normalizeH="0" baseline="0" noProof="0" dirty="0" err="1" smtClean="0">
                <a:ln>
                  <a:noFill/>
                </a:ln>
                <a:solidFill>
                  <a:srgbClr val="FF00FF"/>
                </a:solidFill>
                <a:effectLst/>
                <a:uLnTx/>
                <a:uFillTx/>
                <a:latin typeface="Times" panose="02020603050405020304" pitchFamily="18" charset="0"/>
                <a:cs typeface="Times" panose="02020603050405020304" pitchFamily="18" charset="0"/>
              </a:rPr>
              <a:t>truyền</a:t>
            </a:r>
            <a:r>
              <a:rPr kumimoji="0" lang="en-US" altLang="en-US" sz="4800" b="1" i="0" u="none" strike="noStrike" kern="0" cap="none" spc="0" normalizeH="0" baseline="0" noProof="0" dirty="0" smtClean="0">
                <a:ln>
                  <a:noFill/>
                </a:ln>
                <a:solidFill>
                  <a:srgbClr val="FF00FF"/>
                </a:solidFill>
                <a:effectLst/>
                <a:uLnTx/>
                <a:uFillTx/>
                <a:latin typeface="Times" panose="02020603050405020304" pitchFamily="18" charset="0"/>
                <a:cs typeface="Times" panose="02020603050405020304" pitchFamily="18" charset="0"/>
              </a:rPr>
              <a:t> </a:t>
            </a:r>
            <a:r>
              <a:rPr kumimoji="0" lang="en-US" altLang="en-US" sz="4800" b="1" i="0" u="none" strike="noStrike" kern="0" cap="none" spc="0" normalizeH="0" baseline="0" noProof="0" dirty="0" err="1" smtClean="0">
                <a:ln>
                  <a:noFill/>
                </a:ln>
                <a:solidFill>
                  <a:srgbClr val="FF00FF"/>
                </a:solidFill>
                <a:effectLst/>
                <a:uLnTx/>
                <a:uFillTx/>
                <a:latin typeface="Times" panose="02020603050405020304" pitchFamily="18" charset="0"/>
                <a:cs typeface="Times" panose="02020603050405020304" pitchFamily="18" charset="0"/>
              </a:rPr>
              <a:t>thống</a:t>
            </a:r>
            <a:r>
              <a:rPr kumimoji="0" lang="en-US" altLang="en-US" sz="4800" b="1" i="0" u="none" strike="noStrike" kern="0" cap="none" spc="0" normalizeH="0" baseline="0" noProof="0" dirty="0" smtClean="0">
                <a:ln>
                  <a:noFill/>
                </a:ln>
                <a:solidFill>
                  <a:srgbClr val="FF00FF"/>
                </a:solidFill>
                <a:effectLst/>
                <a:uLnTx/>
                <a:uFillTx/>
                <a:latin typeface="Times" panose="02020603050405020304" pitchFamily="18" charset="0"/>
                <a:cs typeface="Times" panose="02020603050405020304" pitchFamily="18" charset="0"/>
              </a:rPr>
              <a:t> </a:t>
            </a:r>
            <a:r>
              <a:rPr kumimoji="0" lang="en-US" altLang="en-US" sz="4800" b="1" i="0" u="none" strike="noStrike" kern="0" cap="none" spc="0" normalizeH="0" baseline="0" noProof="0" dirty="0" err="1" smtClean="0">
                <a:ln>
                  <a:noFill/>
                </a:ln>
                <a:solidFill>
                  <a:srgbClr val="FF00FF"/>
                </a:solidFill>
                <a:effectLst/>
                <a:uLnTx/>
                <a:uFillTx/>
                <a:latin typeface="Times" panose="02020603050405020304" pitchFamily="18" charset="0"/>
                <a:cs typeface="Times" panose="02020603050405020304" pitchFamily="18" charset="0"/>
              </a:rPr>
              <a:t>tốt</a:t>
            </a:r>
            <a:r>
              <a:rPr kumimoji="0" lang="en-US" altLang="en-US" sz="4800" b="1" i="0" u="none" strike="noStrike" kern="0" cap="none" spc="0" normalizeH="0" baseline="0" noProof="0" dirty="0" smtClean="0">
                <a:ln>
                  <a:noFill/>
                </a:ln>
                <a:solidFill>
                  <a:srgbClr val="FF00FF"/>
                </a:solidFill>
                <a:effectLst/>
                <a:uLnTx/>
                <a:uFillTx/>
                <a:latin typeface="Times" panose="02020603050405020304" pitchFamily="18" charset="0"/>
                <a:cs typeface="Times" panose="02020603050405020304" pitchFamily="18" charset="0"/>
              </a:rPr>
              <a:t> </a:t>
            </a:r>
            <a:r>
              <a:rPr kumimoji="0" lang="en-US" altLang="en-US" sz="4800" b="1" i="0" u="none" strike="noStrike" kern="0" cap="none" spc="0" normalizeH="0" baseline="0" noProof="0" dirty="0" err="1" smtClean="0">
                <a:ln>
                  <a:noFill/>
                </a:ln>
                <a:solidFill>
                  <a:srgbClr val="FF00FF"/>
                </a:solidFill>
                <a:effectLst/>
                <a:uLnTx/>
                <a:uFillTx/>
                <a:latin typeface="Times" panose="02020603050405020304" pitchFamily="18" charset="0"/>
                <a:cs typeface="Times" panose="02020603050405020304" pitchFamily="18" charset="0"/>
              </a:rPr>
              <a:t>đẹp</a:t>
            </a:r>
            <a:endParaRPr kumimoji="0" lang="en-US" altLang="en-US" sz="4800" b="1" i="0" u="none" strike="noStrike" kern="0" cap="none" spc="0" normalizeH="0" baseline="0" noProof="0" dirty="0">
              <a:ln>
                <a:noFill/>
              </a:ln>
              <a:solidFill>
                <a:srgbClr val="FF00FF"/>
              </a:solidFill>
              <a:effectLst/>
              <a:uLnTx/>
              <a:uFillTx/>
              <a:latin typeface="Times" panose="02020603050405020304" pitchFamily="18" charset="0"/>
              <a:cs typeface="Times" panose="02020603050405020304" pitchFamily="18" charset="0"/>
            </a:endParaRPr>
          </a:p>
        </p:txBody>
      </p:sp>
      <p:sp>
        <p:nvSpPr>
          <p:cNvPr id="15" name="Rectangle 14"/>
          <p:cNvSpPr/>
          <p:nvPr/>
        </p:nvSpPr>
        <p:spPr>
          <a:xfrm>
            <a:off x="83867" y="4517174"/>
            <a:ext cx="6569761" cy="2000548"/>
          </a:xfrm>
          <a:prstGeom prst="rect">
            <a:avLst/>
          </a:prstGeom>
          <a:solidFill>
            <a:schemeClr val="accent2">
              <a:lumMod val="20000"/>
              <a:lumOff val="80000"/>
            </a:schemeClr>
          </a:solidFill>
          <a:ln w="57150">
            <a:solidFill>
              <a:schemeClr val="tx1"/>
            </a:solidFill>
          </a:ln>
        </p:spPr>
        <p:txBody>
          <a:bodyPr wrap="square">
            <a:spAutoFit/>
          </a:bodyPr>
          <a:lstStyle/>
          <a:p>
            <a:r>
              <a:rPr lang="en-US" sz="2400" b="1" dirty="0">
                <a:solidFill>
                  <a:prstClr val="black"/>
                </a:solidFill>
                <a:latin typeface="Times New Roman" panose="02020603050405020304" pitchFamily="18" charset="0"/>
                <a:cs typeface="Times New Roman" panose="02020603050405020304" pitchFamily="18" charset="0"/>
              </a:rPr>
              <a:t>LUẬT CHƠI</a:t>
            </a:r>
            <a:r>
              <a:rPr lang="en-US" sz="2400" dirty="0">
                <a:solidFill>
                  <a:prstClr val="black"/>
                </a:solidFill>
                <a:latin typeface="Times New Roman" panose="02020603050405020304" pitchFamily="18" charset="0"/>
                <a:cs typeface="Times New Roman" panose="02020603050405020304" pitchFamily="18" charset="0"/>
              </a:rPr>
              <a:t>: </a:t>
            </a:r>
            <a:endParaRPr lang="en-US" sz="2400" dirty="0" smtClean="0">
              <a:solidFill>
                <a:prstClr val="black"/>
              </a:solidFill>
              <a:latin typeface="Times New Roman" panose="02020603050405020304" pitchFamily="18" charset="0"/>
              <a:cs typeface="Times New Roman" panose="02020603050405020304" pitchFamily="18" charset="0"/>
            </a:endParaRPr>
          </a:p>
          <a:p>
            <a:pPr algn="just"/>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Số</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người</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tham</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gia</a:t>
            </a:r>
            <a:r>
              <a:rPr lang="en-US" sz="2000" b="1" dirty="0" smtClean="0">
                <a:solidFill>
                  <a:srgbClr val="0000FF"/>
                </a:solidFill>
                <a:latin typeface="Times" panose="02020603050405020304" pitchFamily="18" charset="0"/>
                <a:cs typeface="Times" panose="02020603050405020304" pitchFamily="18" charset="0"/>
              </a:rPr>
              <a:t>: 5 </a:t>
            </a:r>
            <a:r>
              <a:rPr lang="en-US" sz="2000" b="1" dirty="0" err="1" smtClean="0">
                <a:solidFill>
                  <a:srgbClr val="0000FF"/>
                </a:solidFill>
                <a:latin typeface="Times" panose="02020603050405020304" pitchFamily="18" charset="0"/>
                <a:cs typeface="Times" panose="02020603050405020304" pitchFamily="18" charset="0"/>
              </a:rPr>
              <a:t>bạn</a:t>
            </a:r>
            <a:endParaRPr lang="en-US" sz="2000" b="1" dirty="0" smtClean="0">
              <a:solidFill>
                <a:srgbClr val="0000FF"/>
              </a:solidFill>
              <a:latin typeface="Times" panose="02020603050405020304" pitchFamily="18" charset="0"/>
              <a:cs typeface="Times" panose="02020603050405020304" pitchFamily="18" charset="0"/>
            </a:endParaRPr>
          </a:p>
          <a:p>
            <a:pPr algn="just"/>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Cách</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thức</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Các</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bạn</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đứng</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vòng</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tròn</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Lần</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lượt</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đọc</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câu</a:t>
            </a:r>
            <a:r>
              <a:rPr lang="en-US" sz="2000" b="1" dirty="0" smtClean="0">
                <a:solidFill>
                  <a:srgbClr val="0000FF"/>
                </a:solidFill>
                <a:latin typeface="Times" panose="02020603050405020304" pitchFamily="18" charset="0"/>
                <a:cs typeface="Times" panose="02020603050405020304" pitchFamily="18" charset="0"/>
              </a:rPr>
              <a:t> ca </a:t>
            </a:r>
            <a:r>
              <a:rPr lang="en-US" sz="2000" b="1" dirty="0" err="1" smtClean="0">
                <a:solidFill>
                  <a:srgbClr val="0000FF"/>
                </a:solidFill>
                <a:latin typeface="Times" panose="02020603050405020304" pitchFamily="18" charset="0"/>
                <a:cs typeface="Times" panose="02020603050405020304" pitchFamily="18" charset="0"/>
              </a:rPr>
              <a:t>dao</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tục</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ngữ</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châm</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ngôn</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về</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truyền</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thống</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tốt</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đẹp</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Không</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được</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đọc</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lặp</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lại</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câu</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của</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người</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khác</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Đến</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lượt</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bạn</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nào</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không</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đọc</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được</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sẽ</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bị</a:t>
            </a:r>
            <a:r>
              <a:rPr lang="en-US" sz="2000" b="1" dirty="0" smtClean="0">
                <a:solidFill>
                  <a:srgbClr val="0000FF"/>
                </a:solidFill>
                <a:latin typeface="Times" panose="02020603050405020304" pitchFamily="18" charset="0"/>
                <a:cs typeface="Times" panose="02020603050405020304" pitchFamily="18" charset="0"/>
              </a:rPr>
              <a:t> </a:t>
            </a:r>
            <a:r>
              <a:rPr lang="en-US" sz="2000" b="1" dirty="0" err="1" smtClean="0">
                <a:solidFill>
                  <a:srgbClr val="0000FF"/>
                </a:solidFill>
                <a:latin typeface="Times" panose="02020603050405020304" pitchFamily="18" charset="0"/>
                <a:cs typeface="Times" panose="02020603050405020304" pitchFamily="18" charset="0"/>
              </a:rPr>
              <a:t>loại</a:t>
            </a:r>
            <a:r>
              <a:rPr lang="en-US" sz="2000" b="1" dirty="0" smtClean="0">
                <a:solidFill>
                  <a:srgbClr val="0000FF"/>
                </a:solidFill>
                <a:latin typeface="Times" panose="02020603050405020304" pitchFamily="18" charset="0"/>
                <a:cs typeface="Times" panose="02020603050405020304" pitchFamily="18" charset="0"/>
              </a:rPr>
              <a:t>. </a:t>
            </a:r>
            <a:endParaRPr lang="en-US" sz="2000" b="1" dirty="0">
              <a:solidFill>
                <a:srgbClr val="0000FF"/>
              </a:solidFill>
              <a:latin typeface="Times" panose="02020603050405020304" pitchFamily="18" charset="0"/>
              <a:cs typeface="Times" panose="02020603050405020304" pitchFamily="18" charset="0"/>
            </a:endParaRPr>
          </a:p>
        </p:txBody>
      </p:sp>
      <p:pic>
        <p:nvPicPr>
          <p:cNvPr id="16" name="图片 8" descr="6fc417983c9675ce1b60e983870aeb8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82755" y="5040888"/>
            <a:ext cx="1782022" cy="1357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
          <p:cNvPicPr>
            <a:picLocks noChangeAspect="1"/>
          </p:cNvPicPr>
          <p:nvPr/>
        </p:nvPicPr>
        <p:blipFill rotWithShape="1">
          <a:blip r:embed="rId4" cstate="print">
            <a:extLst>
              <a:ext uri="{28A0092B-C50C-407E-A947-70E740481C1C}">
                <a14:useLocalDpi xmlns:a14="http://schemas.microsoft.com/office/drawing/2010/main" val="0"/>
              </a:ext>
            </a:extLst>
          </a:blip>
          <a:srcRect l="32760" r="8347"/>
          <a:stretch>
            <a:fillRect/>
          </a:stretch>
        </p:blipFill>
        <p:spPr>
          <a:xfrm flipH="1">
            <a:off x="-226316" y="2388715"/>
            <a:ext cx="2113322" cy="2112622"/>
          </a:xfrm>
          <a:prstGeom prst="rect">
            <a:avLst/>
          </a:prstGeom>
        </p:spPr>
      </p:pic>
    </p:spTree>
    <p:extLst>
      <p:ext uri="{BB962C8B-B14F-4D97-AF65-F5344CB8AC3E}">
        <p14:creationId xmlns:p14="http://schemas.microsoft.com/office/powerpoint/2010/main" val="4214158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1" presetID="42"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lide(fromBottom)">
                                      <p:cBhvr>
                                        <p:cTn id="20" dur="500"/>
                                        <p:tgtEl>
                                          <p:spTgt spid="14"/>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9461026" y="1304749"/>
            <a:ext cx="3224780" cy="4359018"/>
          </a:xfrm>
          <a:prstGeom prst="rect">
            <a:avLst/>
          </a:prstGeom>
        </p:spPr>
      </p:pic>
      <p:pic>
        <p:nvPicPr>
          <p:cNvPr id="11" name="图片 8" descr="6fc417983c9675ce1b60e983870aeb8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09" y="4847820"/>
            <a:ext cx="1559471" cy="1992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3"/>
          <p:cNvSpPr txBox="1">
            <a:spLocks noChangeArrowheads="1"/>
          </p:cNvSpPr>
          <p:nvPr/>
        </p:nvSpPr>
        <p:spPr bwMode="auto">
          <a:xfrm>
            <a:off x="4859695" y="1214292"/>
            <a:ext cx="5429250"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just" eaLnBrk="0" fontAlgn="base" hangingPunct="0">
              <a:spcBef>
                <a:spcPct val="0"/>
              </a:spcBef>
              <a:spcAft>
                <a:spcPct val="0"/>
              </a:spcAft>
              <a:buFontTx/>
              <a:buChar char="-"/>
            </a:pPr>
            <a:r>
              <a:rPr lang="en-US" altLang="en-US" sz="2800"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Giấy</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rách</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phải</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giữ</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lấy</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lề</a:t>
            </a:r>
            <a:r>
              <a:rPr lang="en-US" altLang="en-US" sz="3200" b="1" dirty="0" smtClean="0">
                <a:solidFill>
                  <a:srgbClr val="FF0066"/>
                </a:solidFill>
                <a:latin typeface="Times" panose="02020603050405020304" pitchFamily="18" charset="0"/>
                <a:cs typeface="Times" panose="02020603050405020304" pitchFamily="18" charset="0"/>
              </a:rPr>
              <a:t>.</a:t>
            </a:r>
          </a:p>
          <a:p>
            <a:pPr algn="just" eaLnBrk="0" fontAlgn="base" hangingPunct="0">
              <a:spcBef>
                <a:spcPct val="0"/>
              </a:spcBef>
              <a:spcAft>
                <a:spcPct val="0"/>
              </a:spcAft>
            </a:pPr>
            <a:endParaRPr lang="en-US" altLang="en-US" sz="3200" b="1" dirty="0" smtClean="0">
              <a:solidFill>
                <a:srgbClr val="FF0066"/>
              </a:solidFill>
              <a:latin typeface="Times" panose="02020603050405020304" pitchFamily="18" charset="0"/>
              <a:cs typeface="Times" panose="02020603050405020304" pitchFamily="18" charset="0"/>
            </a:endParaRPr>
          </a:p>
          <a:p>
            <a:pPr algn="just" eaLnBrk="0" fontAlgn="base" hangingPunct="0">
              <a:spcBef>
                <a:spcPct val="0"/>
              </a:spcBef>
              <a:spcAft>
                <a:spcPct val="0"/>
              </a:spcAft>
              <a:buFontTx/>
              <a:buChar char="-"/>
            </a:pPr>
            <a:r>
              <a:rPr lang="en-US" altLang="en-US" sz="3200" b="1" dirty="0" smtClean="0">
                <a:solidFill>
                  <a:srgbClr val="FF0066"/>
                </a:solidFill>
                <a:latin typeface="Times" panose="02020603050405020304" pitchFamily="18" charset="0"/>
                <a:cs typeface="Times" panose="02020603050405020304" pitchFamily="18" charset="0"/>
              </a:rPr>
              <a:t> Con </a:t>
            </a:r>
            <a:r>
              <a:rPr lang="en-US" altLang="en-US" sz="3200" b="1" dirty="0" err="1" smtClean="0">
                <a:solidFill>
                  <a:srgbClr val="FF0066"/>
                </a:solidFill>
                <a:latin typeface="Times" panose="02020603050405020304" pitchFamily="18" charset="0"/>
                <a:cs typeface="Times" panose="02020603050405020304" pitchFamily="18" charset="0"/>
              </a:rPr>
              <a:t>hơn</a:t>
            </a:r>
            <a:r>
              <a:rPr lang="en-US" altLang="en-US" sz="3200" b="1" dirty="0" smtClean="0">
                <a:solidFill>
                  <a:srgbClr val="FF0066"/>
                </a:solidFill>
                <a:latin typeface="Times" panose="02020603050405020304" pitchFamily="18" charset="0"/>
                <a:cs typeface="Times" panose="02020603050405020304" pitchFamily="18" charset="0"/>
              </a:rPr>
              <a:t> cha </a:t>
            </a:r>
            <a:r>
              <a:rPr lang="en-US" altLang="en-US" sz="3200" b="1" dirty="0" err="1" smtClean="0">
                <a:solidFill>
                  <a:srgbClr val="FF0066"/>
                </a:solidFill>
                <a:latin typeface="Times" panose="02020603050405020304" pitchFamily="18" charset="0"/>
                <a:cs typeface="Times" panose="02020603050405020304" pitchFamily="18" charset="0"/>
              </a:rPr>
              <a:t>là</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nhà</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có</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phúc</a:t>
            </a:r>
            <a:r>
              <a:rPr lang="en-US" altLang="en-US" sz="3200" b="1" dirty="0" smtClean="0">
                <a:solidFill>
                  <a:srgbClr val="FF0066"/>
                </a:solidFill>
                <a:latin typeface="Times" panose="02020603050405020304" pitchFamily="18" charset="0"/>
                <a:cs typeface="Times" panose="02020603050405020304" pitchFamily="18" charset="0"/>
              </a:rPr>
              <a:t>.</a:t>
            </a:r>
          </a:p>
          <a:p>
            <a:pPr algn="just" eaLnBrk="0" fontAlgn="base" hangingPunct="0">
              <a:spcBef>
                <a:spcPct val="0"/>
              </a:spcBef>
              <a:spcAft>
                <a:spcPct val="0"/>
              </a:spcAft>
            </a:pPr>
            <a:endParaRPr lang="en-US" altLang="en-US" sz="2800" dirty="0" smtClean="0">
              <a:solidFill>
                <a:srgbClr val="FF0066"/>
              </a:solidFill>
              <a:latin typeface="Times" panose="02020603050405020304" pitchFamily="18" charset="0"/>
              <a:cs typeface="Times" panose="02020603050405020304" pitchFamily="18" charset="0"/>
            </a:endParaRPr>
          </a:p>
        </p:txBody>
      </p:sp>
      <p:sp>
        <p:nvSpPr>
          <p:cNvPr id="14" name="Text Box 6"/>
          <p:cNvSpPr txBox="1">
            <a:spLocks noChangeArrowheads="1"/>
          </p:cNvSpPr>
          <p:nvPr/>
        </p:nvSpPr>
        <p:spPr bwMode="auto">
          <a:xfrm>
            <a:off x="2837847" y="291843"/>
            <a:ext cx="632460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marL="0" marR="0" lvl="0" indent="0" algn="l" defTabSz="914400" eaLnBrk="1" fontAlgn="base" latinLnBrk="0" hangingPunct="1">
              <a:lnSpc>
                <a:spcPct val="100000"/>
              </a:lnSpc>
              <a:spcBef>
                <a:spcPct val="50000"/>
              </a:spcBef>
              <a:spcAft>
                <a:spcPct val="0"/>
              </a:spcAft>
              <a:buClrTx/>
              <a:buSzTx/>
              <a:buFontTx/>
              <a:buNone/>
              <a:tabLst/>
              <a:defRPr/>
            </a:pPr>
            <a:r>
              <a:rPr kumimoji="0" lang="en-US" altLang="en-US" sz="4400" b="1" i="1" u="sng" strike="noStrike" kern="0" cap="none" spc="0" normalizeH="0" baseline="0" noProof="0" dirty="0" err="1" smtClean="0">
                <a:ln>
                  <a:noFill/>
                </a:ln>
                <a:solidFill>
                  <a:srgbClr val="2B05CB"/>
                </a:solidFill>
                <a:effectLst/>
                <a:uLnTx/>
                <a:uFillTx/>
                <a:latin typeface="Times" panose="02020603050405020304" pitchFamily="18" charset="0"/>
                <a:cs typeface="Times" panose="02020603050405020304" pitchFamily="18" charset="0"/>
              </a:rPr>
              <a:t>Các</a:t>
            </a:r>
            <a:r>
              <a:rPr kumimoji="0" lang="en-US" altLang="en-US" sz="4400" b="1" i="1" u="sng" strike="noStrike" kern="0" cap="none" spc="0" normalizeH="0" baseline="0" noProof="0" dirty="0" smtClean="0">
                <a:ln>
                  <a:noFill/>
                </a:ln>
                <a:solidFill>
                  <a:srgbClr val="2B05CB"/>
                </a:solidFill>
                <a:effectLst/>
                <a:uLnTx/>
                <a:uFillTx/>
                <a:latin typeface="Times" panose="02020603050405020304" pitchFamily="18" charset="0"/>
                <a:cs typeface="Times" panose="02020603050405020304" pitchFamily="18" charset="0"/>
              </a:rPr>
              <a:t> </a:t>
            </a:r>
            <a:r>
              <a:rPr kumimoji="0" lang="en-US" altLang="en-US" sz="4400" b="1" i="1" u="sng" strike="noStrike" kern="0" cap="none" spc="0" normalizeH="0" baseline="0" noProof="0" dirty="0" err="1" smtClean="0">
                <a:ln>
                  <a:noFill/>
                </a:ln>
                <a:solidFill>
                  <a:srgbClr val="2B05CB"/>
                </a:solidFill>
                <a:effectLst/>
                <a:uLnTx/>
                <a:uFillTx/>
                <a:latin typeface="Times" panose="02020603050405020304" pitchFamily="18" charset="0"/>
                <a:cs typeface="Times" panose="02020603050405020304" pitchFamily="18" charset="0"/>
              </a:rPr>
              <a:t>câu</a:t>
            </a:r>
            <a:r>
              <a:rPr kumimoji="0" lang="en-US" altLang="en-US" sz="4400" b="1" i="1" u="sng" strike="noStrike" kern="0" cap="none" spc="0" normalizeH="0" baseline="0" noProof="0" dirty="0" smtClean="0">
                <a:ln>
                  <a:noFill/>
                </a:ln>
                <a:solidFill>
                  <a:srgbClr val="2B05CB"/>
                </a:solidFill>
                <a:effectLst/>
                <a:uLnTx/>
                <a:uFillTx/>
                <a:latin typeface="Times" panose="02020603050405020304" pitchFamily="18" charset="0"/>
                <a:cs typeface="Times" panose="02020603050405020304" pitchFamily="18" charset="0"/>
              </a:rPr>
              <a:t> ca </a:t>
            </a:r>
            <a:r>
              <a:rPr kumimoji="0" lang="en-US" altLang="en-US" sz="4400" b="1" i="1" u="sng" strike="noStrike" kern="0" cap="none" spc="0" normalizeH="0" baseline="0" noProof="0" dirty="0" err="1" smtClean="0">
                <a:ln>
                  <a:noFill/>
                </a:ln>
                <a:solidFill>
                  <a:srgbClr val="2B05CB"/>
                </a:solidFill>
                <a:effectLst/>
                <a:uLnTx/>
                <a:uFillTx/>
                <a:latin typeface="Times" panose="02020603050405020304" pitchFamily="18" charset="0"/>
                <a:cs typeface="Times" panose="02020603050405020304" pitchFamily="18" charset="0"/>
              </a:rPr>
              <a:t>dao</a:t>
            </a:r>
            <a:r>
              <a:rPr kumimoji="0" lang="en-US" altLang="en-US" sz="4400" b="1" i="1" u="sng" strike="noStrike" kern="0" cap="none" spc="0" normalizeH="0" baseline="0" noProof="0" dirty="0" smtClean="0">
                <a:ln>
                  <a:noFill/>
                </a:ln>
                <a:solidFill>
                  <a:srgbClr val="2B05CB"/>
                </a:solidFill>
                <a:effectLst/>
                <a:uLnTx/>
                <a:uFillTx/>
                <a:latin typeface="Times" panose="02020603050405020304" pitchFamily="18" charset="0"/>
                <a:cs typeface="Times" panose="02020603050405020304" pitchFamily="18" charset="0"/>
              </a:rPr>
              <a:t>, </a:t>
            </a:r>
            <a:r>
              <a:rPr kumimoji="0" lang="en-US" altLang="en-US" sz="4400" b="1" i="1" u="sng" strike="noStrike" kern="0" cap="none" spc="0" normalizeH="0" baseline="0" noProof="0" dirty="0" err="1" smtClean="0">
                <a:ln>
                  <a:noFill/>
                </a:ln>
                <a:solidFill>
                  <a:srgbClr val="2B05CB"/>
                </a:solidFill>
                <a:effectLst/>
                <a:uLnTx/>
                <a:uFillTx/>
                <a:latin typeface="Times" panose="02020603050405020304" pitchFamily="18" charset="0"/>
                <a:cs typeface="Times" panose="02020603050405020304" pitchFamily="18" charset="0"/>
              </a:rPr>
              <a:t>tục</a:t>
            </a:r>
            <a:r>
              <a:rPr kumimoji="0" lang="en-US" altLang="en-US" sz="4400" b="1" i="1" u="sng" strike="noStrike" kern="0" cap="none" spc="0" normalizeH="0" baseline="0" noProof="0" dirty="0" smtClean="0">
                <a:ln>
                  <a:noFill/>
                </a:ln>
                <a:solidFill>
                  <a:srgbClr val="2B05CB"/>
                </a:solidFill>
                <a:effectLst/>
                <a:uLnTx/>
                <a:uFillTx/>
                <a:latin typeface="Times" panose="02020603050405020304" pitchFamily="18" charset="0"/>
                <a:cs typeface="Times" panose="02020603050405020304" pitchFamily="18" charset="0"/>
              </a:rPr>
              <a:t> </a:t>
            </a:r>
            <a:r>
              <a:rPr kumimoji="0" lang="en-US" altLang="en-US" sz="4400" b="1" i="1" u="sng" strike="noStrike" kern="0" cap="none" spc="0" normalizeH="0" baseline="0" noProof="0" dirty="0" err="1" smtClean="0">
                <a:ln>
                  <a:noFill/>
                </a:ln>
                <a:solidFill>
                  <a:srgbClr val="2B05CB"/>
                </a:solidFill>
                <a:effectLst/>
                <a:uLnTx/>
                <a:uFillTx/>
                <a:latin typeface="Times" panose="02020603050405020304" pitchFamily="18" charset="0"/>
                <a:cs typeface="Times" panose="02020603050405020304" pitchFamily="18" charset="0"/>
              </a:rPr>
              <a:t>ngữ</a:t>
            </a:r>
            <a:r>
              <a:rPr kumimoji="0" lang="en-US" altLang="en-US" sz="4400" b="1" i="1" u="sng" strike="noStrike" kern="0" cap="none" spc="0" normalizeH="0" baseline="0" noProof="0" dirty="0" smtClean="0">
                <a:ln>
                  <a:noFill/>
                </a:ln>
                <a:solidFill>
                  <a:srgbClr val="2B05CB"/>
                </a:solidFill>
                <a:effectLst/>
                <a:uLnTx/>
                <a:uFillTx/>
                <a:latin typeface="Times" panose="02020603050405020304" pitchFamily="18" charset="0"/>
                <a:cs typeface="Times" panose="02020603050405020304" pitchFamily="18" charset="0"/>
              </a:rPr>
              <a:t>:</a:t>
            </a:r>
          </a:p>
        </p:txBody>
      </p:sp>
      <p:pic>
        <p:nvPicPr>
          <p:cNvPr id="15" name="Picture 7" descr="cam%20ho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5287" y="1329410"/>
            <a:ext cx="3153747" cy="403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8"/>
          <p:cNvSpPr txBox="1">
            <a:spLocks noChangeArrowheads="1"/>
          </p:cNvSpPr>
          <p:nvPr/>
        </p:nvSpPr>
        <p:spPr bwMode="auto">
          <a:xfrm>
            <a:off x="4859694" y="3240642"/>
            <a:ext cx="6077067" cy="2912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l" eaLnBrk="0" fontAlgn="base" hangingPunct="0">
              <a:lnSpc>
                <a:spcPct val="140000"/>
              </a:lnSpc>
              <a:spcBef>
                <a:spcPct val="0"/>
              </a:spcBef>
              <a:spcAft>
                <a:spcPct val="0"/>
              </a:spcAft>
            </a:pPr>
            <a:r>
              <a:rPr lang="en-US" altLang="en-US" sz="3200" b="1" dirty="0" smtClean="0">
                <a:solidFill>
                  <a:srgbClr val="FF0066"/>
                </a:solidFill>
                <a:latin typeface="Times" panose="02020603050405020304" pitchFamily="18" charset="0"/>
                <a:cs typeface="Times" panose="02020603050405020304" pitchFamily="18" charset="0"/>
              </a:rPr>
              <a:t>- Con </a:t>
            </a:r>
            <a:r>
              <a:rPr lang="en-US" altLang="en-US" sz="3200" b="1" dirty="0" err="1" smtClean="0">
                <a:solidFill>
                  <a:srgbClr val="FF0066"/>
                </a:solidFill>
                <a:latin typeface="Times" panose="02020603050405020304" pitchFamily="18" charset="0"/>
                <a:cs typeface="Times" panose="02020603050405020304" pitchFamily="18" charset="0"/>
              </a:rPr>
              <a:t>người</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có</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tổ</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có</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tông</a:t>
            </a:r>
            <a:r>
              <a:rPr lang="en-US" altLang="en-US" sz="3200" b="1" dirty="0" smtClean="0">
                <a:solidFill>
                  <a:srgbClr val="FF0066"/>
                </a:solidFill>
                <a:latin typeface="Times" panose="02020603050405020304" pitchFamily="18" charset="0"/>
                <a:cs typeface="Times" panose="02020603050405020304" pitchFamily="18" charset="0"/>
              </a:rPr>
              <a:t>.</a:t>
            </a:r>
          </a:p>
          <a:p>
            <a:pPr algn="l" eaLnBrk="0" fontAlgn="base" hangingPunct="0">
              <a:lnSpc>
                <a:spcPct val="140000"/>
              </a:lnSpc>
              <a:spcBef>
                <a:spcPct val="0"/>
              </a:spcBef>
              <a:spcAft>
                <a:spcPct val="0"/>
              </a:spcAft>
            </a:pPr>
            <a:r>
              <a:rPr lang="en-US" altLang="en-US" sz="3200" b="1" dirty="0" err="1" smtClean="0">
                <a:solidFill>
                  <a:srgbClr val="FF0066"/>
                </a:solidFill>
                <a:latin typeface="Times" panose="02020603050405020304" pitchFamily="18" charset="0"/>
                <a:cs typeface="Times" panose="02020603050405020304" pitchFamily="18" charset="0"/>
              </a:rPr>
              <a:t>Như</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cây</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có</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cội</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như</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sông</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có</a:t>
            </a:r>
            <a:r>
              <a:rPr lang="en-US" altLang="en-US" sz="3200" b="1" dirty="0" smtClean="0">
                <a:solidFill>
                  <a:srgbClr val="FF0066"/>
                </a:solidFill>
                <a:latin typeface="Times" panose="02020603050405020304" pitchFamily="18" charset="0"/>
                <a:cs typeface="Times" panose="02020603050405020304" pitchFamily="18" charset="0"/>
              </a:rPr>
              <a:t> </a:t>
            </a:r>
            <a:r>
              <a:rPr lang="en-US" altLang="en-US" sz="3200" b="1" dirty="0" err="1" smtClean="0">
                <a:solidFill>
                  <a:srgbClr val="FF0066"/>
                </a:solidFill>
                <a:latin typeface="Times" panose="02020603050405020304" pitchFamily="18" charset="0"/>
                <a:cs typeface="Times" panose="02020603050405020304" pitchFamily="18" charset="0"/>
              </a:rPr>
              <a:t>nguồn</a:t>
            </a:r>
            <a:r>
              <a:rPr lang="en-US" altLang="en-US" sz="3200" b="1" dirty="0" smtClean="0">
                <a:solidFill>
                  <a:srgbClr val="FF0066"/>
                </a:solidFill>
                <a:latin typeface="Times" panose="02020603050405020304" pitchFamily="18" charset="0"/>
                <a:cs typeface="Times" panose="02020603050405020304" pitchFamily="18" charset="0"/>
              </a:rPr>
              <a:t>.</a:t>
            </a:r>
          </a:p>
          <a:p>
            <a:pPr algn="l" eaLnBrk="0" fontAlgn="base" hangingPunct="0">
              <a:lnSpc>
                <a:spcPct val="140000"/>
              </a:lnSpc>
              <a:spcAft>
                <a:spcPct val="0"/>
              </a:spcAft>
            </a:pPr>
            <a:endParaRPr lang="en-US" altLang="en-US" sz="2800" dirty="0" smtClean="0">
              <a:solidFill>
                <a:srgbClr val="5F5F5F"/>
              </a:solidFill>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127188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2"/>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000" fill="hold"/>
                                        <p:tgtEl>
                                          <p:spTgt spid="15"/>
                                        </p:tgtEl>
                                        <p:attrNameLst>
                                          <p:attrName>ppt_x</p:attrName>
                                        </p:attrNameLst>
                                      </p:cBhvr>
                                      <p:tavLst>
                                        <p:tav tm="0">
                                          <p:val>
                                            <p:strVal val="#ppt_x-.2"/>
                                          </p:val>
                                        </p:tav>
                                        <p:tav tm="100000">
                                          <p:val>
                                            <p:strVal val="#ppt_x"/>
                                          </p:val>
                                        </p:tav>
                                      </p:tavLst>
                                    </p:anim>
                                    <p:anim calcmode="lin" valueType="num">
                                      <p:cBhvr>
                                        <p:cTn id="23"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5"/>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ppt_x</p:attrName>
                                        </p:attrNameLst>
                                      </p:cBhvr>
                                      <p:tavLst>
                                        <p:tav tm="0">
                                          <p:val>
                                            <p:strVal val="#ppt_x-.2"/>
                                          </p:val>
                                        </p:tav>
                                        <p:tav tm="100000">
                                          <p:val>
                                            <p:strVal val="#ppt_x"/>
                                          </p:val>
                                        </p:tav>
                                      </p:tavLst>
                                    </p:anim>
                                    <p:anim calcmode="lin" valueType="num">
                                      <p:cBhvr>
                                        <p:cTn id="2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ppt_x</p:attrName>
                                        </p:attrNameLst>
                                      </p:cBhvr>
                                      <p:tavLst>
                                        <p:tav tm="0">
                                          <p:val>
                                            <p:strVal val="#ppt_x-.2"/>
                                          </p:val>
                                        </p:tav>
                                        <p:tav tm="100000">
                                          <p:val>
                                            <p:strVal val="#ppt_x"/>
                                          </p:val>
                                        </p:tav>
                                      </p:tavLst>
                                    </p:anim>
                                    <p:anim calcmode="lin" valueType="num">
                                      <p:cBhvr>
                                        <p:cTn id="35"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7249887" y="-186688"/>
            <a:ext cx="5075852" cy="6411390"/>
            <a:chOff x="-166977" y="0"/>
            <a:chExt cx="8523798" cy="5698029"/>
          </a:xfrm>
        </p:grpSpPr>
        <p:pic>
          <p:nvPicPr>
            <p:cNvPr id="5" name="Google Shape;164;p9"/>
            <p:cNvPicPr preferRelativeResize="0"/>
            <p:nvPr/>
          </p:nvPicPr>
          <p:blipFill rotWithShape="1">
            <a:blip r:embed="rId2">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3">
              <a:alphaModFix/>
            </a:blip>
            <a:srcRect l="18975" t="9789" r="12467"/>
            <a:stretch/>
          </p:blipFill>
          <p:spPr>
            <a:xfrm>
              <a:off x="3295278" y="4015409"/>
              <a:ext cx="2947731" cy="1677955"/>
            </a:xfrm>
            <a:prstGeom prst="rect">
              <a:avLst/>
            </a:prstGeom>
            <a:noFill/>
            <a:ln>
              <a:noFill/>
            </a:ln>
          </p:spPr>
        </p:pic>
      </p:grpSp>
      <p:sp>
        <p:nvSpPr>
          <p:cNvPr id="12" name="Text Box 6"/>
          <p:cNvSpPr txBox="1">
            <a:spLocks noChangeArrowheads="1"/>
          </p:cNvSpPr>
          <p:nvPr/>
        </p:nvSpPr>
        <p:spPr bwMode="auto">
          <a:xfrm>
            <a:off x="4081337" y="1941358"/>
            <a:ext cx="3650554" cy="4893647"/>
          </a:xfrm>
          <a:prstGeom prst="rect">
            <a:avLst/>
          </a:prstGeom>
          <a:solidFill>
            <a:schemeClr val="accent4">
              <a:lumMod val="20000"/>
              <a:lumOff val="80000"/>
            </a:schemeClr>
          </a:solidFill>
          <a:ln w="57150">
            <a:solidFill>
              <a:srgbClr val="FF0000"/>
            </a:solidFill>
          </a:ln>
          <a:effectLst/>
          <a:extLst/>
        </p:spPr>
        <p:txBody>
          <a:bodyPr wrap="square">
            <a:spAutoFit/>
          </a:bodyPr>
          <a:lstStyle>
            <a:lvl1pPr marL="342900" indent="-342900" eaLnBrk="0" hangingPunct="0">
              <a:defRPr sz="3200">
                <a:solidFill>
                  <a:schemeClr val="tx1"/>
                </a:solidFill>
                <a:latin typeface="Arial" panose="020B0604020202020204" pitchFamily="34" charset="0"/>
              </a:defRPr>
            </a:lvl1pPr>
            <a:lvl2pPr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6pPr>
            <a:lvl7pPr marL="29718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7pPr>
            <a:lvl8pPr marL="34290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8pPr>
            <a:lvl9pPr marL="38862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9pPr>
          </a:lstStyle>
          <a:p>
            <a:r>
              <a:rPr lang="en-US" i="1" kern="0" dirty="0" smtClean="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Tình</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huống</a:t>
            </a:r>
            <a:r>
              <a:rPr lang="en-US" sz="2000" b="1" dirty="0">
                <a:solidFill>
                  <a:srgbClr val="FF0000"/>
                </a:solidFill>
                <a:latin typeface="Times" panose="02020603050405020304" pitchFamily="18" charset="0"/>
                <a:cs typeface="Times" panose="02020603050405020304" pitchFamily="18" charset="0"/>
              </a:rPr>
              <a:t> 2: </a:t>
            </a:r>
          </a:p>
          <a:p>
            <a:r>
              <a:rPr lang="en-US" sz="2000" dirty="0" smtClean="0">
                <a:latin typeface="Times" panose="02020603050405020304" pitchFamily="18" charset="0"/>
                <a:cs typeface="Times" panose="02020603050405020304" pitchFamily="18" charset="0"/>
              </a:rPr>
              <a:t>    </a:t>
            </a:r>
            <a:r>
              <a:rPr lang="vi-VN" sz="2000" dirty="0" smtClean="0">
                <a:solidFill>
                  <a:srgbClr val="0000FF"/>
                </a:solidFill>
                <a:latin typeface="Times" panose="02020603050405020304" pitchFamily="18" charset="0"/>
                <a:cs typeface="Times" panose="02020603050405020304" pitchFamily="18" charset="0"/>
              </a:rPr>
              <a:t>Gia </a:t>
            </a:r>
            <a:r>
              <a:rPr lang="vi-VN" sz="2000" dirty="0">
                <a:solidFill>
                  <a:srgbClr val="0000FF"/>
                </a:solidFill>
                <a:latin typeface="Times" panose="02020603050405020304" pitchFamily="18" charset="0"/>
                <a:cs typeface="Times" panose="02020603050405020304" pitchFamily="18" charset="0"/>
              </a:rPr>
              <a:t>đình Hải có nghề truyền thống làm đồ chơi Trung thu. ông nội bạn đã từng được vinh danh là nghệ nhân nổi tiếng và cha mẹ Hải vẫn tiếp tục say mê làm ra những chiếc mặt nạ, đèn ông sao, đèn lồng,... và mong muốn Hải tiếp nối nghề truyền thống của gia đình. Có người khuyên Hải không nên theo nghề truyền thống của gia đình vì vất vả và không còn phù hợp với xu thế hiện nay nữa</a:t>
            </a:r>
            <a:endParaRPr lang="en-US" altLang="en-US" sz="2000" b="1" kern="0" dirty="0" smtClean="0">
              <a:solidFill>
                <a:srgbClr val="0000FF"/>
              </a:solidFill>
              <a:latin typeface="Times" panose="02020603050405020304" pitchFamily="18" charset="0"/>
              <a:cs typeface="Times" panose="02020603050405020304" pitchFamily="18" charset="0"/>
            </a:endParaRPr>
          </a:p>
        </p:txBody>
      </p:sp>
      <p:sp>
        <p:nvSpPr>
          <p:cNvPr id="13" name="Text Box 6"/>
          <p:cNvSpPr txBox="1">
            <a:spLocks noChangeArrowheads="1"/>
          </p:cNvSpPr>
          <p:nvPr/>
        </p:nvSpPr>
        <p:spPr bwMode="auto">
          <a:xfrm>
            <a:off x="8112780" y="430271"/>
            <a:ext cx="3606809" cy="5293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defRPr>
            </a:lvl1pPr>
            <a:lvl2pPr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6pPr>
            <a:lvl7pPr marL="29718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7pPr>
            <a:lvl8pPr marL="34290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8pPr>
            <a:lvl9pPr marL="38862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9pPr>
          </a:lstStyle>
          <a:p>
            <a:r>
              <a:rPr lang="en-US" i="1" kern="0" dirty="0" smtClean="0">
                <a:solidFill>
                  <a:srgbClr val="FF0000"/>
                </a:solidFill>
                <a:latin typeface="Times" panose="02020603050405020304" pitchFamily="18" charset="0"/>
                <a:cs typeface="Times" panose="02020603050405020304" pitchFamily="18" charset="0"/>
              </a:rPr>
              <a:t>  </a:t>
            </a:r>
            <a:r>
              <a:rPr lang="en-US" sz="1800" b="1" dirty="0" err="1" smtClean="0">
                <a:solidFill>
                  <a:srgbClr val="FF0000"/>
                </a:solidFill>
                <a:latin typeface="Times" panose="02020603050405020304" pitchFamily="18" charset="0"/>
                <a:ea typeface="Times New Roman" panose="02020603050405020304" pitchFamily="18" charset="0"/>
                <a:cs typeface="Times" panose="02020603050405020304" pitchFamily="18" charset="0"/>
              </a:rPr>
              <a:t>Tình</a:t>
            </a:r>
            <a:r>
              <a:rPr lang="en-US" sz="1800" b="1" dirty="0" smtClean="0">
                <a:solidFill>
                  <a:srgbClr val="FF0000"/>
                </a:solidFill>
                <a:latin typeface="Times" panose="02020603050405020304" pitchFamily="18" charset="0"/>
                <a:ea typeface="Times New Roman" panose="02020603050405020304" pitchFamily="18" charset="0"/>
                <a:cs typeface="Times" panose="02020603050405020304" pitchFamily="18" charset="0"/>
              </a:rPr>
              <a:t> </a:t>
            </a:r>
            <a:r>
              <a:rPr lang="en-US" sz="1800" b="1" dirty="0" err="1">
                <a:solidFill>
                  <a:srgbClr val="FF0000"/>
                </a:solidFill>
                <a:latin typeface="Times" panose="02020603050405020304" pitchFamily="18" charset="0"/>
                <a:ea typeface="Times New Roman" panose="02020603050405020304" pitchFamily="18" charset="0"/>
                <a:cs typeface="Times" panose="02020603050405020304" pitchFamily="18" charset="0"/>
              </a:rPr>
              <a:t>huống</a:t>
            </a:r>
            <a:r>
              <a:rPr lang="en-US" sz="1800" b="1" dirty="0">
                <a:solidFill>
                  <a:srgbClr val="FF0000"/>
                </a:solidFill>
                <a:latin typeface="Times" panose="02020603050405020304" pitchFamily="18" charset="0"/>
                <a:ea typeface="Times New Roman" panose="02020603050405020304" pitchFamily="18" charset="0"/>
                <a:cs typeface="Times" panose="02020603050405020304" pitchFamily="18" charset="0"/>
              </a:rPr>
              <a:t> 3: </a:t>
            </a:r>
            <a:endParaRPr lang="en-US" sz="1800" b="1" dirty="0" smtClean="0">
              <a:solidFill>
                <a:srgbClr val="FF0000"/>
              </a:solidFill>
              <a:latin typeface="Times" panose="02020603050405020304" pitchFamily="18" charset="0"/>
              <a:ea typeface="Times New Roman" panose="02020603050405020304" pitchFamily="18" charset="0"/>
              <a:cs typeface="Times" panose="02020603050405020304" pitchFamily="18" charset="0"/>
            </a:endParaRPr>
          </a:p>
          <a:p>
            <a:r>
              <a:rPr lang="en-US" sz="1800" b="1" dirty="0">
                <a:solidFill>
                  <a:srgbClr val="FF0000"/>
                </a:solidFill>
                <a:latin typeface="Times" panose="02020603050405020304" pitchFamily="18" charset="0"/>
                <a:cs typeface="Times" panose="02020603050405020304" pitchFamily="18" charset="0"/>
              </a:rPr>
              <a:t> </a:t>
            </a:r>
            <a:r>
              <a:rPr lang="en-US" sz="1800" b="1" dirty="0" smtClean="0">
                <a:solidFill>
                  <a:srgbClr val="FF0000"/>
                </a:solidFill>
                <a:latin typeface="Times" panose="02020603050405020304" pitchFamily="18" charset="0"/>
                <a:cs typeface="Times" panose="02020603050405020304" pitchFamily="18" charset="0"/>
              </a:rPr>
              <a:t>     </a:t>
            </a:r>
            <a:r>
              <a:rPr lang="vi-VN" sz="1800" dirty="0" smtClean="0">
                <a:latin typeface="Times" panose="02020603050405020304" pitchFamily="18" charset="0"/>
                <a:cs typeface="Times" panose="02020603050405020304" pitchFamily="18" charset="0"/>
              </a:rPr>
              <a:t>Gia </a:t>
            </a:r>
            <a:r>
              <a:rPr lang="vi-VN" sz="1800" dirty="0">
                <a:latin typeface="Times" panose="02020603050405020304" pitchFamily="18" charset="0"/>
                <a:cs typeface="Times" panose="02020603050405020304" pitchFamily="18" charset="0"/>
              </a:rPr>
              <a:t>đình Tuấn có truyền thống yêu nước, ông của bạn là lão thành cách mạng, bố đang làm việc trong quân đội. Tuấn rất tự hào về truyền thống gia đình mình nhưng lại muốn trở thành một doanh nhân, bởi theo Tuấn làm công việc gì mà có đóng góp cho đất nước cũng là tiếp nối truyền thống của gia đình. Tùng phản đối và cho rằng Tuấn phải tiếp nối công việc, nghề nghiệp được truyền từ đời ông, cha đến nay mới là tiếp nối truyền thống của gia đình.</a:t>
            </a:r>
            <a:endParaRPr lang="en-US" sz="1800" dirty="0">
              <a:latin typeface="Times" panose="02020603050405020304" pitchFamily="18" charset="0"/>
              <a:cs typeface="Times" panose="02020603050405020304" pitchFamily="18" charset="0"/>
            </a:endParaRPr>
          </a:p>
          <a:p>
            <a:r>
              <a:rPr lang="vi-VN" sz="1800" dirty="0">
                <a:latin typeface="Times" panose="02020603050405020304" pitchFamily="18" charset="0"/>
                <a:cs typeface="Times" panose="02020603050405020304" pitchFamily="18" charset="0"/>
              </a:rPr>
              <a:t>Em đồng tình với ý kiến của bạn nào? Vì sao</a:t>
            </a:r>
            <a:r>
              <a:rPr lang="vi-VN" sz="1800" dirty="0" smtClean="0">
                <a:latin typeface="Times" panose="02020603050405020304" pitchFamily="18" charset="0"/>
                <a:cs typeface="Times" panose="02020603050405020304" pitchFamily="18" charset="0"/>
              </a:rPr>
              <a:t>?</a:t>
            </a:r>
            <a:endParaRPr lang="en-US" sz="1800" dirty="0">
              <a:latin typeface="Times" panose="02020603050405020304" pitchFamily="18" charset="0"/>
              <a:cs typeface="Times" panose="02020603050405020304" pitchFamily="18" charset="0"/>
            </a:endParaRPr>
          </a:p>
        </p:txBody>
      </p:sp>
      <p:sp>
        <p:nvSpPr>
          <p:cNvPr id="14" name="Text Box 5"/>
          <p:cNvSpPr txBox="1">
            <a:spLocks noChangeArrowheads="1"/>
          </p:cNvSpPr>
          <p:nvPr/>
        </p:nvSpPr>
        <p:spPr bwMode="auto">
          <a:xfrm>
            <a:off x="208454" y="2241487"/>
            <a:ext cx="3416490" cy="400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None/>
            </a:pPr>
            <a:r>
              <a:rPr lang="en-US" sz="2400" b="1" dirty="0" err="1">
                <a:solidFill>
                  <a:srgbClr val="FF0000"/>
                </a:solidFill>
                <a:latin typeface="Times" panose="02020603050405020304" pitchFamily="18" charset="0"/>
                <a:cs typeface="Times" panose="02020603050405020304" pitchFamily="18" charset="0"/>
              </a:rPr>
              <a:t>Tình</a:t>
            </a:r>
            <a:r>
              <a:rPr lang="en-US" sz="2400" b="1" dirty="0">
                <a:solidFill>
                  <a:srgbClr val="FF0000"/>
                </a:solidFill>
                <a:latin typeface="Times" panose="02020603050405020304" pitchFamily="18" charset="0"/>
                <a:cs typeface="Times" panose="02020603050405020304" pitchFamily="18" charset="0"/>
              </a:rPr>
              <a:t> </a:t>
            </a:r>
            <a:r>
              <a:rPr lang="en-US" sz="2400" b="1" dirty="0" err="1">
                <a:solidFill>
                  <a:srgbClr val="FF0000"/>
                </a:solidFill>
                <a:latin typeface="Times" panose="02020603050405020304" pitchFamily="18" charset="0"/>
                <a:cs typeface="Times" panose="02020603050405020304" pitchFamily="18" charset="0"/>
              </a:rPr>
              <a:t>huống</a:t>
            </a:r>
            <a:r>
              <a:rPr lang="en-US" sz="2400" b="1" dirty="0">
                <a:solidFill>
                  <a:srgbClr val="FF0000"/>
                </a:solidFill>
                <a:latin typeface="Times" panose="02020603050405020304" pitchFamily="18" charset="0"/>
                <a:cs typeface="Times" panose="02020603050405020304" pitchFamily="18" charset="0"/>
              </a:rPr>
              <a:t> 1: </a:t>
            </a:r>
          </a:p>
          <a:p>
            <a:pPr>
              <a:buNone/>
            </a:pPr>
            <a:r>
              <a:rPr lang="vi-VN" sz="2000" dirty="0">
                <a:latin typeface="Times" panose="02020603050405020304" pitchFamily="18" charset="0"/>
                <a:cs typeface="Times" panose="02020603050405020304" pitchFamily="18" charset="0"/>
              </a:rPr>
              <a:t>Dòng họ Nguyễn Huy của Bình có truyền thống hiếu học. Hằng năm, cứ vào đầu năm học, dòng họ lại tổ chức trao phần thưởng cho con cháu đạt thành tích cao trong học tập và thi đỗ đại học. Năm nay, Bình không được nhận phần thưởng vì kết quả học tập của bạn chưa cao.</a:t>
            </a:r>
            <a:endParaRPr lang="en-US" sz="2000" dirty="0">
              <a:latin typeface="Times" panose="02020603050405020304" pitchFamily="18" charset="0"/>
              <a:cs typeface="Times" panose="02020603050405020304" pitchFamily="18" charset="0"/>
            </a:endParaRPr>
          </a:p>
          <a:p>
            <a:r>
              <a:rPr lang="vi-VN" sz="2000" dirty="0">
                <a:latin typeface="Times" panose="02020603050405020304" pitchFamily="18" charset="0"/>
                <a:cs typeface="Times" panose="02020603050405020304" pitchFamily="18" charset="0"/>
              </a:rPr>
              <a:t>Theo em, Bình cần làm gì để phát huy </a:t>
            </a:r>
            <a:r>
              <a:rPr lang="vi-VN" sz="2000" dirty="0" smtClean="0">
                <a:latin typeface="Times" panose="02020603050405020304" pitchFamily="18" charset="0"/>
                <a:cs typeface="Times" panose="02020603050405020304" pitchFamily="18" charset="0"/>
              </a:rPr>
              <a:t>truyền </a:t>
            </a:r>
            <a:r>
              <a:rPr lang="vi-VN" sz="2000" dirty="0">
                <a:latin typeface="Times" panose="02020603050405020304" pitchFamily="18" charset="0"/>
                <a:cs typeface="Times" panose="02020603050405020304" pitchFamily="18" charset="0"/>
              </a:rPr>
              <a:t>thống hiếu học của dòng họ</a:t>
            </a:r>
            <a:r>
              <a:rPr lang="vi-VN" sz="2000" dirty="0" smtClean="0">
                <a:latin typeface="Times" panose="02020603050405020304" pitchFamily="18" charset="0"/>
                <a:cs typeface="Times" panose="02020603050405020304" pitchFamily="18" charset="0"/>
              </a:rPr>
              <a:t>?</a:t>
            </a:r>
            <a:endParaRPr lang="en-US" sz="2000" b="1" dirty="0">
              <a:solidFill>
                <a:srgbClr val="0000FF"/>
              </a:solidFill>
              <a:latin typeface="Times" panose="02020603050405020304" pitchFamily="18" charset="0"/>
              <a:cs typeface="Times" panose="02020603050405020304" pitchFamily="18" charset="0"/>
            </a:endParaRPr>
          </a:p>
        </p:txBody>
      </p:sp>
      <p:pic>
        <p:nvPicPr>
          <p:cNvPr id="15" name="Picture 14" descr="58PIC58PIC58PIC58PICHsaGKG559akDq_PIC2018.png"/>
          <p:cNvPicPr>
            <a:picLocks noChangeAspect="1"/>
          </p:cNvPicPr>
          <p:nvPr/>
        </p:nvPicPr>
        <p:blipFill>
          <a:blip r:embed="rId4" cstate="print"/>
          <a:srcRect l="7143" t="16071" r="5357" b="14286"/>
          <a:stretch>
            <a:fillRect/>
          </a:stretch>
        </p:blipFill>
        <p:spPr>
          <a:xfrm>
            <a:off x="-190445" y="2241487"/>
            <a:ext cx="4096239" cy="5021462"/>
          </a:xfrm>
          <a:prstGeom prst="rect">
            <a:avLst/>
          </a:prstGeom>
        </p:spPr>
      </p:pic>
      <p:sp>
        <p:nvSpPr>
          <p:cNvPr id="17" name="TextBox 16"/>
          <p:cNvSpPr txBox="1">
            <a:spLocks noChangeArrowheads="1"/>
          </p:cNvSpPr>
          <p:nvPr/>
        </p:nvSpPr>
        <p:spPr bwMode="auto">
          <a:xfrm>
            <a:off x="23956" y="-16228"/>
            <a:ext cx="6407150" cy="707886"/>
          </a:xfrm>
          <a:prstGeom prst="rect">
            <a:avLst/>
          </a:prstGeom>
          <a:solidFill>
            <a:srgbClr val="D3F652"/>
          </a:solidFill>
          <a:ln w="57150">
            <a:solidFill>
              <a:srgbClr val="FFC000"/>
            </a:solidFill>
          </a:ln>
          <a:extLst/>
        </p:spPr>
        <p:txBody>
          <a:bodyPr wrap="square">
            <a:spAutoFit/>
          </a:bodyPr>
          <a:lstStyle>
            <a:lvl1pPr eaLnBrk="0" hangingPunct="0">
              <a:defRPr sz="2200" b="1">
                <a:solidFill>
                  <a:srgbClr val="0000FF"/>
                </a:solidFill>
                <a:latin typeface=".VnCentury Schoolbook" panose="020B7200000000000000" pitchFamily="34" charset="0"/>
                <a:cs typeface="Arial" panose="020B0604020202020204" pitchFamily="34" charset="0"/>
              </a:defRPr>
            </a:lvl1pPr>
            <a:lvl2pPr marL="742950" indent="-285750" eaLnBrk="0" hangingPunct="0">
              <a:defRPr sz="2200" b="1">
                <a:solidFill>
                  <a:srgbClr val="0000FF"/>
                </a:solidFill>
                <a:latin typeface=".VnCentury Schoolbook" panose="020B7200000000000000" pitchFamily="34" charset="0"/>
                <a:cs typeface="Arial" panose="020B0604020202020204" pitchFamily="34" charset="0"/>
              </a:defRPr>
            </a:lvl2pPr>
            <a:lvl3pPr marL="1143000" indent="-228600" eaLnBrk="0" hangingPunct="0">
              <a:defRPr sz="2200" b="1">
                <a:solidFill>
                  <a:srgbClr val="0000FF"/>
                </a:solidFill>
                <a:latin typeface=".VnCentury Schoolbook" panose="020B7200000000000000" pitchFamily="34" charset="0"/>
                <a:cs typeface="Arial" panose="020B0604020202020204" pitchFamily="34" charset="0"/>
              </a:defRPr>
            </a:lvl3pPr>
            <a:lvl4pPr marL="1600200" indent="-228600" eaLnBrk="0" hangingPunct="0">
              <a:defRPr sz="2200" b="1">
                <a:solidFill>
                  <a:srgbClr val="0000FF"/>
                </a:solidFill>
                <a:latin typeface=".VnCentury Schoolbook" panose="020B7200000000000000" pitchFamily="34" charset="0"/>
                <a:cs typeface="Arial" panose="020B0604020202020204" pitchFamily="34" charset="0"/>
              </a:defRPr>
            </a:lvl4pPr>
            <a:lvl5pPr marL="2057400" indent="-228600" eaLnBrk="0" hangingPunct="0">
              <a:defRPr sz="2200" b="1">
                <a:solidFill>
                  <a:srgbClr val="0000FF"/>
                </a:solidFill>
                <a:latin typeface=".VnCentury Schoolbook" panose="020B7200000000000000" pitchFamily="34" charset="0"/>
                <a:cs typeface="Arial" panose="020B0604020202020204" pitchFamily="34" charset="0"/>
              </a:defRPr>
            </a:lvl5pPr>
            <a:lvl6pPr marL="25146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6pPr>
            <a:lvl7pPr marL="29718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7pPr>
            <a:lvl8pPr marL="34290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8pPr>
            <a:lvl9pPr marL="38862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9pPr>
          </a:lstStyle>
          <a:p>
            <a:pPr algn="ctr" eaLnBrk="1" fontAlgn="base" hangingPunct="1">
              <a:spcBef>
                <a:spcPct val="0"/>
              </a:spcBef>
              <a:spcAft>
                <a:spcPct val="0"/>
              </a:spcAft>
            </a:pPr>
            <a:r>
              <a:rPr lang="en-US" altLang="en-US" sz="4000" dirty="0" smtClean="0">
                <a:latin typeface="Times" panose="02020603050405020304" pitchFamily="18" charset="0"/>
                <a:ea typeface="Microsoft YaHei" panose="020B0503020204020204" pitchFamily="34" charset="-122"/>
                <a:cs typeface="Times" panose="02020603050405020304" pitchFamily="18" charset="0"/>
              </a:rPr>
              <a:t>TRÒ CHƠI: ĐÓNG VAI</a:t>
            </a:r>
            <a:endParaRPr lang="it-IT" sz="4000" dirty="0" smtClean="0">
              <a:latin typeface="Times" panose="02020603050405020304" pitchFamily="18" charset="0"/>
              <a:cs typeface="Times" panose="02020603050405020304" pitchFamily="18" charset="0"/>
            </a:endParaRPr>
          </a:p>
        </p:txBody>
      </p:sp>
      <p:sp>
        <p:nvSpPr>
          <p:cNvPr id="18" name="Rectangle 17"/>
          <p:cNvSpPr/>
          <p:nvPr/>
        </p:nvSpPr>
        <p:spPr>
          <a:xfrm>
            <a:off x="11592" y="888555"/>
            <a:ext cx="7562226" cy="707886"/>
          </a:xfrm>
          <a:prstGeom prst="rect">
            <a:avLst/>
          </a:prstGeom>
          <a:solidFill>
            <a:schemeClr val="accent2">
              <a:lumMod val="20000"/>
              <a:lumOff val="80000"/>
            </a:schemeClr>
          </a:solidFill>
          <a:ln w="38100">
            <a:solidFill>
              <a:srgbClr val="FF0000"/>
            </a:solidFill>
          </a:ln>
        </p:spPr>
        <p:txBody>
          <a:bodyPr wrap="square">
            <a:spAutoFit/>
          </a:bodyPr>
          <a:lstStyle/>
          <a:p>
            <a:r>
              <a:rPr lang="en-US" sz="2000" b="1" dirty="0">
                <a:solidFill>
                  <a:prstClr val="black"/>
                </a:solidFill>
                <a:latin typeface="Times" panose="02020603050405020304" pitchFamily="18" charset="0"/>
                <a:cs typeface="Times" panose="02020603050405020304" pitchFamily="18" charset="0"/>
              </a:rPr>
              <a:t>LUẬT CHƠI</a:t>
            </a:r>
            <a:r>
              <a:rPr lang="en-US" sz="2000" dirty="0">
                <a:solidFill>
                  <a:prstClr val="black"/>
                </a:solidFill>
                <a:latin typeface="Times" panose="02020603050405020304" pitchFamily="18" charset="0"/>
                <a:cs typeface="Times" panose="02020603050405020304" pitchFamily="18" charset="0"/>
              </a:rPr>
              <a:t>: </a:t>
            </a:r>
            <a:endParaRPr lang="en-US" sz="2000" dirty="0" smtClean="0">
              <a:solidFill>
                <a:prstClr val="black"/>
              </a:solidFill>
              <a:latin typeface="Times" panose="02020603050405020304" pitchFamily="18" charset="0"/>
              <a:cs typeface="Times" panose="02020603050405020304" pitchFamily="18" charset="0"/>
            </a:endParaRPr>
          </a:p>
          <a:p>
            <a:r>
              <a:rPr lang="en-US" sz="2000" dirty="0" smtClean="0">
                <a:solidFill>
                  <a:srgbClr val="0000FF"/>
                </a:solidFill>
                <a:latin typeface="Times" panose="02020603050405020304" pitchFamily="18" charset="0"/>
                <a:cs typeface="Times" panose="02020603050405020304" pitchFamily="18" charset="0"/>
              </a:rPr>
              <a:t>S</a:t>
            </a:r>
            <a:r>
              <a:rPr lang="vi-VN" sz="2000" dirty="0" smtClean="0">
                <a:solidFill>
                  <a:srgbClr val="0000FF"/>
                </a:solidFill>
                <a:latin typeface="Times" panose="02020603050405020304" pitchFamily="18" charset="0"/>
                <a:cs typeface="Times" panose="02020603050405020304" pitchFamily="18" charset="0"/>
              </a:rPr>
              <a:t>ắm </a:t>
            </a:r>
            <a:r>
              <a:rPr lang="vi-VN" sz="2000" dirty="0">
                <a:solidFill>
                  <a:srgbClr val="0000FF"/>
                </a:solidFill>
                <a:latin typeface="Times" panose="02020603050405020304" pitchFamily="18" charset="0"/>
                <a:cs typeface="Times" panose="02020603050405020304" pitchFamily="18" charset="0"/>
              </a:rPr>
              <a:t>vai ở tình huống</a:t>
            </a:r>
            <a:r>
              <a:rPr lang="en-US" sz="2000" dirty="0">
                <a:solidFill>
                  <a:srgbClr val="0000FF"/>
                </a:solidFill>
                <a:latin typeface="Times" panose="02020603050405020304" pitchFamily="18" charset="0"/>
                <a:cs typeface="Times" panose="02020603050405020304" pitchFamily="18" charset="0"/>
              </a:rPr>
              <a:t>, </a:t>
            </a:r>
            <a:r>
              <a:rPr lang="en-US" sz="2000" dirty="0" err="1">
                <a:solidFill>
                  <a:srgbClr val="0000FF"/>
                </a:solidFill>
                <a:latin typeface="Times" panose="02020603050405020304" pitchFamily="18" charset="0"/>
                <a:cs typeface="Times" panose="02020603050405020304" pitchFamily="18" charset="0"/>
              </a:rPr>
              <a:t>tập</a:t>
            </a:r>
            <a:r>
              <a:rPr lang="en-US" sz="2000" dirty="0">
                <a:solidFill>
                  <a:srgbClr val="0000FF"/>
                </a:solidFill>
                <a:latin typeface="Times" panose="02020603050405020304" pitchFamily="18" charset="0"/>
                <a:cs typeface="Times" panose="02020603050405020304" pitchFamily="18" charset="0"/>
              </a:rPr>
              <a:t> </a:t>
            </a:r>
            <a:r>
              <a:rPr lang="en-US" sz="2000" dirty="0" err="1">
                <a:solidFill>
                  <a:srgbClr val="0000FF"/>
                </a:solidFill>
                <a:latin typeface="Times" panose="02020603050405020304" pitchFamily="18" charset="0"/>
                <a:cs typeface="Times" panose="02020603050405020304" pitchFamily="18" charset="0"/>
              </a:rPr>
              <a:t>làm</a:t>
            </a:r>
            <a:r>
              <a:rPr lang="en-US" sz="2000" dirty="0">
                <a:solidFill>
                  <a:srgbClr val="0000FF"/>
                </a:solidFill>
                <a:latin typeface="Times" panose="02020603050405020304" pitchFamily="18" charset="0"/>
                <a:cs typeface="Times" panose="02020603050405020304" pitchFamily="18" charset="0"/>
              </a:rPr>
              <a:t> </a:t>
            </a:r>
            <a:r>
              <a:rPr lang="en-US" sz="2000" dirty="0" err="1">
                <a:solidFill>
                  <a:srgbClr val="0000FF"/>
                </a:solidFill>
                <a:latin typeface="Times" panose="02020603050405020304" pitchFamily="18" charset="0"/>
                <a:cs typeface="Times" panose="02020603050405020304" pitchFamily="18" charset="0"/>
              </a:rPr>
              <a:t>chuyên</a:t>
            </a:r>
            <a:r>
              <a:rPr lang="en-US" sz="2000" dirty="0">
                <a:solidFill>
                  <a:srgbClr val="0000FF"/>
                </a:solidFill>
                <a:latin typeface="Times" panose="02020603050405020304" pitchFamily="18" charset="0"/>
                <a:cs typeface="Times" panose="02020603050405020304" pitchFamily="18" charset="0"/>
              </a:rPr>
              <a:t> </a:t>
            </a:r>
            <a:r>
              <a:rPr lang="en-US" sz="2000" dirty="0" err="1">
                <a:solidFill>
                  <a:srgbClr val="0000FF"/>
                </a:solidFill>
                <a:latin typeface="Times" panose="02020603050405020304" pitchFamily="18" charset="0"/>
                <a:cs typeface="Times" panose="02020603050405020304" pitchFamily="18" charset="0"/>
              </a:rPr>
              <a:t>gia</a:t>
            </a:r>
            <a:r>
              <a:rPr lang="en-US" sz="2000" dirty="0">
                <a:solidFill>
                  <a:srgbClr val="0000FF"/>
                </a:solidFill>
                <a:latin typeface="Times" panose="02020603050405020304" pitchFamily="18" charset="0"/>
                <a:cs typeface="Times" panose="02020603050405020304" pitchFamily="18" charset="0"/>
              </a:rPr>
              <a:t> </a:t>
            </a:r>
            <a:r>
              <a:rPr lang="en-US" sz="2000" dirty="0" err="1">
                <a:solidFill>
                  <a:srgbClr val="0000FF"/>
                </a:solidFill>
                <a:latin typeface="Times" panose="02020603050405020304" pitchFamily="18" charset="0"/>
                <a:cs typeface="Times" panose="02020603050405020304" pitchFamily="18" charset="0"/>
              </a:rPr>
              <a:t>để</a:t>
            </a:r>
            <a:r>
              <a:rPr lang="en-US" sz="2000" dirty="0">
                <a:solidFill>
                  <a:srgbClr val="0000FF"/>
                </a:solidFill>
                <a:latin typeface="Times" panose="02020603050405020304" pitchFamily="18" charset="0"/>
                <a:cs typeface="Times" panose="02020603050405020304" pitchFamily="18" charset="0"/>
              </a:rPr>
              <a:t> </a:t>
            </a:r>
            <a:r>
              <a:rPr lang="en-US" sz="2000" dirty="0" err="1">
                <a:solidFill>
                  <a:srgbClr val="0000FF"/>
                </a:solidFill>
                <a:latin typeface="Times" panose="02020603050405020304" pitchFamily="18" charset="0"/>
                <a:cs typeface="Times" panose="02020603050405020304" pitchFamily="18" charset="0"/>
              </a:rPr>
              <a:t>trả</a:t>
            </a:r>
            <a:r>
              <a:rPr lang="en-US" sz="2000" dirty="0">
                <a:solidFill>
                  <a:srgbClr val="0000FF"/>
                </a:solidFill>
                <a:latin typeface="Times" panose="02020603050405020304" pitchFamily="18" charset="0"/>
                <a:cs typeface="Times" panose="02020603050405020304" pitchFamily="18" charset="0"/>
              </a:rPr>
              <a:t> </a:t>
            </a:r>
            <a:r>
              <a:rPr lang="en-US" sz="2000" dirty="0" err="1">
                <a:solidFill>
                  <a:srgbClr val="0000FF"/>
                </a:solidFill>
                <a:latin typeface="Times" panose="02020603050405020304" pitchFamily="18" charset="0"/>
                <a:cs typeface="Times" panose="02020603050405020304" pitchFamily="18" charset="0"/>
              </a:rPr>
              <a:t>lời</a:t>
            </a:r>
            <a:r>
              <a:rPr lang="en-US" sz="2000" dirty="0">
                <a:solidFill>
                  <a:prstClr val="black"/>
                </a:solidFill>
                <a:latin typeface="Times" panose="02020603050405020304" pitchFamily="18" charset="0"/>
                <a:cs typeface="Times" panose="02020603050405020304" pitchFamily="18" charset="0"/>
              </a:rPr>
              <a:t>.</a:t>
            </a:r>
          </a:p>
        </p:txBody>
      </p:sp>
    </p:spTree>
    <p:extLst>
      <p:ext uri="{BB962C8B-B14F-4D97-AF65-F5344CB8AC3E}">
        <p14:creationId xmlns:p14="http://schemas.microsoft.com/office/powerpoint/2010/main" val="368373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53"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1000" fill="hold"/>
                                        <p:tgtEl>
                                          <p:spTgt spid="14"/>
                                        </p:tgtEl>
                                        <p:attrNameLst>
                                          <p:attrName>ppt_w</p:attrName>
                                        </p:attrNameLst>
                                      </p:cBhvr>
                                      <p:tavLst>
                                        <p:tav tm="0">
                                          <p:val>
                                            <p:fltVal val="0"/>
                                          </p:val>
                                        </p:tav>
                                        <p:tav tm="100000">
                                          <p:val>
                                            <p:strVal val="#ppt_w"/>
                                          </p:val>
                                        </p:tav>
                                      </p:tavLst>
                                    </p:anim>
                                    <p:anim calcmode="lin" valueType="num">
                                      <p:cBhvr>
                                        <p:cTn id="11" dur="1000" fill="hold"/>
                                        <p:tgtEl>
                                          <p:spTgt spid="14"/>
                                        </p:tgtEl>
                                        <p:attrNameLst>
                                          <p:attrName>ppt_h</p:attrName>
                                        </p:attrNameLst>
                                      </p:cBhvr>
                                      <p:tavLst>
                                        <p:tav tm="0">
                                          <p:val>
                                            <p:fltVal val="0"/>
                                          </p:val>
                                        </p:tav>
                                        <p:tav tm="100000">
                                          <p:val>
                                            <p:strVal val="#ppt_h"/>
                                          </p:val>
                                        </p:tav>
                                      </p:tavLst>
                                    </p:anim>
                                    <p:animEffect transition="in" filter="fade">
                                      <p:cBhvr>
                                        <p:cTn id="12" dur="1000"/>
                                        <p:tgtEl>
                                          <p:spTgt spid="1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slide(fromBottom)">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Bottom)">
                                      <p:cBhvr>
                                        <p:cTn id="23" dur="2000"/>
                                        <p:tgtEl>
                                          <p:spTgt spid="13"/>
                                        </p:tgtEl>
                                      </p:cBhvr>
                                    </p:animEffect>
                                  </p:childTnLst>
                                </p:cTn>
                              </p:par>
                              <p:par>
                                <p:cTn id="24" presetID="2" presetClass="entr" presetSubtype="8" fill="hold" grpId="0" nodeType="withEffect">
                                  <p:stCondLst>
                                    <p:cond delay="15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7249887" y="-186688"/>
            <a:ext cx="5075852" cy="5999659"/>
            <a:chOff x="-166977" y="0"/>
            <a:chExt cx="8523798" cy="5698029"/>
          </a:xfrm>
        </p:grpSpPr>
        <p:pic>
          <p:nvPicPr>
            <p:cNvPr id="5" name="Google Shape;164;p9"/>
            <p:cNvPicPr preferRelativeResize="0"/>
            <p:nvPr/>
          </p:nvPicPr>
          <p:blipFill rotWithShape="1">
            <a:blip r:embed="rId2">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3">
              <a:alphaModFix/>
            </a:blip>
            <a:srcRect l="18975" t="9789" r="12467"/>
            <a:stretch/>
          </p:blipFill>
          <p:spPr>
            <a:xfrm>
              <a:off x="3295278" y="4015409"/>
              <a:ext cx="2947731" cy="1677955"/>
            </a:xfrm>
            <a:prstGeom prst="rect">
              <a:avLst/>
            </a:prstGeom>
            <a:noFill/>
            <a:ln>
              <a:noFill/>
            </a:ln>
          </p:spPr>
        </p:pic>
      </p:grpSp>
      <p:sp>
        <p:nvSpPr>
          <p:cNvPr id="12" name="Text Box 6"/>
          <p:cNvSpPr txBox="1">
            <a:spLocks noChangeArrowheads="1"/>
          </p:cNvSpPr>
          <p:nvPr/>
        </p:nvSpPr>
        <p:spPr bwMode="auto">
          <a:xfrm>
            <a:off x="3619175" y="1581660"/>
            <a:ext cx="3840998" cy="5386090"/>
          </a:xfrm>
          <a:prstGeom prst="rect">
            <a:avLst/>
          </a:prstGeom>
          <a:solidFill>
            <a:schemeClr val="accent4">
              <a:lumMod val="20000"/>
              <a:lumOff val="80000"/>
            </a:schemeClr>
          </a:solidFill>
          <a:ln w="57150">
            <a:solidFill>
              <a:srgbClr val="FF0000"/>
            </a:solidFill>
          </a:ln>
          <a:effectLst/>
          <a:extLst/>
        </p:spPr>
        <p:txBody>
          <a:bodyPr wrap="square">
            <a:spAutoFit/>
          </a:bodyPr>
          <a:lstStyle>
            <a:lvl1pPr marL="342900" indent="-342900" eaLnBrk="0" hangingPunct="0">
              <a:defRPr sz="3200">
                <a:solidFill>
                  <a:schemeClr val="tx1"/>
                </a:solidFill>
                <a:latin typeface="Arial" panose="020B0604020202020204" pitchFamily="34" charset="0"/>
              </a:defRPr>
            </a:lvl1pPr>
            <a:lvl2pPr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6pPr>
            <a:lvl7pPr marL="29718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7pPr>
            <a:lvl8pPr marL="34290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8pPr>
            <a:lvl9pPr marL="38862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9pPr>
          </a:lstStyle>
          <a:p>
            <a:r>
              <a:rPr lang="en-US" i="1" kern="0" dirty="0" smtClean="0">
                <a:solidFill>
                  <a:srgbClr val="FF0000"/>
                </a:solidFill>
                <a:latin typeface="Times" panose="02020603050405020304" pitchFamily="18" charset="0"/>
                <a:cs typeface="Times" panose="02020603050405020304" pitchFamily="18" charset="0"/>
              </a:rPr>
              <a:t>   </a:t>
            </a:r>
            <a:r>
              <a:rPr lang="en-US" sz="2000" b="1" dirty="0" err="1" smtClean="0">
                <a:solidFill>
                  <a:srgbClr val="FF0000"/>
                </a:solidFill>
                <a:latin typeface="Times" panose="02020603050405020304" pitchFamily="18" charset="0"/>
                <a:cs typeface="Times" panose="02020603050405020304" pitchFamily="18" charset="0"/>
              </a:rPr>
              <a:t>Tình</a:t>
            </a:r>
            <a:r>
              <a:rPr lang="en-US" sz="2000" b="1" dirty="0" smtClean="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huống</a:t>
            </a:r>
            <a:r>
              <a:rPr lang="en-US" sz="2000" b="1" dirty="0">
                <a:solidFill>
                  <a:srgbClr val="FF0000"/>
                </a:solidFill>
                <a:latin typeface="Times" panose="02020603050405020304" pitchFamily="18" charset="0"/>
                <a:cs typeface="Times" panose="02020603050405020304" pitchFamily="18" charset="0"/>
              </a:rPr>
              <a:t> 2: </a:t>
            </a:r>
          </a:p>
          <a:p>
            <a:pPr algn="just"/>
            <a:r>
              <a:rPr lang="en-US" sz="2000" dirty="0" smtClean="0">
                <a:solidFill>
                  <a:srgbClr val="000000"/>
                </a:solidFill>
                <a:latin typeface="Times" panose="02020603050405020304" pitchFamily="18" charset="0"/>
                <a:cs typeface="Times" panose="02020603050405020304" pitchFamily="18" charset="0"/>
              </a:rPr>
              <a:t>    </a:t>
            </a:r>
            <a:r>
              <a:rPr lang="vi-VN" sz="2400" dirty="0">
                <a:solidFill>
                  <a:srgbClr val="0000FF"/>
                </a:solidFill>
                <a:latin typeface="Times" panose="02020603050405020304" pitchFamily="18" charset="0"/>
                <a:cs typeface="Times" panose="02020603050405020304" pitchFamily="18" charset="0"/>
              </a:rPr>
              <a:t>Nếu em là Hải, em sẽ nói với người khuyên em: "mặc dù truyền thống làm đồ chơi Trung thu của gia đình là vất cả nhưng đổi lại được đó là niềm vui của các bạn nhỏ được trọn vẹn, và đây cũng là truyền thống của gia đình nên em cũng sẽ tiếp tục theo chân ông bà cha mẹ để giữ truyền thống đó mãi về sau."</a:t>
            </a:r>
            <a:endParaRPr lang="en-US" altLang="en-US" sz="2400" b="1" kern="0" dirty="0" smtClean="0">
              <a:solidFill>
                <a:srgbClr val="0000FF"/>
              </a:solidFill>
              <a:latin typeface="Times" panose="02020603050405020304" pitchFamily="18" charset="0"/>
              <a:cs typeface="Times" panose="02020603050405020304" pitchFamily="18" charset="0"/>
            </a:endParaRPr>
          </a:p>
        </p:txBody>
      </p:sp>
      <p:sp>
        <p:nvSpPr>
          <p:cNvPr id="13" name="Text Box 6"/>
          <p:cNvSpPr txBox="1">
            <a:spLocks noChangeArrowheads="1"/>
          </p:cNvSpPr>
          <p:nvPr/>
        </p:nvSpPr>
        <p:spPr bwMode="auto">
          <a:xfrm>
            <a:off x="8112780" y="430271"/>
            <a:ext cx="3606809" cy="446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defRPr>
            </a:lvl1pPr>
            <a:lvl2pPr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6pPr>
            <a:lvl7pPr marL="29718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7pPr>
            <a:lvl8pPr marL="34290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8pPr>
            <a:lvl9pPr marL="3886200" indent="-228600" eaLnBrk="0" fontAlgn="base" hangingPunct="0">
              <a:spcBef>
                <a:spcPct val="50000"/>
              </a:spcBef>
              <a:spcAft>
                <a:spcPct val="0"/>
              </a:spcAft>
              <a:buFont typeface="Wingdings" panose="05000000000000000000" pitchFamily="2" charset="2"/>
              <a:defRPr sz="3200">
                <a:solidFill>
                  <a:schemeClr val="tx1"/>
                </a:solidFill>
                <a:latin typeface="Arial" panose="020B0604020202020204" pitchFamily="34" charset="0"/>
              </a:defRPr>
            </a:lvl9pPr>
          </a:lstStyle>
          <a:p>
            <a:r>
              <a:rPr lang="en-US" i="1" kern="0" dirty="0" smtClean="0">
                <a:solidFill>
                  <a:srgbClr val="FF0000"/>
                </a:solidFill>
                <a:latin typeface="Times" panose="02020603050405020304" pitchFamily="18" charset="0"/>
                <a:cs typeface="Times" panose="02020603050405020304" pitchFamily="18" charset="0"/>
              </a:rPr>
              <a:t>  </a:t>
            </a:r>
            <a:r>
              <a:rPr lang="en-US" sz="1800" b="1" dirty="0" err="1" smtClean="0">
                <a:solidFill>
                  <a:srgbClr val="FF0000"/>
                </a:solidFill>
                <a:latin typeface="Times" panose="02020603050405020304" pitchFamily="18" charset="0"/>
                <a:ea typeface="Times New Roman" panose="02020603050405020304" pitchFamily="18" charset="0"/>
                <a:cs typeface="Times" panose="02020603050405020304" pitchFamily="18" charset="0"/>
              </a:rPr>
              <a:t>Tình</a:t>
            </a:r>
            <a:r>
              <a:rPr lang="en-US" sz="1800" b="1" dirty="0" smtClean="0">
                <a:solidFill>
                  <a:srgbClr val="FF0000"/>
                </a:solidFill>
                <a:latin typeface="Times" panose="02020603050405020304" pitchFamily="18" charset="0"/>
                <a:ea typeface="Times New Roman" panose="02020603050405020304" pitchFamily="18" charset="0"/>
                <a:cs typeface="Times" panose="02020603050405020304" pitchFamily="18" charset="0"/>
              </a:rPr>
              <a:t> </a:t>
            </a:r>
            <a:r>
              <a:rPr lang="en-US" sz="1800" b="1" dirty="0" err="1">
                <a:solidFill>
                  <a:srgbClr val="FF0000"/>
                </a:solidFill>
                <a:latin typeface="Times" panose="02020603050405020304" pitchFamily="18" charset="0"/>
                <a:ea typeface="Times New Roman" panose="02020603050405020304" pitchFamily="18" charset="0"/>
                <a:cs typeface="Times" panose="02020603050405020304" pitchFamily="18" charset="0"/>
              </a:rPr>
              <a:t>huống</a:t>
            </a:r>
            <a:r>
              <a:rPr lang="en-US" sz="1800" b="1" dirty="0">
                <a:solidFill>
                  <a:srgbClr val="FF0000"/>
                </a:solidFill>
                <a:latin typeface="Times" panose="02020603050405020304" pitchFamily="18" charset="0"/>
                <a:ea typeface="Times New Roman" panose="02020603050405020304" pitchFamily="18" charset="0"/>
                <a:cs typeface="Times" panose="02020603050405020304" pitchFamily="18" charset="0"/>
              </a:rPr>
              <a:t> 3: </a:t>
            </a:r>
            <a:endParaRPr lang="en-US" sz="1800" b="1" dirty="0" smtClean="0">
              <a:solidFill>
                <a:srgbClr val="FF0000"/>
              </a:solidFill>
              <a:latin typeface="Times" panose="02020603050405020304" pitchFamily="18" charset="0"/>
              <a:ea typeface="Times New Roman" panose="02020603050405020304" pitchFamily="18" charset="0"/>
              <a:cs typeface="Times" panose="02020603050405020304" pitchFamily="18" charset="0"/>
            </a:endParaRPr>
          </a:p>
          <a:p>
            <a:pPr algn="just"/>
            <a:r>
              <a:rPr lang="en-US" sz="2800" b="1" dirty="0">
                <a:solidFill>
                  <a:srgbClr val="FF0000"/>
                </a:solidFill>
                <a:latin typeface="Times" panose="02020603050405020304" pitchFamily="18" charset="0"/>
                <a:cs typeface="Times" panose="02020603050405020304" pitchFamily="18" charset="0"/>
              </a:rPr>
              <a:t> </a:t>
            </a:r>
            <a:r>
              <a:rPr lang="en-US" sz="2800" b="1" dirty="0" smtClean="0">
                <a:solidFill>
                  <a:srgbClr val="FF0000"/>
                </a:solidFill>
                <a:latin typeface="Times" panose="02020603050405020304" pitchFamily="18" charset="0"/>
                <a:cs typeface="Times" panose="02020603050405020304" pitchFamily="18" charset="0"/>
              </a:rPr>
              <a:t>     </a:t>
            </a:r>
            <a:r>
              <a:rPr lang="vi-VN" sz="2800" dirty="0">
                <a:solidFill>
                  <a:srgbClr val="FF0000"/>
                </a:solidFill>
                <a:latin typeface="Times" panose="02020603050405020304" pitchFamily="18" charset="0"/>
                <a:cs typeface="Times" panose="02020603050405020304" pitchFamily="18" charset="0"/>
              </a:rPr>
              <a:t>Em đồng tình với ý </a:t>
            </a:r>
            <a:r>
              <a:rPr lang="vi-VN" sz="2400" dirty="0">
                <a:solidFill>
                  <a:srgbClr val="FF0000"/>
                </a:solidFill>
                <a:latin typeface="Times" panose="02020603050405020304" pitchFamily="18" charset="0"/>
                <a:cs typeface="Times" panose="02020603050405020304" pitchFamily="18" charset="0"/>
              </a:rPr>
              <a:t>kiến</a:t>
            </a:r>
            <a:r>
              <a:rPr lang="vi-VN" sz="2800" dirty="0">
                <a:solidFill>
                  <a:srgbClr val="FF0000"/>
                </a:solidFill>
                <a:latin typeface="Times" panose="02020603050405020304" pitchFamily="18" charset="0"/>
                <a:cs typeface="Times" panose="02020603050405020304" pitchFamily="18" charset="0"/>
              </a:rPr>
              <a:t> bạn Tùng. Vì truyền thống là những gì được lưu truyền từ đời này sang đời khác, từ thế hệ này sang thế hệ khác thì mới được gọi là truyền thống.</a:t>
            </a:r>
            <a:endParaRPr lang="en-US" sz="2800" dirty="0">
              <a:solidFill>
                <a:srgbClr val="FF0000"/>
              </a:solidFill>
              <a:latin typeface="Times" panose="02020603050405020304" pitchFamily="18" charset="0"/>
              <a:cs typeface="Times" panose="02020603050405020304" pitchFamily="18" charset="0"/>
            </a:endParaRPr>
          </a:p>
        </p:txBody>
      </p:sp>
      <p:sp>
        <p:nvSpPr>
          <p:cNvPr id="14" name="Text Box 5"/>
          <p:cNvSpPr txBox="1">
            <a:spLocks noChangeArrowheads="1"/>
          </p:cNvSpPr>
          <p:nvPr/>
        </p:nvSpPr>
        <p:spPr bwMode="auto">
          <a:xfrm>
            <a:off x="474403" y="2890774"/>
            <a:ext cx="3000784" cy="344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Font typeface="Arial" panose="020B0604020202020204" pitchFamily="34" charset="0"/>
              <a:buNone/>
            </a:pPr>
            <a:r>
              <a:rPr lang="en-US" sz="2400" b="1" dirty="0" err="1">
                <a:solidFill>
                  <a:srgbClr val="FF0000"/>
                </a:solidFill>
                <a:latin typeface="Times" panose="02020603050405020304" pitchFamily="18" charset="0"/>
                <a:cs typeface="Times" panose="02020603050405020304" pitchFamily="18" charset="0"/>
              </a:rPr>
              <a:t>Tình</a:t>
            </a:r>
            <a:r>
              <a:rPr lang="en-US" sz="2400" b="1" dirty="0">
                <a:solidFill>
                  <a:srgbClr val="FF0000"/>
                </a:solidFill>
                <a:latin typeface="Times" panose="02020603050405020304" pitchFamily="18" charset="0"/>
                <a:cs typeface="Times" panose="02020603050405020304" pitchFamily="18" charset="0"/>
              </a:rPr>
              <a:t> </a:t>
            </a:r>
            <a:r>
              <a:rPr lang="en-US" sz="2400" b="1" dirty="0" err="1">
                <a:solidFill>
                  <a:srgbClr val="FF0000"/>
                </a:solidFill>
                <a:latin typeface="Times" panose="02020603050405020304" pitchFamily="18" charset="0"/>
                <a:cs typeface="Times" panose="02020603050405020304" pitchFamily="18" charset="0"/>
              </a:rPr>
              <a:t>huống</a:t>
            </a:r>
            <a:r>
              <a:rPr lang="en-US" sz="2400" b="1" dirty="0">
                <a:solidFill>
                  <a:srgbClr val="FF0000"/>
                </a:solidFill>
                <a:latin typeface="Times" panose="02020603050405020304" pitchFamily="18" charset="0"/>
                <a:cs typeface="Times" panose="02020603050405020304" pitchFamily="18" charset="0"/>
              </a:rPr>
              <a:t> 1: </a:t>
            </a:r>
            <a:endParaRPr lang="en-US" sz="2400" b="1" dirty="0" smtClean="0">
              <a:solidFill>
                <a:srgbClr val="FF0000"/>
              </a:solidFill>
              <a:latin typeface="Times" panose="02020603050405020304" pitchFamily="18" charset="0"/>
              <a:cs typeface="Times" panose="02020603050405020304" pitchFamily="18" charset="0"/>
            </a:endParaRPr>
          </a:p>
          <a:p>
            <a:pPr lvl="0" algn="just" defTabSz="457200">
              <a:lnSpc>
                <a:spcPct val="100000"/>
              </a:lnSpc>
              <a:spcBef>
                <a:spcPts val="0"/>
              </a:spcBef>
              <a:buNone/>
            </a:pPr>
            <a:r>
              <a:rPr lang="en-US" dirty="0">
                <a:latin typeface="Times" panose="02020603050405020304" pitchFamily="18" charset="0"/>
                <a:cs typeface="Times" panose="02020603050405020304" pitchFamily="18" charset="0"/>
              </a:rPr>
              <a:t>Theo </a:t>
            </a:r>
            <a:r>
              <a:rPr lang="en-US" dirty="0" err="1">
                <a:latin typeface="Times" panose="02020603050405020304" pitchFamily="18" charset="0"/>
                <a:cs typeface="Times" panose="02020603050405020304" pitchFamily="18" charset="0"/>
              </a:rPr>
              <a:t>em</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Bình</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cần</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làm</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để</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phát</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huy</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truyền</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thống</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hiếu</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học</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của</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dòng</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họ</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cố</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gắng</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nổ</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lực</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trong</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học</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tập</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rèn</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luyện</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đạo</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đức</a:t>
            </a:r>
            <a:r>
              <a:rPr lang="en-US" dirty="0">
                <a:latin typeface="Times" panose="02020603050405020304" pitchFamily="18" charset="0"/>
                <a:cs typeface="Times" panose="02020603050405020304" pitchFamily="18" charset="0"/>
              </a:rPr>
              <a:t> </a:t>
            </a:r>
            <a:r>
              <a:rPr lang="en-US" dirty="0" err="1">
                <a:latin typeface="Times" panose="02020603050405020304" pitchFamily="18" charset="0"/>
                <a:cs typeface="Times" panose="02020603050405020304" pitchFamily="18" charset="0"/>
              </a:rPr>
              <a:t>tốt</a:t>
            </a:r>
            <a:r>
              <a:rPr lang="en-US" dirty="0">
                <a:latin typeface="Times" panose="02020603050405020304" pitchFamily="18" charset="0"/>
                <a:cs typeface="Times" panose="02020603050405020304" pitchFamily="18" charset="0"/>
              </a:rPr>
              <a:t>.</a:t>
            </a:r>
          </a:p>
        </p:txBody>
      </p:sp>
      <p:pic>
        <p:nvPicPr>
          <p:cNvPr id="15" name="Picture 14" descr="58PIC58PIC58PIC58PICHsaGKG559akDq_PIC2018.png"/>
          <p:cNvPicPr>
            <a:picLocks noChangeAspect="1"/>
          </p:cNvPicPr>
          <p:nvPr/>
        </p:nvPicPr>
        <p:blipFill>
          <a:blip r:embed="rId4" cstate="print"/>
          <a:srcRect l="7143" t="16071" r="5357" b="14286"/>
          <a:stretch>
            <a:fillRect/>
          </a:stretch>
        </p:blipFill>
        <p:spPr>
          <a:xfrm>
            <a:off x="-190445" y="2170038"/>
            <a:ext cx="4081337" cy="5017115"/>
          </a:xfrm>
          <a:prstGeom prst="rect">
            <a:avLst/>
          </a:prstGeom>
        </p:spPr>
      </p:pic>
      <p:sp>
        <p:nvSpPr>
          <p:cNvPr id="17" name="TextBox 16"/>
          <p:cNvSpPr txBox="1">
            <a:spLocks noChangeArrowheads="1"/>
          </p:cNvSpPr>
          <p:nvPr/>
        </p:nvSpPr>
        <p:spPr bwMode="auto">
          <a:xfrm>
            <a:off x="23956" y="-16228"/>
            <a:ext cx="6407150" cy="707886"/>
          </a:xfrm>
          <a:prstGeom prst="rect">
            <a:avLst/>
          </a:prstGeom>
          <a:solidFill>
            <a:srgbClr val="D3F652"/>
          </a:solidFill>
          <a:ln w="57150">
            <a:solidFill>
              <a:srgbClr val="FFC000"/>
            </a:solidFill>
          </a:ln>
          <a:extLst/>
        </p:spPr>
        <p:txBody>
          <a:bodyPr wrap="square">
            <a:spAutoFit/>
          </a:bodyPr>
          <a:lstStyle>
            <a:lvl1pPr eaLnBrk="0" hangingPunct="0">
              <a:defRPr sz="2200" b="1">
                <a:solidFill>
                  <a:srgbClr val="0000FF"/>
                </a:solidFill>
                <a:latin typeface=".VnCentury Schoolbook" panose="020B7200000000000000" pitchFamily="34" charset="0"/>
                <a:cs typeface="Arial" panose="020B0604020202020204" pitchFamily="34" charset="0"/>
              </a:defRPr>
            </a:lvl1pPr>
            <a:lvl2pPr marL="742950" indent="-285750" eaLnBrk="0" hangingPunct="0">
              <a:defRPr sz="2200" b="1">
                <a:solidFill>
                  <a:srgbClr val="0000FF"/>
                </a:solidFill>
                <a:latin typeface=".VnCentury Schoolbook" panose="020B7200000000000000" pitchFamily="34" charset="0"/>
                <a:cs typeface="Arial" panose="020B0604020202020204" pitchFamily="34" charset="0"/>
              </a:defRPr>
            </a:lvl2pPr>
            <a:lvl3pPr marL="1143000" indent="-228600" eaLnBrk="0" hangingPunct="0">
              <a:defRPr sz="2200" b="1">
                <a:solidFill>
                  <a:srgbClr val="0000FF"/>
                </a:solidFill>
                <a:latin typeface=".VnCentury Schoolbook" panose="020B7200000000000000" pitchFamily="34" charset="0"/>
                <a:cs typeface="Arial" panose="020B0604020202020204" pitchFamily="34" charset="0"/>
              </a:defRPr>
            </a:lvl3pPr>
            <a:lvl4pPr marL="1600200" indent="-228600" eaLnBrk="0" hangingPunct="0">
              <a:defRPr sz="2200" b="1">
                <a:solidFill>
                  <a:srgbClr val="0000FF"/>
                </a:solidFill>
                <a:latin typeface=".VnCentury Schoolbook" panose="020B7200000000000000" pitchFamily="34" charset="0"/>
                <a:cs typeface="Arial" panose="020B0604020202020204" pitchFamily="34" charset="0"/>
              </a:defRPr>
            </a:lvl4pPr>
            <a:lvl5pPr marL="2057400" indent="-228600" eaLnBrk="0" hangingPunct="0">
              <a:defRPr sz="2200" b="1">
                <a:solidFill>
                  <a:srgbClr val="0000FF"/>
                </a:solidFill>
                <a:latin typeface=".VnCentury Schoolbook" panose="020B7200000000000000" pitchFamily="34" charset="0"/>
                <a:cs typeface="Arial" panose="020B0604020202020204" pitchFamily="34" charset="0"/>
              </a:defRPr>
            </a:lvl5pPr>
            <a:lvl6pPr marL="25146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6pPr>
            <a:lvl7pPr marL="29718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7pPr>
            <a:lvl8pPr marL="34290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8pPr>
            <a:lvl9pPr marL="38862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9pPr>
          </a:lstStyle>
          <a:p>
            <a:pPr algn="ctr" eaLnBrk="1" fontAlgn="base" hangingPunct="1">
              <a:spcBef>
                <a:spcPct val="0"/>
              </a:spcBef>
              <a:spcAft>
                <a:spcPct val="0"/>
              </a:spcAft>
            </a:pPr>
            <a:r>
              <a:rPr lang="en-US" altLang="en-US" sz="4000" dirty="0" smtClean="0">
                <a:latin typeface="Times" panose="02020603050405020304" pitchFamily="18" charset="0"/>
                <a:ea typeface="Microsoft YaHei" panose="020B0503020204020204" pitchFamily="34" charset="-122"/>
                <a:cs typeface="Times" panose="02020603050405020304" pitchFamily="18" charset="0"/>
              </a:rPr>
              <a:t>TRÒ CHƠI: ĐÓNG VAI</a:t>
            </a:r>
            <a:endParaRPr lang="it-IT" sz="4000" dirty="0" smtClean="0">
              <a:latin typeface="Times" panose="02020603050405020304" pitchFamily="18" charset="0"/>
              <a:cs typeface="Times" panose="02020603050405020304" pitchFamily="18" charset="0"/>
            </a:endParaRPr>
          </a:p>
        </p:txBody>
      </p:sp>
      <p:sp>
        <p:nvSpPr>
          <p:cNvPr id="16" name="TextBox 15"/>
          <p:cNvSpPr txBox="1">
            <a:spLocks noChangeArrowheads="1"/>
          </p:cNvSpPr>
          <p:nvPr/>
        </p:nvSpPr>
        <p:spPr bwMode="auto">
          <a:xfrm>
            <a:off x="2182648" y="943314"/>
            <a:ext cx="5108939" cy="523220"/>
          </a:xfrm>
          <a:prstGeom prst="rect">
            <a:avLst/>
          </a:prstGeom>
          <a:solidFill>
            <a:schemeClr val="accent4">
              <a:lumMod val="20000"/>
              <a:lumOff val="80000"/>
            </a:schemeClr>
          </a:solidFill>
          <a:ln w="57150">
            <a:solidFill>
              <a:srgbClr val="FFC000"/>
            </a:solidFill>
          </a:ln>
          <a:extLst/>
        </p:spPr>
        <p:txBody>
          <a:bodyPr wrap="square">
            <a:spAutoFit/>
          </a:bodyPr>
          <a:lstStyle>
            <a:lvl1pPr eaLnBrk="0" hangingPunct="0">
              <a:defRPr sz="2200" b="1">
                <a:solidFill>
                  <a:srgbClr val="0000FF"/>
                </a:solidFill>
                <a:latin typeface=".VnCentury Schoolbook" panose="020B7200000000000000" pitchFamily="34" charset="0"/>
                <a:cs typeface="Arial" panose="020B0604020202020204" pitchFamily="34" charset="0"/>
              </a:defRPr>
            </a:lvl1pPr>
            <a:lvl2pPr marL="742950" indent="-285750" eaLnBrk="0" hangingPunct="0">
              <a:defRPr sz="2200" b="1">
                <a:solidFill>
                  <a:srgbClr val="0000FF"/>
                </a:solidFill>
                <a:latin typeface=".VnCentury Schoolbook" panose="020B7200000000000000" pitchFamily="34" charset="0"/>
                <a:cs typeface="Arial" panose="020B0604020202020204" pitchFamily="34" charset="0"/>
              </a:defRPr>
            </a:lvl2pPr>
            <a:lvl3pPr marL="1143000" indent="-228600" eaLnBrk="0" hangingPunct="0">
              <a:defRPr sz="2200" b="1">
                <a:solidFill>
                  <a:srgbClr val="0000FF"/>
                </a:solidFill>
                <a:latin typeface=".VnCentury Schoolbook" panose="020B7200000000000000" pitchFamily="34" charset="0"/>
                <a:cs typeface="Arial" panose="020B0604020202020204" pitchFamily="34" charset="0"/>
              </a:defRPr>
            </a:lvl3pPr>
            <a:lvl4pPr marL="1600200" indent="-228600" eaLnBrk="0" hangingPunct="0">
              <a:defRPr sz="2200" b="1">
                <a:solidFill>
                  <a:srgbClr val="0000FF"/>
                </a:solidFill>
                <a:latin typeface=".VnCentury Schoolbook" panose="020B7200000000000000" pitchFamily="34" charset="0"/>
                <a:cs typeface="Arial" panose="020B0604020202020204" pitchFamily="34" charset="0"/>
              </a:defRPr>
            </a:lvl4pPr>
            <a:lvl5pPr marL="2057400" indent="-228600" eaLnBrk="0" hangingPunct="0">
              <a:defRPr sz="2200" b="1">
                <a:solidFill>
                  <a:srgbClr val="0000FF"/>
                </a:solidFill>
                <a:latin typeface=".VnCentury Schoolbook" panose="020B7200000000000000" pitchFamily="34" charset="0"/>
                <a:cs typeface="Arial" panose="020B0604020202020204" pitchFamily="34" charset="0"/>
              </a:defRPr>
            </a:lvl5pPr>
            <a:lvl6pPr marL="25146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6pPr>
            <a:lvl7pPr marL="29718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7pPr>
            <a:lvl8pPr marL="34290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8pPr>
            <a:lvl9pPr marL="3886200" indent="-228600" eaLnBrk="0" fontAlgn="base" hangingPunct="0">
              <a:spcBef>
                <a:spcPct val="0"/>
              </a:spcBef>
              <a:spcAft>
                <a:spcPct val="0"/>
              </a:spcAft>
              <a:defRPr sz="2200" b="1">
                <a:solidFill>
                  <a:srgbClr val="0000FF"/>
                </a:solidFill>
                <a:latin typeface=".VnCentury Schoolbook" panose="020B7200000000000000" pitchFamily="34" charset="0"/>
                <a:cs typeface="Arial" panose="020B0604020202020204" pitchFamily="34" charset="0"/>
              </a:defRPr>
            </a:lvl9pPr>
          </a:lstStyle>
          <a:p>
            <a:pPr algn="ctr" eaLnBrk="1" fontAlgn="base" hangingPunct="1">
              <a:spcBef>
                <a:spcPct val="0"/>
              </a:spcBef>
              <a:spcAft>
                <a:spcPct val="0"/>
              </a:spcAft>
            </a:pPr>
            <a:r>
              <a:rPr lang="en-US" altLang="en-US" sz="2800" dirty="0" smtClean="0">
                <a:latin typeface="Times" panose="02020603050405020304" pitchFamily="18" charset="0"/>
                <a:ea typeface="Microsoft YaHei" panose="020B0503020204020204" pitchFamily="34" charset="-122"/>
                <a:cs typeface="Times" panose="02020603050405020304" pitchFamily="18" charset="0"/>
              </a:rPr>
              <a:t>CHUYÊN GIA TRẢ LỜI BẠN</a:t>
            </a:r>
            <a:endParaRPr lang="it-IT" sz="2800" dirty="0" smtClean="0">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415089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53"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1000" fill="hold"/>
                                        <p:tgtEl>
                                          <p:spTgt spid="14"/>
                                        </p:tgtEl>
                                        <p:attrNameLst>
                                          <p:attrName>ppt_w</p:attrName>
                                        </p:attrNameLst>
                                      </p:cBhvr>
                                      <p:tavLst>
                                        <p:tav tm="0">
                                          <p:val>
                                            <p:fltVal val="0"/>
                                          </p:val>
                                        </p:tav>
                                        <p:tav tm="100000">
                                          <p:val>
                                            <p:strVal val="#ppt_w"/>
                                          </p:val>
                                        </p:tav>
                                      </p:tavLst>
                                    </p:anim>
                                    <p:anim calcmode="lin" valueType="num">
                                      <p:cBhvr>
                                        <p:cTn id="11" dur="1000" fill="hold"/>
                                        <p:tgtEl>
                                          <p:spTgt spid="14"/>
                                        </p:tgtEl>
                                        <p:attrNameLst>
                                          <p:attrName>ppt_h</p:attrName>
                                        </p:attrNameLst>
                                      </p:cBhvr>
                                      <p:tavLst>
                                        <p:tav tm="0">
                                          <p:val>
                                            <p:fltVal val="0"/>
                                          </p:val>
                                        </p:tav>
                                        <p:tav tm="100000">
                                          <p:val>
                                            <p:strVal val="#ppt_h"/>
                                          </p:val>
                                        </p:tav>
                                      </p:tavLst>
                                    </p:anim>
                                    <p:animEffect transition="in" filter="fade">
                                      <p:cBhvr>
                                        <p:cTn id="12" dur="1000"/>
                                        <p:tgtEl>
                                          <p:spTgt spid="1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slide(fromBottom)">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Bottom)">
                                      <p:cBhvr>
                                        <p:cTn id="23" dur="2000"/>
                                        <p:tgtEl>
                                          <p:spTgt spid="13"/>
                                        </p:tgtEl>
                                      </p:cBhvr>
                                    </p:animEffect>
                                  </p:childTnLst>
                                </p:cTn>
                              </p:par>
                              <p:par>
                                <p:cTn id="24" presetID="2" presetClass="entr" presetSubtype="8" fill="hold" grpId="0" nodeType="withEffect">
                                  <p:stCondLst>
                                    <p:cond delay="15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7"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p9"/>
          <p:cNvPicPr preferRelativeResize="0"/>
          <p:nvPr/>
        </p:nvPicPr>
        <p:blipFill rotWithShape="1">
          <a:blip r:embed="rId4">
            <a:alphaModFix/>
          </a:blip>
          <a:srcRect l="15285" t="10430" r="46645" b="11190"/>
          <a:stretch/>
        </p:blipFill>
        <p:spPr>
          <a:xfrm>
            <a:off x="-409647" y="1776262"/>
            <a:ext cx="5918745" cy="3808071"/>
          </a:xfrm>
          <a:prstGeom prst="rect">
            <a:avLst/>
          </a:prstGeom>
          <a:noFill/>
          <a:ln>
            <a:noFill/>
          </a:ln>
        </p:spPr>
      </p:pic>
      <p:pic>
        <p:nvPicPr>
          <p:cNvPr id="165" name="Google Shape;165;p9"/>
          <p:cNvPicPr preferRelativeResize="0"/>
          <p:nvPr/>
        </p:nvPicPr>
        <p:blipFill rotWithShape="1">
          <a:blip r:embed="rId5">
            <a:alphaModFix/>
          </a:blip>
          <a:srcRect l="18975" t="9789" r="12467"/>
          <a:stretch/>
        </p:blipFill>
        <p:spPr>
          <a:xfrm>
            <a:off x="3462256" y="4199063"/>
            <a:ext cx="2046842" cy="1899370"/>
          </a:xfrm>
          <a:prstGeom prst="rect">
            <a:avLst/>
          </a:prstGeom>
          <a:noFill/>
          <a:ln>
            <a:noFill/>
          </a:ln>
        </p:spPr>
      </p:pic>
      <p:pic>
        <p:nvPicPr>
          <p:cNvPr id="2" name="Picture 1"/>
          <p:cNvPicPr>
            <a:picLocks noChangeAspect="1"/>
          </p:cNvPicPr>
          <p:nvPr/>
        </p:nvPicPr>
        <p:blipFill>
          <a:blip r:embed="rId6"/>
          <a:stretch>
            <a:fillRect/>
          </a:stretch>
        </p:blipFill>
        <p:spPr>
          <a:xfrm>
            <a:off x="3957236" y="-68121"/>
            <a:ext cx="7659620" cy="4066384"/>
          </a:xfrm>
          <a:prstGeom prst="rect">
            <a:avLst/>
          </a:prstGeom>
        </p:spPr>
      </p:pic>
      <p:sp>
        <p:nvSpPr>
          <p:cNvPr id="5" name="PA_菱形 1"/>
          <p:cNvSpPr/>
          <p:nvPr>
            <p:custDataLst>
              <p:tags r:id="rId1"/>
            </p:custDataLst>
          </p:nvPr>
        </p:nvSpPr>
        <p:spPr>
          <a:xfrm>
            <a:off x="714411" y="1977062"/>
            <a:ext cx="3406471" cy="3406471"/>
          </a:xfrm>
          <a:prstGeom prst="diamond">
            <a:avLst/>
          </a:prstGeom>
          <a:solidFill>
            <a:srgbClr val="F3D3BC"/>
          </a:solidFill>
          <a:ln w="381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endParaRPr lang="zh-CN" altLang="en-US" kern="0">
              <a:solidFill>
                <a:prstClr val="white"/>
              </a:solidFill>
              <a:latin typeface="Lato Light"/>
            </a:endParaRPr>
          </a:p>
        </p:txBody>
      </p:sp>
      <p:sp>
        <p:nvSpPr>
          <p:cNvPr id="6" name="文本框 6"/>
          <p:cNvSpPr txBox="1"/>
          <p:nvPr/>
        </p:nvSpPr>
        <p:spPr>
          <a:xfrm>
            <a:off x="4120880" y="1711404"/>
            <a:ext cx="7743580" cy="1107996"/>
          </a:xfrm>
          <a:prstGeom prst="rect">
            <a:avLst/>
          </a:prstGeom>
          <a:noFill/>
        </p:spPr>
        <p:txBody>
          <a:bodyPr wrap="square" rtlCol="0">
            <a:spAutoFit/>
          </a:bodyPr>
          <a:lstStyle/>
          <a:p>
            <a:pPr algn="ctr"/>
            <a:r>
              <a:rPr lang="en-US" altLang="zh-CN" sz="6600" dirty="0" smtClean="0">
                <a:solidFill>
                  <a:prstClr val="black"/>
                </a:solidFill>
                <a:effectLst>
                  <a:glow rad="101600">
                    <a:srgbClr val="E6B91E">
                      <a:satMod val="175000"/>
                      <a:alpha val="40000"/>
                    </a:srgbClr>
                  </a:glow>
                </a:effectLst>
                <a:latin typeface="SVN-Vanilla Daisy Pro" panose="00000500000000000000" pitchFamily="2" charset="0"/>
                <a:ea typeface="微软雅黑" panose="020B0503020204020204" charset="-122"/>
                <a:cs typeface="Times New Roman" pitchFamily="18" charset="0"/>
              </a:rPr>
              <a:t>VẬN DỤNG</a:t>
            </a:r>
            <a:endParaRPr lang="zh-CN" altLang="en-US" sz="6600" dirty="0">
              <a:solidFill>
                <a:prstClr val="black"/>
              </a:solidFill>
              <a:effectLst>
                <a:glow rad="101600">
                  <a:srgbClr val="E6B91E">
                    <a:satMod val="175000"/>
                    <a:alpha val="40000"/>
                  </a:srgbClr>
                </a:glow>
              </a:effectLst>
              <a:latin typeface="SVN-Vanilla Daisy Pro" panose="00000500000000000000" pitchFamily="2" charset="0"/>
              <a:ea typeface="微软雅黑" panose="020B0503020204020204" charset="-122"/>
              <a:cs typeface="Times New Roman" pitchFamily="18" charset="0"/>
            </a:endParaRPr>
          </a:p>
        </p:txBody>
      </p:sp>
      <p:sp>
        <p:nvSpPr>
          <p:cNvPr id="7" name="文本框 10"/>
          <p:cNvSpPr txBox="1"/>
          <p:nvPr/>
        </p:nvSpPr>
        <p:spPr>
          <a:xfrm>
            <a:off x="1746411" y="2819400"/>
            <a:ext cx="1342469" cy="1446550"/>
          </a:xfrm>
          <a:prstGeom prst="rect">
            <a:avLst/>
          </a:prstGeom>
          <a:noFill/>
        </p:spPr>
        <p:txBody>
          <a:bodyPr wrap="square" rtlCol="0">
            <a:spAutoFit/>
          </a:bodyPr>
          <a:lstStyle/>
          <a:p>
            <a:pPr algn="ctr"/>
            <a:r>
              <a:rPr lang="en-US" altLang="zh-CN" sz="8800" dirty="0" smtClean="0">
                <a:solidFill>
                  <a:prstClr val="white"/>
                </a:solidFill>
                <a:latin typeface="Times New Roman" pitchFamily="18" charset="0"/>
                <a:cs typeface="Times New Roman" pitchFamily="18" charset="0"/>
              </a:rPr>
              <a:t>IV.</a:t>
            </a:r>
            <a:endParaRPr lang="zh-CN" altLang="en-US" sz="8800" dirty="0">
              <a:solidFill>
                <a:prstClr val="white"/>
              </a:solidFill>
              <a:latin typeface="Times New Roman" pitchFamily="18" charset="0"/>
              <a:cs typeface="Times New Roman" pitchFamily="18" charset="0"/>
            </a:endParaRPr>
          </a:p>
        </p:txBody>
      </p:sp>
      <p:pic>
        <p:nvPicPr>
          <p:cNvPr id="8" name="图片 2"/>
          <p:cNvPicPr>
            <a:picLocks noChangeAspect="1"/>
          </p:cNvPicPr>
          <p:nvPr/>
        </p:nvPicPr>
        <p:blipFill>
          <a:blip r:embed="rId7">
            <a:extLst>
              <a:ext uri="{28A0092B-C50C-407E-A947-70E740481C1C}">
                <a14:useLocalDpi xmlns:a14="http://schemas.microsoft.com/office/drawing/2010/main" val="0"/>
              </a:ext>
            </a:extLst>
          </a:blip>
          <a:srcRect l="50168" t="20952" r="548" b="27864"/>
          <a:stretch>
            <a:fillRect/>
          </a:stretch>
        </p:blipFill>
        <p:spPr bwMode="auto">
          <a:xfrm>
            <a:off x="5990531" y="3131615"/>
            <a:ext cx="5886450" cy="3796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8"/>
          <a:stretch>
            <a:fillRect/>
          </a:stretch>
        </p:blipFill>
        <p:spPr>
          <a:xfrm>
            <a:off x="10936762" y="0"/>
            <a:ext cx="1255238" cy="937524"/>
          </a:xfrm>
          <a:prstGeom prst="rect">
            <a:avLst/>
          </a:prstGeom>
        </p:spPr>
      </p:pic>
    </p:spTree>
    <p:extLst>
      <p:ext uri="{BB962C8B-B14F-4D97-AF65-F5344CB8AC3E}">
        <p14:creationId xmlns:p14="http://schemas.microsoft.com/office/powerpoint/2010/main" val="2985294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fade">
                                      <p:cBhvr>
                                        <p:cTn id="7" dur="500"/>
                                        <p:tgtEl>
                                          <p:spTgt spid="16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65"/>
                                        </p:tgtEl>
                                        <p:attrNameLst>
                                          <p:attrName>style.visibility</p:attrName>
                                        </p:attrNameLst>
                                      </p:cBhvr>
                                      <p:to>
                                        <p:strVal val="visible"/>
                                      </p:to>
                                    </p:set>
                                    <p:anim calcmode="lin" valueType="num">
                                      <p:cBhvr additive="base">
                                        <p:cTn id="12" dur="1000"/>
                                        <p:tgtEl>
                                          <p:spTgt spid="165"/>
                                        </p:tgtEl>
                                        <p:attrNameLst>
                                          <p:attrName>ppt_x</p:attrName>
                                        </p:attrNameLst>
                                      </p:cBhvr>
                                      <p:tavLst>
                                        <p:tav tm="0">
                                          <p:val>
                                            <p:strVal val="#ppt_x+1"/>
                                          </p:val>
                                        </p:tav>
                                        <p:tav tm="100000">
                                          <p:val>
                                            <p:strVal val="#ppt_x"/>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6" presetClass="emph" presetSubtype="0" fill="hold" grpId="1"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par>
                          <p:cTn id="28" fill="hold">
                            <p:stCondLst>
                              <p:cond delay="500"/>
                            </p:stCondLst>
                            <p:childTnLst>
                              <p:par>
                                <p:cTn id="29" presetID="31"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5918</TotalTime>
  <Words>1124</Words>
  <Application>Microsoft Office PowerPoint</Application>
  <PresentationFormat>Widescreen</PresentationFormat>
  <Paragraphs>72</Paragraphs>
  <Slides>16</Slides>
  <Notes>2</Notes>
  <HiddenSlides>0</HiddenSlides>
  <MMClips>0</MMClips>
  <ScaleCrop>false</ScaleCrop>
  <HeadingPairs>
    <vt:vector size="8" baseType="variant">
      <vt:variant>
        <vt:lpstr>Fonts Used</vt:lpstr>
      </vt:variant>
      <vt:variant>
        <vt:i4>19</vt:i4>
      </vt:variant>
      <vt:variant>
        <vt:lpstr>Theme</vt:lpstr>
      </vt:variant>
      <vt:variant>
        <vt:i4>2</vt:i4>
      </vt:variant>
      <vt:variant>
        <vt:lpstr>Embedded OLE Servers</vt:lpstr>
      </vt:variant>
      <vt:variant>
        <vt:i4>1</vt:i4>
      </vt:variant>
      <vt:variant>
        <vt:lpstr>Slide Titles</vt:lpstr>
      </vt:variant>
      <vt:variant>
        <vt:i4>16</vt:i4>
      </vt:variant>
    </vt:vector>
  </HeadingPairs>
  <TitlesOfParts>
    <vt:vector size="38" baseType="lpstr">
      <vt:lpstr>Microsoft YaHei</vt:lpstr>
      <vt:lpstr>Microsoft YaHei</vt:lpstr>
      <vt:lpstr>宋体</vt:lpstr>
      <vt:lpstr>#9Slide03 Arima Madurai Black</vt:lpstr>
      <vt:lpstr>#9Slide03 Aturdida</vt:lpstr>
      <vt:lpstr>.VnTimeH</vt:lpstr>
      <vt:lpstr>Arial</vt:lpstr>
      <vt:lpstr>Calibri</vt:lpstr>
      <vt:lpstr>Calibri Light</vt:lpstr>
      <vt:lpstr>Helvetica Neue</vt:lpstr>
      <vt:lpstr>Lato Light</vt:lpstr>
      <vt:lpstr>SVN-Vanilla Daisy Pro</vt:lpstr>
      <vt:lpstr>Times</vt:lpstr>
      <vt:lpstr>Times New Roman</vt:lpstr>
      <vt:lpstr>Trebuchet MS</vt:lpstr>
      <vt:lpstr>Verdana</vt:lpstr>
      <vt:lpstr>Wingdings</vt:lpstr>
      <vt:lpstr>Wingdings 3</vt:lpstr>
      <vt:lpstr>华康海报体W12</vt:lpstr>
      <vt:lpstr>Office Theme</vt:lpstr>
      <vt:lpstr>1_Office Theme</vt:lpstr>
      <vt:lpstr>Bitmap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PC</cp:lastModifiedBy>
  <cp:revision>135</cp:revision>
  <dcterms:created xsi:type="dcterms:W3CDTF">2021-06-28T15:32:15Z</dcterms:created>
  <dcterms:modified xsi:type="dcterms:W3CDTF">2023-09-18T02:43:43Z</dcterms:modified>
</cp:coreProperties>
</file>