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theme/theme2.xml" ContentType="application/vnd.openxmlformats-officedocument.theme+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theme/theme3.xml" ContentType="application/vnd.openxmlformats-officedocument.theme+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slideLayouts/slideLayout616.xml" ContentType="application/vnd.openxmlformats-officedocument.presentationml.slideLayout+xml"/>
  <Override PartName="/ppt/slideLayouts/slideLayout617.xml" ContentType="application/vnd.openxmlformats-officedocument.presentationml.slideLayout+xml"/>
  <Override PartName="/ppt/slideLayouts/slideLayout618.xml" ContentType="application/vnd.openxmlformats-officedocument.presentationml.slideLayout+xml"/>
  <Override PartName="/ppt/slideLayouts/slideLayout619.xml" ContentType="application/vnd.openxmlformats-officedocument.presentationml.slideLayout+xml"/>
  <Override PartName="/ppt/slideLayouts/slideLayout620.xml" ContentType="application/vnd.openxmlformats-officedocument.presentationml.slideLayout+xml"/>
  <Override PartName="/ppt/slideLayouts/slideLayout621.xml" ContentType="application/vnd.openxmlformats-officedocument.presentationml.slideLayout+xml"/>
  <Override PartName="/ppt/slideLayouts/slideLayout622.xml" ContentType="application/vnd.openxmlformats-officedocument.presentationml.slideLayout+xml"/>
  <Override PartName="/ppt/slideLayouts/slideLayout623.xml" ContentType="application/vnd.openxmlformats-officedocument.presentationml.slideLayout+xml"/>
  <Override PartName="/ppt/slideLayouts/slideLayout624.xml" ContentType="application/vnd.openxmlformats-officedocument.presentationml.slideLayout+xml"/>
  <Override PartName="/ppt/slideLayouts/slideLayout625.xml" ContentType="application/vnd.openxmlformats-officedocument.presentationml.slideLayout+xml"/>
  <Override PartName="/ppt/slideLayouts/slideLayout626.xml" ContentType="application/vnd.openxmlformats-officedocument.presentationml.slideLayout+xml"/>
  <Override PartName="/ppt/slideLayouts/slideLayout627.xml" ContentType="application/vnd.openxmlformats-officedocument.presentationml.slideLayout+xml"/>
  <Override PartName="/ppt/slideLayouts/slideLayout628.xml" ContentType="application/vnd.openxmlformats-officedocument.presentationml.slideLayout+xml"/>
  <Override PartName="/ppt/slideLayouts/slideLayout629.xml" ContentType="application/vnd.openxmlformats-officedocument.presentationml.slideLayout+xml"/>
  <Override PartName="/ppt/slideLayouts/slideLayout630.xml" ContentType="application/vnd.openxmlformats-officedocument.presentationml.slideLayout+xml"/>
  <Override PartName="/ppt/slideLayouts/slideLayout631.xml" ContentType="application/vnd.openxmlformats-officedocument.presentationml.slideLayout+xml"/>
  <Override PartName="/ppt/slideLayouts/slideLayout632.xml" ContentType="application/vnd.openxmlformats-officedocument.presentationml.slideLayout+xml"/>
  <Override PartName="/ppt/slideLayouts/slideLayout633.xml" ContentType="application/vnd.openxmlformats-officedocument.presentationml.slideLayout+xml"/>
  <Override PartName="/ppt/slideLayouts/slideLayout634.xml" ContentType="application/vnd.openxmlformats-officedocument.presentationml.slideLayout+xml"/>
  <Override PartName="/ppt/slideLayouts/slideLayout635.xml" ContentType="application/vnd.openxmlformats-officedocument.presentationml.slideLayout+xml"/>
  <Override PartName="/ppt/slideLayouts/slideLayout636.xml" ContentType="application/vnd.openxmlformats-officedocument.presentationml.slideLayout+xml"/>
  <Override PartName="/ppt/slideLayouts/slideLayout637.xml" ContentType="application/vnd.openxmlformats-officedocument.presentationml.slideLayout+xml"/>
  <Override PartName="/ppt/slideLayouts/slideLayout638.xml" ContentType="application/vnd.openxmlformats-officedocument.presentationml.slideLayout+xml"/>
  <Override PartName="/ppt/slideLayouts/slideLayout639.xml" ContentType="application/vnd.openxmlformats-officedocument.presentationml.slideLayout+xml"/>
  <Override PartName="/ppt/slideLayouts/slideLayout640.xml" ContentType="application/vnd.openxmlformats-officedocument.presentationml.slideLayout+xml"/>
  <Override PartName="/ppt/slideLayouts/slideLayout641.xml" ContentType="application/vnd.openxmlformats-officedocument.presentationml.slideLayout+xml"/>
  <Override PartName="/ppt/slideLayouts/slideLayout642.xml" ContentType="application/vnd.openxmlformats-officedocument.presentationml.slideLayout+xml"/>
  <Override PartName="/ppt/slideLayouts/slideLayout643.xml" ContentType="application/vnd.openxmlformats-officedocument.presentationml.slideLayout+xml"/>
  <Override PartName="/ppt/slideLayouts/slideLayout644.xml" ContentType="application/vnd.openxmlformats-officedocument.presentationml.slideLayout+xml"/>
  <Override PartName="/ppt/slideLayouts/slideLayout645.xml" ContentType="application/vnd.openxmlformats-officedocument.presentationml.slideLayout+xml"/>
  <Override PartName="/ppt/slideLayouts/slideLayout646.xml" ContentType="application/vnd.openxmlformats-officedocument.presentationml.slideLayout+xml"/>
  <Override PartName="/ppt/slideLayouts/slideLayout647.xml" ContentType="application/vnd.openxmlformats-officedocument.presentationml.slideLayout+xml"/>
  <Override PartName="/ppt/slideLayouts/slideLayout648.xml" ContentType="application/vnd.openxmlformats-officedocument.presentationml.slideLayout+xml"/>
  <Override PartName="/ppt/slideLayouts/slideLayout649.xml" ContentType="application/vnd.openxmlformats-officedocument.presentationml.slideLayout+xml"/>
  <Override PartName="/ppt/slideLayouts/slideLayout650.xml" ContentType="application/vnd.openxmlformats-officedocument.presentationml.slideLayout+xml"/>
  <Override PartName="/ppt/slideLayouts/slideLayout651.xml" ContentType="application/vnd.openxmlformats-officedocument.presentationml.slideLayout+xml"/>
  <Override PartName="/ppt/slideLayouts/slideLayout652.xml" ContentType="application/vnd.openxmlformats-officedocument.presentationml.slideLayout+xml"/>
  <Override PartName="/ppt/slideLayouts/slideLayout653.xml" ContentType="application/vnd.openxmlformats-officedocument.presentationml.slideLayout+xml"/>
  <Override PartName="/ppt/slideLayouts/slideLayout654.xml" ContentType="application/vnd.openxmlformats-officedocument.presentationml.slideLayout+xml"/>
  <Override PartName="/ppt/slideLayouts/slideLayout655.xml" ContentType="application/vnd.openxmlformats-officedocument.presentationml.slideLayout+xml"/>
  <Override PartName="/ppt/slideLayouts/slideLayout656.xml" ContentType="application/vnd.openxmlformats-officedocument.presentationml.slideLayout+xml"/>
  <Override PartName="/ppt/slideLayouts/slideLayout657.xml" ContentType="application/vnd.openxmlformats-officedocument.presentationml.slideLayout+xml"/>
  <Override PartName="/ppt/slideLayouts/slideLayout658.xml" ContentType="application/vnd.openxmlformats-officedocument.presentationml.slideLayout+xml"/>
  <Override PartName="/ppt/slideLayouts/slideLayout659.xml" ContentType="application/vnd.openxmlformats-officedocument.presentationml.slideLayout+xml"/>
  <Override PartName="/ppt/slideLayouts/slideLayout660.xml" ContentType="application/vnd.openxmlformats-officedocument.presentationml.slideLayout+xml"/>
  <Override PartName="/ppt/slideLayouts/slideLayout661.xml" ContentType="application/vnd.openxmlformats-officedocument.presentationml.slideLayout+xml"/>
  <Override PartName="/ppt/slideLayouts/slideLayout662.xml" ContentType="application/vnd.openxmlformats-officedocument.presentationml.slideLayout+xml"/>
  <Override PartName="/ppt/slideLayouts/slideLayout663.xml" ContentType="application/vnd.openxmlformats-officedocument.presentationml.slideLayout+xml"/>
  <Override PartName="/ppt/slideLayouts/slideLayout664.xml" ContentType="application/vnd.openxmlformats-officedocument.presentationml.slideLayout+xml"/>
  <Override PartName="/ppt/slideLayouts/slideLayout665.xml" ContentType="application/vnd.openxmlformats-officedocument.presentationml.slideLayout+xml"/>
  <Override PartName="/ppt/slideLayouts/slideLayout666.xml" ContentType="application/vnd.openxmlformats-officedocument.presentationml.slideLayout+xml"/>
  <Override PartName="/ppt/slideLayouts/slideLayout667.xml" ContentType="application/vnd.openxmlformats-officedocument.presentationml.slideLayout+xml"/>
  <Override PartName="/ppt/slideLayouts/slideLayout668.xml" ContentType="application/vnd.openxmlformats-officedocument.presentationml.slideLayout+xml"/>
  <Override PartName="/ppt/slideLayouts/slideLayout669.xml" ContentType="application/vnd.openxmlformats-officedocument.presentationml.slideLayout+xml"/>
  <Override PartName="/ppt/slideLayouts/slideLayout670.xml" ContentType="application/vnd.openxmlformats-officedocument.presentationml.slideLayout+xml"/>
  <Override PartName="/ppt/slideLayouts/slideLayout671.xml" ContentType="application/vnd.openxmlformats-officedocument.presentationml.slideLayout+xml"/>
  <Override PartName="/ppt/slideLayouts/slideLayout672.xml" ContentType="application/vnd.openxmlformats-officedocument.presentationml.slideLayout+xml"/>
  <Override PartName="/ppt/slideLayouts/slideLayout673.xml" ContentType="application/vnd.openxmlformats-officedocument.presentationml.slideLayout+xml"/>
  <Override PartName="/ppt/slideLayouts/slideLayout674.xml" ContentType="application/vnd.openxmlformats-officedocument.presentationml.slideLayout+xml"/>
  <Override PartName="/ppt/slideLayouts/slideLayout675.xml" ContentType="application/vnd.openxmlformats-officedocument.presentationml.slideLayout+xml"/>
  <Override PartName="/ppt/slideLayouts/slideLayout676.xml" ContentType="application/vnd.openxmlformats-officedocument.presentationml.slideLayout+xml"/>
  <Override PartName="/ppt/slideLayouts/slideLayout677.xml" ContentType="application/vnd.openxmlformats-officedocument.presentationml.slideLayout+xml"/>
  <Override PartName="/ppt/slideLayouts/slideLayout678.xml" ContentType="application/vnd.openxmlformats-officedocument.presentationml.slideLayout+xml"/>
  <Override PartName="/ppt/slideLayouts/slideLayout679.xml" ContentType="application/vnd.openxmlformats-officedocument.presentationml.slideLayout+xml"/>
  <Override PartName="/ppt/slideLayouts/slideLayout680.xml" ContentType="application/vnd.openxmlformats-officedocument.presentationml.slideLayout+xml"/>
  <Override PartName="/ppt/slideLayouts/slideLayout681.xml" ContentType="application/vnd.openxmlformats-officedocument.presentationml.slideLayout+xml"/>
  <Override PartName="/ppt/slideLayouts/slideLayout682.xml" ContentType="application/vnd.openxmlformats-officedocument.presentationml.slideLayout+xml"/>
  <Override PartName="/ppt/slideLayouts/slideLayout683.xml" ContentType="application/vnd.openxmlformats-officedocument.presentationml.slideLayout+xml"/>
  <Override PartName="/ppt/slideLayouts/slideLayout684.xml" ContentType="application/vnd.openxmlformats-officedocument.presentationml.slideLayout+xml"/>
  <Override PartName="/ppt/slideLayouts/slideLayout685.xml" ContentType="application/vnd.openxmlformats-officedocument.presentationml.slideLayout+xml"/>
  <Override PartName="/ppt/slideLayouts/slideLayout686.xml" ContentType="application/vnd.openxmlformats-officedocument.presentationml.slideLayout+xml"/>
  <Override PartName="/ppt/slideLayouts/slideLayout687.xml" ContentType="application/vnd.openxmlformats-officedocument.presentationml.slideLayout+xml"/>
  <Override PartName="/ppt/slideLayouts/slideLayout688.xml" ContentType="application/vnd.openxmlformats-officedocument.presentationml.slideLayout+xml"/>
  <Override PartName="/ppt/slideLayouts/slideLayout689.xml" ContentType="application/vnd.openxmlformats-officedocument.presentationml.slideLayout+xml"/>
  <Override PartName="/ppt/slideLayouts/slideLayout690.xml" ContentType="application/vnd.openxmlformats-officedocument.presentationml.slideLayout+xml"/>
  <Override PartName="/ppt/slideLayouts/slideLayout691.xml" ContentType="application/vnd.openxmlformats-officedocument.presentationml.slideLayout+xml"/>
  <Override PartName="/ppt/slideLayouts/slideLayout692.xml" ContentType="application/vnd.openxmlformats-officedocument.presentationml.slideLayout+xml"/>
  <Override PartName="/ppt/slideLayouts/slideLayout693.xml" ContentType="application/vnd.openxmlformats-officedocument.presentationml.slideLayout+xml"/>
  <Override PartName="/ppt/slideLayouts/slideLayout694.xml" ContentType="application/vnd.openxmlformats-officedocument.presentationml.slideLayout+xml"/>
  <Override PartName="/ppt/slideLayouts/slideLayout695.xml" ContentType="application/vnd.openxmlformats-officedocument.presentationml.slideLayout+xml"/>
  <Override PartName="/ppt/slideLayouts/slideLayout696.xml" ContentType="application/vnd.openxmlformats-officedocument.presentationml.slideLayout+xml"/>
  <Override PartName="/ppt/slideLayouts/slideLayout697.xml" ContentType="application/vnd.openxmlformats-officedocument.presentationml.slideLayout+xml"/>
  <Override PartName="/ppt/slideLayouts/slideLayout698.xml" ContentType="application/vnd.openxmlformats-officedocument.presentationml.slideLayout+xml"/>
  <Override PartName="/ppt/slideLayouts/slideLayout699.xml" ContentType="application/vnd.openxmlformats-officedocument.presentationml.slideLayout+xml"/>
  <Override PartName="/ppt/slideLayouts/slideLayout700.xml" ContentType="application/vnd.openxmlformats-officedocument.presentationml.slideLayout+xml"/>
  <Override PartName="/ppt/slideLayouts/slideLayout701.xml" ContentType="application/vnd.openxmlformats-officedocument.presentationml.slideLayout+xml"/>
  <Override PartName="/ppt/slideLayouts/slideLayout702.xml" ContentType="application/vnd.openxmlformats-officedocument.presentationml.slideLayout+xml"/>
  <Override PartName="/ppt/slideLayouts/slideLayout703.xml" ContentType="application/vnd.openxmlformats-officedocument.presentationml.slideLayout+xml"/>
  <Override PartName="/ppt/slideLayouts/slideLayout704.xml" ContentType="application/vnd.openxmlformats-officedocument.presentationml.slideLayout+xml"/>
  <Override PartName="/ppt/slideLayouts/slideLayout705.xml" ContentType="application/vnd.openxmlformats-officedocument.presentationml.slideLayout+xml"/>
  <Override PartName="/ppt/slideLayouts/slideLayout706.xml" ContentType="application/vnd.openxmlformats-officedocument.presentationml.slideLayout+xml"/>
  <Override PartName="/ppt/slideLayouts/slideLayout707.xml" ContentType="application/vnd.openxmlformats-officedocument.presentationml.slideLayout+xml"/>
  <Override PartName="/ppt/slideLayouts/slideLayout708.xml" ContentType="application/vnd.openxmlformats-officedocument.presentationml.slideLayout+xml"/>
  <Override PartName="/ppt/slideLayouts/slideLayout709.xml" ContentType="application/vnd.openxmlformats-officedocument.presentationml.slideLayout+xml"/>
  <Override PartName="/ppt/slideLayouts/slideLayout710.xml" ContentType="application/vnd.openxmlformats-officedocument.presentationml.slideLayout+xml"/>
  <Override PartName="/ppt/slideLayouts/slideLayout711.xml" ContentType="application/vnd.openxmlformats-officedocument.presentationml.slideLayout+xml"/>
  <Override PartName="/ppt/slideLayouts/slideLayout712.xml" ContentType="application/vnd.openxmlformats-officedocument.presentationml.slideLayout+xml"/>
  <Override PartName="/ppt/slideLayouts/slideLayout713.xml" ContentType="application/vnd.openxmlformats-officedocument.presentationml.slideLayout+xml"/>
  <Override PartName="/ppt/slideLayouts/slideLayout714.xml" ContentType="application/vnd.openxmlformats-officedocument.presentationml.slideLayout+xml"/>
  <Override PartName="/ppt/slideLayouts/slideLayout715.xml" ContentType="application/vnd.openxmlformats-officedocument.presentationml.slideLayout+xml"/>
  <Override PartName="/ppt/slideLayouts/slideLayout716.xml" ContentType="application/vnd.openxmlformats-officedocument.presentationml.slideLayout+xml"/>
  <Override PartName="/ppt/slideLayouts/slideLayout717.xml" ContentType="application/vnd.openxmlformats-officedocument.presentationml.slideLayout+xml"/>
  <Override PartName="/ppt/slideLayouts/slideLayout718.xml" ContentType="application/vnd.openxmlformats-officedocument.presentationml.slideLayout+xml"/>
  <Override PartName="/ppt/slideLayouts/slideLayout719.xml" ContentType="application/vnd.openxmlformats-officedocument.presentationml.slideLayout+xml"/>
  <Override PartName="/ppt/slideLayouts/slideLayout720.xml" ContentType="application/vnd.openxmlformats-officedocument.presentationml.slideLayout+xml"/>
  <Override PartName="/ppt/slideLayouts/slideLayout721.xml" ContentType="application/vnd.openxmlformats-officedocument.presentationml.slideLayout+xml"/>
  <Override PartName="/ppt/slideLayouts/slideLayout722.xml" ContentType="application/vnd.openxmlformats-officedocument.presentationml.slideLayout+xml"/>
  <Override PartName="/ppt/slideLayouts/slideLayout723.xml" ContentType="application/vnd.openxmlformats-officedocument.presentationml.slideLayout+xml"/>
  <Override PartName="/ppt/slideLayouts/slideLayout724.xml" ContentType="application/vnd.openxmlformats-officedocument.presentationml.slideLayout+xml"/>
  <Override PartName="/ppt/slideLayouts/slideLayout725.xml" ContentType="application/vnd.openxmlformats-officedocument.presentationml.slideLayout+xml"/>
  <Override PartName="/ppt/slideLayouts/slideLayout726.xml" ContentType="application/vnd.openxmlformats-officedocument.presentationml.slideLayout+xml"/>
  <Override PartName="/ppt/slideLayouts/slideLayout727.xml" ContentType="application/vnd.openxmlformats-officedocument.presentationml.slideLayout+xml"/>
  <Override PartName="/ppt/slideLayouts/slideLayout728.xml" ContentType="application/vnd.openxmlformats-officedocument.presentationml.slideLayout+xml"/>
  <Override PartName="/ppt/slideLayouts/slideLayout729.xml" ContentType="application/vnd.openxmlformats-officedocument.presentationml.slideLayout+xml"/>
  <Override PartName="/ppt/slideLayouts/slideLayout730.xml" ContentType="application/vnd.openxmlformats-officedocument.presentationml.slideLayout+xml"/>
  <Override PartName="/ppt/slideLayouts/slideLayout731.xml" ContentType="application/vnd.openxmlformats-officedocument.presentationml.slideLayout+xml"/>
  <Override PartName="/ppt/slideLayouts/slideLayout732.xml" ContentType="application/vnd.openxmlformats-officedocument.presentationml.slideLayout+xml"/>
  <Override PartName="/ppt/slideLayouts/slideLayout733.xml" ContentType="application/vnd.openxmlformats-officedocument.presentationml.slideLayout+xml"/>
  <Override PartName="/ppt/slideLayouts/slideLayout734.xml" ContentType="application/vnd.openxmlformats-officedocument.presentationml.slideLayout+xml"/>
  <Override PartName="/ppt/slideLayouts/slideLayout735.xml" ContentType="application/vnd.openxmlformats-officedocument.presentationml.slideLayout+xml"/>
  <Override PartName="/ppt/slideLayouts/slideLayout736.xml" ContentType="application/vnd.openxmlformats-officedocument.presentationml.slideLayout+xml"/>
  <Override PartName="/ppt/slideLayouts/slideLayout737.xml" ContentType="application/vnd.openxmlformats-officedocument.presentationml.slideLayout+xml"/>
  <Override PartName="/ppt/slideLayouts/slideLayout738.xml" ContentType="application/vnd.openxmlformats-officedocument.presentationml.slideLayout+xml"/>
  <Override PartName="/ppt/slideLayouts/slideLayout739.xml" ContentType="application/vnd.openxmlformats-officedocument.presentationml.slideLayout+xml"/>
  <Override PartName="/ppt/slideLayouts/slideLayout740.xml" ContentType="application/vnd.openxmlformats-officedocument.presentationml.slideLayout+xml"/>
  <Override PartName="/ppt/slideLayouts/slideLayout741.xml" ContentType="application/vnd.openxmlformats-officedocument.presentationml.slideLayout+xml"/>
  <Override PartName="/ppt/slideLayouts/slideLayout742.xml" ContentType="application/vnd.openxmlformats-officedocument.presentationml.slideLayout+xml"/>
  <Override PartName="/ppt/slideLayouts/slideLayout743.xml" ContentType="application/vnd.openxmlformats-officedocument.presentationml.slideLayout+xml"/>
  <Override PartName="/ppt/slideLayouts/slideLayout744.xml" ContentType="application/vnd.openxmlformats-officedocument.presentationml.slideLayout+xml"/>
  <Override PartName="/ppt/slideLayouts/slideLayout745.xml" ContentType="application/vnd.openxmlformats-officedocument.presentationml.slideLayout+xml"/>
  <Override PartName="/ppt/slideLayouts/slideLayout746.xml" ContentType="application/vnd.openxmlformats-officedocument.presentationml.slideLayout+xml"/>
  <Override PartName="/ppt/slideLayouts/slideLayout747.xml" ContentType="application/vnd.openxmlformats-officedocument.presentationml.slideLayout+xml"/>
  <Override PartName="/ppt/slideLayouts/slideLayout748.xml" ContentType="application/vnd.openxmlformats-officedocument.presentationml.slideLayout+xml"/>
  <Override PartName="/ppt/slideLayouts/slideLayout749.xml" ContentType="application/vnd.openxmlformats-officedocument.presentationml.slideLayout+xml"/>
  <Override PartName="/ppt/slideLayouts/slideLayout750.xml" ContentType="application/vnd.openxmlformats-officedocument.presentationml.slideLayout+xml"/>
  <Override PartName="/ppt/slideLayouts/slideLayout751.xml" ContentType="application/vnd.openxmlformats-officedocument.presentationml.slideLayout+xml"/>
  <Override PartName="/ppt/slideLayouts/slideLayout752.xml" ContentType="application/vnd.openxmlformats-officedocument.presentationml.slideLayout+xml"/>
  <Override PartName="/ppt/slideLayouts/slideLayout753.xml" ContentType="application/vnd.openxmlformats-officedocument.presentationml.slideLayout+xml"/>
  <Override PartName="/ppt/slideLayouts/slideLayout754.xml" ContentType="application/vnd.openxmlformats-officedocument.presentationml.slideLayout+xml"/>
  <Override PartName="/ppt/slideLayouts/slideLayout755.xml" ContentType="application/vnd.openxmlformats-officedocument.presentationml.slideLayout+xml"/>
  <Override PartName="/ppt/slideLayouts/slideLayout756.xml" ContentType="application/vnd.openxmlformats-officedocument.presentationml.slideLayout+xml"/>
  <Override PartName="/ppt/slideLayouts/slideLayout757.xml" ContentType="application/vnd.openxmlformats-officedocument.presentationml.slideLayout+xml"/>
  <Override PartName="/ppt/slideLayouts/slideLayout758.xml" ContentType="application/vnd.openxmlformats-officedocument.presentationml.slideLayout+xml"/>
  <Override PartName="/ppt/slideLayouts/slideLayout759.xml" ContentType="application/vnd.openxmlformats-officedocument.presentationml.slideLayout+xml"/>
  <Override PartName="/ppt/slideLayouts/slideLayout760.xml" ContentType="application/vnd.openxmlformats-officedocument.presentationml.slideLayout+xml"/>
  <Override PartName="/ppt/slideLayouts/slideLayout761.xml" ContentType="application/vnd.openxmlformats-officedocument.presentationml.slideLayout+xml"/>
  <Override PartName="/ppt/slideLayouts/slideLayout762.xml" ContentType="application/vnd.openxmlformats-officedocument.presentationml.slideLayout+xml"/>
  <Override PartName="/ppt/slideLayouts/slideLayout763.xml" ContentType="application/vnd.openxmlformats-officedocument.presentationml.slideLayout+xml"/>
  <Override PartName="/ppt/slideLayouts/slideLayout764.xml" ContentType="application/vnd.openxmlformats-officedocument.presentationml.slideLayout+xml"/>
  <Override PartName="/ppt/slideLayouts/slideLayout765.xml" ContentType="application/vnd.openxmlformats-officedocument.presentationml.slideLayout+xml"/>
  <Override PartName="/ppt/slideLayouts/slideLayout766.xml" ContentType="application/vnd.openxmlformats-officedocument.presentationml.slideLayout+xml"/>
  <Override PartName="/ppt/slideLayouts/slideLayout767.xml" ContentType="application/vnd.openxmlformats-officedocument.presentationml.slideLayout+xml"/>
  <Override PartName="/ppt/slideLayouts/slideLayout768.xml" ContentType="application/vnd.openxmlformats-officedocument.presentationml.slideLayout+xml"/>
  <Override PartName="/ppt/slideLayouts/slideLayout769.xml" ContentType="application/vnd.openxmlformats-officedocument.presentationml.slideLayout+xml"/>
  <Override PartName="/ppt/slideLayouts/slideLayout770.xml" ContentType="application/vnd.openxmlformats-officedocument.presentationml.slideLayout+xml"/>
  <Override PartName="/ppt/slideLayouts/slideLayout771.xml" ContentType="application/vnd.openxmlformats-officedocument.presentationml.slideLayout+xml"/>
  <Override PartName="/ppt/slideLayouts/slideLayout772.xml" ContentType="application/vnd.openxmlformats-officedocument.presentationml.slideLayout+xml"/>
  <Override PartName="/ppt/slideLayouts/slideLayout773.xml" ContentType="application/vnd.openxmlformats-officedocument.presentationml.slideLayout+xml"/>
  <Override PartName="/ppt/slideLayouts/slideLayout774.xml" ContentType="application/vnd.openxmlformats-officedocument.presentationml.slideLayout+xml"/>
  <Override PartName="/ppt/slideLayouts/slideLayout775.xml" ContentType="application/vnd.openxmlformats-officedocument.presentationml.slideLayout+xml"/>
  <Override PartName="/ppt/slideLayouts/slideLayout776.xml" ContentType="application/vnd.openxmlformats-officedocument.presentationml.slideLayout+xml"/>
  <Override PartName="/ppt/slideLayouts/slideLayout777.xml" ContentType="application/vnd.openxmlformats-officedocument.presentationml.slideLayout+xml"/>
  <Override PartName="/ppt/slideLayouts/slideLayout778.xml" ContentType="application/vnd.openxmlformats-officedocument.presentationml.slideLayout+xml"/>
  <Override PartName="/ppt/slideLayouts/slideLayout779.xml" ContentType="application/vnd.openxmlformats-officedocument.presentationml.slideLayout+xml"/>
  <Override PartName="/ppt/slideLayouts/slideLayout780.xml" ContentType="application/vnd.openxmlformats-officedocument.presentationml.slideLayout+xml"/>
  <Override PartName="/ppt/slideLayouts/slideLayout781.xml" ContentType="application/vnd.openxmlformats-officedocument.presentationml.slideLayout+xml"/>
  <Override PartName="/ppt/slideLayouts/slideLayout782.xml" ContentType="application/vnd.openxmlformats-officedocument.presentationml.slideLayout+xml"/>
  <Override PartName="/ppt/slideLayouts/slideLayout783.xml" ContentType="application/vnd.openxmlformats-officedocument.presentationml.slideLayout+xml"/>
  <Override PartName="/ppt/slideLayouts/slideLayout784.xml" ContentType="application/vnd.openxmlformats-officedocument.presentationml.slideLayout+xml"/>
  <Override PartName="/ppt/slideLayouts/slideLayout785.xml" ContentType="application/vnd.openxmlformats-officedocument.presentationml.slideLayout+xml"/>
  <Override PartName="/ppt/slideLayouts/slideLayout786.xml" ContentType="application/vnd.openxmlformats-officedocument.presentationml.slideLayout+xml"/>
  <Override PartName="/ppt/slideLayouts/slideLayout787.xml" ContentType="application/vnd.openxmlformats-officedocument.presentationml.slideLayout+xml"/>
  <Override PartName="/ppt/slideLayouts/slideLayout788.xml" ContentType="application/vnd.openxmlformats-officedocument.presentationml.slideLayout+xml"/>
  <Override PartName="/ppt/slideLayouts/slideLayout789.xml" ContentType="application/vnd.openxmlformats-officedocument.presentationml.slideLayout+xml"/>
  <Override PartName="/ppt/slideLayouts/slideLayout790.xml" ContentType="application/vnd.openxmlformats-officedocument.presentationml.slideLayout+xml"/>
  <Override PartName="/ppt/slideLayouts/slideLayout791.xml" ContentType="application/vnd.openxmlformats-officedocument.presentationml.slideLayout+xml"/>
  <Override PartName="/ppt/slideLayouts/slideLayout792.xml" ContentType="application/vnd.openxmlformats-officedocument.presentationml.slideLayout+xml"/>
  <Override PartName="/ppt/slideLayouts/slideLayout793.xml" ContentType="application/vnd.openxmlformats-officedocument.presentationml.slideLayout+xml"/>
  <Override PartName="/ppt/slideLayouts/slideLayout794.xml" ContentType="application/vnd.openxmlformats-officedocument.presentationml.slideLayout+xml"/>
  <Override PartName="/ppt/slideLayouts/slideLayout795.xml" ContentType="application/vnd.openxmlformats-officedocument.presentationml.slideLayout+xml"/>
  <Override PartName="/ppt/slideLayouts/slideLayout796.xml" ContentType="application/vnd.openxmlformats-officedocument.presentationml.slideLayout+xml"/>
  <Override PartName="/ppt/slideLayouts/slideLayout797.xml" ContentType="application/vnd.openxmlformats-officedocument.presentationml.slideLayout+xml"/>
  <Override PartName="/ppt/slideLayouts/slideLayout798.xml" ContentType="application/vnd.openxmlformats-officedocument.presentationml.slideLayout+xml"/>
  <Override PartName="/ppt/slideLayouts/slideLayout799.xml" ContentType="application/vnd.openxmlformats-officedocument.presentationml.slideLayout+xml"/>
  <Override PartName="/ppt/slideLayouts/slideLayout800.xml" ContentType="application/vnd.openxmlformats-officedocument.presentationml.slideLayout+xml"/>
  <Override PartName="/ppt/slideLayouts/slideLayout801.xml" ContentType="application/vnd.openxmlformats-officedocument.presentationml.slideLayout+xml"/>
  <Override PartName="/ppt/slideLayouts/slideLayout802.xml" ContentType="application/vnd.openxmlformats-officedocument.presentationml.slideLayout+xml"/>
  <Override PartName="/ppt/slideLayouts/slideLayout803.xml" ContentType="application/vnd.openxmlformats-officedocument.presentationml.slideLayout+xml"/>
  <Override PartName="/ppt/slideLayouts/slideLayout804.xml" ContentType="application/vnd.openxmlformats-officedocument.presentationml.slideLayout+xml"/>
  <Override PartName="/ppt/slideLayouts/slideLayout805.xml" ContentType="application/vnd.openxmlformats-officedocument.presentationml.slideLayout+xml"/>
  <Override PartName="/ppt/slideLayouts/slideLayout806.xml" ContentType="application/vnd.openxmlformats-officedocument.presentationml.slideLayout+xml"/>
  <Override PartName="/ppt/slideLayouts/slideLayout807.xml" ContentType="application/vnd.openxmlformats-officedocument.presentationml.slideLayout+xml"/>
  <Override PartName="/ppt/slideLayouts/slideLayout808.xml" ContentType="application/vnd.openxmlformats-officedocument.presentationml.slideLayout+xml"/>
  <Override PartName="/ppt/slideLayouts/slideLayout809.xml" ContentType="application/vnd.openxmlformats-officedocument.presentationml.slideLayout+xml"/>
  <Override PartName="/ppt/slideLayouts/slideLayout810.xml" ContentType="application/vnd.openxmlformats-officedocument.presentationml.slideLayout+xml"/>
  <Override PartName="/ppt/slideLayouts/slideLayout811.xml" ContentType="application/vnd.openxmlformats-officedocument.presentationml.slideLayout+xml"/>
  <Override PartName="/ppt/slideLayouts/slideLayout812.xml" ContentType="application/vnd.openxmlformats-officedocument.presentationml.slideLayout+xml"/>
  <Override PartName="/ppt/slideLayouts/slideLayout813.xml" ContentType="application/vnd.openxmlformats-officedocument.presentationml.slideLayout+xml"/>
  <Override PartName="/ppt/slideLayouts/slideLayout814.xml" ContentType="application/vnd.openxmlformats-officedocument.presentationml.slideLayout+xml"/>
  <Override PartName="/ppt/slideLayouts/slideLayout815.xml" ContentType="application/vnd.openxmlformats-officedocument.presentationml.slideLayout+xml"/>
  <Override PartName="/ppt/slideLayouts/slideLayout816.xml" ContentType="application/vnd.openxmlformats-officedocument.presentationml.slideLayout+xml"/>
  <Override PartName="/ppt/slideLayouts/slideLayout817.xml" ContentType="application/vnd.openxmlformats-officedocument.presentationml.slideLayout+xml"/>
  <Override PartName="/ppt/slideLayouts/slideLayout818.xml" ContentType="application/vnd.openxmlformats-officedocument.presentationml.slideLayout+xml"/>
  <Override PartName="/ppt/slideLayouts/slideLayout819.xml" ContentType="application/vnd.openxmlformats-officedocument.presentationml.slideLayout+xml"/>
  <Override PartName="/ppt/slideLayouts/slideLayout820.xml" ContentType="application/vnd.openxmlformats-officedocument.presentationml.slideLayout+xml"/>
  <Override PartName="/ppt/slideLayouts/slideLayout821.xml" ContentType="application/vnd.openxmlformats-officedocument.presentationml.slideLayout+xml"/>
  <Override PartName="/ppt/slideLayouts/slideLayout822.xml" ContentType="application/vnd.openxmlformats-officedocument.presentationml.slideLayout+xml"/>
  <Override PartName="/ppt/slideLayouts/slideLayout823.xml" ContentType="application/vnd.openxmlformats-officedocument.presentationml.slideLayout+xml"/>
  <Override PartName="/ppt/slideLayouts/slideLayout824.xml" ContentType="application/vnd.openxmlformats-officedocument.presentationml.slideLayout+xml"/>
  <Override PartName="/ppt/slideLayouts/slideLayout825.xml" ContentType="application/vnd.openxmlformats-officedocument.presentationml.slideLayout+xml"/>
  <Override PartName="/ppt/slideLayouts/slideLayout826.xml" ContentType="application/vnd.openxmlformats-officedocument.presentationml.slideLayout+xml"/>
  <Override PartName="/ppt/slideLayouts/slideLayout827.xml" ContentType="application/vnd.openxmlformats-officedocument.presentationml.slideLayout+xml"/>
  <Override PartName="/ppt/slideLayouts/slideLayout828.xml" ContentType="application/vnd.openxmlformats-officedocument.presentationml.slideLayout+xml"/>
  <Override PartName="/ppt/slideLayouts/slideLayout829.xml" ContentType="application/vnd.openxmlformats-officedocument.presentationml.slideLayout+xml"/>
  <Override PartName="/ppt/slideLayouts/slideLayout830.xml" ContentType="application/vnd.openxmlformats-officedocument.presentationml.slideLayout+xml"/>
  <Override PartName="/ppt/slideLayouts/slideLayout831.xml" ContentType="application/vnd.openxmlformats-officedocument.presentationml.slideLayout+xml"/>
  <Override PartName="/ppt/slideLayouts/slideLayout832.xml" ContentType="application/vnd.openxmlformats-officedocument.presentationml.slideLayout+xml"/>
  <Override PartName="/ppt/slideLayouts/slideLayout833.xml" ContentType="application/vnd.openxmlformats-officedocument.presentationml.slideLayout+xml"/>
  <Override PartName="/ppt/slideLayouts/slideLayout834.xml" ContentType="application/vnd.openxmlformats-officedocument.presentationml.slideLayout+xml"/>
  <Override PartName="/ppt/slideLayouts/slideLayout835.xml" ContentType="application/vnd.openxmlformats-officedocument.presentationml.slideLayout+xml"/>
  <Override PartName="/ppt/slideLayouts/slideLayout836.xml" ContentType="application/vnd.openxmlformats-officedocument.presentationml.slideLayout+xml"/>
  <Override PartName="/ppt/slideLayouts/slideLayout837.xml" ContentType="application/vnd.openxmlformats-officedocument.presentationml.slideLayout+xml"/>
  <Override PartName="/ppt/slideLayouts/slideLayout838.xml" ContentType="application/vnd.openxmlformats-officedocument.presentationml.slideLayout+xml"/>
  <Override PartName="/ppt/slideLayouts/slideLayout839.xml" ContentType="application/vnd.openxmlformats-officedocument.presentationml.slideLayout+xml"/>
  <Override PartName="/ppt/slideLayouts/slideLayout840.xml" ContentType="application/vnd.openxmlformats-officedocument.presentationml.slideLayout+xml"/>
  <Override PartName="/ppt/slideLayouts/slideLayout841.xml" ContentType="application/vnd.openxmlformats-officedocument.presentationml.slideLayout+xml"/>
  <Override PartName="/ppt/slideLayouts/slideLayout842.xml" ContentType="application/vnd.openxmlformats-officedocument.presentationml.slideLayout+xml"/>
  <Override PartName="/ppt/slideLayouts/slideLayout843.xml" ContentType="application/vnd.openxmlformats-officedocument.presentationml.slideLayout+xml"/>
  <Override PartName="/ppt/slideLayouts/slideLayout844.xml" ContentType="application/vnd.openxmlformats-officedocument.presentationml.slideLayout+xml"/>
  <Override PartName="/ppt/slideLayouts/slideLayout845.xml" ContentType="application/vnd.openxmlformats-officedocument.presentationml.slideLayout+xml"/>
  <Override PartName="/ppt/slideLayouts/slideLayout846.xml" ContentType="application/vnd.openxmlformats-officedocument.presentationml.slideLayout+xml"/>
  <Override PartName="/ppt/slideLayouts/slideLayout847.xml" ContentType="application/vnd.openxmlformats-officedocument.presentationml.slideLayout+xml"/>
  <Override PartName="/ppt/slideLayouts/slideLayout848.xml" ContentType="application/vnd.openxmlformats-officedocument.presentationml.slideLayout+xml"/>
  <Override PartName="/ppt/slideLayouts/slideLayout849.xml" ContentType="application/vnd.openxmlformats-officedocument.presentationml.slideLayout+xml"/>
  <Override PartName="/ppt/slideLayouts/slideLayout850.xml" ContentType="application/vnd.openxmlformats-officedocument.presentationml.slideLayout+xml"/>
  <Override PartName="/ppt/slideLayouts/slideLayout851.xml" ContentType="application/vnd.openxmlformats-officedocument.presentationml.slideLayout+xml"/>
  <Override PartName="/ppt/slideLayouts/slideLayout852.xml" ContentType="application/vnd.openxmlformats-officedocument.presentationml.slideLayout+xml"/>
  <Override PartName="/ppt/slideLayouts/slideLayout853.xml" ContentType="application/vnd.openxmlformats-officedocument.presentationml.slideLayout+xml"/>
  <Override PartName="/ppt/slideLayouts/slideLayout854.xml" ContentType="application/vnd.openxmlformats-officedocument.presentationml.slideLayout+xml"/>
  <Override PartName="/ppt/slideLayouts/slideLayout855.xml" ContentType="application/vnd.openxmlformats-officedocument.presentationml.slideLayout+xml"/>
  <Override PartName="/ppt/slideLayouts/slideLayout856.xml" ContentType="application/vnd.openxmlformats-officedocument.presentationml.slideLayout+xml"/>
  <Override PartName="/ppt/slideLayouts/slideLayout857.xml" ContentType="application/vnd.openxmlformats-officedocument.presentationml.slideLayout+xml"/>
  <Override PartName="/ppt/slideLayouts/slideLayout858.xml" ContentType="application/vnd.openxmlformats-officedocument.presentationml.slideLayout+xml"/>
  <Override PartName="/ppt/slideLayouts/slideLayout859.xml" ContentType="application/vnd.openxmlformats-officedocument.presentationml.slideLayout+xml"/>
  <Override PartName="/ppt/slideLayouts/slideLayout860.xml" ContentType="application/vnd.openxmlformats-officedocument.presentationml.slideLayout+xml"/>
  <Override PartName="/ppt/slideLayouts/slideLayout861.xml" ContentType="application/vnd.openxmlformats-officedocument.presentationml.slideLayout+xml"/>
  <Override PartName="/ppt/slideLayouts/slideLayout862.xml" ContentType="application/vnd.openxmlformats-officedocument.presentationml.slideLayout+xml"/>
  <Override PartName="/ppt/slideLayouts/slideLayout863.xml" ContentType="application/vnd.openxmlformats-officedocument.presentationml.slideLayout+xml"/>
  <Override PartName="/ppt/slideLayouts/slideLayout864.xml" ContentType="application/vnd.openxmlformats-officedocument.presentationml.slideLayout+xml"/>
  <Override PartName="/ppt/slideLayouts/slideLayout865.xml" ContentType="application/vnd.openxmlformats-officedocument.presentationml.slideLayout+xml"/>
  <Override PartName="/ppt/slideLayouts/slideLayout866.xml" ContentType="application/vnd.openxmlformats-officedocument.presentationml.slideLayout+xml"/>
  <Override PartName="/ppt/slideLayouts/slideLayout867.xml" ContentType="application/vnd.openxmlformats-officedocument.presentationml.slideLayout+xml"/>
  <Override PartName="/ppt/slideLayouts/slideLayout868.xml" ContentType="application/vnd.openxmlformats-officedocument.presentationml.slideLayout+xml"/>
  <Override PartName="/ppt/slideLayouts/slideLayout869.xml" ContentType="application/vnd.openxmlformats-officedocument.presentationml.slideLayout+xml"/>
  <Override PartName="/ppt/slideLayouts/slideLayout870.xml" ContentType="application/vnd.openxmlformats-officedocument.presentationml.slideLayout+xml"/>
  <Override PartName="/ppt/slideLayouts/slideLayout871.xml" ContentType="application/vnd.openxmlformats-officedocument.presentationml.slideLayout+xml"/>
  <Override PartName="/ppt/slideLayouts/slideLayout872.xml" ContentType="application/vnd.openxmlformats-officedocument.presentationml.slideLayout+xml"/>
  <Override PartName="/ppt/slideLayouts/slideLayout873.xml" ContentType="application/vnd.openxmlformats-officedocument.presentationml.slideLayout+xml"/>
  <Override PartName="/ppt/slideLayouts/slideLayout874.xml" ContentType="application/vnd.openxmlformats-officedocument.presentationml.slideLayout+xml"/>
  <Override PartName="/ppt/slideLayouts/slideLayout875.xml" ContentType="application/vnd.openxmlformats-officedocument.presentationml.slideLayout+xml"/>
  <Override PartName="/ppt/slideLayouts/slideLayout876.xml" ContentType="application/vnd.openxmlformats-officedocument.presentationml.slideLayout+xml"/>
  <Override PartName="/ppt/slideLayouts/slideLayout877.xml" ContentType="application/vnd.openxmlformats-officedocument.presentationml.slideLayout+xml"/>
  <Override PartName="/ppt/slideLayouts/slideLayout878.xml" ContentType="application/vnd.openxmlformats-officedocument.presentationml.slideLayout+xml"/>
  <Override PartName="/ppt/slideLayouts/slideLayout879.xml" ContentType="application/vnd.openxmlformats-officedocument.presentationml.slideLayout+xml"/>
  <Override PartName="/ppt/slideLayouts/slideLayout880.xml" ContentType="application/vnd.openxmlformats-officedocument.presentationml.slideLayout+xml"/>
  <Override PartName="/ppt/slideLayouts/slideLayout881.xml" ContentType="application/vnd.openxmlformats-officedocument.presentationml.slideLayout+xml"/>
  <Override PartName="/ppt/slideLayouts/slideLayout882.xml" ContentType="application/vnd.openxmlformats-officedocument.presentationml.slideLayout+xml"/>
  <Override PartName="/ppt/slideLayouts/slideLayout883.xml" ContentType="application/vnd.openxmlformats-officedocument.presentationml.slideLayout+xml"/>
  <Override PartName="/ppt/slideLayouts/slideLayout884.xml" ContentType="application/vnd.openxmlformats-officedocument.presentationml.slideLayout+xml"/>
  <Override PartName="/ppt/slideLayouts/slideLayout885.xml" ContentType="application/vnd.openxmlformats-officedocument.presentationml.slideLayout+xml"/>
  <Override PartName="/ppt/slideLayouts/slideLayout886.xml" ContentType="application/vnd.openxmlformats-officedocument.presentationml.slideLayout+xml"/>
  <Override PartName="/ppt/slideLayouts/slideLayout887.xml" ContentType="application/vnd.openxmlformats-officedocument.presentationml.slideLayout+xml"/>
  <Override PartName="/ppt/slideLayouts/slideLayout888.xml" ContentType="application/vnd.openxmlformats-officedocument.presentationml.slideLayout+xml"/>
  <Override PartName="/ppt/slideLayouts/slideLayout889.xml" ContentType="application/vnd.openxmlformats-officedocument.presentationml.slideLayout+xml"/>
  <Override PartName="/ppt/slideLayouts/slideLayout890.xml" ContentType="application/vnd.openxmlformats-officedocument.presentationml.slideLayout+xml"/>
  <Override PartName="/ppt/slideLayouts/slideLayout891.xml" ContentType="application/vnd.openxmlformats-officedocument.presentationml.slideLayout+xml"/>
  <Override PartName="/ppt/slideLayouts/slideLayout892.xml" ContentType="application/vnd.openxmlformats-officedocument.presentationml.slideLayout+xml"/>
  <Override PartName="/ppt/slideLayouts/slideLayout893.xml" ContentType="application/vnd.openxmlformats-officedocument.presentationml.slideLayout+xml"/>
  <Override PartName="/ppt/slideLayouts/slideLayout894.xml" ContentType="application/vnd.openxmlformats-officedocument.presentationml.slideLayout+xml"/>
  <Override PartName="/ppt/slideLayouts/slideLayout895.xml" ContentType="application/vnd.openxmlformats-officedocument.presentationml.slideLayout+xml"/>
  <Override PartName="/ppt/slideLayouts/slideLayout896.xml" ContentType="application/vnd.openxmlformats-officedocument.presentationml.slideLayout+xml"/>
  <Override PartName="/ppt/slideLayouts/slideLayout897.xml" ContentType="application/vnd.openxmlformats-officedocument.presentationml.slideLayout+xml"/>
  <Override PartName="/ppt/slideLayouts/slideLayout898.xml" ContentType="application/vnd.openxmlformats-officedocument.presentationml.slideLayout+xml"/>
  <Override PartName="/ppt/slideLayouts/slideLayout899.xml" ContentType="application/vnd.openxmlformats-officedocument.presentationml.slideLayout+xml"/>
  <Override PartName="/ppt/slideLayouts/slideLayout900.xml" ContentType="application/vnd.openxmlformats-officedocument.presentationml.slideLayout+xml"/>
  <Override PartName="/ppt/slideLayouts/slideLayout901.xml" ContentType="application/vnd.openxmlformats-officedocument.presentationml.slideLayout+xml"/>
  <Override PartName="/ppt/slideLayouts/slideLayout902.xml" ContentType="application/vnd.openxmlformats-officedocument.presentationml.slideLayout+xml"/>
  <Override PartName="/ppt/slideLayouts/slideLayout903.xml" ContentType="application/vnd.openxmlformats-officedocument.presentationml.slideLayout+xml"/>
  <Override PartName="/ppt/slideLayouts/slideLayout904.xml" ContentType="application/vnd.openxmlformats-officedocument.presentationml.slideLayout+xml"/>
  <Override PartName="/ppt/slideLayouts/slideLayout905.xml" ContentType="application/vnd.openxmlformats-officedocument.presentationml.slideLayout+xml"/>
  <Override PartName="/ppt/slideLayouts/slideLayout906.xml" ContentType="application/vnd.openxmlformats-officedocument.presentationml.slideLayout+xml"/>
  <Override PartName="/ppt/slideLayouts/slideLayout907.xml" ContentType="application/vnd.openxmlformats-officedocument.presentationml.slideLayout+xml"/>
  <Override PartName="/ppt/slideLayouts/slideLayout908.xml" ContentType="application/vnd.openxmlformats-officedocument.presentationml.slideLayout+xml"/>
  <Override PartName="/ppt/slideLayouts/slideLayout909.xml" ContentType="application/vnd.openxmlformats-officedocument.presentationml.slideLayout+xml"/>
  <Override PartName="/ppt/slideLayouts/slideLayout910.xml" ContentType="application/vnd.openxmlformats-officedocument.presentationml.slideLayout+xml"/>
  <Override PartName="/ppt/slideLayouts/slideLayout911.xml" ContentType="application/vnd.openxmlformats-officedocument.presentationml.slideLayout+xml"/>
  <Override PartName="/ppt/slideLayouts/slideLayout912.xml" ContentType="application/vnd.openxmlformats-officedocument.presentationml.slideLayout+xml"/>
  <Override PartName="/ppt/slideLayouts/slideLayout913.xml" ContentType="application/vnd.openxmlformats-officedocument.presentationml.slideLayout+xml"/>
  <Override PartName="/ppt/slideLayouts/slideLayout914.xml" ContentType="application/vnd.openxmlformats-officedocument.presentationml.slideLayout+xml"/>
  <Override PartName="/ppt/slideLayouts/slideLayout915.xml" ContentType="application/vnd.openxmlformats-officedocument.presentationml.slideLayout+xml"/>
  <Override PartName="/ppt/slideLayouts/slideLayout916.xml" ContentType="application/vnd.openxmlformats-officedocument.presentationml.slideLayout+xml"/>
  <Override PartName="/ppt/slideLayouts/slideLayout917.xml" ContentType="application/vnd.openxmlformats-officedocument.presentationml.slideLayout+xml"/>
  <Override PartName="/ppt/slideLayouts/slideLayout918.xml" ContentType="application/vnd.openxmlformats-officedocument.presentationml.slideLayout+xml"/>
  <Override PartName="/ppt/slideLayouts/slideLayout919.xml" ContentType="application/vnd.openxmlformats-officedocument.presentationml.slideLayout+xml"/>
  <Override PartName="/ppt/slideLayouts/slideLayout920.xml" ContentType="application/vnd.openxmlformats-officedocument.presentationml.slideLayout+xml"/>
  <Override PartName="/ppt/slideLayouts/slideLayout921.xml" ContentType="application/vnd.openxmlformats-officedocument.presentationml.slideLayout+xml"/>
  <Override PartName="/ppt/slideLayouts/slideLayout922.xml" ContentType="application/vnd.openxmlformats-officedocument.presentationml.slideLayout+xml"/>
  <Override PartName="/ppt/slideLayouts/slideLayout923.xml" ContentType="application/vnd.openxmlformats-officedocument.presentationml.slideLayout+xml"/>
  <Override PartName="/ppt/slideLayouts/slideLayout924.xml" ContentType="application/vnd.openxmlformats-officedocument.presentationml.slideLayout+xml"/>
  <Override PartName="/ppt/slideLayouts/slideLayout925.xml" ContentType="application/vnd.openxmlformats-officedocument.presentationml.slideLayout+xml"/>
  <Override PartName="/ppt/slideLayouts/slideLayout926.xml" ContentType="application/vnd.openxmlformats-officedocument.presentationml.slideLayout+xml"/>
  <Override PartName="/ppt/slideLayouts/slideLayout927.xml" ContentType="application/vnd.openxmlformats-officedocument.presentationml.slideLayout+xml"/>
  <Override PartName="/ppt/slideLayouts/slideLayout928.xml" ContentType="application/vnd.openxmlformats-officedocument.presentationml.slideLayout+xml"/>
  <Override PartName="/ppt/slideLayouts/slideLayout929.xml" ContentType="application/vnd.openxmlformats-officedocument.presentationml.slideLayout+xml"/>
  <Override PartName="/ppt/slideLayouts/slideLayout930.xml" ContentType="application/vnd.openxmlformats-officedocument.presentationml.slideLayout+xml"/>
  <Override PartName="/ppt/slideLayouts/slideLayout931.xml" ContentType="application/vnd.openxmlformats-officedocument.presentationml.slideLayout+xml"/>
  <Override PartName="/ppt/slideLayouts/slideLayout932.xml" ContentType="application/vnd.openxmlformats-officedocument.presentationml.slideLayout+xml"/>
  <Override PartName="/ppt/slideLayouts/slideLayout933.xml" ContentType="application/vnd.openxmlformats-officedocument.presentationml.slideLayout+xml"/>
  <Override PartName="/ppt/slideLayouts/slideLayout934.xml" ContentType="application/vnd.openxmlformats-officedocument.presentationml.slideLayout+xml"/>
  <Override PartName="/ppt/slideLayouts/slideLayout935.xml" ContentType="application/vnd.openxmlformats-officedocument.presentationml.slideLayout+xml"/>
  <Override PartName="/ppt/slideLayouts/slideLayout936.xml" ContentType="application/vnd.openxmlformats-officedocument.presentationml.slideLayout+xml"/>
  <Override PartName="/ppt/slideLayouts/slideLayout937.xml" ContentType="application/vnd.openxmlformats-officedocument.presentationml.slideLayout+xml"/>
  <Override PartName="/ppt/slideLayouts/slideLayout938.xml" ContentType="application/vnd.openxmlformats-officedocument.presentationml.slideLayout+xml"/>
  <Override PartName="/ppt/slideLayouts/slideLayout939.xml" ContentType="application/vnd.openxmlformats-officedocument.presentationml.slideLayout+xml"/>
  <Override PartName="/ppt/slideLayouts/slideLayout940.xml" ContentType="application/vnd.openxmlformats-officedocument.presentationml.slideLayout+xml"/>
  <Override PartName="/ppt/slideLayouts/slideLayout941.xml" ContentType="application/vnd.openxmlformats-officedocument.presentationml.slideLayout+xml"/>
  <Override PartName="/ppt/slideLayouts/slideLayout942.xml" ContentType="application/vnd.openxmlformats-officedocument.presentationml.slideLayout+xml"/>
  <Override PartName="/ppt/slideLayouts/slideLayout943.xml" ContentType="application/vnd.openxmlformats-officedocument.presentationml.slideLayout+xml"/>
  <Override PartName="/ppt/slideLayouts/slideLayout944.xml" ContentType="application/vnd.openxmlformats-officedocument.presentationml.slideLayout+xml"/>
  <Override PartName="/ppt/slideLayouts/slideLayout945.xml" ContentType="application/vnd.openxmlformats-officedocument.presentationml.slideLayout+xml"/>
  <Override PartName="/ppt/slideLayouts/slideLayout946.xml" ContentType="application/vnd.openxmlformats-officedocument.presentationml.slideLayout+xml"/>
  <Override PartName="/ppt/slideLayouts/slideLayout947.xml" ContentType="application/vnd.openxmlformats-officedocument.presentationml.slideLayout+xml"/>
  <Override PartName="/ppt/slideLayouts/slideLayout948.xml" ContentType="application/vnd.openxmlformats-officedocument.presentationml.slideLayout+xml"/>
  <Override PartName="/ppt/slideLayouts/slideLayout949.xml" ContentType="application/vnd.openxmlformats-officedocument.presentationml.slideLayout+xml"/>
  <Override PartName="/ppt/slideLayouts/slideLayout950.xml" ContentType="application/vnd.openxmlformats-officedocument.presentationml.slideLayout+xml"/>
  <Override PartName="/ppt/slideLayouts/slideLayout951.xml" ContentType="application/vnd.openxmlformats-officedocument.presentationml.slideLayout+xml"/>
  <Override PartName="/ppt/slideLayouts/slideLayout952.xml" ContentType="application/vnd.openxmlformats-officedocument.presentationml.slideLayout+xml"/>
  <Override PartName="/ppt/slideLayouts/slideLayout953.xml" ContentType="application/vnd.openxmlformats-officedocument.presentationml.slideLayout+xml"/>
  <Override PartName="/ppt/slideLayouts/slideLayout954.xml" ContentType="application/vnd.openxmlformats-officedocument.presentationml.slideLayout+xml"/>
  <Override PartName="/ppt/slideLayouts/slideLayout955.xml" ContentType="application/vnd.openxmlformats-officedocument.presentationml.slideLayout+xml"/>
  <Override PartName="/ppt/slideLayouts/slideLayout956.xml" ContentType="application/vnd.openxmlformats-officedocument.presentationml.slideLayout+xml"/>
  <Override PartName="/ppt/slideLayouts/slideLayout957.xml" ContentType="application/vnd.openxmlformats-officedocument.presentationml.slideLayout+xml"/>
  <Override PartName="/ppt/slideLayouts/slideLayout958.xml" ContentType="application/vnd.openxmlformats-officedocument.presentationml.slideLayout+xml"/>
  <Override PartName="/ppt/slideLayouts/slideLayout959.xml" ContentType="application/vnd.openxmlformats-officedocument.presentationml.slideLayout+xml"/>
  <Override PartName="/ppt/slideLayouts/slideLayout960.xml" ContentType="application/vnd.openxmlformats-officedocument.presentationml.slideLayout+xml"/>
  <Override PartName="/ppt/slideLayouts/slideLayout961.xml" ContentType="application/vnd.openxmlformats-officedocument.presentationml.slideLayout+xml"/>
  <Override PartName="/ppt/slideLayouts/slideLayout962.xml" ContentType="application/vnd.openxmlformats-officedocument.presentationml.slideLayout+xml"/>
  <Override PartName="/ppt/slideLayouts/slideLayout963.xml" ContentType="application/vnd.openxmlformats-officedocument.presentationml.slideLayout+xml"/>
  <Override PartName="/ppt/slideLayouts/slideLayout964.xml" ContentType="application/vnd.openxmlformats-officedocument.presentationml.slideLayout+xml"/>
  <Override PartName="/ppt/slideLayouts/slideLayout965.xml" ContentType="application/vnd.openxmlformats-officedocument.presentationml.slideLayout+xml"/>
  <Override PartName="/ppt/slideLayouts/slideLayout966.xml" ContentType="application/vnd.openxmlformats-officedocument.presentationml.slideLayout+xml"/>
  <Override PartName="/ppt/slideLayouts/slideLayout967.xml" ContentType="application/vnd.openxmlformats-officedocument.presentationml.slideLayout+xml"/>
  <Override PartName="/ppt/slideLayouts/slideLayout968.xml" ContentType="application/vnd.openxmlformats-officedocument.presentationml.slideLayout+xml"/>
  <Override PartName="/ppt/slideLayouts/slideLayout969.xml" ContentType="application/vnd.openxmlformats-officedocument.presentationml.slideLayout+xml"/>
  <Override PartName="/ppt/slideLayouts/slideLayout970.xml" ContentType="application/vnd.openxmlformats-officedocument.presentationml.slideLayout+xml"/>
  <Override PartName="/ppt/slideLayouts/slideLayout971.xml" ContentType="application/vnd.openxmlformats-officedocument.presentationml.slideLayout+xml"/>
  <Override PartName="/ppt/slideLayouts/slideLayout972.xml" ContentType="application/vnd.openxmlformats-officedocument.presentationml.slideLayout+xml"/>
  <Override PartName="/ppt/slideLayouts/slideLayout973.xml" ContentType="application/vnd.openxmlformats-officedocument.presentationml.slideLayout+xml"/>
  <Override PartName="/ppt/slideLayouts/slideLayout974.xml" ContentType="application/vnd.openxmlformats-officedocument.presentationml.slideLayout+xml"/>
  <Override PartName="/ppt/slideLayouts/slideLayout975.xml" ContentType="application/vnd.openxmlformats-officedocument.presentationml.slideLayout+xml"/>
  <Override PartName="/ppt/slideLayouts/slideLayout976.xml" ContentType="application/vnd.openxmlformats-officedocument.presentationml.slideLayout+xml"/>
  <Override PartName="/ppt/slideLayouts/slideLayout977.xml" ContentType="application/vnd.openxmlformats-officedocument.presentationml.slideLayout+xml"/>
  <Override PartName="/ppt/slideLayouts/slideLayout978.xml" ContentType="application/vnd.openxmlformats-officedocument.presentationml.slideLayout+xml"/>
  <Override PartName="/ppt/slideLayouts/slideLayout979.xml" ContentType="application/vnd.openxmlformats-officedocument.presentationml.slideLayout+xml"/>
  <Override PartName="/ppt/slideLayouts/slideLayout980.xml" ContentType="application/vnd.openxmlformats-officedocument.presentationml.slideLayout+xml"/>
  <Override PartName="/ppt/slideLayouts/slideLayout981.xml" ContentType="application/vnd.openxmlformats-officedocument.presentationml.slideLayout+xml"/>
  <Override PartName="/ppt/slideLayouts/slideLayout982.xml" ContentType="application/vnd.openxmlformats-officedocument.presentationml.slideLayout+xml"/>
  <Override PartName="/ppt/slideLayouts/slideLayout983.xml" ContentType="application/vnd.openxmlformats-officedocument.presentationml.slideLayout+xml"/>
  <Override PartName="/ppt/slideLayouts/slideLayout984.xml" ContentType="application/vnd.openxmlformats-officedocument.presentationml.slideLayout+xml"/>
  <Override PartName="/ppt/slideLayouts/slideLayout985.xml" ContentType="application/vnd.openxmlformats-officedocument.presentationml.slideLayout+xml"/>
  <Override PartName="/ppt/slideLayouts/slideLayout986.xml" ContentType="application/vnd.openxmlformats-officedocument.presentationml.slideLayout+xml"/>
  <Override PartName="/ppt/slideLayouts/slideLayout987.xml" ContentType="application/vnd.openxmlformats-officedocument.presentationml.slideLayout+xml"/>
  <Override PartName="/ppt/slideLayouts/slideLayout988.xml" ContentType="application/vnd.openxmlformats-officedocument.presentationml.slideLayout+xml"/>
  <Override PartName="/ppt/slideLayouts/slideLayout989.xml" ContentType="application/vnd.openxmlformats-officedocument.presentationml.slideLayout+xml"/>
  <Override PartName="/ppt/slideLayouts/slideLayout990.xml" ContentType="application/vnd.openxmlformats-officedocument.presentationml.slideLayout+xml"/>
  <Override PartName="/ppt/slideLayouts/slideLayout991.xml" ContentType="application/vnd.openxmlformats-officedocument.presentationml.slideLayout+xml"/>
  <Override PartName="/ppt/slideLayouts/slideLayout992.xml" ContentType="application/vnd.openxmlformats-officedocument.presentationml.slideLayout+xml"/>
  <Override PartName="/ppt/slideLayouts/slideLayout993.xml" ContentType="application/vnd.openxmlformats-officedocument.presentationml.slideLayout+xml"/>
  <Override PartName="/ppt/slideLayouts/slideLayout994.xml" ContentType="application/vnd.openxmlformats-officedocument.presentationml.slideLayout+xml"/>
  <Override PartName="/ppt/slideLayouts/slideLayout995.xml" ContentType="application/vnd.openxmlformats-officedocument.presentationml.slideLayout+xml"/>
  <Override PartName="/ppt/slideLayouts/slideLayout996.xml" ContentType="application/vnd.openxmlformats-officedocument.presentationml.slideLayout+xml"/>
  <Override PartName="/ppt/slideLayouts/slideLayout997.xml" ContentType="application/vnd.openxmlformats-officedocument.presentationml.slideLayout+xml"/>
  <Override PartName="/ppt/slideLayouts/slideLayout998.xml" ContentType="application/vnd.openxmlformats-officedocument.presentationml.slideLayout+xml"/>
  <Override PartName="/ppt/slideLayouts/slideLayout999.xml" ContentType="application/vnd.openxmlformats-officedocument.presentationml.slideLayout+xml"/>
  <Override PartName="/ppt/slideLayouts/slideLayout1000.xml" ContentType="application/vnd.openxmlformats-officedocument.presentationml.slideLayout+xml"/>
  <Override PartName="/ppt/slideLayouts/slideLayout1001.xml" ContentType="application/vnd.openxmlformats-officedocument.presentationml.slideLayout+xml"/>
  <Override PartName="/ppt/slideLayouts/slideLayout1002.xml" ContentType="application/vnd.openxmlformats-officedocument.presentationml.slideLayout+xml"/>
  <Override PartName="/ppt/slideLayouts/slideLayout1003.xml" ContentType="application/vnd.openxmlformats-officedocument.presentationml.slideLayout+xml"/>
  <Override PartName="/ppt/slideLayouts/slideLayout1004.xml" ContentType="application/vnd.openxmlformats-officedocument.presentationml.slideLayout+xml"/>
  <Override PartName="/ppt/slideLayouts/slideLayout1005.xml" ContentType="application/vnd.openxmlformats-officedocument.presentationml.slideLayout+xml"/>
  <Override PartName="/ppt/slideLayouts/slideLayout1006.xml" ContentType="application/vnd.openxmlformats-officedocument.presentationml.slideLayout+xml"/>
  <Override PartName="/ppt/slideLayouts/slideLayout1007.xml" ContentType="application/vnd.openxmlformats-officedocument.presentationml.slideLayout+xml"/>
  <Override PartName="/ppt/slideLayouts/slideLayout1008.xml" ContentType="application/vnd.openxmlformats-officedocument.presentationml.slideLayout+xml"/>
  <Override PartName="/ppt/slideLayouts/slideLayout1009.xml" ContentType="application/vnd.openxmlformats-officedocument.presentationml.slideLayout+xml"/>
  <Override PartName="/ppt/slideLayouts/slideLayout1010.xml" ContentType="application/vnd.openxmlformats-officedocument.presentationml.slideLayout+xml"/>
  <Override PartName="/ppt/slideLayouts/slideLayout1011.xml" ContentType="application/vnd.openxmlformats-officedocument.presentationml.slideLayout+xml"/>
  <Override PartName="/ppt/slideLayouts/slideLayout1012.xml" ContentType="application/vnd.openxmlformats-officedocument.presentationml.slideLayout+xml"/>
  <Override PartName="/ppt/slideLayouts/slideLayout1013.xml" ContentType="application/vnd.openxmlformats-officedocument.presentationml.slideLayout+xml"/>
  <Override PartName="/ppt/slideLayouts/slideLayout1014.xml" ContentType="application/vnd.openxmlformats-officedocument.presentationml.slideLayout+xml"/>
  <Override PartName="/ppt/slideLayouts/slideLayout1015.xml" ContentType="application/vnd.openxmlformats-officedocument.presentationml.slideLayout+xml"/>
  <Override PartName="/ppt/slideLayouts/slideLayout1016.xml" ContentType="application/vnd.openxmlformats-officedocument.presentationml.slideLayout+xml"/>
  <Override PartName="/ppt/slideLayouts/slideLayout1017.xml" ContentType="application/vnd.openxmlformats-officedocument.presentationml.slideLayout+xml"/>
  <Override PartName="/ppt/slideLayouts/slideLayout1018.xml" ContentType="application/vnd.openxmlformats-officedocument.presentationml.slideLayout+xml"/>
  <Override PartName="/ppt/slideLayouts/slideLayout1019.xml" ContentType="application/vnd.openxmlformats-officedocument.presentationml.slideLayout+xml"/>
  <Override PartName="/ppt/slideLayouts/slideLayout1020.xml" ContentType="application/vnd.openxmlformats-officedocument.presentationml.slideLayout+xml"/>
  <Override PartName="/ppt/slideLayouts/slideLayout1021.xml" ContentType="application/vnd.openxmlformats-officedocument.presentationml.slideLayout+xml"/>
  <Override PartName="/ppt/slideLayouts/slideLayout1022.xml" ContentType="application/vnd.openxmlformats-officedocument.presentationml.slideLayout+xml"/>
  <Override PartName="/ppt/slideLayouts/slideLayout1023.xml" ContentType="application/vnd.openxmlformats-officedocument.presentationml.slideLayout+xml"/>
  <Override PartName="/ppt/slideLayouts/slideLayout1024.xml" ContentType="application/vnd.openxmlformats-officedocument.presentationml.slideLayout+xml"/>
  <Override PartName="/ppt/slideLayouts/slideLayout1025.xml" ContentType="application/vnd.openxmlformats-officedocument.presentationml.slideLayout+xml"/>
  <Override PartName="/ppt/slideLayouts/slideLayout1026.xml" ContentType="application/vnd.openxmlformats-officedocument.presentationml.slideLayout+xml"/>
  <Override PartName="/ppt/slideLayouts/slideLayout1027.xml" ContentType="application/vnd.openxmlformats-officedocument.presentationml.slideLayout+xml"/>
  <Override PartName="/ppt/slideLayouts/slideLayout1028.xml" ContentType="application/vnd.openxmlformats-officedocument.presentationml.slideLayout+xml"/>
  <Override PartName="/ppt/slideLayouts/slideLayout1029.xml" ContentType="application/vnd.openxmlformats-officedocument.presentationml.slideLayout+xml"/>
  <Override PartName="/ppt/slideLayouts/slideLayout1030.xml" ContentType="application/vnd.openxmlformats-officedocument.presentationml.slideLayout+xml"/>
  <Override PartName="/ppt/slideLayouts/slideLayout1031.xml" ContentType="application/vnd.openxmlformats-officedocument.presentationml.slideLayout+xml"/>
  <Override PartName="/ppt/slideLayouts/slideLayout1032.xml" ContentType="application/vnd.openxmlformats-officedocument.presentationml.slideLayout+xml"/>
  <Override PartName="/ppt/slideLayouts/slideLayout1033.xml" ContentType="application/vnd.openxmlformats-officedocument.presentationml.slideLayout+xml"/>
  <Override PartName="/ppt/slideLayouts/slideLayout1034.xml" ContentType="application/vnd.openxmlformats-officedocument.presentationml.slideLayout+xml"/>
  <Override PartName="/ppt/slideLayouts/slideLayout1035.xml" ContentType="application/vnd.openxmlformats-officedocument.presentationml.slideLayout+xml"/>
  <Override PartName="/ppt/slideLayouts/slideLayout1036.xml" ContentType="application/vnd.openxmlformats-officedocument.presentationml.slideLayout+xml"/>
  <Override PartName="/ppt/slideLayouts/slideLayout1037.xml" ContentType="application/vnd.openxmlformats-officedocument.presentationml.slideLayout+xml"/>
  <Override PartName="/ppt/slideLayouts/slideLayout1038.xml" ContentType="application/vnd.openxmlformats-officedocument.presentationml.slideLayout+xml"/>
  <Override PartName="/ppt/slideLayouts/slideLayout1039.xml" ContentType="application/vnd.openxmlformats-officedocument.presentationml.slideLayout+xml"/>
  <Override PartName="/ppt/slideLayouts/slideLayout1040.xml" ContentType="application/vnd.openxmlformats-officedocument.presentationml.slideLayout+xml"/>
  <Override PartName="/ppt/slideLayouts/slideLayout1041.xml" ContentType="application/vnd.openxmlformats-officedocument.presentationml.slideLayout+xml"/>
  <Override PartName="/ppt/slideLayouts/slideLayout1042.xml" ContentType="application/vnd.openxmlformats-officedocument.presentationml.slideLayout+xml"/>
  <Override PartName="/ppt/slideLayouts/slideLayout1043.xml" ContentType="application/vnd.openxmlformats-officedocument.presentationml.slideLayout+xml"/>
  <Override PartName="/ppt/slideLayouts/slideLayout1044.xml" ContentType="application/vnd.openxmlformats-officedocument.presentationml.slideLayout+xml"/>
  <Override PartName="/ppt/slideLayouts/slideLayout1045.xml" ContentType="application/vnd.openxmlformats-officedocument.presentationml.slideLayout+xml"/>
  <Override PartName="/ppt/slideLayouts/slideLayout1046.xml" ContentType="application/vnd.openxmlformats-officedocument.presentationml.slideLayout+xml"/>
  <Override PartName="/ppt/slideLayouts/slideLayout1047.xml" ContentType="application/vnd.openxmlformats-officedocument.presentationml.slideLayout+xml"/>
  <Override PartName="/ppt/slideLayouts/slideLayout1048.xml" ContentType="application/vnd.openxmlformats-officedocument.presentationml.slideLayout+xml"/>
  <Override PartName="/ppt/slideLayouts/slideLayout1049.xml" ContentType="application/vnd.openxmlformats-officedocument.presentationml.slideLayout+xml"/>
  <Override PartName="/ppt/slideLayouts/slideLayout1050.xml" ContentType="application/vnd.openxmlformats-officedocument.presentationml.slideLayout+xml"/>
  <Override PartName="/ppt/slideLayouts/slideLayout1051.xml" ContentType="application/vnd.openxmlformats-officedocument.presentationml.slideLayout+xml"/>
  <Override PartName="/ppt/slideLayouts/slideLayout1052.xml" ContentType="application/vnd.openxmlformats-officedocument.presentationml.slideLayout+xml"/>
  <Override PartName="/ppt/slideLayouts/slideLayout1053.xml" ContentType="application/vnd.openxmlformats-officedocument.presentationml.slideLayout+xml"/>
  <Override PartName="/ppt/slideLayouts/slideLayout1054.xml" ContentType="application/vnd.openxmlformats-officedocument.presentationml.slideLayout+xml"/>
  <Override PartName="/ppt/slideLayouts/slideLayout1055.xml" ContentType="application/vnd.openxmlformats-officedocument.presentationml.slideLayout+xml"/>
  <Override PartName="/ppt/slideLayouts/slideLayout1056.xml" ContentType="application/vnd.openxmlformats-officedocument.presentationml.slideLayout+xml"/>
  <Override PartName="/ppt/slideLayouts/slideLayout1057.xml" ContentType="application/vnd.openxmlformats-officedocument.presentationml.slideLayout+xml"/>
  <Override PartName="/ppt/slideLayouts/slideLayout1058.xml" ContentType="application/vnd.openxmlformats-officedocument.presentationml.slideLayout+xml"/>
  <Override PartName="/ppt/slideLayouts/slideLayout1059.xml" ContentType="application/vnd.openxmlformats-officedocument.presentationml.slideLayout+xml"/>
  <Override PartName="/ppt/slideLayouts/slideLayout1060.xml" ContentType="application/vnd.openxmlformats-officedocument.presentationml.slideLayout+xml"/>
  <Override PartName="/ppt/slideLayouts/slideLayout1061.xml" ContentType="application/vnd.openxmlformats-officedocument.presentationml.slideLayout+xml"/>
  <Override PartName="/ppt/slideLayouts/slideLayout1062.xml" ContentType="application/vnd.openxmlformats-officedocument.presentationml.slideLayout+xml"/>
  <Override PartName="/ppt/slideLayouts/slideLayout1063.xml" ContentType="application/vnd.openxmlformats-officedocument.presentationml.slideLayout+xml"/>
  <Override PartName="/ppt/slideLayouts/slideLayout1064.xml" ContentType="application/vnd.openxmlformats-officedocument.presentationml.slideLayout+xml"/>
  <Override PartName="/ppt/slideLayouts/slideLayout1065.xml" ContentType="application/vnd.openxmlformats-officedocument.presentationml.slideLayout+xml"/>
  <Override PartName="/ppt/slideLayouts/slideLayout1066.xml" ContentType="application/vnd.openxmlformats-officedocument.presentationml.slideLayout+xml"/>
  <Override PartName="/ppt/slideLayouts/slideLayout1067.xml" ContentType="application/vnd.openxmlformats-officedocument.presentationml.slideLayout+xml"/>
  <Override PartName="/ppt/slideLayouts/slideLayout1068.xml" ContentType="application/vnd.openxmlformats-officedocument.presentationml.slideLayout+xml"/>
  <Override PartName="/ppt/slideLayouts/slideLayout1069.xml" ContentType="application/vnd.openxmlformats-officedocument.presentationml.slideLayout+xml"/>
  <Override PartName="/ppt/slideLayouts/slideLayout1070.xml" ContentType="application/vnd.openxmlformats-officedocument.presentationml.slideLayout+xml"/>
  <Override PartName="/ppt/slideLayouts/slideLayout1071.xml" ContentType="application/vnd.openxmlformats-officedocument.presentationml.slideLayout+xml"/>
  <Override PartName="/ppt/slideLayouts/slideLayout1072.xml" ContentType="application/vnd.openxmlformats-officedocument.presentationml.slideLayout+xml"/>
  <Override PartName="/ppt/slideLayouts/slideLayout1073.xml" ContentType="application/vnd.openxmlformats-officedocument.presentationml.slideLayout+xml"/>
  <Override PartName="/ppt/slideLayouts/slideLayout1074.xml" ContentType="application/vnd.openxmlformats-officedocument.presentationml.slideLayout+xml"/>
  <Override PartName="/ppt/slideLayouts/slideLayout1075.xml" ContentType="application/vnd.openxmlformats-officedocument.presentationml.slideLayout+xml"/>
  <Override PartName="/ppt/slideLayouts/slideLayout1076.xml" ContentType="application/vnd.openxmlformats-officedocument.presentationml.slideLayout+xml"/>
  <Override PartName="/ppt/slideLayouts/slideLayout1077.xml" ContentType="application/vnd.openxmlformats-officedocument.presentationml.slideLayout+xml"/>
  <Override PartName="/ppt/slideLayouts/slideLayout1078.xml" ContentType="application/vnd.openxmlformats-officedocument.presentationml.slideLayout+xml"/>
  <Override PartName="/ppt/slideLayouts/slideLayout1079.xml" ContentType="application/vnd.openxmlformats-officedocument.presentationml.slideLayout+xml"/>
  <Override PartName="/ppt/slideLayouts/slideLayout1080.xml" ContentType="application/vnd.openxmlformats-officedocument.presentationml.slideLayout+xml"/>
  <Override PartName="/ppt/slideLayouts/slideLayout1081.xml" ContentType="application/vnd.openxmlformats-officedocument.presentationml.slideLayout+xml"/>
  <Override PartName="/ppt/slideLayouts/slideLayout1082.xml" ContentType="application/vnd.openxmlformats-officedocument.presentationml.slideLayout+xml"/>
  <Override PartName="/ppt/slideLayouts/slideLayout1083.xml" ContentType="application/vnd.openxmlformats-officedocument.presentationml.slideLayout+xml"/>
  <Override PartName="/ppt/slideLayouts/slideLayout1084.xml" ContentType="application/vnd.openxmlformats-officedocument.presentationml.slideLayout+xml"/>
  <Override PartName="/ppt/slideLayouts/slideLayout1085.xml" ContentType="application/vnd.openxmlformats-officedocument.presentationml.slideLayout+xml"/>
  <Override PartName="/ppt/slideLayouts/slideLayout1086.xml" ContentType="application/vnd.openxmlformats-officedocument.presentationml.slideLayout+xml"/>
  <Override PartName="/ppt/slideLayouts/slideLayout1087.xml" ContentType="application/vnd.openxmlformats-officedocument.presentationml.slideLayout+xml"/>
  <Override PartName="/ppt/slideLayouts/slideLayout1088.xml" ContentType="application/vnd.openxmlformats-officedocument.presentationml.slideLayout+xml"/>
  <Override PartName="/ppt/slideLayouts/slideLayout1089.xml" ContentType="application/vnd.openxmlformats-officedocument.presentationml.slideLayout+xml"/>
  <Override PartName="/ppt/slideLayouts/slideLayout1090.xml" ContentType="application/vnd.openxmlformats-officedocument.presentationml.slideLayout+xml"/>
  <Override PartName="/ppt/slideLayouts/slideLayout1091.xml" ContentType="application/vnd.openxmlformats-officedocument.presentationml.slideLayout+xml"/>
  <Override PartName="/ppt/slideLayouts/slideLayout1092.xml" ContentType="application/vnd.openxmlformats-officedocument.presentationml.slideLayout+xml"/>
  <Override PartName="/ppt/slideLayouts/slideLayout1093.xml" ContentType="application/vnd.openxmlformats-officedocument.presentationml.slideLayout+xml"/>
  <Override PartName="/ppt/slideLayouts/slideLayout1094.xml" ContentType="application/vnd.openxmlformats-officedocument.presentationml.slideLayout+xml"/>
  <Override PartName="/ppt/slideLayouts/slideLayout1095.xml" ContentType="application/vnd.openxmlformats-officedocument.presentationml.slideLayout+xml"/>
  <Override PartName="/ppt/slideLayouts/slideLayout1096.xml" ContentType="application/vnd.openxmlformats-officedocument.presentationml.slideLayout+xml"/>
  <Override PartName="/ppt/slideLayouts/slideLayout1097.xml" ContentType="application/vnd.openxmlformats-officedocument.presentationml.slideLayout+xml"/>
  <Override PartName="/ppt/slideLayouts/slideLayout1098.xml" ContentType="application/vnd.openxmlformats-officedocument.presentationml.slideLayout+xml"/>
  <Override PartName="/ppt/slideLayouts/slideLayout1099.xml" ContentType="application/vnd.openxmlformats-officedocument.presentationml.slideLayout+xml"/>
  <Override PartName="/ppt/slideLayouts/slideLayout1100.xml" ContentType="application/vnd.openxmlformats-officedocument.presentationml.slideLayout+xml"/>
  <Override PartName="/ppt/slideLayouts/slideLayout1101.xml" ContentType="application/vnd.openxmlformats-officedocument.presentationml.slideLayout+xml"/>
  <Override PartName="/ppt/slideLayouts/slideLayout1102.xml" ContentType="application/vnd.openxmlformats-officedocument.presentationml.slideLayout+xml"/>
  <Override PartName="/ppt/slideLayouts/slideLayout1103.xml" ContentType="application/vnd.openxmlformats-officedocument.presentationml.slideLayout+xml"/>
  <Override PartName="/ppt/slideLayouts/slideLayout1104.xml" ContentType="application/vnd.openxmlformats-officedocument.presentationml.slideLayout+xml"/>
  <Override PartName="/ppt/slideLayouts/slideLayout1105.xml" ContentType="application/vnd.openxmlformats-officedocument.presentationml.slideLayout+xml"/>
  <Override PartName="/ppt/slideLayouts/slideLayout1106.xml" ContentType="application/vnd.openxmlformats-officedocument.presentationml.slideLayout+xml"/>
  <Override PartName="/ppt/slideLayouts/slideLayout1107.xml" ContentType="application/vnd.openxmlformats-officedocument.presentationml.slideLayout+xml"/>
  <Override PartName="/ppt/slideLayouts/slideLayout1108.xml" ContentType="application/vnd.openxmlformats-officedocument.presentationml.slideLayout+xml"/>
  <Override PartName="/ppt/slideLayouts/slideLayout1109.xml" ContentType="application/vnd.openxmlformats-officedocument.presentationml.slideLayout+xml"/>
  <Override PartName="/ppt/slideLayouts/slideLayout1110.xml" ContentType="application/vnd.openxmlformats-officedocument.presentationml.slideLayout+xml"/>
  <Override PartName="/ppt/slideLayouts/slideLayout1111.xml" ContentType="application/vnd.openxmlformats-officedocument.presentationml.slideLayout+xml"/>
  <Override PartName="/ppt/slideLayouts/slideLayout1112.xml" ContentType="application/vnd.openxmlformats-officedocument.presentationml.slideLayout+xml"/>
  <Override PartName="/ppt/slideLayouts/slideLayout1113.xml" ContentType="application/vnd.openxmlformats-officedocument.presentationml.slideLayout+xml"/>
  <Override PartName="/ppt/slideLayouts/slideLayout1114.xml" ContentType="application/vnd.openxmlformats-officedocument.presentationml.slideLayout+xml"/>
  <Override PartName="/ppt/slideLayouts/slideLayout1115.xml" ContentType="application/vnd.openxmlformats-officedocument.presentationml.slideLayout+xml"/>
  <Override PartName="/ppt/slideLayouts/slideLayout1116.xml" ContentType="application/vnd.openxmlformats-officedocument.presentationml.slideLayout+xml"/>
  <Override PartName="/ppt/slideLayouts/slideLayout1117.xml" ContentType="application/vnd.openxmlformats-officedocument.presentationml.slideLayout+xml"/>
  <Override PartName="/ppt/slideLayouts/slideLayout1118.xml" ContentType="application/vnd.openxmlformats-officedocument.presentationml.slideLayout+xml"/>
  <Override PartName="/ppt/slideLayouts/slideLayout1119.xml" ContentType="application/vnd.openxmlformats-officedocument.presentationml.slideLayout+xml"/>
  <Override PartName="/ppt/slideLayouts/slideLayout1120.xml" ContentType="application/vnd.openxmlformats-officedocument.presentationml.slideLayout+xml"/>
  <Override PartName="/ppt/slideLayouts/slideLayout1121.xml" ContentType="application/vnd.openxmlformats-officedocument.presentationml.slideLayout+xml"/>
  <Override PartName="/ppt/slideLayouts/slideLayout1122.xml" ContentType="application/vnd.openxmlformats-officedocument.presentationml.slideLayout+xml"/>
  <Override PartName="/ppt/slideLayouts/slideLayout1123.xml" ContentType="application/vnd.openxmlformats-officedocument.presentationml.slideLayout+xml"/>
  <Override PartName="/ppt/slideLayouts/slideLayout1124.xml" ContentType="application/vnd.openxmlformats-officedocument.presentationml.slideLayout+xml"/>
  <Override PartName="/ppt/slideLayouts/slideLayout1125.xml" ContentType="application/vnd.openxmlformats-officedocument.presentationml.slideLayout+xml"/>
  <Override PartName="/ppt/slideLayouts/slideLayout1126.xml" ContentType="application/vnd.openxmlformats-officedocument.presentationml.slideLayout+xml"/>
  <Override PartName="/ppt/slideLayouts/slideLayout1127.xml" ContentType="application/vnd.openxmlformats-officedocument.presentationml.slideLayout+xml"/>
  <Override PartName="/ppt/slideLayouts/slideLayout1128.xml" ContentType="application/vnd.openxmlformats-officedocument.presentationml.slideLayout+xml"/>
  <Override PartName="/ppt/slideLayouts/slideLayout1129.xml" ContentType="application/vnd.openxmlformats-officedocument.presentationml.slideLayout+xml"/>
  <Override PartName="/ppt/slideLayouts/slideLayout1130.xml" ContentType="application/vnd.openxmlformats-officedocument.presentationml.slideLayout+xml"/>
  <Override PartName="/ppt/slideLayouts/slideLayout1131.xml" ContentType="application/vnd.openxmlformats-officedocument.presentationml.slideLayout+xml"/>
  <Override PartName="/ppt/slideLayouts/slideLayout1132.xml" ContentType="application/vnd.openxmlformats-officedocument.presentationml.slideLayout+xml"/>
  <Override PartName="/ppt/slideLayouts/slideLayout1133.xml" ContentType="application/vnd.openxmlformats-officedocument.presentationml.slideLayout+xml"/>
  <Override PartName="/ppt/slideLayouts/slideLayout1134.xml" ContentType="application/vnd.openxmlformats-officedocument.presentationml.slideLayout+xml"/>
  <Override PartName="/ppt/slideLayouts/slideLayout1135.xml" ContentType="application/vnd.openxmlformats-officedocument.presentationml.slideLayout+xml"/>
  <Override PartName="/ppt/slideLayouts/slideLayout1136.xml" ContentType="application/vnd.openxmlformats-officedocument.presentationml.slideLayout+xml"/>
  <Override PartName="/ppt/slideLayouts/slideLayout1137.xml" ContentType="application/vnd.openxmlformats-officedocument.presentationml.slideLayout+xml"/>
  <Override PartName="/ppt/slideLayouts/slideLayout1138.xml" ContentType="application/vnd.openxmlformats-officedocument.presentationml.slideLayout+xml"/>
  <Override PartName="/ppt/slideLayouts/slideLayout1139.xml" ContentType="application/vnd.openxmlformats-officedocument.presentationml.slideLayout+xml"/>
  <Override PartName="/ppt/slideLayouts/slideLayout1140.xml" ContentType="application/vnd.openxmlformats-officedocument.presentationml.slideLayout+xml"/>
  <Override PartName="/ppt/slideLayouts/slideLayout1141.xml" ContentType="application/vnd.openxmlformats-officedocument.presentationml.slideLayout+xml"/>
  <Override PartName="/ppt/slideLayouts/slideLayout1142.xml" ContentType="application/vnd.openxmlformats-officedocument.presentationml.slideLayout+xml"/>
  <Override PartName="/ppt/slideLayouts/slideLayout1143.xml" ContentType="application/vnd.openxmlformats-officedocument.presentationml.slideLayout+xml"/>
  <Override PartName="/ppt/slideLayouts/slideLayout1144.xml" ContentType="application/vnd.openxmlformats-officedocument.presentationml.slideLayout+xml"/>
  <Override PartName="/ppt/slideLayouts/slideLayout1145.xml" ContentType="application/vnd.openxmlformats-officedocument.presentationml.slideLayout+xml"/>
  <Override PartName="/ppt/slideLayouts/slideLayout1146.xml" ContentType="application/vnd.openxmlformats-officedocument.presentationml.slideLayout+xml"/>
  <Override PartName="/ppt/slideLayouts/slideLayout1147.xml" ContentType="application/vnd.openxmlformats-officedocument.presentationml.slideLayout+xml"/>
  <Override PartName="/ppt/slideLayouts/slideLayout1148.xml" ContentType="application/vnd.openxmlformats-officedocument.presentationml.slideLayout+xml"/>
  <Override PartName="/ppt/slideLayouts/slideLayout1149.xml" ContentType="application/vnd.openxmlformats-officedocument.presentationml.slideLayout+xml"/>
  <Override PartName="/ppt/slideLayouts/slideLayout1150.xml" ContentType="application/vnd.openxmlformats-officedocument.presentationml.slideLayout+xml"/>
  <Override PartName="/ppt/slideLayouts/slideLayout1151.xml" ContentType="application/vnd.openxmlformats-officedocument.presentationml.slideLayout+xml"/>
  <Override PartName="/ppt/slideLayouts/slideLayout1152.xml" ContentType="application/vnd.openxmlformats-officedocument.presentationml.slideLayout+xml"/>
  <Override PartName="/ppt/slideLayouts/slideLayout1153.xml" ContentType="application/vnd.openxmlformats-officedocument.presentationml.slideLayout+xml"/>
  <Override PartName="/ppt/slideLayouts/slideLayout1154.xml" ContentType="application/vnd.openxmlformats-officedocument.presentationml.slideLayout+xml"/>
  <Override PartName="/ppt/slideLayouts/slideLayout1155.xml" ContentType="application/vnd.openxmlformats-officedocument.presentationml.slideLayout+xml"/>
  <Override PartName="/ppt/slideLayouts/slideLayout1156.xml" ContentType="application/vnd.openxmlformats-officedocument.presentationml.slideLayout+xml"/>
  <Override PartName="/ppt/slideLayouts/slideLayout1157.xml" ContentType="application/vnd.openxmlformats-officedocument.presentationml.slideLayout+xml"/>
  <Override PartName="/ppt/slideLayouts/slideLayout1158.xml" ContentType="application/vnd.openxmlformats-officedocument.presentationml.slideLayout+xml"/>
  <Override PartName="/ppt/slideLayouts/slideLayout1159.xml" ContentType="application/vnd.openxmlformats-officedocument.presentationml.slideLayout+xml"/>
  <Override PartName="/ppt/slideLayouts/slideLayout1160.xml" ContentType="application/vnd.openxmlformats-officedocument.presentationml.slideLayout+xml"/>
  <Override PartName="/ppt/slideLayouts/slideLayout1161.xml" ContentType="application/vnd.openxmlformats-officedocument.presentationml.slideLayout+xml"/>
  <Override PartName="/ppt/slideLayouts/slideLayout1162.xml" ContentType="application/vnd.openxmlformats-officedocument.presentationml.slideLayout+xml"/>
  <Override PartName="/ppt/slideLayouts/slideLayout1163.xml" ContentType="application/vnd.openxmlformats-officedocument.presentationml.slideLayout+xml"/>
  <Override PartName="/ppt/slideLayouts/slideLayout1164.xml" ContentType="application/vnd.openxmlformats-officedocument.presentationml.slideLayout+xml"/>
  <Override PartName="/ppt/slideLayouts/slideLayout1165.xml" ContentType="application/vnd.openxmlformats-officedocument.presentationml.slideLayout+xml"/>
  <Override PartName="/ppt/slideLayouts/slideLayout1166.xml" ContentType="application/vnd.openxmlformats-officedocument.presentationml.slideLayout+xml"/>
  <Override PartName="/ppt/slideLayouts/slideLayout1167.xml" ContentType="application/vnd.openxmlformats-officedocument.presentationml.slideLayout+xml"/>
  <Override PartName="/ppt/slideLayouts/slideLayout1168.xml" ContentType="application/vnd.openxmlformats-officedocument.presentationml.slideLayout+xml"/>
  <Override PartName="/ppt/slideLayouts/slideLayout1169.xml" ContentType="application/vnd.openxmlformats-officedocument.presentationml.slideLayout+xml"/>
  <Override PartName="/ppt/slideLayouts/slideLayout1170.xml" ContentType="application/vnd.openxmlformats-officedocument.presentationml.slideLayout+xml"/>
  <Override PartName="/ppt/slideLayouts/slideLayout1171.xml" ContentType="application/vnd.openxmlformats-officedocument.presentationml.slideLayout+xml"/>
  <Override PartName="/ppt/slideLayouts/slideLayout1172.xml" ContentType="application/vnd.openxmlformats-officedocument.presentationml.slideLayout+xml"/>
  <Override PartName="/ppt/slideLayouts/slideLayout1173.xml" ContentType="application/vnd.openxmlformats-officedocument.presentationml.slideLayout+xml"/>
  <Override PartName="/ppt/slideLayouts/slideLayout1174.xml" ContentType="application/vnd.openxmlformats-officedocument.presentationml.slideLayout+xml"/>
  <Override PartName="/ppt/slideLayouts/slideLayout1175.xml" ContentType="application/vnd.openxmlformats-officedocument.presentationml.slideLayout+xml"/>
  <Override PartName="/ppt/slideLayouts/slideLayout1176.xml" ContentType="application/vnd.openxmlformats-officedocument.presentationml.slideLayout+xml"/>
  <Override PartName="/ppt/slideLayouts/slideLayout1177.xml" ContentType="application/vnd.openxmlformats-officedocument.presentationml.slideLayout+xml"/>
  <Override PartName="/ppt/slideLayouts/slideLayout1178.xml" ContentType="application/vnd.openxmlformats-officedocument.presentationml.slideLayout+xml"/>
  <Override PartName="/ppt/slideLayouts/slideLayout1179.xml" ContentType="application/vnd.openxmlformats-officedocument.presentationml.slideLayout+xml"/>
  <Override PartName="/ppt/slideLayouts/slideLayout1180.xml" ContentType="application/vnd.openxmlformats-officedocument.presentationml.slideLayout+xml"/>
  <Override PartName="/ppt/slideLayouts/slideLayout1181.xml" ContentType="application/vnd.openxmlformats-officedocument.presentationml.slideLayout+xml"/>
  <Override PartName="/ppt/slideLayouts/slideLayout1182.xml" ContentType="application/vnd.openxmlformats-officedocument.presentationml.slideLayout+xml"/>
  <Override PartName="/ppt/slideLayouts/slideLayout1183.xml" ContentType="application/vnd.openxmlformats-officedocument.presentationml.slideLayout+xml"/>
  <Override PartName="/ppt/slideLayouts/slideLayout1184.xml" ContentType="application/vnd.openxmlformats-officedocument.presentationml.slideLayout+xml"/>
  <Override PartName="/ppt/slideLayouts/slideLayout1185.xml" ContentType="application/vnd.openxmlformats-officedocument.presentationml.slideLayout+xml"/>
  <Override PartName="/ppt/slideLayouts/slideLayout1186.xml" ContentType="application/vnd.openxmlformats-officedocument.presentationml.slideLayout+xml"/>
  <Override PartName="/ppt/slideLayouts/slideLayout1187.xml" ContentType="application/vnd.openxmlformats-officedocument.presentationml.slideLayout+xml"/>
  <Override PartName="/ppt/slideLayouts/slideLayout1188.xml" ContentType="application/vnd.openxmlformats-officedocument.presentationml.slideLayout+xml"/>
  <Override PartName="/ppt/slideLayouts/slideLayout1189.xml" ContentType="application/vnd.openxmlformats-officedocument.presentationml.slideLayout+xml"/>
  <Override PartName="/ppt/slideLayouts/slideLayout1190.xml" ContentType="application/vnd.openxmlformats-officedocument.presentationml.slideLayout+xml"/>
  <Override PartName="/ppt/slideLayouts/slideLayout1191.xml" ContentType="application/vnd.openxmlformats-officedocument.presentationml.slideLayout+xml"/>
  <Override PartName="/ppt/slideLayouts/slideLayout1192.xml" ContentType="application/vnd.openxmlformats-officedocument.presentationml.slideLayout+xml"/>
  <Override PartName="/ppt/slideLayouts/slideLayout1193.xml" ContentType="application/vnd.openxmlformats-officedocument.presentationml.slideLayout+xml"/>
  <Override PartName="/ppt/slideLayouts/slideLayout1194.xml" ContentType="application/vnd.openxmlformats-officedocument.presentationml.slideLayout+xml"/>
  <Override PartName="/ppt/slideLayouts/slideLayout1195.xml" ContentType="application/vnd.openxmlformats-officedocument.presentationml.slideLayout+xml"/>
  <Override PartName="/ppt/slideLayouts/slideLayout1196.xml" ContentType="application/vnd.openxmlformats-officedocument.presentationml.slideLayout+xml"/>
  <Override PartName="/ppt/slideLayouts/slideLayout1197.xml" ContentType="application/vnd.openxmlformats-officedocument.presentationml.slideLayout+xml"/>
  <Override PartName="/ppt/slideLayouts/slideLayout1198.xml" ContentType="application/vnd.openxmlformats-officedocument.presentationml.slideLayout+xml"/>
  <Override PartName="/ppt/slideLayouts/slideLayout1199.xml" ContentType="application/vnd.openxmlformats-officedocument.presentationml.slideLayout+xml"/>
  <Override PartName="/ppt/slideLayouts/slideLayout1200.xml" ContentType="application/vnd.openxmlformats-officedocument.presentationml.slideLayout+xml"/>
  <Override PartName="/ppt/slideLayouts/slideLayout1201.xml" ContentType="application/vnd.openxmlformats-officedocument.presentationml.slideLayout+xml"/>
  <Override PartName="/ppt/slideLayouts/slideLayout1202.xml" ContentType="application/vnd.openxmlformats-officedocument.presentationml.slideLayout+xml"/>
  <Override PartName="/ppt/slideLayouts/slideLayout1203.xml" ContentType="application/vnd.openxmlformats-officedocument.presentationml.slideLayout+xml"/>
  <Override PartName="/ppt/slideLayouts/slideLayout1204.xml" ContentType="application/vnd.openxmlformats-officedocument.presentationml.slideLayout+xml"/>
  <Override PartName="/ppt/slideLayouts/slideLayout1205.xml" ContentType="application/vnd.openxmlformats-officedocument.presentationml.slideLayout+xml"/>
  <Override PartName="/ppt/slideLayouts/slideLayout1206.xml" ContentType="application/vnd.openxmlformats-officedocument.presentationml.slideLayout+xml"/>
  <Override PartName="/ppt/slideLayouts/slideLayout1207.xml" ContentType="application/vnd.openxmlformats-officedocument.presentationml.slideLayout+xml"/>
  <Override PartName="/ppt/slideLayouts/slideLayout1208.xml" ContentType="application/vnd.openxmlformats-officedocument.presentationml.slideLayout+xml"/>
  <Override PartName="/ppt/slideLayouts/slideLayout1209.xml" ContentType="application/vnd.openxmlformats-officedocument.presentationml.slideLayout+xml"/>
  <Override PartName="/ppt/slideLayouts/slideLayout1210.xml" ContentType="application/vnd.openxmlformats-officedocument.presentationml.slideLayout+xml"/>
  <Override PartName="/ppt/slideLayouts/slideLayout1211.xml" ContentType="application/vnd.openxmlformats-officedocument.presentationml.slideLayout+xml"/>
  <Override PartName="/ppt/slideLayouts/slideLayout1212.xml" ContentType="application/vnd.openxmlformats-officedocument.presentationml.slideLayout+xml"/>
  <Override PartName="/ppt/slideLayouts/slideLayout1213.xml" ContentType="application/vnd.openxmlformats-officedocument.presentationml.slideLayout+xml"/>
  <Override PartName="/ppt/slideLayouts/slideLayout1214.xml" ContentType="application/vnd.openxmlformats-officedocument.presentationml.slideLayout+xml"/>
  <Override PartName="/ppt/slideLayouts/slideLayout1215.xml" ContentType="application/vnd.openxmlformats-officedocument.presentationml.slideLayout+xml"/>
  <Override PartName="/ppt/slideLayouts/slideLayout1216.xml" ContentType="application/vnd.openxmlformats-officedocument.presentationml.slideLayout+xml"/>
  <Override PartName="/ppt/slideLayouts/slideLayout1217.xml" ContentType="application/vnd.openxmlformats-officedocument.presentationml.slideLayout+xml"/>
  <Override PartName="/ppt/slideLayouts/slideLayout1218.xml" ContentType="application/vnd.openxmlformats-officedocument.presentationml.slideLayout+xml"/>
  <Override PartName="/ppt/slideLayouts/slideLayout1219.xml" ContentType="application/vnd.openxmlformats-officedocument.presentationml.slideLayout+xml"/>
  <Override PartName="/ppt/slideLayouts/slideLayout1220.xml" ContentType="application/vnd.openxmlformats-officedocument.presentationml.slideLayout+xml"/>
  <Override PartName="/ppt/slideLayouts/slideLayout1221.xml" ContentType="application/vnd.openxmlformats-officedocument.presentationml.slideLayout+xml"/>
  <Override PartName="/ppt/slideLayouts/slideLayout1222.xml" ContentType="application/vnd.openxmlformats-officedocument.presentationml.slideLayout+xml"/>
  <Override PartName="/ppt/slideLayouts/slideLayout1223.xml" ContentType="application/vnd.openxmlformats-officedocument.presentationml.slideLayout+xml"/>
  <Override PartName="/ppt/slideLayouts/slideLayout1224.xml" ContentType="application/vnd.openxmlformats-officedocument.presentationml.slideLayout+xml"/>
  <Override PartName="/ppt/slideLayouts/slideLayout1225.xml" ContentType="application/vnd.openxmlformats-officedocument.presentationml.slideLayout+xml"/>
  <Override PartName="/ppt/slideLayouts/slideLayout1226.xml" ContentType="application/vnd.openxmlformats-officedocument.presentationml.slideLayout+xml"/>
  <Override PartName="/ppt/slideLayouts/slideLayout1227.xml" ContentType="application/vnd.openxmlformats-officedocument.presentationml.slideLayout+xml"/>
  <Override PartName="/ppt/slideLayouts/slideLayout1228.xml" ContentType="application/vnd.openxmlformats-officedocument.presentationml.slideLayout+xml"/>
  <Override PartName="/ppt/slideLayouts/slideLayout1229.xml" ContentType="application/vnd.openxmlformats-officedocument.presentationml.slideLayout+xml"/>
  <Override PartName="/ppt/slideLayouts/slideLayout1230.xml" ContentType="application/vnd.openxmlformats-officedocument.presentationml.slideLayout+xml"/>
  <Override PartName="/ppt/slideLayouts/slideLayout1231.xml" ContentType="application/vnd.openxmlformats-officedocument.presentationml.slideLayout+xml"/>
  <Override PartName="/ppt/slideLayouts/slideLayout1232.xml" ContentType="application/vnd.openxmlformats-officedocument.presentationml.slideLayout+xml"/>
  <Override PartName="/ppt/slideLayouts/slideLayout1233.xml" ContentType="application/vnd.openxmlformats-officedocument.presentationml.slideLayout+xml"/>
  <Override PartName="/ppt/slideLayouts/slideLayout1234.xml" ContentType="application/vnd.openxmlformats-officedocument.presentationml.slideLayout+xml"/>
  <Override PartName="/ppt/slideLayouts/slideLayout1235.xml" ContentType="application/vnd.openxmlformats-officedocument.presentationml.slideLayout+xml"/>
  <Override PartName="/ppt/slideLayouts/slideLayout1236.xml" ContentType="application/vnd.openxmlformats-officedocument.presentationml.slideLayout+xml"/>
  <Override PartName="/ppt/slideLayouts/slideLayout1237.xml" ContentType="application/vnd.openxmlformats-officedocument.presentationml.slideLayout+xml"/>
  <Override PartName="/ppt/slideLayouts/slideLayout1238.xml" ContentType="application/vnd.openxmlformats-officedocument.presentationml.slideLayout+xml"/>
  <Override PartName="/ppt/slideLayouts/slideLayout1239.xml" ContentType="application/vnd.openxmlformats-officedocument.presentationml.slideLayout+xml"/>
  <Override PartName="/ppt/slideLayouts/slideLayout1240.xml" ContentType="application/vnd.openxmlformats-officedocument.presentationml.slideLayout+xml"/>
  <Override PartName="/ppt/slideLayouts/slideLayout1241.xml" ContentType="application/vnd.openxmlformats-officedocument.presentationml.slideLayout+xml"/>
  <Override PartName="/ppt/slideLayouts/slideLayout1242.xml" ContentType="application/vnd.openxmlformats-officedocument.presentationml.slideLayout+xml"/>
  <Override PartName="/ppt/slideLayouts/slideLayout1243.xml" ContentType="application/vnd.openxmlformats-officedocument.presentationml.slideLayout+xml"/>
  <Override PartName="/ppt/slideLayouts/slideLayout1244.xml" ContentType="application/vnd.openxmlformats-officedocument.presentationml.slideLayout+xml"/>
  <Override PartName="/ppt/slideLayouts/slideLayout1245.xml" ContentType="application/vnd.openxmlformats-officedocument.presentationml.slideLayout+xml"/>
  <Override PartName="/ppt/slideLayouts/slideLayout1246.xml" ContentType="application/vnd.openxmlformats-officedocument.presentationml.slideLayout+xml"/>
  <Override PartName="/ppt/slideLayouts/slideLayout1247.xml" ContentType="application/vnd.openxmlformats-officedocument.presentationml.slideLayout+xml"/>
  <Override PartName="/ppt/slideLayouts/slideLayout1248.xml" ContentType="application/vnd.openxmlformats-officedocument.presentationml.slideLayout+xml"/>
  <Override PartName="/ppt/slideLayouts/slideLayout1249.xml" ContentType="application/vnd.openxmlformats-officedocument.presentationml.slideLayout+xml"/>
  <Override PartName="/ppt/slideLayouts/slideLayout1250.xml" ContentType="application/vnd.openxmlformats-officedocument.presentationml.slideLayout+xml"/>
  <Override PartName="/ppt/slideLayouts/slideLayout1251.xml" ContentType="application/vnd.openxmlformats-officedocument.presentationml.slideLayout+xml"/>
  <Override PartName="/ppt/slideLayouts/slideLayout1252.xml" ContentType="application/vnd.openxmlformats-officedocument.presentationml.slideLayout+xml"/>
  <Override PartName="/ppt/slideLayouts/slideLayout1253.xml" ContentType="application/vnd.openxmlformats-officedocument.presentationml.slideLayout+xml"/>
  <Override PartName="/ppt/slideLayouts/slideLayout1254.xml" ContentType="application/vnd.openxmlformats-officedocument.presentationml.slideLayout+xml"/>
  <Override PartName="/ppt/slideLayouts/slideLayout1255.xml" ContentType="application/vnd.openxmlformats-officedocument.presentationml.slideLayout+xml"/>
  <Override PartName="/ppt/slideLayouts/slideLayout1256.xml" ContentType="application/vnd.openxmlformats-officedocument.presentationml.slideLayout+xml"/>
  <Override PartName="/ppt/slideLayouts/slideLayout1257.xml" ContentType="application/vnd.openxmlformats-officedocument.presentationml.slideLayout+xml"/>
  <Override PartName="/ppt/slideLayouts/slideLayout1258.xml" ContentType="application/vnd.openxmlformats-officedocument.presentationml.slideLayout+xml"/>
  <Override PartName="/ppt/slideLayouts/slideLayout1259.xml" ContentType="application/vnd.openxmlformats-officedocument.presentationml.slideLayout+xml"/>
  <Override PartName="/ppt/slideLayouts/slideLayout1260.xml" ContentType="application/vnd.openxmlformats-officedocument.presentationml.slideLayout+xml"/>
  <Override PartName="/ppt/slideLayouts/slideLayout1261.xml" ContentType="application/vnd.openxmlformats-officedocument.presentationml.slideLayout+xml"/>
  <Override PartName="/ppt/slideLayouts/slideLayout1262.xml" ContentType="application/vnd.openxmlformats-officedocument.presentationml.slideLayout+xml"/>
  <Override PartName="/ppt/slideLayouts/slideLayout1263.xml" ContentType="application/vnd.openxmlformats-officedocument.presentationml.slideLayout+xml"/>
  <Override PartName="/ppt/slideLayouts/slideLayout1264.xml" ContentType="application/vnd.openxmlformats-officedocument.presentationml.slideLayout+xml"/>
  <Override PartName="/ppt/slideLayouts/slideLayout1265.xml" ContentType="application/vnd.openxmlformats-officedocument.presentationml.slideLayout+xml"/>
  <Override PartName="/ppt/slideLayouts/slideLayout1266.xml" ContentType="application/vnd.openxmlformats-officedocument.presentationml.slideLayout+xml"/>
  <Override PartName="/ppt/slideLayouts/slideLayout1267.xml" ContentType="application/vnd.openxmlformats-officedocument.presentationml.slideLayout+xml"/>
  <Override PartName="/ppt/slideLayouts/slideLayout1268.xml" ContentType="application/vnd.openxmlformats-officedocument.presentationml.slideLayout+xml"/>
  <Override PartName="/ppt/slideLayouts/slideLayout1269.xml" ContentType="application/vnd.openxmlformats-officedocument.presentationml.slideLayout+xml"/>
  <Override PartName="/ppt/slideLayouts/slideLayout1270.xml" ContentType="application/vnd.openxmlformats-officedocument.presentationml.slideLayout+xml"/>
  <Override PartName="/ppt/slideLayouts/slideLayout1271.xml" ContentType="application/vnd.openxmlformats-officedocument.presentationml.slideLayout+xml"/>
  <Override PartName="/ppt/slideLayouts/slideLayout1272.xml" ContentType="application/vnd.openxmlformats-officedocument.presentationml.slideLayout+xml"/>
  <Override PartName="/ppt/slideLayouts/slideLayout1273.xml" ContentType="application/vnd.openxmlformats-officedocument.presentationml.slideLayout+xml"/>
  <Override PartName="/ppt/slideLayouts/slideLayout1274.xml" ContentType="application/vnd.openxmlformats-officedocument.presentationml.slideLayout+xml"/>
  <Override PartName="/ppt/slideLayouts/slideLayout1275.xml" ContentType="application/vnd.openxmlformats-officedocument.presentationml.slideLayout+xml"/>
  <Override PartName="/ppt/slideLayouts/slideLayout1276.xml" ContentType="application/vnd.openxmlformats-officedocument.presentationml.slideLayout+xml"/>
  <Override PartName="/ppt/slideLayouts/slideLayout1277.xml" ContentType="application/vnd.openxmlformats-officedocument.presentationml.slideLayout+xml"/>
  <Override PartName="/ppt/slideLayouts/slideLayout1278.xml" ContentType="application/vnd.openxmlformats-officedocument.presentationml.slideLayout+xml"/>
  <Override PartName="/ppt/slideLayouts/slideLayout1279.xml" ContentType="application/vnd.openxmlformats-officedocument.presentationml.slideLayout+xml"/>
  <Override PartName="/ppt/slideLayouts/slideLayout1280.xml" ContentType="application/vnd.openxmlformats-officedocument.presentationml.slideLayout+xml"/>
  <Override PartName="/ppt/slideLayouts/slideLayout1281.xml" ContentType="application/vnd.openxmlformats-officedocument.presentationml.slideLayout+xml"/>
  <Override PartName="/ppt/slideLayouts/slideLayout1282.xml" ContentType="application/vnd.openxmlformats-officedocument.presentationml.slideLayout+xml"/>
  <Override PartName="/ppt/slideLayouts/slideLayout1283.xml" ContentType="application/vnd.openxmlformats-officedocument.presentationml.slideLayout+xml"/>
  <Override PartName="/ppt/slideLayouts/slideLayout1284.xml" ContentType="application/vnd.openxmlformats-officedocument.presentationml.slideLayout+xml"/>
  <Override PartName="/ppt/slideLayouts/slideLayout1285.xml" ContentType="application/vnd.openxmlformats-officedocument.presentationml.slideLayout+xml"/>
  <Override PartName="/ppt/slideLayouts/slideLayout1286.xml" ContentType="application/vnd.openxmlformats-officedocument.presentationml.slideLayout+xml"/>
  <Override PartName="/ppt/slideLayouts/slideLayout1287.xml" ContentType="application/vnd.openxmlformats-officedocument.presentationml.slideLayout+xml"/>
  <Override PartName="/ppt/slideLayouts/slideLayout1288.xml" ContentType="application/vnd.openxmlformats-officedocument.presentationml.slideLayout+xml"/>
  <Override PartName="/ppt/slideLayouts/slideLayout1289.xml" ContentType="application/vnd.openxmlformats-officedocument.presentationml.slideLayout+xml"/>
  <Override PartName="/ppt/slideLayouts/slideLayout1290.xml" ContentType="application/vnd.openxmlformats-officedocument.presentationml.slideLayout+xml"/>
  <Override PartName="/ppt/slideLayouts/slideLayout1291.xml" ContentType="application/vnd.openxmlformats-officedocument.presentationml.slideLayout+xml"/>
  <Override PartName="/ppt/slideLayouts/slideLayout1292.xml" ContentType="application/vnd.openxmlformats-officedocument.presentationml.slideLayout+xml"/>
  <Override PartName="/ppt/slideLayouts/slideLayout1293.xml" ContentType="application/vnd.openxmlformats-officedocument.presentationml.slideLayout+xml"/>
  <Override PartName="/ppt/slideLayouts/slideLayout1294.xml" ContentType="application/vnd.openxmlformats-officedocument.presentationml.slideLayout+xml"/>
  <Override PartName="/ppt/slideLayouts/slideLayout1295.xml" ContentType="application/vnd.openxmlformats-officedocument.presentationml.slideLayout+xml"/>
  <Override PartName="/ppt/slideLayouts/slideLayout1296.xml" ContentType="application/vnd.openxmlformats-officedocument.presentationml.slideLayout+xml"/>
  <Override PartName="/ppt/slideLayouts/slideLayout1297.xml" ContentType="application/vnd.openxmlformats-officedocument.presentationml.slideLayout+xml"/>
  <Override PartName="/ppt/slideLayouts/slideLayout1298.xml" ContentType="application/vnd.openxmlformats-officedocument.presentationml.slideLayout+xml"/>
  <Override PartName="/ppt/slideLayouts/slideLayout1299.xml" ContentType="application/vnd.openxmlformats-officedocument.presentationml.slideLayout+xml"/>
  <Override PartName="/ppt/slideLayouts/slideLayout1300.xml" ContentType="application/vnd.openxmlformats-officedocument.presentationml.slideLayout+xml"/>
  <Override PartName="/ppt/slideLayouts/slideLayout1301.xml" ContentType="application/vnd.openxmlformats-officedocument.presentationml.slideLayout+xml"/>
  <Override PartName="/ppt/slideLayouts/slideLayout1302.xml" ContentType="application/vnd.openxmlformats-officedocument.presentationml.slideLayout+xml"/>
  <Override PartName="/ppt/slideLayouts/slideLayout1303.xml" ContentType="application/vnd.openxmlformats-officedocument.presentationml.slideLayout+xml"/>
  <Override PartName="/ppt/slideLayouts/slideLayout1304.xml" ContentType="application/vnd.openxmlformats-officedocument.presentationml.slideLayout+xml"/>
  <Override PartName="/ppt/slideLayouts/slideLayout1305.xml" ContentType="application/vnd.openxmlformats-officedocument.presentationml.slideLayout+xml"/>
  <Override PartName="/ppt/slideLayouts/slideLayout1306.xml" ContentType="application/vnd.openxmlformats-officedocument.presentationml.slideLayout+xml"/>
  <Override PartName="/ppt/slideLayouts/slideLayout1307.xml" ContentType="application/vnd.openxmlformats-officedocument.presentationml.slideLayout+xml"/>
  <Override PartName="/ppt/slideLayouts/slideLayout1308.xml" ContentType="application/vnd.openxmlformats-officedocument.presentationml.slideLayout+xml"/>
  <Override PartName="/ppt/slideLayouts/slideLayout1309.xml" ContentType="application/vnd.openxmlformats-officedocument.presentationml.slideLayout+xml"/>
  <Override PartName="/ppt/slideLayouts/slideLayout1310.xml" ContentType="application/vnd.openxmlformats-officedocument.presentationml.slideLayout+xml"/>
  <Override PartName="/ppt/slideLayouts/slideLayout1311.xml" ContentType="application/vnd.openxmlformats-officedocument.presentationml.slideLayout+xml"/>
  <Override PartName="/ppt/slideLayouts/slideLayout1312.xml" ContentType="application/vnd.openxmlformats-officedocument.presentationml.slideLayout+xml"/>
  <Override PartName="/ppt/slideLayouts/slideLayout1313.xml" ContentType="application/vnd.openxmlformats-officedocument.presentationml.slideLayout+xml"/>
  <Override PartName="/ppt/slideLayouts/slideLayout1314.xml" ContentType="application/vnd.openxmlformats-officedocument.presentationml.slideLayout+xml"/>
  <Override PartName="/ppt/slideLayouts/slideLayout1315.xml" ContentType="application/vnd.openxmlformats-officedocument.presentationml.slideLayout+xml"/>
  <Override PartName="/ppt/slideLayouts/slideLayout1316.xml" ContentType="application/vnd.openxmlformats-officedocument.presentationml.slideLayout+xml"/>
  <Override PartName="/ppt/slideLayouts/slideLayout1317.xml" ContentType="application/vnd.openxmlformats-officedocument.presentationml.slideLayout+xml"/>
  <Override PartName="/ppt/slideLayouts/slideLayout1318.xml" ContentType="application/vnd.openxmlformats-officedocument.presentationml.slideLayout+xml"/>
  <Override PartName="/ppt/slideLayouts/slideLayout1319.xml" ContentType="application/vnd.openxmlformats-officedocument.presentationml.slideLayout+xml"/>
  <Override PartName="/ppt/slideLayouts/slideLayout1320.xml" ContentType="application/vnd.openxmlformats-officedocument.presentationml.slideLayout+xml"/>
  <Override PartName="/ppt/slideLayouts/slideLayout1321.xml" ContentType="application/vnd.openxmlformats-officedocument.presentationml.slideLayout+xml"/>
  <Override PartName="/ppt/slideLayouts/slideLayout1322.xml" ContentType="application/vnd.openxmlformats-officedocument.presentationml.slideLayout+xml"/>
  <Override PartName="/ppt/slideLayouts/slideLayout1323.xml" ContentType="application/vnd.openxmlformats-officedocument.presentationml.slideLayout+xml"/>
  <Override PartName="/ppt/slideLayouts/slideLayout1324.xml" ContentType="application/vnd.openxmlformats-officedocument.presentationml.slideLayout+xml"/>
  <Override PartName="/ppt/slideLayouts/slideLayout1325.xml" ContentType="application/vnd.openxmlformats-officedocument.presentationml.slideLayout+xml"/>
  <Override PartName="/ppt/slideLayouts/slideLayout1326.xml" ContentType="application/vnd.openxmlformats-officedocument.presentationml.slideLayout+xml"/>
  <Override PartName="/ppt/slideLayouts/slideLayout1327.xml" ContentType="application/vnd.openxmlformats-officedocument.presentationml.slideLayout+xml"/>
  <Override PartName="/ppt/slideLayouts/slideLayout1328.xml" ContentType="application/vnd.openxmlformats-officedocument.presentationml.slideLayout+xml"/>
  <Override PartName="/ppt/slideLayouts/slideLayout1329.xml" ContentType="application/vnd.openxmlformats-officedocument.presentationml.slideLayout+xml"/>
  <Override PartName="/ppt/slideLayouts/slideLayout1330.xml" ContentType="application/vnd.openxmlformats-officedocument.presentationml.slideLayout+xml"/>
  <Override PartName="/ppt/slideLayouts/slideLayout1331.xml" ContentType="application/vnd.openxmlformats-officedocument.presentationml.slideLayout+xml"/>
  <Override PartName="/ppt/slideLayouts/slideLayout1332.xml" ContentType="application/vnd.openxmlformats-officedocument.presentationml.slideLayout+xml"/>
  <Override PartName="/ppt/slideLayouts/slideLayout1333.xml" ContentType="application/vnd.openxmlformats-officedocument.presentationml.slideLayout+xml"/>
  <Override PartName="/ppt/slideLayouts/slideLayout1334.xml" ContentType="application/vnd.openxmlformats-officedocument.presentationml.slideLayout+xml"/>
  <Override PartName="/ppt/slideLayouts/slideLayout1335.xml" ContentType="application/vnd.openxmlformats-officedocument.presentationml.slideLayout+xml"/>
  <Override PartName="/ppt/slideLayouts/slideLayout1336.xml" ContentType="application/vnd.openxmlformats-officedocument.presentationml.slideLayout+xml"/>
  <Override PartName="/ppt/slideLayouts/slideLayout1337.xml" ContentType="application/vnd.openxmlformats-officedocument.presentationml.slideLayout+xml"/>
  <Override PartName="/ppt/slideLayouts/slideLayout1338.xml" ContentType="application/vnd.openxmlformats-officedocument.presentationml.slideLayout+xml"/>
  <Override PartName="/ppt/slideLayouts/slideLayout1339.xml" ContentType="application/vnd.openxmlformats-officedocument.presentationml.slideLayout+xml"/>
  <Override PartName="/ppt/slideLayouts/slideLayout1340.xml" ContentType="application/vnd.openxmlformats-officedocument.presentationml.slideLayout+xml"/>
  <Override PartName="/ppt/slideLayouts/slideLayout1341.xml" ContentType="application/vnd.openxmlformats-officedocument.presentationml.slideLayout+xml"/>
  <Override PartName="/ppt/slideLayouts/slideLayout1342.xml" ContentType="application/vnd.openxmlformats-officedocument.presentationml.slideLayout+xml"/>
  <Override PartName="/ppt/slideLayouts/slideLayout1343.xml" ContentType="application/vnd.openxmlformats-officedocument.presentationml.slideLayout+xml"/>
  <Override PartName="/ppt/slideLayouts/slideLayout1344.xml" ContentType="application/vnd.openxmlformats-officedocument.presentationml.slideLayout+xml"/>
  <Override PartName="/ppt/slideLayouts/slideLayout1345.xml" ContentType="application/vnd.openxmlformats-officedocument.presentationml.slideLayout+xml"/>
  <Override PartName="/ppt/slideLayouts/slideLayout1346.xml" ContentType="application/vnd.openxmlformats-officedocument.presentationml.slideLayout+xml"/>
  <Override PartName="/ppt/slideLayouts/slideLayout1347.xml" ContentType="application/vnd.openxmlformats-officedocument.presentationml.slideLayout+xml"/>
  <Override PartName="/ppt/slideLayouts/slideLayout1348.xml" ContentType="application/vnd.openxmlformats-officedocument.presentationml.slideLayout+xml"/>
  <Override PartName="/ppt/slideLayouts/slideLayout1349.xml" ContentType="application/vnd.openxmlformats-officedocument.presentationml.slideLayout+xml"/>
  <Override PartName="/ppt/slideLayouts/slideLayout1350.xml" ContentType="application/vnd.openxmlformats-officedocument.presentationml.slideLayout+xml"/>
  <Override PartName="/ppt/slideLayouts/slideLayout1351.xml" ContentType="application/vnd.openxmlformats-officedocument.presentationml.slideLayout+xml"/>
  <Override PartName="/ppt/slideLayouts/slideLayout1352.xml" ContentType="application/vnd.openxmlformats-officedocument.presentationml.slideLayout+xml"/>
  <Override PartName="/ppt/slideLayouts/slideLayout1353.xml" ContentType="application/vnd.openxmlformats-officedocument.presentationml.slideLayout+xml"/>
  <Override PartName="/ppt/slideLayouts/slideLayout1354.xml" ContentType="application/vnd.openxmlformats-officedocument.presentationml.slideLayout+xml"/>
  <Override PartName="/ppt/slideLayouts/slideLayout1355.xml" ContentType="application/vnd.openxmlformats-officedocument.presentationml.slideLayout+xml"/>
  <Override PartName="/ppt/slideLayouts/slideLayout1356.xml" ContentType="application/vnd.openxmlformats-officedocument.presentationml.slideLayout+xml"/>
  <Override PartName="/ppt/slideLayouts/slideLayout1357.xml" ContentType="application/vnd.openxmlformats-officedocument.presentationml.slideLayout+xml"/>
  <Override PartName="/ppt/slideLayouts/slideLayout1358.xml" ContentType="application/vnd.openxmlformats-officedocument.presentationml.slideLayout+xml"/>
  <Override PartName="/ppt/slideLayouts/slideLayout1359.xml" ContentType="application/vnd.openxmlformats-officedocument.presentationml.slideLayout+xml"/>
  <Override PartName="/ppt/slideLayouts/slideLayout1360.xml" ContentType="application/vnd.openxmlformats-officedocument.presentationml.slideLayout+xml"/>
  <Override PartName="/ppt/slideLayouts/slideLayout1361.xml" ContentType="application/vnd.openxmlformats-officedocument.presentationml.slideLayout+xml"/>
  <Override PartName="/ppt/slideLayouts/slideLayout1362.xml" ContentType="application/vnd.openxmlformats-officedocument.presentationml.slideLayout+xml"/>
  <Override PartName="/ppt/slideLayouts/slideLayout1363.xml" ContentType="application/vnd.openxmlformats-officedocument.presentationml.slideLayout+xml"/>
  <Override PartName="/ppt/slideLayouts/slideLayout1364.xml" ContentType="application/vnd.openxmlformats-officedocument.presentationml.slideLayout+xml"/>
  <Override PartName="/ppt/slideLayouts/slideLayout1365.xml" ContentType="application/vnd.openxmlformats-officedocument.presentationml.slideLayout+xml"/>
  <Override PartName="/ppt/slideLayouts/slideLayout1366.xml" ContentType="application/vnd.openxmlformats-officedocument.presentationml.slideLayout+xml"/>
  <Override PartName="/ppt/slideLayouts/slideLayout1367.xml" ContentType="application/vnd.openxmlformats-officedocument.presentationml.slideLayout+xml"/>
  <Override PartName="/ppt/slideLayouts/slideLayout1368.xml" ContentType="application/vnd.openxmlformats-officedocument.presentationml.slideLayout+xml"/>
  <Override PartName="/ppt/slideLayouts/slideLayout1369.xml" ContentType="application/vnd.openxmlformats-officedocument.presentationml.slideLayout+xml"/>
  <Override PartName="/ppt/slideLayouts/slideLayout1370.xml" ContentType="application/vnd.openxmlformats-officedocument.presentationml.slideLayout+xml"/>
  <Override PartName="/ppt/slideLayouts/slideLayout1371.xml" ContentType="application/vnd.openxmlformats-officedocument.presentationml.slideLayout+xml"/>
  <Override PartName="/ppt/slideLayouts/slideLayout1372.xml" ContentType="application/vnd.openxmlformats-officedocument.presentationml.slideLayout+xml"/>
  <Override PartName="/ppt/slideLayouts/slideLayout1373.xml" ContentType="application/vnd.openxmlformats-officedocument.presentationml.slideLayout+xml"/>
  <Override PartName="/ppt/slideLayouts/slideLayout1374.xml" ContentType="application/vnd.openxmlformats-officedocument.presentationml.slideLayout+xml"/>
  <Override PartName="/ppt/slideLayouts/slideLayout1375.xml" ContentType="application/vnd.openxmlformats-officedocument.presentationml.slideLayout+xml"/>
  <Override PartName="/ppt/slideLayouts/slideLayout1376.xml" ContentType="application/vnd.openxmlformats-officedocument.presentationml.slideLayout+xml"/>
  <Override PartName="/ppt/slideLayouts/slideLayout1377.xml" ContentType="application/vnd.openxmlformats-officedocument.presentationml.slideLayout+xml"/>
  <Override PartName="/ppt/slideLayouts/slideLayout137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8641" r:id="rId2"/>
    <p:sldMasterId id="2147489221" r:id="rId3"/>
    <p:sldMasterId id="2147489246" r:id="rId4"/>
  </p:sldMasterIdLst>
  <p:notesMasterIdLst>
    <p:notesMasterId r:id="rId17"/>
  </p:notesMasterIdLst>
  <p:sldIdLst>
    <p:sldId id="325" r:id="rId5"/>
    <p:sldId id="343" r:id="rId6"/>
    <p:sldId id="342" r:id="rId7"/>
    <p:sldId id="367" r:id="rId8"/>
    <p:sldId id="344" r:id="rId9"/>
    <p:sldId id="346" r:id="rId10"/>
    <p:sldId id="336" r:id="rId11"/>
    <p:sldId id="350" r:id="rId12"/>
    <p:sldId id="345" r:id="rId13"/>
    <p:sldId id="347" r:id="rId14"/>
    <p:sldId id="297" r:id="rId15"/>
    <p:sldId id="349"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FF"/>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618" autoAdjust="0"/>
    <p:restoredTop sz="94660"/>
  </p:normalViewPr>
  <p:slideViewPr>
    <p:cSldViewPr snapToGrid="0">
      <p:cViewPr varScale="1">
        <p:scale>
          <a:sx n="73" d="100"/>
          <a:sy n="73" d="100"/>
        </p:scale>
        <p:origin x="756"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50CF77-8CC2-4973-B4B0-6AA29A646DA6}" type="datetimeFigureOut">
              <a:rPr lang="en-US" smtClean="0"/>
              <a:t>9/18/2023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00D4E2-0BCC-4F5D-AE1D-792F5BB88121}" type="slidenum">
              <a:rPr lang="en-US" smtClean="0"/>
              <a:t>‹#›</a:t>
            </a:fld>
            <a:endParaRPr lang="en-US"/>
          </a:p>
        </p:txBody>
      </p:sp>
    </p:spTree>
    <p:extLst>
      <p:ext uri="{BB962C8B-B14F-4D97-AF65-F5344CB8AC3E}">
        <p14:creationId xmlns:p14="http://schemas.microsoft.com/office/powerpoint/2010/main" val="399664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91967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4661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13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1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1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14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14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11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14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14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1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115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115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1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2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2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12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26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26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12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0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30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30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13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135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13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6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6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7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7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7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7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7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7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3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9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9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5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5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6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6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6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64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6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6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65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65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6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7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7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7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5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7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8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8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85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85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8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86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86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86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86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86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8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86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86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8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8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8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9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9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9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9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9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9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9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98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9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5F0132F-27AD-4901-812E-8330D5487512}"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3059115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F0132F-27AD-4901-812E-8330D5487512}"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37521090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60863966"/>
      </p:ext>
    </p:extLst>
  </p:cSld>
  <p:clrMapOvr>
    <a:masterClrMapping/>
  </p:clrMapOvr>
</p:sldLayout>
</file>

<file path=ppt/slideLayouts/slideLayout1000.xml><?xml version="1.0" encoding="utf-8"?>
<p:sldLayout xmlns:a="http://schemas.openxmlformats.org/drawingml/2006/main" xmlns:r="http://schemas.openxmlformats.org/officeDocument/2006/relationships" xmlns:p="http://schemas.openxmlformats.org/presentationml/2006/main" userDrawn="1">
  <p:cSld name="8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9743444"/>
      </p:ext>
    </p:extLst>
  </p:cSld>
  <p:clrMapOvr>
    <a:masterClrMapping/>
  </p:clrMapOvr>
</p:sldLayout>
</file>

<file path=ppt/slideLayouts/slideLayout1001.xml><?xml version="1.0" encoding="utf-8"?>
<p:sldLayout xmlns:a="http://schemas.openxmlformats.org/drawingml/2006/main" xmlns:r="http://schemas.openxmlformats.org/officeDocument/2006/relationships" xmlns:p="http://schemas.openxmlformats.org/presentationml/2006/main" userDrawn="1">
  <p:cSld name="8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1878922"/>
      </p:ext>
    </p:extLst>
  </p:cSld>
  <p:clrMapOvr>
    <a:masterClrMapping/>
  </p:clrMapOvr>
</p:sldLayout>
</file>

<file path=ppt/slideLayouts/slideLayout1002.xml><?xml version="1.0" encoding="utf-8"?>
<p:sldLayout xmlns:a="http://schemas.openxmlformats.org/drawingml/2006/main" xmlns:r="http://schemas.openxmlformats.org/officeDocument/2006/relationships" xmlns:p="http://schemas.openxmlformats.org/presentationml/2006/main" userDrawn="1">
  <p:cSld name="8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7807791"/>
      </p:ext>
    </p:extLst>
  </p:cSld>
  <p:clrMapOvr>
    <a:masterClrMapping/>
  </p:clrMapOvr>
</p:sldLayout>
</file>

<file path=ppt/slideLayouts/slideLayout1003.xml><?xml version="1.0" encoding="utf-8"?>
<p:sldLayout xmlns:a="http://schemas.openxmlformats.org/drawingml/2006/main" xmlns:r="http://schemas.openxmlformats.org/officeDocument/2006/relationships" xmlns:p="http://schemas.openxmlformats.org/presentationml/2006/main" userDrawn="1">
  <p:cSld name="9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0011098"/>
      </p:ext>
    </p:extLst>
  </p:cSld>
  <p:clrMapOvr>
    <a:masterClrMapping/>
  </p:clrMapOvr>
</p:sldLayout>
</file>

<file path=ppt/slideLayouts/slideLayout1004.xml><?xml version="1.0" encoding="utf-8"?>
<p:sldLayout xmlns:a="http://schemas.openxmlformats.org/drawingml/2006/main" xmlns:r="http://schemas.openxmlformats.org/officeDocument/2006/relationships" xmlns:p="http://schemas.openxmlformats.org/presentationml/2006/main" userDrawn="1">
  <p:cSld name="9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960337"/>
      </p:ext>
    </p:extLst>
  </p:cSld>
  <p:clrMapOvr>
    <a:masterClrMapping/>
  </p:clrMapOvr>
</p:sldLayout>
</file>

<file path=ppt/slideLayouts/slideLayout1005.xml><?xml version="1.0" encoding="utf-8"?>
<p:sldLayout xmlns:a="http://schemas.openxmlformats.org/drawingml/2006/main" xmlns:r="http://schemas.openxmlformats.org/officeDocument/2006/relationships" xmlns:p="http://schemas.openxmlformats.org/presentationml/2006/main" userDrawn="1">
  <p:cSld name="16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46AF05B8-240C-4704-AF78-9D429FE96755}" type="datetimeFigureOut">
              <a:rPr lang="zh-CN" altLang="en-US">
                <a:latin typeface="Arial" panose="020B0604020202020204" pitchFamily="34" charset="0"/>
              </a:rPr>
              <a:pPr eaLnBrk="0" fontAlgn="base" hangingPunct="0">
                <a:spcBef>
                  <a:spcPct val="0"/>
                </a:spcBef>
                <a:spcAft>
                  <a:spcPct val="0"/>
                </a:spcAft>
                <a:defRPr/>
              </a:pPr>
              <a:t>2023/9/18</a:t>
            </a:fld>
            <a:endParaRPr lang="zh-CN" altLang="en-US">
              <a:latin typeface="Arial" panose="020B0604020202020204" pitchFamily="34" charset="0"/>
            </a:endParaRPr>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B659977B-A7E6-4E1C-ACC9-36B81DF06092}"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1594079397"/>
      </p:ext>
    </p:extLst>
  </p:cSld>
  <p:clrMapOvr>
    <a:masterClrMapping/>
  </p:clrMapOvr>
</p:sldLayout>
</file>

<file path=ppt/slideLayouts/slideLayout1006.xml><?xml version="1.0" encoding="utf-8"?>
<p:sldLayout xmlns:a="http://schemas.openxmlformats.org/drawingml/2006/main" xmlns:r="http://schemas.openxmlformats.org/officeDocument/2006/relationships" xmlns:p="http://schemas.openxmlformats.org/presentationml/2006/main" userDrawn="1">
  <p:cSld name="1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8338676"/>
      </p:ext>
    </p:extLst>
  </p:cSld>
  <p:clrMapOvr>
    <a:masterClrMapping/>
  </p:clrMapOvr>
  <p:transition spd="slow" advClick="0" advTm="4000">
    <p:comb/>
  </p:transition>
</p:sldLayout>
</file>

<file path=ppt/slideLayouts/slideLayout1007.xml><?xml version="1.0" encoding="utf-8"?>
<p:sldLayout xmlns:a="http://schemas.openxmlformats.org/drawingml/2006/main" xmlns:r="http://schemas.openxmlformats.org/officeDocument/2006/relationships" xmlns:p="http://schemas.openxmlformats.org/presentationml/2006/main" preserve="1" userDrawn="1">
  <p:cSld name="11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753573"/>
      </p:ext>
    </p:extLst>
  </p:cSld>
  <p:clrMapOvr>
    <a:masterClrMapping/>
  </p:clrMapOvr>
  <p:transition spd="slow"/>
</p:sldLayout>
</file>

<file path=ppt/slideLayouts/slideLayout1008.xml><?xml version="1.0" encoding="utf-8"?>
<p:sldLayout xmlns:a="http://schemas.openxmlformats.org/drawingml/2006/main" xmlns:r="http://schemas.openxmlformats.org/officeDocument/2006/relationships" xmlns:p="http://schemas.openxmlformats.org/presentationml/2006/main" preserve="1" userDrawn="1">
  <p:cSld name="43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567612469"/>
      </p:ext>
    </p:extLst>
  </p:cSld>
  <p:clrMapOvr>
    <a:masterClrMapping/>
  </p:clrMapOvr>
  <p:transition spd="slow"/>
</p:sldLayout>
</file>

<file path=ppt/slideLayouts/slideLayout1009.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117440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708097"/>
      </p:ext>
    </p:extLst>
  </p:cSld>
  <p:clrMapOvr>
    <a:masterClrMapping/>
  </p:clrMapOvr>
</p:sldLayout>
</file>

<file path=ppt/slideLayouts/slideLayout1010.xml><?xml version="1.0" encoding="utf-8"?>
<p:sldLayout xmlns:a="http://schemas.openxmlformats.org/drawingml/2006/main" xmlns:r="http://schemas.openxmlformats.org/officeDocument/2006/relationships" xmlns:p="http://schemas.openxmlformats.org/presentationml/2006/main" preserve="1" userDrawn="1">
  <p:cSld name="6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4282412"/>
      </p:ext>
    </p:extLst>
  </p:cSld>
  <p:clrMapOvr>
    <a:masterClrMapping/>
  </p:clrMapOvr>
</p:sldLayout>
</file>

<file path=ppt/slideLayouts/slideLayout1011.xml><?xml version="1.0" encoding="utf-8"?>
<p:sldLayout xmlns:a="http://schemas.openxmlformats.org/drawingml/2006/main" xmlns:r="http://schemas.openxmlformats.org/officeDocument/2006/relationships" xmlns:p="http://schemas.openxmlformats.org/presentationml/2006/main" userDrawn="1">
  <p:cSld name="44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129AFF7F-9863-4194-82A4-86456BD8034B}" type="datetimeFigureOut">
              <a:rPr lang="zh-CN" altLang="en-US">
                <a:latin typeface="Arial" panose="020B0604020202020204" pitchFamily="34" charset="0"/>
              </a:rPr>
              <a:pPr eaLnBrk="0" fontAlgn="base" hangingPunct="0">
                <a:spcBef>
                  <a:spcPct val="0"/>
                </a:spcBef>
                <a:spcAft>
                  <a:spcPct val="0"/>
                </a:spcAft>
                <a:defRPr/>
              </a:pPr>
              <a:t>2023/9/18</a:t>
            </a:fld>
            <a:endParaRPr lang="zh-CN" altLang="en-US">
              <a:latin typeface="Arial" panose="020B0604020202020204" pitchFamily="34" charset="0"/>
            </a:endParaRPr>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a:defRPr sz="1800">
                <a:solidFill>
                  <a:srgbClr val="5FCBEF"/>
                </a:solidFill>
                <a:cs typeface="Arial" panose="020B0604020202020204" pitchFamily="34" charset="0"/>
              </a:defRPr>
            </a:lvl1pPr>
          </a:lstStyle>
          <a:p>
            <a:pPr eaLnBrk="0" fontAlgn="base" hangingPunct="0">
              <a:spcBef>
                <a:spcPct val="0"/>
              </a:spcBef>
              <a:spcAft>
                <a:spcPct val="0"/>
              </a:spcAft>
              <a:defRPr/>
            </a:pPr>
            <a:fld id="{987EBE56-7951-4111-A880-A3096E40D937}"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4104748807"/>
      </p:ext>
    </p:extLst>
  </p:cSld>
  <p:clrMapOvr>
    <a:masterClrMapping/>
  </p:clrMapOvr>
  <p:transition spd="slow" advTm="3000">
    <p:random/>
  </p:transition>
</p:sldLayout>
</file>

<file path=ppt/slideLayouts/slideLayout1012.xml><?xml version="1.0" encoding="utf-8"?>
<p:sldLayout xmlns:a="http://schemas.openxmlformats.org/drawingml/2006/main" xmlns:r="http://schemas.openxmlformats.org/officeDocument/2006/relationships" xmlns:p="http://schemas.openxmlformats.org/presentationml/2006/main" userDrawn="1">
  <p:cSld name="9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540581"/>
      </p:ext>
    </p:extLst>
  </p:cSld>
  <p:clrMapOvr>
    <a:masterClrMapping/>
  </p:clrMapOvr>
</p:sldLayout>
</file>

<file path=ppt/slideLayouts/slideLayout1013.xml><?xml version="1.0" encoding="utf-8"?>
<p:sldLayout xmlns:a="http://schemas.openxmlformats.org/drawingml/2006/main" xmlns:r="http://schemas.openxmlformats.org/officeDocument/2006/relationships" xmlns:p="http://schemas.openxmlformats.org/presentationml/2006/main" userDrawn="1">
  <p:cSld name="9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0577990"/>
      </p:ext>
    </p:extLst>
  </p:cSld>
  <p:clrMapOvr>
    <a:masterClrMapping/>
  </p:clrMapOvr>
</p:sldLayout>
</file>

<file path=ppt/slideLayouts/slideLayout1014.xml><?xml version="1.0" encoding="utf-8"?>
<p:sldLayout xmlns:a="http://schemas.openxmlformats.org/drawingml/2006/main" xmlns:r="http://schemas.openxmlformats.org/officeDocument/2006/relationships" xmlns:p="http://schemas.openxmlformats.org/presentationml/2006/main" userDrawn="1">
  <p:cSld name="9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5811487"/>
      </p:ext>
    </p:extLst>
  </p:cSld>
  <p:clrMapOvr>
    <a:masterClrMapping/>
  </p:clrMapOvr>
</p:sldLayout>
</file>

<file path=ppt/slideLayouts/slideLayout1015.xml><?xml version="1.0" encoding="utf-8"?>
<p:sldLayout xmlns:a="http://schemas.openxmlformats.org/drawingml/2006/main" xmlns:r="http://schemas.openxmlformats.org/officeDocument/2006/relationships" xmlns:p="http://schemas.openxmlformats.org/presentationml/2006/main" userDrawn="1">
  <p:cSld name="9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0347174"/>
      </p:ext>
    </p:extLst>
  </p:cSld>
  <p:clrMapOvr>
    <a:masterClrMapping/>
  </p:clrMapOvr>
</p:sldLayout>
</file>

<file path=ppt/slideLayouts/slideLayout1016.xml><?xml version="1.0" encoding="utf-8"?>
<p:sldLayout xmlns:a="http://schemas.openxmlformats.org/drawingml/2006/main" xmlns:r="http://schemas.openxmlformats.org/officeDocument/2006/relationships" xmlns:p="http://schemas.openxmlformats.org/presentationml/2006/main" userDrawn="1">
  <p:cSld name="9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850015"/>
      </p:ext>
    </p:extLst>
  </p:cSld>
  <p:clrMapOvr>
    <a:masterClrMapping/>
  </p:clrMapOvr>
</p:sldLayout>
</file>

<file path=ppt/slideLayouts/slideLayout1017.xml><?xml version="1.0" encoding="utf-8"?>
<p:sldLayout xmlns:a="http://schemas.openxmlformats.org/drawingml/2006/main" xmlns:r="http://schemas.openxmlformats.org/officeDocument/2006/relationships" xmlns:p="http://schemas.openxmlformats.org/presentationml/2006/main" userDrawn="1">
  <p:cSld name="9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4284508"/>
      </p:ext>
    </p:extLst>
  </p:cSld>
  <p:clrMapOvr>
    <a:masterClrMapping/>
  </p:clrMapOvr>
</p:sldLayout>
</file>

<file path=ppt/slideLayouts/slideLayout1018.xml><?xml version="1.0" encoding="utf-8"?>
<p:sldLayout xmlns:a="http://schemas.openxmlformats.org/drawingml/2006/main" xmlns:r="http://schemas.openxmlformats.org/officeDocument/2006/relationships" xmlns:p="http://schemas.openxmlformats.org/presentationml/2006/main" userDrawn="1">
  <p:cSld name="9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3015275"/>
      </p:ext>
    </p:extLst>
  </p:cSld>
  <p:clrMapOvr>
    <a:masterClrMapping/>
  </p:clrMapOvr>
</p:sldLayout>
</file>

<file path=ppt/slideLayouts/slideLayout1019.xml><?xml version="1.0" encoding="utf-8"?>
<p:sldLayout xmlns:a="http://schemas.openxmlformats.org/drawingml/2006/main" xmlns:r="http://schemas.openxmlformats.org/officeDocument/2006/relationships" xmlns:p="http://schemas.openxmlformats.org/presentationml/2006/main" userDrawn="1">
  <p:cSld name="9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4775360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8927636"/>
      </p:ext>
    </p:extLst>
  </p:cSld>
  <p:clrMapOvr>
    <a:masterClrMapping/>
  </p:clrMapOvr>
</p:sldLayout>
</file>

<file path=ppt/slideLayouts/slideLayout1020.xml><?xml version="1.0" encoding="utf-8"?>
<p:sldLayout xmlns:a="http://schemas.openxmlformats.org/drawingml/2006/main" xmlns:r="http://schemas.openxmlformats.org/officeDocument/2006/relationships" xmlns:p="http://schemas.openxmlformats.org/presentationml/2006/main" userDrawn="1">
  <p:cSld name="45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FD52D267-E181-4D32-8717-958EAD8392C0}" type="datetimeFigureOut">
              <a:rPr lang="zh-CN" altLang="en-US">
                <a:latin typeface="Arial" panose="020B0604020202020204" pitchFamily="34" charset="0"/>
              </a:rPr>
              <a:pPr eaLnBrk="0" fontAlgn="base" hangingPunct="0">
                <a:spcBef>
                  <a:spcPct val="0"/>
                </a:spcBef>
                <a:spcAft>
                  <a:spcPct val="0"/>
                </a:spcAft>
                <a:defRPr/>
              </a:pPr>
              <a:t>2023/9/18</a:t>
            </a:fld>
            <a:endParaRPr lang="zh-CN" altLang="en-US">
              <a:latin typeface="Arial" panose="020B0604020202020204" pitchFamily="34" charset="0"/>
            </a:endParaRPr>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a:defRPr sz="1800">
                <a:solidFill>
                  <a:srgbClr val="5FCBEF"/>
                </a:solidFill>
                <a:cs typeface="Arial" panose="020B0604020202020204" pitchFamily="34" charset="0"/>
              </a:defRPr>
            </a:lvl1pPr>
          </a:lstStyle>
          <a:p>
            <a:pPr eaLnBrk="0" fontAlgn="base" hangingPunct="0">
              <a:spcBef>
                <a:spcPct val="0"/>
              </a:spcBef>
              <a:spcAft>
                <a:spcPct val="0"/>
              </a:spcAft>
              <a:defRPr/>
            </a:pPr>
            <a:fld id="{3E8E2E6C-C664-4FC3-92DF-740E279B5540}"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1912529403"/>
      </p:ext>
    </p:extLst>
  </p:cSld>
  <p:clrMapOvr>
    <a:masterClrMapping/>
  </p:clrMapOvr>
  <p:transition spd="slow" advTm="3000">
    <p:random/>
  </p:transition>
</p:sldLayout>
</file>

<file path=ppt/slideLayouts/slideLayout1021.xml><?xml version="1.0" encoding="utf-8"?>
<p:sldLayout xmlns:a="http://schemas.openxmlformats.org/drawingml/2006/main" xmlns:r="http://schemas.openxmlformats.org/officeDocument/2006/relationships" xmlns:p="http://schemas.openxmlformats.org/presentationml/2006/main" userDrawn="1">
  <p:cSld name="10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6891050"/>
      </p:ext>
    </p:extLst>
  </p:cSld>
  <p:clrMapOvr>
    <a:masterClrMapping/>
  </p:clrMapOvr>
</p:sldLayout>
</file>

<file path=ppt/slideLayouts/slideLayout1022.xml><?xml version="1.0" encoding="utf-8"?>
<p:sldLayout xmlns:a="http://schemas.openxmlformats.org/drawingml/2006/main" xmlns:r="http://schemas.openxmlformats.org/officeDocument/2006/relationships" xmlns:p="http://schemas.openxmlformats.org/presentationml/2006/main" userDrawn="1">
  <p:cSld name="10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8381724"/>
      </p:ext>
    </p:extLst>
  </p:cSld>
  <p:clrMapOvr>
    <a:masterClrMapping/>
  </p:clrMapOvr>
</p:sldLayout>
</file>

<file path=ppt/slideLayouts/slideLayout1023.xml><?xml version="1.0" encoding="utf-8"?>
<p:sldLayout xmlns:a="http://schemas.openxmlformats.org/drawingml/2006/main" xmlns:r="http://schemas.openxmlformats.org/officeDocument/2006/relationships" xmlns:p="http://schemas.openxmlformats.org/presentationml/2006/main" userDrawn="1">
  <p:cSld name="10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3875867"/>
      </p:ext>
    </p:extLst>
  </p:cSld>
  <p:clrMapOvr>
    <a:masterClrMapping/>
  </p:clrMapOvr>
</p:sldLayout>
</file>

<file path=ppt/slideLayouts/slideLayout1024.xml><?xml version="1.0" encoding="utf-8"?>
<p:sldLayout xmlns:a="http://schemas.openxmlformats.org/drawingml/2006/main" xmlns:r="http://schemas.openxmlformats.org/officeDocument/2006/relationships" xmlns:p="http://schemas.openxmlformats.org/presentationml/2006/main" userDrawn="1">
  <p:cSld name="10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8209826"/>
      </p:ext>
    </p:extLst>
  </p:cSld>
  <p:clrMapOvr>
    <a:masterClrMapping/>
  </p:clrMapOvr>
</p:sldLayout>
</file>

<file path=ppt/slideLayouts/slideLayout1025.xml><?xml version="1.0" encoding="utf-8"?>
<p:sldLayout xmlns:a="http://schemas.openxmlformats.org/drawingml/2006/main" xmlns:r="http://schemas.openxmlformats.org/officeDocument/2006/relationships" xmlns:p="http://schemas.openxmlformats.org/presentationml/2006/main" userDrawn="1">
  <p:cSld name="10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3467827"/>
      </p:ext>
    </p:extLst>
  </p:cSld>
  <p:clrMapOvr>
    <a:masterClrMapping/>
  </p:clrMapOvr>
</p:sldLayout>
</file>

<file path=ppt/slideLayouts/slideLayout1026.xml><?xml version="1.0" encoding="utf-8"?>
<p:sldLayout xmlns:a="http://schemas.openxmlformats.org/drawingml/2006/main" xmlns:r="http://schemas.openxmlformats.org/officeDocument/2006/relationships" xmlns:p="http://schemas.openxmlformats.org/presentationml/2006/main" userDrawn="1">
  <p:cSld name="10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3508009"/>
      </p:ext>
    </p:extLst>
  </p:cSld>
  <p:clrMapOvr>
    <a:masterClrMapping/>
  </p:clrMapOvr>
</p:sldLayout>
</file>

<file path=ppt/slideLayouts/slideLayout1027.xml><?xml version="1.0" encoding="utf-8"?>
<p:sldLayout xmlns:a="http://schemas.openxmlformats.org/drawingml/2006/main" xmlns:r="http://schemas.openxmlformats.org/officeDocument/2006/relationships" xmlns:p="http://schemas.openxmlformats.org/presentationml/2006/main" userDrawn="1">
  <p:cSld name="10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647335"/>
      </p:ext>
    </p:extLst>
  </p:cSld>
  <p:clrMapOvr>
    <a:masterClrMapping/>
  </p:clrMapOvr>
</p:sldLayout>
</file>

<file path=ppt/slideLayouts/slideLayout1028.xml><?xml version="1.0" encoding="utf-8"?>
<p:sldLayout xmlns:a="http://schemas.openxmlformats.org/drawingml/2006/main" xmlns:r="http://schemas.openxmlformats.org/officeDocument/2006/relationships" xmlns:p="http://schemas.openxmlformats.org/presentationml/2006/main" userDrawn="1">
  <p:cSld name="10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0669361"/>
      </p:ext>
    </p:extLst>
  </p:cSld>
  <p:clrMapOvr>
    <a:masterClrMapping/>
  </p:clrMapOvr>
</p:sldLayout>
</file>

<file path=ppt/slideLayouts/slideLayout1029.xml><?xml version="1.0" encoding="utf-8"?>
<p:sldLayout xmlns:a="http://schemas.openxmlformats.org/drawingml/2006/main" xmlns:r="http://schemas.openxmlformats.org/officeDocument/2006/relationships" xmlns:p="http://schemas.openxmlformats.org/presentationml/2006/main" userDrawn="1">
  <p:cSld name="17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AE167E89-A378-4047-9EEF-CC31E4BD089B}" type="datetimeFigureOut">
              <a:rPr lang="zh-CN" altLang="en-US">
                <a:latin typeface="Arial" panose="020B0604020202020204" pitchFamily="34" charset="0"/>
              </a:rPr>
              <a:pPr eaLnBrk="0" fontAlgn="base" hangingPunct="0">
                <a:spcBef>
                  <a:spcPct val="0"/>
                </a:spcBef>
                <a:spcAft>
                  <a:spcPct val="0"/>
                </a:spcAft>
                <a:defRPr/>
              </a:pPr>
              <a:t>2023/9/18</a:t>
            </a:fld>
            <a:endParaRPr lang="zh-CN" altLang="en-US">
              <a:latin typeface="Arial" panose="020B0604020202020204" pitchFamily="34" charset="0"/>
            </a:endParaRPr>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19D99A95-2CF0-43B8-9B52-C52167F5876B}"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91145895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018781"/>
      </p:ext>
    </p:extLst>
  </p:cSld>
  <p:clrMapOvr>
    <a:masterClrMapping/>
  </p:clrMapOvr>
</p:sldLayout>
</file>

<file path=ppt/slideLayouts/slideLayout1030.xml><?xml version="1.0" encoding="utf-8"?>
<p:sldLayout xmlns:a="http://schemas.openxmlformats.org/drawingml/2006/main" xmlns:r="http://schemas.openxmlformats.org/officeDocument/2006/relationships" xmlns:p="http://schemas.openxmlformats.org/presentationml/2006/main" userDrawn="1">
  <p:cSld name="12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5587941"/>
      </p:ext>
    </p:extLst>
  </p:cSld>
  <p:clrMapOvr>
    <a:masterClrMapping/>
  </p:clrMapOvr>
  <p:transition spd="slow" advClick="0" advTm="4000">
    <p:comb/>
  </p:transition>
</p:sldLayout>
</file>

<file path=ppt/slideLayouts/slideLayout1031.xml><?xml version="1.0" encoding="utf-8"?>
<p:sldLayout xmlns:a="http://schemas.openxmlformats.org/drawingml/2006/main" xmlns:r="http://schemas.openxmlformats.org/officeDocument/2006/relationships" xmlns:p="http://schemas.openxmlformats.org/presentationml/2006/main" preserve="1" userDrawn="1">
  <p:cSld name="12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4511792"/>
      </p:ext>
    </p:extLst>
  </p:cSld>
  <p:clrMapOvr>
    <a:masterClrMapping/>
  </p:clrMapOvr>
  <p:transition spd="slow"/>
</p:sldLayout>
</file>

<file path=ppt/slideLayouts/slideLayout1032.xml><?xml version="1.0" encoding="utf-8"?>
<p:sldLayout xmlns:a="http://schemas.openxmlformats.org/drawingml/2006/main" xmlns:r="http://schemas.openxmlformats.org/officeDocument/2006/relationships" xmlns:p="http://schemas.openxmlformats.org/presentationml/2006/main" preserve="1" userDrawn="1">
  <p:cSld name="46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3398349901"/>
      </p:ext>
    </p:extLst>
  </p:cSld>
  <p:clrMapOvr>
    <a:masterClrMapping/>
  </p:clrMapOvr>
  <p:transition spd="slow"/>
</p:sldLayout>
</file>

<file path=ppt/slideLayouts/slideLayout1033.xml><?xml version="1.0" encoding="utf-8"?>
<p:sldLayout xmlns:a="http://schemas.openxmlformats.org/drawingml/2006/main" xmlns:r="http://schemas.openxmlformats.org/officeDocument/2006/relationships" xmlns:p="http://schemas.openxmlformats.org/presentationml/2006/main" preserve="1" userDrawn="1">
  <p:cSld name="6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14006609"/>
      </p:ext>
    </p:extLst>
  </p:cSld>
  <p:clrMapOvr>
    <a:masterClrMapping/>
  </p:clrMapOvr>
</p:sldLayout>
</file>

<file path=ppt/slideLayouts/slideLayout1034.xml><?xml version="1.0" encoding="utf-8"?>
<p:sldLayout xmlns:a="http://schemas.openxmlformats.org/drawingml/2006/main" xmlns:r="http://schemas.openxmlformats.org/officeDocument/2006/relationships" xmlns:p="http://schemas.openxmlformats.org/presentationml/2006/main" userDrawn="1">
  <p:cSld name="47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DECDA6F7-228D-4153-9A23-A97295DC8EFE}" type="datetimeFigureOut">
              <a:rPr lang="zh-CN" altLang="en-US">
                <a:latin typeface="Arial" panose="020B0604020202020204" pitchFamily="34" charset="0"/>
              </a:rPr>
              <a:pPr eaLnBrk="0" fontAlgn="base" hangingPunct="0">
                <a:spcBef>
                  <a:spcPct val="0"/>
                </a:spcBef>
                <a:spcAft>
                  <a:spcPct val="0"/>
                </a:spcAft>
                <a:defRPr/>
              </a:pPr>
              <a:t>2023/9/18</a:t>
            </a:fld>
            <a:endParaRPr lang="zh-CN" altLang="en-US">
              <a:latin typeface="Arial" panose="020B0604020202020204" pitchFamily="34" charset="0"/>
            </a:endParaRPr>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a:defRPr sz="1800">
                <a:solidFill>
                  <a:srgbClr val="5FCBEF"/>
                </a:solidFill>
                <a:cs typeface="Arial" panose="020B0604020202020204" pitchFamily="34" charset="0"/>
              </a:defRPr>
            </a:lvl1pPr>
          </a:lstStyle>
          <a:p>
            <a:pPr eaLnBrk="0" fontAlgn="base" hangingPunct="0">
              <a:spcBef>
                <a:spcPct val="0"/>
              </a:spcBef>
              <a:spcAft>
                <a:spcPct val="0"/>
              </a:spcAft>
              <a:defRPr/>
            </a:pPr>
            <a:fld id="{E2C6F35C-3FE6-4BD6-9A0D-93524C4A729E}"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16594742"/>
      </p:ext>
    </p:extLst>
  </p:cSld>
  <p:clrMapOvr>
    <a:masterClrMapping/>
  </p:clrMapOvr>
  <p:transition spd="slow" advTm="3000">
    <p:random/>
  </p:transition>
</p:sldLayout>
</file>

<file path=ppt/slideLayouts/slideLayout1035.xml><?xml version="1.0" encoding="utf-8"?>
<p:sldLayout xmlns:a="http://schemas.openxmlformats.org/drawingml/2006/main" xmlns:r="http://schemas.openxmlformats.org/officeDocument/2006/relationships" xmlns:p="http://schemas.openxmlformats.org/presentationml/2006/main" userDrawn="1">
  <p:cSld name="10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639644"/>
      </p:ext>
    </p:extLst>
  </p:cSld>
  <p:clrMapOvr>
    <a:masterClrMapping/>
  </p:clrMapOvr>
</p:sldLayout>
</file>

<file path=ppt/slideLayouts/slideLayout1036.xml><?xml version="1.0" encoding="utf-8"?>
<p:sldLayout xmlns:a="http://schemas.openxmlformats.org/drawingml/2006/main" xmlns:r="http://schemas.openxmlformats.org/officeDocument/2006/relationships" xmlns:p="http://schemas.openxmlformats.org/presentationml/2006/main" userDrawn="1">
  <p:cSld name="10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8282239"/>
      </p:ext>
    </p:extLst>
  </p:cSld>
  <p:clrMapOvr>
    <a:masterClrMapping/>
  </p:clrMapOvr>
</p:sldLayout>
</file>

<file path=ppt/slideLayouts/slideLayout1037.xml><?xml version="1.0" encoding="utf-8"?>
<p:sldLayout xmlns:a="http://schemas.openxmlformats.org/drawingml/2006/main" xmlns:r="http://schemas.openxmlformats.org/officeDocument/2006/relationships" xmlns:p="http://schemas.openxmlformats.org/presentationml/2006/main" userDrawn="1">
  <p:cSld name="11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4709490"/>
      </p:ext>
    </p:extLst>
  </p:cSld>
  <p:clrMapOvr>
    <a:masterClrMapping/>
  </p:clrMapOvr>
</p:sldLayout>
</file>

<file path=ppt/slideLayouts/slideLayout1038.xml><?xml version="1.0" encoding="utf-8"?>
<p:sldLayout xmlns:a="http://schemas.openxmlformats.org/drawingml/2006/main" xmlns:r="http://schemas.openxmlformats.org/officeDocument/2006/relationships" xmlns:p="http://schemas.openxmlformats.org/presentationml/2006/main" userDrawn="1">
  <p:cSld name="11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6260704"/>
      </p:ext>
    </p:extLst>
  </p:cSld>
  <p:clrMapOvr>
    <a:masterClrMapping/>
  </p:clrMapOvr>
</p:sldLayout>
</file>

<file path=ppt/slideLayouts/slideLayout1039.xml><?xml version="1.0" encoding="utf-8"?>
<p:sldLayout xmlns:a="http://schemas.openxmlformats.org/drawingml/2006/main" xmlns:r="http://schemas.openxmlformats.org/officeDocument/2006/relationships" xmlns:p="http://schemas.openxmlformats.org/presentationml/2006/main" userDrawn="1">
  <p:cSld name="11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013662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137470"/>
      </p:ext>
    </p:extLst>
  </p:cSld>
  <p:clrMapOvr>
    <a:masterClrMapping/>
  </p:clrMapOvr>
</p:sldLayout>
</file>

<file path=ppt/slideLayouts/slideLayout1040.xml><?xml version="1.0" encoding="utf-8"?>
<p:sldLayout xmlns:a="http://schemas.openxmlformats.org/drawingml/2006/main" xmlns:r="http://schemas.openxmlformats.org/officeDocument/2006/relationships" xmlns:p="http://schemas.openxmlformats.org/presentationml/2006/main" userDrawn="1">
  <p:cSld name="11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249776"/>
      </p:ext>
    </p:extLst>
  </p:cSld>
  <p:clrMapOvr>
    <a:masterClrMapping/>
  </p:clrMapOvr>
</p:sldLayout>
</file>

<file path=ppt/slideLayouts/slideLayout1041.xml><?xml version="1.0" encoding="utf-8"?>
<p:sldLayout xmlns:a="http://schemas.openxmlformats.org/drawingml/2006/main" xmlns:r="http://schemas.openxmlformats.org/officeDocument/2006/relationships" xmlns:p="http://schemas.openxmlformats.org/presentationml/2006/main" userDrawn="1">
  <p:cSld name="11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7746831"/>
      </p:ext>
    </p:extLst>
  </p:cSld>
  <p:clrMapOvr>
    <a:masterClrMapping/>
  </p:clrMapOvr>
</p:sldLayout>
</file>

<file path=ppt/slideLayouts/slideLayout1042.xml><?xml version="1.0" encoding="utf-8"?>
<p:sldLayout xmlns:a="http://schemas.openxmlformats.org/drawingml/2006/main" xmlns:r="http://schemas.openxmlformats.org/officeDocument/2006/relationships" xmlns:p="http://schemas.openxmlformats.org/presentationml/2006/main" userDrawn="1">
  <p:cSld name="11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823332"/>
      </p:ext>
    </p:extLst>
  </p:cSld>
  <p:clrMapOvr>
    <a:masterClrMapping/>
  </p:clrMapOvr>
</p:sldLayout>
</file>

<file path=ppt/slideLayouts/slideLayout1043.xml><?xml version="1.0" encoding="utf-8"?>
<p:sldLayout xmlns:a="http://schemas.openxmlformats.org/drawingml/2006/main" xmlns:r="http://schemas.openxmlformats.org/officeDocument/2006/relationships" xmlns:p="http://schemas.openxmlformats.org/presentationml/2006/main" userDrawn="1">
  <p:cSld name="48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1EE544F4-1CD4-40C3-8991-707A996EE704}" type="datetimeFigureOut">
              <a:rPr lang="zh-CN" altLang="en-US">
                <a:latin typeface="Arial" panose="020B0604020202020204" pitchFamily="34" charset="0"/>
              </a:rPr>
              <a:pPr eaLnBrk="0" fontAlgn="base" hangingPunct="0">
                <a:spcBef>
                  <a:spcPct val="0"/>
                </a:spcBef>
                <a:spcAft>
                  <a:spcPct val="0"/>
                </a:spcAft>
                <a:defRPr/>
              </a:pPr>
              <a:t>2023/9/18</a:t>
            </a:fld>
            <a:endParaRPr lang="zh-CN" altLang="en-US">
              <a:latin typeface="Arial" panose="020B0604020202020204" pitchFamily="34" charset="0"/>
            </a:endParaRPr>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a:defRPr sz="1800">
                <a:solidFill>
                  <a:srgbClr val="5FCBEF"/>
                </a:solidFill>
                <a:cs typeface="Arial" panose="020B0604020202020204" pitchFamily="34" charset="0"/>
              </a:defRPr>
            </a:lvl1pPr>
          </a:lstStyle>
          <a:p>
            <a:pPr eaLnBrk="0" fontAlgn="base" hangingPunct="0">
              <a:spcBef>
                <a:spcPct val="0"/>
              </a:spcBef>
              <a:spcAft>
                <a:spcPct val="0"/>
              </a:spcAft>
              <a:defRPr/>
            </a:pPr>
            <a:fld id="{4D913751-9D3D-4A01-B85E-6BAD00728C8F}"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2316285890"/>
      </p:ext>
    </p:extLst>
  </p:cSld>
  <p:clrMapOvr>
    <a:masterClrMapping/>
  </p:clrMapOvr>
  <p:transition spd="slow" advTm="3000">
    <p:random/>
  </p:transition>
</p:sldLayout>
</file>

<file path=ppt/slideLayouts/slideLayout1044.xml><?xml version="1.0" encoding="utf-8"?>
<p:sldLayout xmlns:a="http://schemas.openxmlformats.org/drawingml/2006/main" xmlns:r="http://schemas.openxmlformats.org/officeDocument/2006/relationships" xmlns:p="http://schemas.openxmlformats.org/presentationml/2006/main" userDrawn="1">
  <p:cSld name="11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6491793"/>
      </p:ext>
    </p:extLst>
  </p:cSld>
  <p:clrMapOvr>
    <a:masterClrMapping/>
  </p:clrMapOvr>
</p:sldLayout>
</file>

<file path=ppt/slideLayouts/slideLayout1045.xml><?xml version="1.0" encoding="utf-8"?>
<p:sldLayout xmlns:a="http://schemas.openxmlformats.org/drawingml/2006/main" xmlns:r="http://schemas.openxmlformats.org/officeDocument/2006/relationships" xmlns:p="http://schemas.openxmlformats.org/presentationml/2006/main" userDrawn="1">
  <p:cSld name="11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3001964"/>
      </p:ext>
    </p:extLst>
  </p:cSld>
  <p:clrMapOvr>
    <a:masterClrMapping/>
  </p:clrMapOvr>
</p:sldLayout>
</file>

<file path=ppt/slideLayouts/slideLayout1046.xml><?xml version="1.0" encoding="utf-8"?>
<p:sldLayout xmlns:a="http://schemas.openxmlformats.org/drawingml/2006/main" xmlns:r="http://schemas.openxmlformats.org/officeDocument/2006/relationships" xmlns:p="http://schemas.openxmlformats.org/presentationml/2006/main" userDrawn="1">
  <p:cSld name="11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0373789"/>
      </p:ext>
    </p:extLst>
  </p:cSld>
  <p:clrMapOvr>
    <a:masterClrMapping/>
  </p:clrMapOvr>
</p:sldLayout>
</file>

<file path=ppt/slideLayouts/slideLayout1047.xml><?xml version="1.0" encoding="utf-8"?>
<p:sldLayout xmlns:a="http://schemas.openxmlformats.org/drawingml/2006/main" xmlns:r="http://schemas.openxmlformats.org/officeDocument/2006/relationships" xmlns:p="http://schemas.openxmlformats.org/presentationml/2006/main" userDrawn="1">
  <p:cSld name="11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5423707"/>
      </p:ext>
    </p:extLst>
  </p:cSld>
  <p:clrMapOvr>
    <a:masterClrMapping/>
  </p:clrMapOvr>
</p:sldLayout>
</file>

<file path=ppt/slideLayouts/slideLayout1048.xml><?xml version="1.0" encoding="utf-8"?>
<p:sldLayout xmlns:a="http://schemas.openxmlformats.org/drawingml/2006/main" xmlns:r="http://schemas.openxmlformats.org/officeDocument/2006/relationships" xmlns:p="http://schemas.openxmlformats.org/presentationml/2006/main" userDrawn="1">
  <p:cSld name="12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26735"/>
      </p:ext>
    </p:extLst>
  </p:cSld>
  <p:clrMapOvr>
    <a:masterClrMapping/>
  </p:clrMapOvr>
</p:sldLayout>
</file>

<file path=ppt/slideLayouts/slideLayout1049.xml><?xml version="1.0" encoding="utf-8"?>
<p:sldLayout xmlns:a="http://schemas.openxmlformats.org/drawingml/2006/main" xmlns:r="http://schemas.openxmlformats.org/officeDocument/2006/relationships" xmlns:p="http://schemas.openxmlformats.org/presentationml/2006/main" userDrawn="1">
  <p:cSld name="12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720848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3772289"/>
      </p:ext>
    </p:extLst>
  </p:cSld>
  <p:clrMapOvr>
    <a:masterClrMapping/>
  </p:clrMapOvr>
</p:sldLayout>
</file>

<file path=ppt/slideLayouts/slideLayout1050.xml><?xml version="1.0" encoding="utf-8"?>
<p:sldLayout xmlns:a="http://schemas.openxmlformats.org/drawingml/2006/main" xmlns:r="http://schemas.openxmlformats.org/officeDocument/2006/relationships" xmlns:p="http://schemas.openxmlformats.org/presentationml/2006/main" userDrawn="1">
  <p:cSld name="12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64155770"/>
      </p:ext>
    </p:extLst>
  </p:cSld>
  <p:clrMapOvr>
    <a:masterClrMapping/>
  </p:clrMapOvr>
</p:sldLayout>
</file>

<file path=ppt/slideLayouts/slideLayout1051.xml><?xml version="1.0" encoding="utf-8"?>
<p:sldLayout xmlns:a="http://schemas.openxmlformats.org/drawingml/2006/main" xmlns:r="http://schemas.openxmlformats.org/officeDocument/2006/relationships" xmlns:p="http://schemas.openxmlformats.org/presentationml/2006/main" userDrawn="1">
  <p:cSld name="12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3903190"/>
      </p:ext>
    </p:extLst>
  </p:cSld>
  <p:clrMapOvr>
    <a:masterClrMapping/>
  </p:clrMapOvr>
</p:sldLayout>
</file>

<file path=ppt/slideLayouts/slideLayout1052.xml><?xml version="1.0" encoding="utf-8"?>
<p:sldLayout xmlns:a="http://schemas.openxmlformats.org/drawingml/2006/main" xmlns:r="http://schemas.openxmlformats.org/officeDocument/2006/relationships" xmlns:p="http://schemas.openxmlformats.org/presentationml/2006/main" userDrawn="1">
  <p:cSld name="17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78C166D7-D09F-4521-966D-747AD7AFC6C6}" type="datetimeFigureOut">
              <a:rPr lang="zh-CN" altLang="en-US">
                <a:latin typeface="Arial" panose="020B0604020202020204" pitchFamily="34" charset="0"/>
              </a:rPr>
              <a:pPr eaLnBrk="0" fontAlgn="base" hangingPunct="0">
                <a:spcBef>
                  <a:spcPct val="0"/>
                </a:spcBef>
                <a:spcAft>
                  <a:spcPct val="0"/>
                </a:spcAft>
                <a:defRPr/>
              </a:pPr>
              <a:t>2023/9/18</a:t>
            </a:fld>
            <a:endParaRPr lang="zh-CN" altLang="en-US">
              <a:latin typeface="Arial" panose="020B0604020202020204" pitchFamily="34" charset="0"/>
            </a:endParaRPr>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B786CE4B-B588-40E5-8ECD-4B5D285880AF}"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164160868"/>
      </p:ext>
    </p:extLst>
  </p:cSld>
  <p:clrMapOvr>
    <a:masterClrMapping/>
  </p:clrMapOvr>
</p:sldLayout>
</file>

<file path=ppt/slideLayouts/slideLayout1053.xml><?xml version="1.0" encoding="utf-8"?>
<p:sldLayout xmlns:a="http://schemas.openxmlformats.org/drawingml/2006/main" xmlns:r="http://schemas.openxmlformats.org/officeDocument/2006/relationships" xmlns:p="http://schemas.openxmlformats.org/presentationml/2006/main" userDrawn="1">
  <p:cSld name="13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1661183"/>
      </p:ext>
    </p:extLst>
  </p:cSld>
  <p:clrMapOvr>
    <a:masterClrMapping/>
  </p:clrMapOvr>
  <p:transition spd="slow" advClick="0" advTm="4000">
    <p:comb/>
  </p:transition>
</p:sldLayout>
</file>

<file path=ppt/slideLayouts/slideLayout1054.xml><?xml version="1.0" encoding="utf-8"?>
<p:sldLayout xmlns:a="http://schemas.openxmlformats.org/drawingml/2006/main" xmlns:r="http://schemas.openxmlformats.org/officeDocument/2006/relationships" xmlns:p="http://schemas.openxmlformats.org/presentationml/2006/main" preserve="1" userDrawn="1">
  <p:cSld name="13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349265"/>
      </p:ext>
    </p:extLst>
  </p:cSld>
  <p:clrMapOvr>
    <a:masterClrMapping/>
  </p:clrMapOvr>
  <p:transition spd="slow"/>
</p:sldLayout>
</file>

<file path=ppt/slideLayouts/slideLayout1055.xml><?xml version="1.0" encoding="utf-8"?>
<p:sldLayout xmlns:a="http://schemas.openxmlformats.org/drawingml/2006/main" xmlns:r="http://schemas.openxmlformats.org/officeDocument/2006/relationships" xmlns:p="http://schemas.openxmlformats.org/presentationml/2006/main" preserve="1" userDrawn="1">
  <p:cSld name="49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3718985258"/>
      </p:ext>
    </p:extLst>
  </p:cSld>
  <p:clrMapOvr>
    <a:masterClrMapping/>
  </p:clrMapOvr>
  <p:transition spd="slow"/>
</p:sldLayout>
</file>

<file path=ppt/slideLayouts/slideLayout1056.xml><?xml version="1.0" encoding="utf-8"?>
<p:sldLayout xmlns:a="http://schemas.openxmlformats.org/drawingml/2006/main" xmlns:r="http://schemas.openxmlformats.org/officeDocument/2006/relationships" xmlns:p="http://schemas.openxmlformats.org/presentationml/2006/main" preserve="1" userDrawn="1">
  <p:cSld name="6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8394831"/>
      </p:ext>
    </p:extLst>
  </p:cSld>
  <p:clrMapOvr>
    <a:masterClrMapping/>
  </p:clrMapOvr>
</p:sldLayout>
</file>

<file path=ppt/slideLayouts/slideLayout1057.xml><?xml version="1.0" encoding="utf-8"?>
<p:sldLayout xmlns:a="http://schemas.openxmlformats.org/drawingml/2006/main" xmlns:r="http://schemas.openxmlformats.org/officeDocument/2006/relationships" xmlns:p="http://schemas.openxmlformats.org/presentationml/2006/main" userDrawn="1">
  <p:cSld name="50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88C8C2E7-D9A1-4F2A-B1D7-EB8F11C63E00}" type="datetimeFigureOut">
              <a:rPr lang="zh-CN" altLang="en-US">
                <a:latin typeface="Arial" panose="020B0604020202020204" pitchFamily="34" charset="0"/>
              </a:rPr>
              <a:pPr eaLnBrk="0" fontAlgn="base" hangingPunct="0">
                <a:spcBef>
                  <a:spcPct val="0"/>
                </a:spcBef>
                <a:spcAft>
                  <a:spcPct val="0"/>
                </a:spcAft>
                <a:defRPr/>
              </a:pPr>
              <a:t>2023/9/18</a:t>
            </a:fld>
            <a:endParaRPr lang="zh-CN" altLang="en-US">
              <a:latin typeface="Arial" panose="020B0604020202020204" pitchFamily="34" charset="0"/>
            </a:endParaRPr>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a:defRPr sz="1800">
                <a:solidFill>
                  <a:srgbClr val="5FCBEF"/>
                </a:solidFill>
                <a:cs typeface="Arial" panose="020B0604020202020204" pitchFamily="34" charset="0"/>
              </a:defRPr>
            </a:lvl1pPr>
          </a:lstStyle>
          <a:p>
            <a:pPr eaLnBrk="0" fontAlgn="base" hangingPunct="0">
              <a:spcBef>
                <a:spcPct val="0"/>
              </a:spcBef>
              <a:spcAft>
                <a:spcPct val="0"/>
              </a:spcAft>
              <a:defRPr/>
            </a:pPr>
            <a:fld id="{929BAE42-B845-4293-A59C-2457E7C6BCE1}"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4202489784"/>
      </p:ext>
    </p:extLst>
  </p:cSld>
  <p:clrMapOvr>
    <a:masterClrMapping/>
  </p:clrMapOvr>
  <p:transition spd="slow" advTm="3000">
    <p:random/>
  </p:transition>
</p:sldLayout>
</file>

<file path=ppt/slideLayouts/slideLayout1058.xml><?xml version="1.0" encoding="utf-8"?>
<p:sldLayout xmlns:a="http://schemas.openxmlformats.org/drawingml/2006/main" xmlns:r="http://schemas.openxmlformats.org/officeDocument/2006/relationships" xmlns:p="http://schemas.openxmlformats.org/presentationml/2006/main" userDrawn="1">
  <p:cSld name="12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8362265"/>
      </p:ext>
    </p:extLst>
  </p:cSld>
  <p:clrMapOvr>
    <a:masterClrMapping/>
  </p:clrMapOvr>
</p:sldLayout>
</file>

<file path=ppt/slideLayouts/slideLayout1059.xml><?xml version="1.0" encoding="utf-8"?>
<p:sldLayout xmlns:a="http://schemas.openxmlformats.org/drawingml/2006/main" xmlns:r="http://schemas.openxmlformats.org/officeDocument/2006/relationships" xmlns:p="http://schemas.openxmlformats.org/presentationml/2006/main" userDrawn="1">
  <p:cSld name="12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279589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5488261"/>
      </p:ext>
    </p:extLst>
  </p:cSld>
  <p:clrMapOvr>
    <a:masterClrMapping/>
  </p:clrMapOvr>
</p:sldLayout>
</file>

<file path=ppt/slideLayouts/slideLayout1060.xml><?xml version="1.0" encoding="utf-8"?>
<p:sldLayout xmlns:a="http://schemas.openxmlformats.org/drawingml/2006/main" xmlns:r="http://schemas.openxmlformats.org/officeDocument/2006/relationships" xmlns:p="http://schemas.openxmlformats.org/presentationml/2006/main" userDrawn="1">
  <p:cSld name="12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2106048"/>
      </p:ext>
    </p:extLst>
  </p:cSld>
  <p:clrMapOvr>
    <a:masterClrMapping/>
  </p:clrMapOvr>
</p:sldLayout>
</file>

<file path=ppt/slideLayouts/slideLayout1061.xml><?xml version="1.0" encoding="utf-8"?>
<p:sldLayout xmlns:a="http://schemas.openxmlformats.org/drawingml/2006/main" xmlns:r="http://schemas.openxmlformats.org/officeDocument/2006/relationships" xmlns:p="http://schemas.openxmlformats.org/presentationml/2006/main" userDrawn="1">
  <p:cSld name="12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342913"/>
      </p:ext>
    </p:extLst>
  </p:cSld>
  <p:clrMapOvr>
    <a:masterClrMapping/>
  </p:clrMapOvr>
</p:sldLayout>
</file>

<file path=ppt/slideLayouts/slideLayout1062.xml><?xml version="1.0" encoding="utf-8"?>
<p:sldLayout xmlns:a="http://schemas.openxmlformats.org/drawingml/2006/main" xmlns:r="http://schemas.openxmlformats.org/officeDocument/2006/relationships" xmlns:p="http://schemas.openxmlformats.org/presentationml/2006/main" userDrawn="1">
  <p:cSld name="12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5562248"/>
      </p:ext>
    </p:extLst>
  </p:cSld>
  <p:clrMapOvr>
    <a:masterClrMapping/>
  </p:clrMapOvr>
</p:sldLayout>
</file>

<file path=ppt/slideLayouts/slideLayout1063.xml><?xml version="1.0" encoding="utf-8"?>
<p:sldLayout xmlns:a="http://schemas.openxmlformats.org/drawingml/2006/main" xmlns:r="http://schemas.openxmlformats.org/officeDocument/2006/relationships" xmlns:p="http://schemas.openxmlformats.org/presentationml/2006/main" userDrawn="1">
  <p:cSld name="12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9847438"/>
      </p:ext>
    </p:extLst>
  </p:cSld>
  <p:clrMapOvr>
    <a:masterClrMapping/>
  </p:clrMapOvr>
</p:sldLayout>
</file>

<file path=ppt/slideLayouts/slideLayout1064.xml><?xml version="1.0" encoding="utf-8"?>
<p:sldLayout xmlns:a="http://schemas.openxmlformats.org/drawingml/2006/main" xmlns:r="http://schemas.openxmlformats.org/officeDocument/2006/relationships" xmlns:p="http://schemas.openxmlformats.org/presentationml/2006/main" userDrawn="1">
  <p:cSld name="13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0479198"/>
      </p:ext>
    </p:extLst>
  </p:cSld>
  <p:clrMapOvr>
    <a:masterClrMapping/>
  </p:clrMapOvr>
</p:sldLayout>
</file>

<file path=ppt/slideLayouts/slideLayout1065.xml><?xml version="1.0" encoding="utf-8"?>
<p:sldLayout xmlns:a="http://schemas.openxmlformats.org/drawingml/2006/main" xmlns:r="http://schemas.openxmlformats.org/officeDocument/2006/relationships" xmlns:p="http://schemas.openxmlformats.org/presentationml/2006/main" userDrawn="1">
  <p:cSld name="13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0885874"/>
      </p:ext>
    </p:extLst>
  </p:cSld>
  <p:clrMapOvr>
    <a:masterClrMapping/>
  </p:clrMapOvr>
</p:sldLayout>
</file>

<file path=ppt/slideLayouts/slideLayout1066.xml><?xml version="1.0" encoding="utf-8"?>
<p:sldLayout xmlns:a="http://schemas.openxmlformats.org/drawingml/2006/main" xmlns:r="http://schemas.openxmlformats.org/officeDocument/2006/relationships" xmlns:p="http://schemas.openxmlformats.org/presentationml/2006/main" userDrawn="1">
  <p:cSld name="51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870C6EB5-EA0A-43A0-98EF-ED36E722F0E5}" type="datetimeFigureOut">
              <a:rPr lang="zh-CN" altLang="en-US">
                <a:latin typeface="Arial" panose="020B0604020202020204" pitchFamily="34" charset="0"/>
              </a:rPr>
              <a:pPr eaLnBrk="0" fontAlgn="base" hangingPunct="0">
                <a:spcBef>
                  <a:spcPct val="0"/>
                </a:spcBef>
                <a:spcAft>
                  <a:spcPct val="0"/>
                </a:spcAft>
                <a:defRPr/>
              </a:pPr>
              <a:t>2023/9/18</a:t>
            </a:fld>
            <a:endParaRPr lang="zh-CN" altLang="en-US">
              <a:latin typeface="Arial" panose="020B0604020202020204" pitchFamily="34" charset="0"/>
            </a:endParaRPr>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a:defRPr sz="1800">
                <a:solidFill>
                  <a:srgbClr val="5FCBEF"/>
                </a:solidFill>
                <a:cs typeface="Arial" panose="020B0604020202020204" pitchFamily="34" charset="0"/>
              </a:defRPr>
            </a:lvl1pPr>
          </a:lstStyle>
          <a:p>
            <a:pPr eaLnBrk="0" fontAlgn="base" hangingPunct="0">
              <a:spcBef>
                <a:spcPct val="0"/>
              </a:spcBef>
              <a:spcAft>
                <a:spcPct val="0"/>
              </a:spcAft>
              <a:defRPr/>
            </a:pPr>
            <a:fld id="{FC7AE998-C692-4090-8E4D-3E37D5BCFB8C}"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785116095"/>
      </p:ext>
    </p:extLst>
  </p:cSld>
  <p:clrMapOvr>
    <a:masterClrMapping/>
  </p:clrMapOvr>
  <p:transition spd="slow" advTm="3000">
    <p:random/>
  </p:transition>
</p:sldLayout>
</file>

<file path=ppt/slideLayouts/slideLayout1067.xml><?xml version="1.0" encoding="utf-8"?>
<p:sldLayout xmlns:a="http://schemas.openxmlformats.org/drawingml/2006/main" xmlns:r="http://schemas.openxmlformats.org/officeDocument/2006/relationships" xmlns:p="http://schemas.openxmlformats.org/presentationml/2006/main" userDrawn="1">
  <p:cSld name="13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4015666"/>
      </p:ext>
    </p:extLst>
  </p:cSld>
  <p:clrMapOvr>
    <a:masterClrMapping/>
  </p:clrMapOvr>
</p:sldLayout>
</file>

<file path=ppt/slideLayouts/slideLayout1068.xml><?xml version="1.0" encoding="utf-8"?>
<p:sldLayout xmlns:a="http://schemas.openxmlformats.org/drawingml/2006/main" xmlns:r="http://schemas.openxmlformats.org/officeDocument/2006/relationships" xmlns:p="http://schemas.openxmlformats.org/presentationml/2006/main" userDrawn="1">
  <p:cSld name="13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3358383"/>
      </p:ext>
    </p:extLst>
  </p:cSld>
  <p:clrMapOvr>
    <a:masterClrMapping/>
  </p:clrMapOvr>
</p:sldLayout>
</file>

<file path=ppt/slideLayouts/slideLayout1069.xml><?xml version="1.0" encoding="utf-8"?>
<p:sldLayout xmlns:a="http://schemas.openxmlformats.org/drawingml/2006/main" xmlns:r="http://schemas.openxmlformats.org/officeDocument/2006/relationships" xmlns:p="http://schemas.openxmlformats.org/presentationml/2006/main" userDrawn="1">
  <p:cSld name="13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27550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1417586"/>
      </p:ext>
    </p:extLst>
  </p:cSld>
  <p:clrMapOvr>
    <a:masterClrMapping/>
  </p:clrMapOvr>
</p:sldLayout>
</file>

<file path=ppt/slideLayouts/slideLayout1070.xml><?xml version="1.0" encoding="utf-8"?>
<p:sldLayout xmlns:a="http://schemas.openxmlformats.org/drawingml/2006/main" xmlns:r="http://schemas.openxmlformats.org/officeDocument/2006/relationships" xmlns:p="http://schemas.openxmlformats.org/presentationml/2006/main" userDrawn="1">
  <p:cSld name="13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1756903"/>
      </p:ext>
    </p:extLst>
  </p:cSld>
  <p:clrMapOvr>
    <a:masterClrMapping/>
  </p:clrMapOvr>
</p:sldLayout>
</file>

<file path=ppt/slideLayouts/slideLayout1071.xml><?xml version="1.0" encoding="utf-8"?>
<p:sldLayout xmlns:a="http://schemas.openxmlformats.org/drawingml/2006/main" xmlns:r="http://schemas.openxmlformats.org/officeDocument/2006/relationships" xmlns:p="http://schemas.openxmlformats.org/presentationml/2006/main" userDrawn="1">
  <p:cSld name="13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0333278"/>
      </p:ext>
    </p:extLst>
  </p:cSld>
  <p:clrMapOvr>
    <a:masterClrMapping/>
  </p:clrMapOvr>
</p:sldLayout>
</file>

<file path=ppt/slideLayouts/slideLayout1072.xml><?xml version="1.0" encoding="utf-8"?>
<p:sldLayout xmlns:a="http://schemas.openxmlformats.org/drawingml/2006/main" xmlns:r="http://schemas.openxmlformats.org/officeDocument/2006/relationships" xmlns:p="http://schemas.openxmlformats.org/presentationml/2006/main" userDrawn="1">
  <p:cSld name="13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1955577"/>
      </p:ext>
    </p:extLst>
  </p:cSld>
  <p:clrMapOvr>
    <a:masterClrMapping/>
  </p:clrMapOvr>
</p:sldLayout>
</file>

<file path=ppt/slideLayouts/slideLayout1073.xml><?xml version="1.0" encoding="utf-8"?>
<p:sldLayout xmlns:a="http://schemas.openxmlformats.org/drawingml/2006/main" xmlns:r="http://schemas.openxmlformats.org/officeDocument/2006/relationships" xmlns:p="http://schemas.openxmlformats.org/presentationml/2006/main" userDrawn="1">
  <p:cSld name="13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4266298"/>
      </p:ext>
    </p:extLst>
  </p:cSld>
  <p:clrMapOvr>
    <a:masterClrMapping/>
  </p:clrMapOvr>
</p:sldLayout>
</file>

<file path=ppt/slideLayouts/slideLayout1074.xml><?xml version="1.0" encoding="utf-8"?>
<p:sldLayout xmlns:a="http://schemas.openxmlformats.org/drawingml/2006/main" xmlns:r="http://schemas.openxmlformats.org/officeDocument/2006/relationships" xmlns:p="http://schemas.openxmlformats.org/presentationml/2006/main" userDrawn="1">
  <p:cSld name="13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4448905"/>
      </p:ext>
    </p:extLst>
  </p:cSld>
  <p:clrMapOvr>
    <a:masterClrMapping/>
  </p:clrMapOvr>
</p:sldLayout>
</file>

<file path=ppt/slideLayouts/slideLayout1075.xml><?xml version="1.0" encoding="utf-8"?>
<p:sldLayout xmlns:a="http://schemas.openxmlformats.org/drawingml/2006/main" xmlns:r="http://schemas.openxmlformats.org/officeDocument/2006/relationships" xmlns:p="http://schemas.openxmlformats.org/presentationml/2006/main" userDrawn="1">
  <p:cSld name="17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3517F40E-A9C8-40ED-844A-908214B46A98}" type="datetimeFigureOut">
              <a:rPr lang="zh-CN" altLang="en-US">
                <a:latin typeface="Arial" panose="020B0604020202020204" pitchFamily="34" charset="0"/>
              </a:rPr>
              <a:pPr eaLnBrk="0" fontAlgn="base" hangingPunct="0">
                <a:spcBef>
                  <a:spcPct val="0"/>
                </a:spcBef>
                <a:spcAft>
                  <a:spcPct val="0"/>
                </a:spcAft>
                <a:defRPr/>
              </a:pPr>
              <a:t>2023/9/18</a:t>
            </a:fld>
            <a:endParaRPr lang="zh-CN" altLang="en-US">
              <a:latin typeface="Arial" panose="020B0604020202020204" pitchFamily="34" charset="0"/>
            </a:endParaRPr>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04E6D993-4093-47EC-9FCC-D49C45A27B13}"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105375535"/>
      </p:ext>
    </p:extLst>
  </p:cSld>
  <p:clrMapOvr>
    <a:masterClrMapping/>
  </p:clrMapOvr>
</p:sldLayout>
</file>

<file path=ppt/slideLayouts/slideLayout1076.xml><?xml version="1.0" encoding="utf-8"?>
<p:sldLayout xmlns:a="http://schemas.openxmlformats.org/drawingml/2006/main" xmlns:r="http://schemas.openxmlformats.org/officeDocument/2006/relationships" xmlns:p="http://schemas.openxmlformats.org/presentationml/2006/main" userDrawn="1">
  <p:cSld name="14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32215241"/>
      </p:ext>
    </p:extLst>
  </p:cSld>
  <p:clrMapOvr>
    <a:masterClrMapping/>
  </p:clrMapOvr>
  <p:transition spd="slow" advClick="0" advTm="4000">
    <p:comb/>
  </p:transition>
</p:sldLayout>
</file>

<file path=ppt/slideLayouts/slideLayout1077.xml><?xml version="1.0" encoding="utf-8"?>
<p:sldLayout xmlns:a="http://schemas.openxmlformats.org/drawingml/2006/main" xmlns:r="http://schemas.openxmlformats.org/officeDocument/2006/relationships" xmlns:p="http://schemas.openxmlformats.org/presentationml/2006/main" preserve="1" userDrawn="1">
  <p:cSld name="14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3700995"/>
      </p:ext>
    </p:extLst>
  </p:cSld>
  <p:clrMapOvr>
    <a:masterClrMapping/>
  </p:clrMapOvr>
  <p:transition spd="slow"/>
</p:sldLayout>
</file>

<file path=ppt/slideLayouts/slideLayout1078.xml><?xml version="1.0" encoding="utf-8"?>
<p:sldLayout xmlns:a="http://schemas.openxmlformats.org/drawingml/2006/main" xmlns:r="http://schemas.openxmlformats.org/officeDocument/2006/relationships" xmlns:p="http://schemas.openxmlformats.org/presentationml/2006/main" preserve="1" userDrawn="1">
  <p:cSld name="52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Tree>
    <p:extLst>
      <p:ext uri="{BB962C8B-B14F-4D97-AF65-F5344CB8AC3E}">
        <p14:creationId xmlns:p14="http://schemas.microsoft.com/office/powerpoint/2010/main" val="857057697"/>
      </p:ext>
    </p:extLst>
  </p:cSld>
  <p:clrMapOvr>
    <a:masterClrMapping/>
  </p:clrMapOvr>
  <p:transition spd="slow"/>
</p:sldLayout>
</file>

<file path=ppt/slideLayouts/slideLayout1079.xml><?xml version="1.0" encoding="utf-8"?>
<p:sldLayout xmlns:a="http://schemas.openxmlformats.org/drawingml/2006/main" xmlns:r="http://schemas.openxmlformats.org/officeDocument/2006/relationships" xmlns:p="http://schemas.openxmlformats.org/presentationml/2006/main" userDrawn="1">
  <p:cSld name="17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B7292B34-5883-4B8B-B3BA-FA0ACEFF8682}" type="datetimeFigureOut">
              <a:rPr lang="zh-CN" altLang="en-US">
                <a:latin typeface="Arial" panose="020B0604020202020204" pitchFamily="34" charset="0"/>
              </a:rPr>
              <a:pPr eaLnBrk="0" fontAlgn="base" hangingPunct="0">
                <a:spcBef>
                  <a:spcPct val="0"/>
                </a:spcBef>
                <a:spcAft>
                  <a:spcPct val="0"/>
                </a:spcAft>
                <a:defRPr/>
              </a:pPr>
              <a:t>2023/9/18</a:t>
            </a:fld>
            <a:endParaRPr lang="zh-CN" altLang="en-US">
              <a:latin typeface="Arial" panose="020B0604020202020204" pitchFamily="34" charset="0"/>
            </a:endParaRPr>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5B23BE82-519B-417D-A8EA-517AF68D8DFB}"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79737910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0548416"/>
      </p:ext>
    </p:extLst>
  </p:cSld>
  <p:clrMapOvr>
    <a:masterClrMapping/>
  </p:clrMapOvr>
</p:sldLayout>
</file>

<file path=ppt/slideLayouts/slideLayout1080.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614586"/>
      </p:ext>
    </p:extLst>
  </p:cSld>
  <p:clrMapOvr>
    <a:masterClrMapping/>
  </p:clrMapOvr>
</p:sldLayout>
</file>

<file path=ppt/slideLayouts/slideLayout1081.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6127150"/>
      </p:ext>
    </p:extLst>
  </p:cSld>
  <p:clrMapOvr>
    <a:masterClrMapping/>
  </p:clrMapOvr>
</p:sldLayout>
</file>

<file path=ppt/slideLayouts/slideLayout1082.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69417688"/>
      </p:ext>
    </p:extLst>
  </p:cSld>
  <p:clrMapOvr>
    <a:masterClrMapping/>
  </p:clrMapOvr>
</p:sldLayout>
</file>

<file path=ppt/slideLayouts/slideLayout1083.xml><?xml version="1.0" encoding="utf-8"?>
<p:sldLayout xmlns:a="http://schemas.openxmlformats.org/drawingml/2006/main" xmlns:r="http://schemas.openxmlformats.org/officeDocument/2006/relationships" xmlns:p="http://schemas.openxmlformats.org/presentationml/2006/main" preserve="1" userDrawn="1">
  <p:cSld name="5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703911"/>
      </p:ext>
    </p:extLst>
  </p:cSld>
  <p:clrMapOvr>
    <a:masterClrMapping/>
  </p:clrMapOvr>
</p:sldLayout>
</file>

<file path=ppt/slideLayouts/slideLayout1084.xml><?xml version="1.0" encoding="utf-8"?>
<p:sldLayout xmlns:a="http://schemas.openxmlformats.org/drawingml/2006/main" xmlns:r="http://schemas.openxmlformats.org/officeDocument/2006/relationships" xmlns:p="http://schemas.openxmlformats.org/presentationml/2006/main" preserve="1" userDrawn="1">
  <p:cSld name="5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3328106"/>
      </p:ext>
    </p:extLst>
  </p:cSld>
  <p:clrMapOvr>
    <a:masterClrMapping/>
  </p:clrMapOvr>
</p:sldLayout>
</file>

<file path=ppt/slideLayouts/slideLayout1085.xml><?xml version="1.0" encoding="utf-8"?>
<p:sldLayout xmlns:a="http://schemas.openxmlformats.org/drawingml/2006/main" xmlns:r="http://schemas.openxmlformats.org/officeDocument/2006/relationships" xmlns:p="http://schemas.openxmlformats.org/presentationml/2006/main" preserve="1" userDrawn="1">
  <p:cSld name="14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2578358"/>
      </p:ext>
    </p:extLst>
  </p:cSld>
  <p:clrMapOvr>
    <a:masterClrMapping/>
  </p:clrMapOvr>
</p:sldLayout>
</file>

<file path=ppt/slideLayouts/slideLayout1086.xml><?xml version="1.0" encoding="utf-8"?>
<p:sldLayout xmlns:a="http://schemas.openxmlformats.org/drawingml/2006/main" xmlns:r="http://schemas.openxmlformats.org/officeDocument/2006/relationships" xmlns:p="http://schemas.openxmlformats.org/presentationml/2006/main" preserve="1" userDrawn="1">
  <p:cSld name="14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400474"/>
      </p:ext>
    </p:extLst>
  </p:cSld>
  <p:clrMapOvr>
    <a:masterClrMapping/>
  </p:clrMapOvr>
</p:sldLayout>
</file>

<file path=ppt/slideLayouts/slideLayout1087.xml><?xml version="1.0" encoding="utf-8"?>
<p:sldLayout xmlns:a="http://schemas.openxmlformats.org/drawingml/2006/main" xmlns:r="http://schemas.openxmlformats.org/officeDocument/2006/relationships" xmlns:p="http://schemas.openxmlformats.org/presentationml/2006/main" preserve="1" userDrawn="1">
  <p:cSld name="14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7189125"/>
      </p:ext>
    </p:extLst>
  </p:cSld>
  <p:clrMapOvr>
    <a:masterClrMapping/>
  </p:clrMapOvr>
</p:sldLayout>
</file>

<file path=ppt/slideLayouts/slideLayout1088.xml><?xml version="1.0" encoding="utf-8"?>
<p:sldLayout xmlns:a="http://schemas.openxmlformats.org/drawingml/2006/main" xmlns:r="http://schemas.openxmlformats.org/officeDocument/2006/relationships" xmlns:p="http://schemas.openxmlformats.org/presentationml/2006/main" preserve="1" userDrawn="1">
  <p:cSld name="5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1397230"/>
      </p:ext>
    </p:extLst>
  </p:cSld>
  <p:clrMapOvr>
    <a:masterClrMapping/>
  </p:clrMapOvr>
</p:sldLayout>
</file>

<file path=ppt/slideLayouts/slideLayout1089.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400448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3272839"/>
      </p:ext>
    </p:extLst>
  </p:cSld>
  <p:clrMapOvr>
    <a:masterClrMapping/>
  </p:clrMapOvr>
</p:sldLayout>
</file>

<file path=ppt/slideLayouts/slideLayout1090.xml><?xml version="1.0" encoding="utf-8"?>
<p:sldLayout xmlns:a="http://schemas.openxmlformats.org/drawingml/2006/main" xmlns:r="http://schemas.openxmlformats.org/officeDocument/2006/relationships" xmlns:p="http://schemas.openxmlformats.org/presentationml/2006/main" preserve="1" userDrawn="1">
  <p:cSld name="5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8822165"/>
      </p:ext>
    </p:extLst>
  </p:cSld>
  <p:clrMapOvr>
    <a:masterClrMapping/>
  </p:clrMapOvr>
</p:sldLayout>
</file>

<file path=ppt/slideLayouts/slideLayout1091.xml><?xml version="1.0" encoding="utf-8"?>
<p:sldLayout xmlns:a="http://schemas.openxmlformats.org/drawingml/2006/main" xmlns:r="http://schemas.openxmlformats.org/officeDocument/2006/relationships" xmlns:p="http://schemas.openxmlformats.org/presentationml/2006/main" preserve="1" userDrawn="1">
  <p:cSld name="5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64219102"/>
      </p:ext>
    </p:extLst>
  </p:cSld>
  <p:clrMapOvr>
    <a:masterClrMapping/>
  </p:clrMapOvr>
</p:sldLayout>
</file>

<file path=ppt/slideLayouts/slideLayout1092.xml><?xml version="1.0" encoding="utf-8"?>
<p:sldLayout xmlns:a="http://schemas.openxmlformats.org/drawingml/2006/main" xmlns:r="http://schemas.openxmlformats.org/officeDocument/2006/relationships" xmlns:p="http://schemas.openxmlformats.org/presentationml/2006/main" userDrawn="1">
  <p:cSld name="14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3286189"/>
      </p:ext>
    </p:extLst>
  </p:cSld>
  <p:clrMapOvr>
    <a:masterClrMapping/>
  </p:clrMapOvr>
</p:sldLayout>
</file>

<file path=ppt/slideLayouts/slideLayout1093.xml><?xml version="1.0" encoding="utf-8"?>
<p:sldLayout xmlns:a="http://schemas.openxmlformats.org/drawingml/2006/main" xmlns:r="http://schemas.openxmlformats.org/officeDocument/2006/relationships" xmlns:p="http://schemas.openxmlformats.org/presentationml/2006/main" userDrawn="1">
  <p:cSld name="14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3039444"/>
      </p:ext>
    </p:extLst>
  </p:cSld>
  <p:clrMapOvr>
    <a:masterClrMapping/>
  </p:clrMapOvr>
</p:sldLayout>
</file>

<file path=ppt/slideLayouts/slideLayout1094.xml><?xml version="1.0" encoding="utf-8"?>
<p:sldLayout xmlns:a="http://schemas.openxmlformats.org/drawingml/2006/main" xmlns:r="http://schemas.openxmlformats.org/officeDocument/2006/relationships" xmlns:p="http://schemas.openxmlformats.org/presentationml/2006/main" userDrawn="1">
  <p:cSld name="14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9569569"/>
      </p:ext>
    </p:extLst>
  </p:cSld>
  <p:clrMapOvr>
    <a:masterClrMapping/>
  </p:clrMapOvr>
</p:sldLayout>
</file>

<file path=ppt/slideLayouts/slideLayout1095.xml><?xml version="1.0" encoding="utf-8"?>
<p:sldLayout xmlns:a="http://schemas.openxmlformats.org/drawingml/2006/main" xmlns:r="http://schemas.openxmlformats.org/officeDocument/2006/relationships" xmlns:p="http://schemas.openxmlformats.org/presentationml/2006/main" userDrawn="1">
  <p:cSld name="14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4319979"/>
      </p:ext>
    </p:extLst>
  </p:cSld>
  <p:clrMapOvr>
    <a:masterClrMapping/>
  </p:clrMapOvr>
</p:sldLayout>
</file>

<file path=ppt/slideLayouts/slideLayout1096.xml><?xml version="1.0" encoding="utf-8"?>
<p:sldLayout xmlns:a="http://schemas.openxmlformats.org/drawingml/2006/main" xmlns:r="http://schemas.openxmlformats.org/officeDocument/2006/relationships" xmlns:p="http://schemas.openxmlformats.org/presentationml/2006/main" userDrawn="1">
  <p:cSld name="14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0506117"/>
      </p:ext>
    </p:extLst>
  </p:cSld>
  <p:clrMapOvr>
    <a:masterClrMapping/>
  </p:clrMapOvr>
</p:sldLayout>
</file>

<file path=ppt/slideLayouts/slideLayout1097.xml><?xml version="1.0" encoding="utf-8"?>
<p:sldLayout xmlns:a="http://schemas.openxmlformats.org/drawingml/2006/main" xmlns:r="http://schemas.openxmlformats.org/officeDocument/2006/relationships" xmlns:p="http://schemas.openxmlformats.org/presentationml/2006/main" userDrawn="1">
  <p:cSld name="14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0477481"/>
      </p:ext>
    </p:extLst>
  </p:cSld>
  <p:clrMapOvr>
    <a:masterClrMapping/>
  </p:clrMapOvr>
</p:sldLayout>
</file>

<file path=ppt/slideLayouts/slideLayout1098.xml><?xml version="1.0" encoding="utf-8"?>
<p:sldLayout xmlns:a="http://schemas.openxmlformats.org/drawingml/2006/main" xmlns:r="http://schemas.openxmlformats.org/officeDocument/2006/relationships" xmlns:p="http://schemas.openxmlformats.org/presentationml/2006/main" userDrawn="1">
  <p:cSld name="14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6240714"/>
      </p:ext>
    </p:extLst>
  </p:cSld>
  <p:clrMapOvr>
    <a:masterClrMapping/>
  </p:clrMapOvr>
</p:sldLayout>
</file>

<file path=ppt/slideLayouts/slideLayout1099.xml><?xml version="1.0" encoding="utf-8"?>
<p:sldLayout xmlns:a="http://schemas.openxmlformats.org/drawingml/2006/main" xmlns:r="http://schemas.openxmlformats.org/officeDocument/2006/relationships" xmlns:p="http://schemas.openxmlformats.org/presentationml/2006/main" userDrawn="1">
  <p:cSld name="15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04251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F0132F-27AD-4901-812E-8330D5487512}"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19858610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2403437"/>
      </p:ext>
    </p:extLst>
  </p:cSld>
  <p:clrMapOvr>
    <a:masterClrMapping/>
  </p:clrMapOvr>
</p:sldLayout>
</file>

<file path=ppt/slideLayouts/slideLayout1100.xml><?xml version="1.0" encoding="utf-8"?>
<p:sldLayout xmlns:a="http://schemas.openxmlformats.org/drawingml/2006/main" xmlns:r="http://schemas.openxmlformats.org/officeDocument/2006/relationships" xmlns:p="http://schemas.openxmlformats.org/presentationml/2006/main" showMasterSp="0" preserve="1" userDrawn="1">
  <p:cSld name="174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0934128"/>
      </p:ext>
    </p:extLst>
  </p:cSld>
  <p:clrMapOvr>
    <a:masterClrMapping/>
  </p:clrMapOvr>
</p:sldLayout>
</file>

<file path=ppt/slideLayouts/slideLayout1101.xml><?xml version="1.0" encoding="utf-8"?>
<p:sldLayout xmlns:a="http://schemas.openxmlformats.org/drawingml/2006/main" xmlns:r="http://schemas.openxmlformats.org/officeDocument/2006/relationships" xmlns:p="http://schemas.openxmlformats.org/presentationml/2006/main" preserve="1" userDrawn="1">
  <p:cSld name="17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079237137"/>
      </p:ext>
    </p:extLst>
  </p:cSld>
  <p:clrMapOvr>
    <a:masterClrMapping/>
  </p:clrMapOvr>
</p:sldLayout>
</file>

<file path=ppt/slideLayouts/slideLayout1102.xml><?xml version="1.0" encoding="utf-8"?>
<p:sldLayout xmlns:a="http://schemas.openxmlformats.org/drawingml/2006/main" xmlns:r="http://schemas.openxmlformats.org/officeDocument/2006/relationships" xmlns:p="http://schemas.openxmlformats.org/presentationml/2006/main" preserve="1" userDrawn="1">
  <p:cSld name="176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027056492"/>
      </p:ext>
    </p:extLst>
  </p:cSld>
  <p:clrMapOvr>
    <a:masterClrMapping/>
  </p:clrMapOvr>
</p:sldLayout>
</file>

<file path=ppt/slideLayouts/slideLayout1103.xml><?xml version="1.0" encoding="utf-8"?>
<p:sldLayout xmlns:a="http://schemas.openxmlformats.org/drawingml/2006/main" xmlns:r="http://schemas.openxmlformats.org/officeDocument/2006/relationships" xmlns:p="http://schemas.openxmlformats.org/presentationml/2006/main" preserve="1" userDrawn="1">
  <p:cSld name="177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641550648"/>
      </p:ext>
    </p:extLst>
  </p:cSld>
  <p:clrMapOvr>
    <a:masterClrMapping/>
  </p:clrMapOvr>
</p:sldLayout>
</file>

<file path=ppt/slideLayouts/slideLayout1104.xml><?xml version="1.0" encoding="utf-8"?>
<p:sldLayout xmlns:a="http://schemas.openxmlformats.org/drawingml/2006/main" xmlns:r="http://schemas.openxmlformats.org/officeDocument/2006/relationships" xmlns:p="http://schemas.openxmlformats.org/presentationml/2006/main" preserve="1" userDrawn="1">
  <p:cSld name="178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907941273"/>
      </p:ext>
    </p:extLst>
  </p:cSld>
  <p:clrMapOvr>
    <a:masterClrMapping/>
  </p:clrMapOvr>
</p:sldLayout>
</file>

<file path=ppt/slideLayouts/slideLayout1105.xml><?xml version="1.0" encoding="utf-8"?>
<p:sldLayout xmlns:a="http://schemas.openxmlformats.org/drawingml/2006/main" xmlns:r="http://schemas.openxmlformats.org/officeDocument/2006/relationships" xmlns:p="http://schemas.openxmlformats.org/presentationml/2006/main" preserve="1" userDrawn="1">
  <p:cSld name="179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819818681"/>
      </p:ext>
    </p:extLst>
  </p:cSld>
  <p:clrMapOvr>
    <a:masterClrMapping/>
  </p:clrMapOvr>
</p:sldLayout>
</file>

<file path=ppt/slideLayouts/slideLayout1106.xml><?xml version="1.0" encoding="utf-8"?>
<p:sldLayout xmlns:a="http://schemas.openxmlformats.org/drawingml/2006/main" xmlns:r="http://schemas.openxmlformats.org/officeDocument/2006/relationships" xmlns:p="http://schemas.openxmlformats.org/presentationml/2006/main" preserve="1" userDrawn="1">
  <p:cSld name="180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030675554"/>
      </p:ext>
    </p:extLst>
  </p:cSld>
  <p:clrMapOvr>
    <a:masterClrMapping/>
  </p:clrMapOvr>
</p:sldLayout>
</file>

<file path=ppt/slideLayouts/slideLayout1107.xml><?xml version="1.0" encoding="utf-8"?>
<p:sldLayout xmlns:a="http://schemas.openxmlformats.org/drawingml/2006/main" xmlns:r="http://schemas.openxmlformats.org/officeDocument/2006/relationships" xmlns:p="http://schemas.openxmlformats.org/presentationml/2006/main" userDrawn="1">
  <p:cSld name="18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6C8BA031-7A04-4F30-A9D1-CB685CA7352F}"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1B7C31E6-FACD-476F-9CF6-01BBC798C43A}" type="slidenum">
              <a:rPr lang="zh-CN" altLang="en-US"/>
              <a:pPr>
                <a:defRPr/>
              </a:pPr>
              <a:t>‹#›</a:t>
            </a:fld>
            <a:endParaRPr lang="zh-CN" altLang="en-US"/>
          </a:p>
        </p:txBody>
      </p:sp>
    </p:spTree>
    <p:extLst>
      <p:ext uri="{BB962C8B-B14F-4D97-AF65-F5344CB8AC3E}">
        <p14:creationId xmlns:p14="http://schemas.microsoft.com/office/powerpoint/2010/main" val="2590340463"/>
      </p:ext>
    </p:extLst>
  </p:cSld>
  <p:clrMapOvr>
    <a:masterClrMapping/>
  </p:clrMapOvr>
</p:sldLayout>
</file>

<file path=ppt/slideLayouts/slideLayout1108.xml><?xml version="1.0" encoding="utf-8"?>
<p:sldLayout xmlns:a="http://schemas.openxmlformats.org/drawingml/2006/main" xmlns:r="http://schemas.openxmlformats.org/officeDocument/2006/relationships" xmlns:p="http://schemas.openxmlformats.org/presentationml/2006/main" preserve="1" userDrawn="1">
  <p:cSld name="6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298425"/>
      </p:ext>
    </p:extLst>
  </p:cSld>
  <p:clrMapOvr>
    <a:masterClrMapping/>
  </p:clrMapOvr>
</p:sldLayout>
</file>

<file path=ppt/slideLayouts/slideLayout1109.xml><?xml version="1.0" encoding="utf-8"?>
<p:sldLayout xmlns:a="http://schemas.openxmlformats.org/drawingml/2006/main" xmlns:r="http://schemas.openxmlformats.org/officeDocument/2006/relationships" xmlns:p="http://schemas.openxmlformats.org/presentationml/2006/main" userDrawn="1">
  <p:cSld name="18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AFBCC6EB-F95B-4E4C-8E14-68E0F0417634}"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CFA22D60-79BB-45A5-9765-A67AFCE26A2E}" type="slidenum">
              <a:rPr lang="zh-CN" altLang="en-US"/>
              <a:pPr>
                <a:defRPr/>
              </a:pPr>
              <a:t>‹#›</a:t>
            </a:fld>
            <a:endParaRPr lang="zh-CN" altLang="en-US"/>
          </a:p>
        </p:txBody>
      </p:sp>
    </p:spTree>
    <p:extLst>
      <p:ext uri="{BB962C8B-B14F-4D97-AF65-F5344CB8AC3E}">
        <p14:creationId xmlns:p14="http://schemas.microsoft.com/office/powerpoint/2010/main" val="168460405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1177378"/>
      </p:ext>
    </p:extLst>
  </p:cSld>
  <p:clrMapOvr>
    <a:masterClrMapping/>
  </p:clrMapOvr>
</p:sldLayout>
</file>

<file path=ppt/slideLayouts/slideLayout1110.xml><?xml version="1.0" encoding="utf-8"?>
<p:sldLayout xmlns:a="http://schemas.openxmlformats.org/drawingml/2006/main" xmlns:r="http://schemas.openxmlformats.org/officeDocument/2006/relationships" xmlns:p="http://schemas.openxmlformats.org/presentationml/2006/main" preserve="1" userDrawn="1">
  <p:cSld name="6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8867552"/>
      </p:ext>
    </p:extLst>
  </p:cSld>
  <p:clrMapOvr>
    <a:masterClrMapping/>
  </p:clrMapOvr>
</p:sldLayout>
</file>

<file path=ppt/slideLayouts/slideLayout1111.xml><?xml version="1.0" encoding="utf-8"?>
<p:sldLayout xmlns:a="http://schemas.openxmlformats.org/drawingml/2006/main" xmlns:r="http://schemas.openxmlformats.org/officeDocument/2006/relationships" xmlns:p="http://schemas.openxmlformats.org/presentationml/2006/main" userDrawn="1">
  <p:cSld name="18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2260DC1B-B3EF-46F7-8557-0827D2118729}"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DFD8B02A-D227-4516-8937-BF8FEA5DD4DE}" type="slidenum">
              <a:rPr lang="zh-CN" altLang="en-US"/>
              <a:pPr>
                <a:defRPr/>
              </a:pPr>
              <a:t>‹#›</a:t>
            </a:fld>
            <a:endParaRPr lang="zh-CN" altLang="en-US"/>
          </a:p>
        </p:txBody>
      </p:sp>
    </p:spTree>
    <p:extLst>
      <p:ext uri="{BB962C8B-B14F-4D97-AF65-F5344CB8AC3E}">
        <p14:creationId xmlns:p14="http://schemas.microsoft.com/office/powerpoint/2010/main" val="2786853810"/>
      </p:ext>
    </p:extLst>
  </p:cSld>
  <p:clrMapOvr>
    <a:masterClrMapping/>
  </p:clrMapOvr>
</p:sldLayout>
</file>

<file path=ppt/slideLayouts/slideLayout1112.xml><?xml version="1.0" encoding="utf-8"?>
<p:sldLayout xmlns:a="http://schemas.openxmlformats.org/drawingml/2006/main" xmlns:r="http://schemas.openxmlformats.org/officeDocument/2006/relationships" xmlns:p="http://schemas.openxmlformats.org/presentationml/2006/main" preserve="1" userDrawn="1">
  <p:cSld name="6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6573739"/>
      </p:ext>
    </p:extLst>
  </p:cSld>
  <p:clrMapOvr>
    <a:masterClrMapping/>
  </p:clrMapOvr>
</p:sldLayout>
</file>

<file path=ppt/slideLayouts/slideLayout1113.xml><?xml version="1.0" encoding="utf-8"?>
<p:sldLayout xmlns:a="http://schemas.openxmlformats.org/drawingml/2006/main" xmlns:r="http://schemas.openxmlformats.org/officeDocument/2006/relationships" xmlns:p="http://schemas.openxmlformats.org/presentationml/2006/main" userDrawn="1">
  <p:cSld name="18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40FC47F7-AA7A-4485-AFDD-A750FB10D0E6}"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1BD62D9F-9CA3-4373-8CC0-6194827ABACD}" type="slidenum">
              <a:rPr lang="zh-CN" altLang="en-US"/>
              <a:pPr>
                <a:defRPr/>
              </a:pPr>
              <a:t>‹#›</a:t>
            </a:fld>
            <a:endParaRPr lang="zh-CN" altLang="en-US"/>
          </a:p>
        </p:txBody>
      </p:sp>
    </p:spTree>
    <p:extLst>
      <p:ext uri="{BB962C8B-B14F-4D97-AF65-F5344CB8AC3E}">
        <p14:creationId xmlns:p14="http://schemas.microsoft.com/office/powerpoint/2010/main" val="1667140105"/>
      </p:ext>
    </p:extLst>
  </p:cSld>
  <p:clrMapOvr>
    <a:masterClrMapping/>
  </p:clrMapOvr>
</p:sldLayout>
</file>

<file path=ppt/slideLayouts/slideLayout1114.xml><?xml version="1.0" encoding="utf-8"?>
<p:sldLayout xmlns:a="http://schemas.openxmlformats.org/drawingml/2006/main" xmlns:r="http://schemas.openxmlformats.org/officeDocument/2006/relationships" xmlns:p="http://schemas.openxmlformats.org/presentationml/2006/main" preserve="1" userDrawn="1">
  <p:cSld name="6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0687544"/>
      </p:ext>
    </p:extLst>
  </p:cSld>
  <p:clrMapOvr>
    <a:masterClrMapping/>
  </p:clrMapOvr>
</p:sldLayout>
</file>

<file path=ppt/slideLayouts/slideLayout1115.xml><?xml version="1.0" encoding="utf-8"?>
<p:sldLayout xmlns:a="http://schemas.openxmlformats.org/drawingml/2006/main" xmlns:r="http://schemas.openxmlformats.org/officeDocument/2006/relationships" xmlns:p="http://schemas.openxmlformats.org/presentationml/2006/main" userDrawn="1">
  <p:cSld name="18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EF8DF0E4-0C48-4AAF-B20A-C7B45898493D}"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58CA8076-6CE2-462C-BD6A-35269E6FE6CB}" type="slidenum">
              <a:rPr lang="zh-CN" altLang="en-US"/>
              <a:pPr>
                <a:defRPr/>
              </a:pPr>
              <a:t>‹#›</a:t>
            </a:fld>
            <a:endParaRPr lang="zh-CN" altLang="en-US"/>
          </a:p>
        </p:txBody>
      </p:sp>
    </p:spTree>
    <p:extLst>
      <p:ext uri="{BB962C8B-B14F-4D97-AF65-F5344CB8AC3E}">
        <p14:creationId xmlns:p14="http://schemas.microsoft.com/office/powerpoint/2010/main" val="4103056191"/>
      </p:ext>
    </p:extLst>
  </p:cSld>
  <p:clrMapOvr>
    <a:masterClrMapping/>
  </p:clrMapOvr>
</p:sldLayout>
</file>

<file path=ppt/slideLayouts/slideLayout1116.xml><?xml version="1.0" encoding="utf-8"?>
<p:sldLayout xmlns:a="http://schemas.openxmlformats.org/drawingml/2006/main" xmlns:r="http://schemas.openxmlformats.org/officeDocument/2006/relationships" xmlns:p="http://schemas.openxmlformats.org/presentationml/2006/main" preserve="1" userDrawn="1">
  <p:cSld name="6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5818110"/>
      </p:ext>
    </p:extLst>
  </p:cSld>
  <p:clrMapOvr>
    <a:masterClrMapping/>
  </p:clrMapOvr>
</p:sldLayout>
</file>

<file path=ppt/slideLayouts/slideLayout1117.xml><?xml version="1.0" encoding="utf-8"?>
<p:sldLayout xmlns:a="http://schemas.openxmlformats.org/drawingml/2006/main" xmlns:r="http://schemas.openxmlformats.org/officeDocument/2006/relationships" xmlns:p="http://schemas.openxmlformats.org/presentationml/2006/main" showMasterSp="0" preserve="1" userDrawn="1">
  <p:cSld name="186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8967151"/>
      </p:ext>
    </p:extLst>
  </p:cSld>
  <p:clrMapOvr>
    <a:masterClrMapping/>
  </p:clrMapOvr>
</p:sldLayout>
</file>

<file path=ppt/slideLayouts/slideLayout1118.xml><?xml version="1.0" encoding="utf-8"?>
<p:sldLayout xmlns:a="http://schemas.openxmlformats.org/drawingml/2006/main" xmlns:r="http://schemas.openxmlformats.org/officeDocument/2006/relationships" xmlns:p="http://schemas.openxmlformats.org/presentationml/2006/main" preserve="1" userDrawn="1">
  <p:cSld name="18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492088207"/>
      </p:ext>
    </p:extLst>
  </p:cSld>
  <p:clrMapOvr>
    <a:masterClrMapping/>
  </p:clrMapOvr>
</p:sldLayout>
</file>

<file path=ppt/slideLayouts/slideLayout1119.xml><?xml version="1.0" encoding="utf-8"?>
<p:sldLayout xmlns:a="http://schemas.openxmlformats.org/drawingml/2006/main" xmlns:r="http://schemas.openxmlformats.org/officeDocument/2006/relationships" xmlns:p="http://schemas.openxmlformats.org/presentationml/2006/main" preserve="1" userDrawn="1">
  <p:cSld name="188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12841103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09686159"/>
      </p:ext>
    </p:extLst>
  </p:cSld>
  <p:clrMapOvr>
    <a:masterClrMapping/>
  </p:clrMapOvr>
</p:sldLayout>
</file>

<file path=ppt/slideLayouts/slideLayout1120.xml><?xml version="1.0" encoding="utf-8"?>
<p:sldLayout xmlns:a="http://schemas.openxmlformats.org/drawingml/2006/main" xmlns:r="http://schemas.openxmlformats.org/officeDocument/2006/relationships" xmlns:p="http://schemas.openxmlformats.org/presentationml/2006/main" preserve="1" userDrawn="1">
  <p:cSld name="189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450526663"/>
      </p:ext>
    </p:extLst>
  </p:cSld>
  <p:clrMapOvr>
    <a:masterClrMapping/>
  </p:clrMapOvr>
</p:sldLayout>
</file>

<file path=ppt/slideLayouts/slideLayout1121.xml><?xml version="1.0" encoding="utf-8"?>
<p:sldLayout xmlns:a="http://schemas.openxmlformats.org/drawingml/2006/main" xmlns:r="http://schemas.openxmlformats.org/officeDocument/2006/relationships" xmlns:p="http://schemas.openxmlformats.org/presentationml/2006/main" preserve="1" userDrawn="1">
  <p:cSld name="190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960278199"/>
      </p:ext>
    </p:extLst>
  </p:cSld>
  <p:clrMapOvr>
    <a:masterClrMapping/>
  </p:clrMapOvr>
</p:sldLayout>
</file>

<file path=ppt/slideLayouts/slideLayout1122.xml><?xml version="1.0" encoding="utf-8"?>
<p:sldLayout xmlns:a="http://schemas.openxmlformats.org/drawingml/2006/main" xmlns:r="http://schemas.openxmlformats.org/officeDocument/2006/relationships" xmlns:p="http://schemas.openxmlformats.org/presentationml/2006/main" preserve="1" userDrawn="1">
  <p:cSld name="19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246757701"/>
      </p:ext>
    </p:extLst>
  </p:cSld>
  <p:clrMapOvr>
    <a:masterClrMapping/>
  </p:clrMapOvr>
</p:sldLayout>
</file>

<file path=ppt/slideLayouts/slideLayout1123.xml><?xml version="1.0" encoding="utf-8"?>
<p:sldLayout xmlns:a="http://schemas.openxmlformats.org/drawingml/2006/main" xmlns:r="http://schemas.openxmlformats.org/officeDocument/2006/relationships" xmlns:p="http://schemas.openxmlformats.org/presentationml/2006/main" preserve="1" userDrawn="1">
  <p:cSld name="19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045658984"/>
      </p:ext>
    </p:extLst>
  </p:cSld>
  <p:clrMapOvr>
    <a:masterClrMapping/>
  </p:clrMapOvr>
</p:sldLayout>
</file>

<file path=ppt/slideLayouts/slideLayout1124.xml><?xml version="1.0" encoding="utf-8"?>
<p:sldLayout xmlns:a="http://schemas.openxmlformats.org/drawingml/2006/main" xmlns:r="http://schemas.openxmlformats.org/officeDocument/2006/relationships" xmlns:p="http://schemas.openxmlformats.org/presentationml/2006/main" userDrawn="1">
  <p:cSld name="19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751BEDFD-6B39-4FB7-BF88-48C6A06DCB22}"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60D435EB-9964-444A-B522-FD46CF1911DE}" type="slidenum">
              <a:rPr lang="zh-CN" altLang="en-US"/>
              <a:pPr>
                <a:defRPr/>
              </a:pPr>
              <a:t>‹#›</a:t>
            </a:fld>
            <a:endParaRPr lang="zh-CN" altLang="en-US"/>
          </a:p>
        </p:txBody>
      </p:sp>
    </p:spTree>
    <p:extLst>
      <p:ext uri="{BB962C8B-B14F-4D97-AF65-F5344CB8AC3E}">
        <p14:creationId xmlns:p14="http://schemas.microsoft.com/office/powerpoint/2010/main" val="353758882"/>
      </p:ext>
    </p:extLst>
  </p:cSld>
  <p:clrMapOvr>
    <a:masterClrMapping/>
  </p:clrMapOvr>
</p:sldLayout>
</file>

<file path=ppt/slideLayouts/slideLayout1125.xml><?xml version="1.0" encoding="utf-8"?>
<p:sldLayout xmlns:a="http://schemas.openxmlformats.org/drawingml/2006/main" xmlns:r="http://schemas.openxmlformats.org/officeDocument/2006/relationships" xmlns:p="http://schemas.openxmlformats.org/presentationml/2006/main" preserve="1" userDrawn="1">
  <p:cSld name="7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7218395"/>
      </p:ext>
    </p:extLst>
  </p:cSld>
  <p:clrMapOvr>
    <a:masterClrMapping/>
  </p:clrMapOvr>
</p:sldLayout>
</file>

<file path=ppt/slideLayouts/slideLayout1126.xml><?xml version="1.0" encoding="utf-8"?>
<p:sldLayout xmlns:a="http://schemas.openxmlformats.org/drawingml/2006/main" xmlns:r="http://schemas.openxmlformats.org/officeDocument/2006/relationships" xmlns:p="http://schemas.openxmlformats.org/presentationml/2006/main" userDrawn="1">
  <p:cSld name="19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63C7EFAC-FEFB-4689-81F0-9C76E6F980C1}"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F9B98FC8-939C-47B7-AE97-056089A55F85}" type="slidenum">
              <a:rPr lang="zh-CN" altLang="en-US"/>
              <a:pPr>
                <a:defRPr/>
              </a:pPr>
              <a:t>‹#›</a:t>
            </a:fld>
            <a:endParaRPr lang="zh-CN" altLang="en-US"/>
          </a:p>
        </p:txBody>
      </p:sp>
    </p:spTree>
    <p:extLst>
      <p:ext uri="{BB962C8B-B14F-4D97-AF65-F5344CB8AC3E}">
        <p14:creationId xmlns:p14="http://schemas.microsoft.com/office/powerpoint/2010/main" val="2029927105"/>
      </p:ext>
    </p:extLst>
  </p:cSld>
  <p:clrMapOvr>
    <a:masterClrMapping/>
  </p:clrMapOvr>
</p:sldLayout>
</file>

<file path=ppt/slideLayouts/slideLayout1127.xml><?xml version="1.0" encoding="utf-8"?>
<p:sldLayout xmlns:a="http://schemas.openxmlformats.org/drawingml/2006/main" xmlns:r="http://schemas.openxmlformats.org/officeDocument/2006/relationships" xmlns:p="http://schemas.openxmlformats.org/presentationml/2006/main" preserve="1" userDrawn="1">
  <p:cSld name="7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1408812"/>
      </p:ext>
    </p:extLst>
  </p:cSld>
  <p:clrMapOvr>
    <a:masterClrMapping/>
  </p:clrMapOvr>
</p:sldLayout>
</file>

<file path=ppt/slideLayouts/slideLayout1128.xml><?xml version="1.0" encoding="utf-8"?>
<p:sldLayout xmlns:a="http://schemas.openxmlformats.org/drawingml/2006/main" xmlns:r="http://schemas.openxmlformats.org/officeDocument/2006/relationships" xmlns:p="http://schemas.openxmlformats.org/presentationml/2006/main" userDrawn="1">
  <p:cSld name="19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7090A386-EFD5-46A6-8254-F2FC0AA0B0FC}"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0E9BBA9E-6095-4846-BF3E-F8EC34AEDCDF}" type="slidenum">
              <a:rPr lang="zh-CN" altLang="en-US"/>
              <a:pPr>
                <a:defRPr/>
              </a:pPr>
              <a:t>‹#›</a:t>
            </a:fld>
            <a:endParaRPr lang="zh-CN" altLang="en-US"/>
          </a:p>
        </p:txBody>
      </p:sp>
    </p:spTree>
    <p:extLst>
      <p:ext uri="{BB962C8B-B14F-4D97-AF65-F5344CB8AC3E}">
        <p14:creationId xmlns:p14="http://schemas.microsoft.com/office/powerpoint/2010/main" val="2801332886"/>
      </p:ext>
    </p:extLst>
  </p:cSld>
  <p:clrMapOvr>
    <a:masterClrMapping/>
  </p:clrMapOvr>
</p:sldLayout>
</file>

<file path=ppt/slideLayouts/slideLayout1129.xml><?xml version="1.0" encoding="utf-8"?>
<p:sldLayout xmlns:a="http://schemas.openxmlformats.org/drawingml/2006/main" xmlns:r="http://schemas.openxmlformats.org/officeDocument/2006/relationships" xmlns:p="http://schemas.openxmlformats.org/presentationml/2006/main" preserve="1" userDrawn="1">
  <p:cSld name="7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40007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0433983"/>
      </p:ext>
    </p:extLst>
  </p:cSld>
  <p:clrMapOvr>
    <a:masterClrMapping/>
  </p:clrMapOvr>
</p:sldLayout>
</file>

<file path=ppt/slideLayouts/slideLayout1130.xml><?xml version="1.0" encoding="utf-8"?>
<p:sldLayout xmlns:a="http://schemas.openxmlformats.org/drawingml/2006/main" xmlns:r="http://schemas.openxmlformats.org/officeDocument/2006/relationships" xmlns:p="http://schemas.openxmlformats.org/presentationml/2006/main" userDrawn="1">
  <p:cSld name="19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4D01BBBA-F409-4C05-B8AC-A8ECAB4F11B1}"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2422C912-944C-4A48-963F-6E0FD0EE1C15}" type="slidenum">
              <a:rPr lang="zh-CN" altLang="en-US"/>
              <a:pPr>
                <a:defRPr/>
              </a:pPr>
              <a:t>‹#›</a:t>
            </a:fld>
            <a:endParaRPr lang="zh-CN" altLang="en-US"/>
          </a:p>
        </p:txBody>
      </p:sp>
    </p:spTree>
    <p:extLst>
      <p:ext uri="{BB962C8B-B14F-4D97-AF65-F5344CB8AC3E}">
        <p14:creationId xmlns:p14="http://schemas.microsoft.com/office/powerpoint/2010/main" val="1709504990"/>
      </p:ext>
    </p:extLst>
  </p:cSld>
  <p:clrMapOvr>
    <a:masterClrMapping/>
  </p:clrMapOvr>
</p:sldLayout>
</file>

<file path=ppt/slideLayouts/slideLayout1131.xml><?xml version="1.0" encoding="utf-8"?>
<p:sldLayout xmlns:a="http://schemas.openxmlformats.org/drawingml/2006/main" xmlns:r="http://schemas.openxmlformats.org/officeDocument/2006/relationships" xmlns:p="http://schemas.openxmlformats.org/presentationml/2006/main" preserve="1" userDrawn="1">
  <p:cSld name="7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3439038"/>
      </p:ext>
    </p:extLst>
  </p:cSld>
  <p:clrMapOvr>
    <a:masterClrMapping/>
  </p:clrMapOvr>
</p:sldLayout>
</file>

<file path=ppt/slideLayouts/slideLayout1132.xml><?xml version="1.0" encoding="utf-8"?>
<p:sldLayout xmlns:a="http://schemas.openxmlformats.org/drawingml/2006/main" xmlns:r="http://schemas.openxmlformats.org/officeDocument/2006/relationships" xmlns:p="http://schemas.openxmlformats.org/presentationml/2006/main" userDrawn="1">
  <p:cSld name="19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2E017C77-A737-4C4C-9C9A-C889CEFD90B2}"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3F832B00-3FAD-4673-8285-236B783AD79C}" type="slidenum">
              <a:rPr lang="zh-CN" altLang="en-US"/>
              <a:pPr>
                <a:defRPr/>
              </a:pPr>
              <a:t>‹#›</a:t>
            </a:fld>
            <a:endParaRPr lang="zh-CN" altLang="en-US"/>
          </a:p>
        </p:txBody>
      </p:sp>
    </p:spTree>
    <p:extLst>
      <p:ext uri="{BB962C8B-B14F-4D97-AF65-F5344CB8AC3E}">
        <p14:creationId xmlns:p14="http://schemas.microsoft.com/office/powerpoint/2010/main" val="2312676536"/>
      </p:ext>
    </p:extLst>
  </p:cSld>
  <p:clrMapOvr>
    <a:masterClrMapping/>
  </p:clrMapOvr>
</p:sldLayout>
</file>

<file path=ppt/slideLayouts/slideLayout1133.xml><?xml version="1.0" encoding="utf-8"?>
<p:sldLayout xmlns:a="http://schemas.openxmlformats.org/drawingml/2006/main" xmlns:r="http://schemas.openxmlformats.org/officeDocument/2006/relationships" xmlns:p="http://schemas.openxmlformats.org/presentationml/2006/main" preserve="1" userDrawn="1">
  <p:cSld name="7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17176682"/>
      </p:ext>
    </p:extLst>
  </p:cSld>
  <p:clrMapOvr>
    <a:masterClrMapping/>
  </p:clrMapOvr>
</p:sldLayout>
</file>

<file path=ppt/slideLayouts/slideLayout1134.xml><?xml version="1.0" encoding="utf-8"?>
<p:sldLayout xmlns:a="http://schemas.openxmlformats.org/drawingml/2006/main" xmlns:r="http://schemas.openxmlformats.org/officeDocument/2006/relationships" xmlns:p="http://schemas.openxmlformats.org/presentationml/2006/main" userDrawn="1">
  <p:cSld name="19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98D03E80-6151-414B-AC71-EFCDCF6453B4}"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589ECDE6-5CF5-47D2-90E3-F152563EF69D}" type="slidenum">
              <a:rPr lang="zh-CN" altLang="en-US"/>
              <a:pPr>
                <a:defRPr/>
              </a:pPr>
              <a:t>‹#›</a:t>
            </a:fld>
            <a:endParaRPr lang="zh-CN" altLang="en-US"/>
          </a:p>
        </p:txBody>
      </p:sp>
    </p:spTree>
    <p:extLst>
      <p:ext uri="{BB962C8B-B14F-4D97-AF65-F5344CB8AC3E}">
        <p14:creationId xmlns:p14="http://schemas.microsoft.com/office/powerpoint/2010/main" val="2329604620"/>
      </p:ext>
    </p:extLst>
  </p:cSld>
  <p:clrMapOvr>
    <a:masterClrMapping/>
  </p:clrMapOvr>
</p:sldLayout>
</file>

<file path=ppt/slideLayouts/slideLayout1135.xml><?xml version="1.0" encoding="utf-8"?>
<p:sldLayout xmlns:a="http://schemas.openxmlformats.org/drawingml/2006/main" xmlns:r="http://schemas.openxmlformats.org/officeDocument/2006/relationships" xmlns:p="http://schemas.openxmlformats.org/presentationml/2006/main" userDrawn="1">
  <p:cSld name="19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A1E064EE-7E38-48BB-B720-AF28BB630D65}"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C1CB13EF-6087-4E41-A5F0-5F7A3D3A8B8E}" type="slidenum">
              <a:rPr lang="zh-CN" altLang="en-US"/>
              <a:pPr>
                <a:defRPr/>
              </a:pPr>
              <a:t>‹#›</a:t>
            </a:fld>
            <a:endParaRPr lang="zh-CN" altLang="en-US"/>
          </a:p>
        </p:txBody>
      </p:sp>
    </p:spTree>
    <p:extLst>
      <p:ext uri="{BB962C8B-B14F-4D97-AF65-F5344CB8AC3E}">
        <p14:creationId xmlns:p14="http://schemas.microsoft.com/office/powerpoint/2010/main" val="4274911771"/>
      </p:ext>
    </p:extLst>
  </p:cSld>
  <p:clrMapOvr>
    <a:masterClrMapping/>
  </p:clrMapOvr>
</p:sldLayout>
</file>

<file path=ppt/slideLayouts/slideLayout1136.xml><?xml version="1.0" encoding="utf-8"?>
<p:sldLayout xmlns:a="http://schemas.openxmlformats.org/drawingml/2006/main" xmlns:r="http://schemas.openxmlformats.org/officeDocument/2006/relationships" xmlns:p="http://schemas.openxmlformats.org/presentationml/2006/main" preserve="1" userDrawn="1">
  <p:cSld name="15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7734110"/>
      </p:ext>
    </p:extLst>
  </p:cSld>
  <p:clrMapOvr>
    <a:masterClrMapping/>
  </p:clrMapOvr>
</p:sldLayout>
</file>

<file path=ppt/slideLayouts/slideLayout1137.xml><?xml version="1.0" encoding="utf-8"?>
<p:sldLayout xmlns:a="http://schemas.openxmlformats.org/drawingml/2006/main" xmlns:r="http://schemas.openxmlformats.org/officeDocument/2006/relationships" xmlns:p="http://schemas.openxmlformats.org/presentationml/2006/main" preserve="1" userDrawn="1">
  <p:cSld name="53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1948324"/>
      </p:ext>
    </p:extLst>
  </p:cSld>
  <p:clrMapOvr>
    <a:masterClrMapping/>
  </p:clrMapOvr>
</p:sldLayout>
</file>

<file path=ppt/slideLayouts/slideLayout1138.xml><?xml version="1.0" encoding="utf-8"?>
<p:sldLayout xmlns:a="http://schemas.openxmlformats.org/drawingml/2006/main" xmlns:r="http://schemas.openxmlformats.org/officeDocument/2006/relationships" xmlns:p="http://schemas.openxmlformats.org/presentationml/2006/main" preserve="1" userDrawn="1">
  <p:cSld name="15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4929791"/>
      </p:ext>
    </p:extLst>
  </p:cSld>
  <p:clrMapOvr>
    <a:masterClrMapping/>
  </p:clrMapOvr>
</p:sldLayout>
</file>

<file path=ppt/slideLayouts/slideLayout1139.xml><?xml version="1.0" encoding="utf-8"?>
<p:sldLayout xmlns:a="http://schemas.openxmlformats.org/drawingml/2006/main" xmlns:r="http://schemas.openxmlformats.org/officeDocument/2006/relationships" xmlns:p="http://schemas.openxmlformats.org/presentationml/2006/main" userDrawn="1">
  <p:cSld name="20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CF614EBB-4B8F-4EAE-BD19-C210E3DE571D}"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A2776189-53FC-40AA-B36F-67657DE8DDBE}" type="slidenum">
              <a:rPr lang="zh-CN" altLang="en-US"/>
              <a:pPr>
                <a:defRPr/>
              </a:pPr>
              <a:t>‹#›</a:t>
            </a:fld>
            <a:endParaRPr lang="zh-CN" altLang="en-US"/>
          </a:p>
        </p:txBody>
      </p:sp>
    </p:spTree>
    <p:extLst>
      <p:ext uri="{BB962C8B-B14F-4D97-AF65-F5344CB8AC3E}">
        <p14:creationId xmlns:p14="http://schemas.microsoft.com/office/powerpoint/2010/main" val="171579288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7525725"/>
      </p:ext>
    </p:extLst>
  </p:cSld>
  <p:clrMapOvr>
    <a:masterClrMapping/>
  </p:clrMapOvr>
</p:sldLayout>
</file>

<file path=ppt/slideLayouts/slideLayout1140.xml><?xml version="1.0" encoding="utf-8"?>
<p:sldLayout xmlns:a="http://schemas.openxmlformats.org/drawingml/2006/main" xmlns:r="http://schemas.openxmlformats.org/officeDocument/2006/relationships" xmlns:p="http://schemas.openxmlformats.org/presentationml/2006/main" userDrawn="1">
  <p:cSld name="20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7B2DA3C8-5D9F-43D0-97EA-F32B98F9382F}"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213957CD-5CB9-481B-B5E5-E4F8014D8192}" type="slidenum">
              <a:rPr lang="zh-CN" altLang="en-US"/>
              <a:pPr>
                <a:defRPr/>
              </a:pPr>
              <a:t>‹#›</a:t>
            </a:fld>
            <a:endParaRPr lang="zh-CN" altLang="en-US"/>
          </a:p>
        </p:txBody>
      </p:sp>
    </p:spTree>
    <p:extLst>
      <p:ext uri="{BB962C8B-B14F-4D97-AF65-F5344CB8AC3E}">
        <p14:creationId xmlns:p14="http://schemas.microsoft.com/office/powerpoint/2010/main" val="855648941"/>
      </p:ext>
    </p:extLst>
  </p:cSld>
  <p:clrMapOvr>
    <a:masterClrMapping/>
  </p:clrMapOvr>
</p:sldLayout>
</file>

<file path=ppt/slideLayouts/slideLayout1141.xml><?xml version="1.0" encoding="utf-8"?>
<p:sldLayout xmlns:a="http://schemas.openxmlformats.org/drawingml/2006/main" xmlns:r="http://schemas.openxmlformats.org/officeDocument/2006/relationships" xmlns:p="http://schemas.openxmlformats.org/presentationml/2006/main" userDrawn="1">
  <p:cSld name="5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401369"/>
      </p:ext>
    </p:extLst>
  </p:cSld>
  <p:clrMapOvr>
    <a:masterClrMapping/>
  </p:clrMapOvr>
  <p:transition spd="slow" advClick="0" advTm="0">
    <p:random/>
  </p:transition>
</p:sldLayout>
</file>

<file path=ppt/slideLayouts/slideLayout1142.xml><?xml version="1.0" encoding="utf-8"?>
<p:sldLayout xmlns:a="http://schemas.openxmlformats.org/drawingml/2006/main" xmlns:r="http://schemas.openxmlformats.org/officeDocument/2006/relationships" xmlns:p="http://schemas.openxmlformats.org/presentationml/2006/main" userDrawn="1">
  <p:cSld name="20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0121AE68-BAFF-4003-A40E-16C2230056BE}"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CD0E452F-DF74-496C-AF96-27B0B3670612}" type="slidenum">
              <a:rPr lang="zh-CN" altLang="en-US"/>
              <a:pPr>
                <a:defRPr/>
              </a:pPr>
              <a:t>‹#›</a:t>
            </a:fld>
            <a:endParaRPr lang="zh-CN" altLang="en-US"/>
          </a:p>
        </p:txBody>
      </p:sp>
    </p:spTree>
    <p:extLst>
      <p:ext uri="{BB962C8B-B14F-4D97-AF65-F5344CB8AC3E}">
        <p14:creationId xmlns:p14="http://schemas.microsoft.com/office/powerpoint/2010/main" val="3144330128"/>
      </p:ext>
    </p:extLst>
  </p:cSld>
  <p:clrMapOvr>
    <a:masterClrMapping/>
  </p:clrMapOvr>
</p:sldLayout>
</file>

<file path=ppt/slideLayouts/slideLayout1143.xml><?xml version="1.0" encoding="utf-8"?>
<p:sldLayout xmlns:a="http://schemas.openxmlformats.org/drawingml/2006/main" xmlns:r="http://schemas.openxmlformats.org/officeDocument/2006/relationships" xmlns:p="http://schemas.openxmlformats.org/presentationml/2006/main" preserve="1" userDrawn="1">
  <p:cSld name="16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4298513"/>
      </p:ext>
    </p:extLst>
  </p:cSld>
  <p:clrMapOvr>
    <a:masterClrMapping/>
  </p:clrMapOvr>
</p:sldLayout>
</file>

<file path=ppt/slideLayouts/slideLayout1144.xml><?xml version="1.0" encoding="utf-8"?>
<p:sldLayout xmlns:a="http://schemas.openxmlformats.org/drawingml/2006/main" xmlns:r="http://schemas.openxmlformats.org/officeDocument/2006/relationships" xmlns:p="http://schemas.openxmlformats.org/presentationml/2006/main" preserve="1" userDrawn="1">
  <p:cSld name="55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5570916"/>
      </p:ext>
    </p:extLst>
  </p:cSld>
  <p:clrMapOvr>
    <a:masterClrMapping/>
  </p:clrMapOvr>
</p:sldLayout>
</file>

<file path=ppt/slideLayouts/slideLayout1145.xml><?xml version="1.0" encoding="utf-8"?>
<p:sldLayout xmlns:a="http://schemas.openxmlformats.org/drawingml/2006/main" xmlns:r="http://schemas.openxmlformats.org/officeDocument/2006/relationships" xmlns:p="http://schemas.openxmlformats.org/presentationml/2006/main" preserve="1" userDrawn="1">
  <p:cSld name="16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4376484"/>
      </p:ext>
    </p:extLst>
  </p:cSld>
  <p:clrMapOvr>
    <a:masterClrMapping/>
  </p:clrMapOvr>
</p:sldLayout>
</file>

<file path=ppt/slideLayouts/slideLayout1146.xml><?xml version="1.0" encoding="utf-8"?>
<p:sldLayout xmlns:a="http://schemas.openxmlformats.org/drawingml/2006/main" xmlns:r="http://schemas.openxmlformats.org/officeDocument/2006/relationships" xmlns:p="http://schemas.openxmlformats.org/presentationml/2006/main" preserve="1" userDrawn="1">
  <p:cSld name="17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479529"/>
      </p:ext>
    </p:extLst>
  </p:cSld>
  <p:clrMapOvr>
    <a:masterClrMapping/>
  </p:clrMapOvr>
</p:sldLayout>
</file>

<file path=ppt/slideLayouts/slideLayout1147.xml><?xml version="1.0" encoding="utf-8"?>
<p:sldLayout xmlns:a="http://schemas.openxmlformats.org/drawingml/2006/main" xmlns:r="http://schemas.openxmlformats.org/officeDocument/2006/relationships" xmlns:p="http://schemas.openxmlformats.org/presentationml/2006/main" preserve="1" userDrawn="1">
  <p:cSld name="56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0238940"/>
      </p:ext>
    </p:extLst>
  </p:cSld>
  <p:clrMapOvr>
    <a:masterClrMapping/>
  </p:clrMapOvr>
</p:sldLayout>
</file>

<file path=ppt/slideLayouts/slideLayout1148.xml><?xml version="1.0" encoding="utf-8"?>
<p:sldLayout xmlns:a="http://schemas.openxmlformats.org/drawingml/2006/main" xmlns:r="http://schemas.openxmlformats.org/officeDocument/2006/relationships" xmlns:p="http://schemas.openxmlformats.org/presentationml/2006/main" preserve="1" userDrawn="1">
  <p:cSld name="17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2299913"/>
      </p:ext>
    </p:extLst>
  </p:cSld>
  <p:clrMapOvr>
    <a:masterClrMapping/>
  </p:clrMapOvr>
</p:sldLayout>
</file>

<file path=ppt/slideLayouts/slideLayout1149.xml><?xml version="1.0" encoding="utf-8"?>
<p:sldLayout xmlns:a="http://schemas.openxmlformats.org/drawingml/2006/main" xmlns:r="http://schemas.openxmlformats.org/officeDocument/2006/relationships" xmlns:p="http://schemas.openxmlformats.org/presentationml/2006/main" userDrawn="1">
  <p:cSld name="20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fld id="{08512DE2-4DC4-4326-88D7-FDB36F349599}"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fld id="{343CB965-1D2E-4B56-8C18-787DF2C0E001}" type="slidenum">
              <a:rPr lang="zh-CN" altLang="en-US"/>
              <a:pPr>
                <a:defRPr/>
              </a:pPr>
              <a:t>‹#›</a:t>
            </a:fld>
            <a:endParaRPr lang="zh-CN" altLang="en-US"/>
          </a:p>
        </p:txBody>
      </p:sp>
    </p:spTree>
    <p:extLst>
      <p:ext uri="{BB962C8B-B14F-4D97-AF65-F5344CB8AC3E}">
        <p14:creationId xmlns:p14="http://schemas.microsoft.com/office/powerpoint/2010/main" val="174703933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2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1355688"/>
      </p:ext>
    </p:extLst>
  </p:cSld>
  <p:clrMapOvr>
    <a:masterClrMapping/>
  </p:clrMapOvr>
</p:sldLayout>
</file>

<file path=ppt/slideLayouts/slideLayout1150.xml><?xml version="1.0" encoding="utf-8"?>
<p:sldLayout xmlns:a="http://schemas.openxmlformats.org/drawingml/2006/main" xmlns:r="http://schemas.openxmlformats.org/officeDocument/2006/relationships" xmlns:p="http://schemas.openxmlformats.org/presentationml/2006/main" userDrawn="1">
  <p:cSld name="20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fld id="{4A01F2E2-11DA-4ED6-B192-87E0BAB6A4FA}"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fld id="{A9165B0F-3C23-4B38-9C1F-F3F7FFA26160}" type="slidenum">
              <a:rPr lang="zh-CN" altLang="en-US"/>
              <a:pPr>
                <a:defRPr/>
              </a:pPr>
              <a:t>‹#›</a:t>
            </a:fld>
            <a:endParaRPr lang="zh-CN" altLang="en-US"/>
          </a:p>
        </p:txBody>
      </p:sp>
    </p:spTree>
    <p:extLst>
      <p:ext uri="{BB962C8B-B14F-4D97-AF65-F5344CB8AC3E}">
        <p14:creationId xmlns:p14="http://schemas.microsoft.com/office/powerpoint/2010/main" val="451815908"/>
      </p:ext>
    </p:extLst>
  </p:cSld>
  <p:clrMapOvr>
    <a:masterClrMapping/>
  </p:clrMapOvr>
</p:sldLayout>
</file>

<file path=ppt/slideLayouts/slideLayout1151.xml><?xml version="1.0" encoding="utf-8"?>
<p:sldLayout xmlns:a="http://schemas.openxmlformats.org/drawingml/2006/main" xmlns:r="http://schemas.openxmlformats.org/officeDocument/2006/relationships" xmlns:p="http://schemas.openxmlformats.org/presentationml/2006/main" preserve="1" userDrawn="1">
  <p:cSld name="18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4880900"/>
      </p:ext>
    </p:extLst>
  </p:cSld>
  <p:clrMapOvr>
    <a:masterClrMapping/>
  </p:clrMapOvr>
</p:sldLayout>
</file>

<file path=ppt/slideLayouts/slideLayout1152.xml><?xml version="1.0" encoding="utf-8"?>
<p:sldLayout xmlns:a="http://schemas.openxmlformats.org/drawingml/2006/main" xmlns:r="http://schemas.openxmlformats.org/officeDocument/2006/relationships" xmlns:p="http://schemas.openxmlformats.org/presentationml/2006/main" preserve="1" userDrawn="1">
  <p:cSld name="57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9892560"/>
      </p:ext>
    </p:extLst>
  </p:cSld>
  <p:clrMapOvr>
    <a:masterClrMapping/>
  </p:clrMapOvr>
</p:sldLayout>
</file>

<file path=ppt/slideLayouts/slideLayout1153.xml><?xml version="1.0" encoding="utf-8"?>
<p:sldLayout xmlns:a="http://schemas.openxmlformats.org/drawingml/2006/main" xmlns:r="http://schemas.openxmlformats.org/officeDocument/2006/relationships" xmlns:p="http://schemas.openxmlformats.org/presentationml/2006/main" preserve="1" userDrawn="1">
  <p:cSld name="18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4234403"/>
      </p:ext>
    </p:extLst>
  </p:cSld>
  <p:clrMapOvr>
    <a:masterClrMapping/>
  </p:clrMapOvr>
</p:sldLayout>
</file>

<file path=ppt/slideLayouts/slideLayout1154.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2515558"/>
      </p:ext>
    </p:extLst>
  </p:cSld>
  <p:clrMapOvr>
    <a:masterClrMapping/>
  </p:clrMapOvr>
</p:sldLayout>
</file>

<file path=ppt/slideLayouts/slideLayout1155.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58710380"/>
      </p:ext>
    </p:extLst>
  </p:cSld>
  <p:clrMapOvr>
    <a:masterClrMapping/>
  </p:clrMapOvr>
</p:sldLayout>
</file>

<file path=ppt/slideLayouts/slideLayout1156.xml><?xml version="1.0" encoding="utf-8"?>
<p:sldLayout xmlns:a="http://schemas.openxmlformats.org/drawingml/2006/main" xmlns:r="http://schemas.openxmlformats.org/officeDocument/2006/relationships" xmlns:p="http://schemas.openxmlformats.org/presentationml/2006/main" preserve="1" userDrawn="1">
  <p:cSld name="6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3779449"/>
      </p:ext>
    </p:extLst>
  </p:cSld>
  <p:clrMapOvr>
    <a:masterClrMapping/>
  </p:clrMapOvr>
</p:sldLayout>
</file>

<file path=ppt/slideLayouts/slideLayout1157.xml><?xml version="1.0" encoding="utf-8"?>
<p:sldLayout xmlns:a="http://schemas.openxmlformats.org/drawingml/2006/main" xmlns:r="http://schemas.openxmlformats.org/officeDocument/2006/relationships" xmlns:p="http://schemas.openxmlformats.org/presentationml/2006/main" preserve="1" userDrawn="1">
  <p:cSld name="6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586541393"/>
      </p:ext>
    </p:extLst>
  </p:cSld>
  <p:clrMapOvr>
    <a:masterClrMapping/>
  </p:clrMapOvr>
</p:sldLayout>
</file>

<file path=ppt/slideLayouts/slideLayout1158.xml><?xml version="1.0" encoding="utf-8"?>
<p:sldLayout xmlns:a="http://schemas.openxmlformats.org/drawingml/2006/main" xmlns:r="http://schemas.openxmlformats.org/officeDocument/2006/relationships" xmlns:p="http://schemas.openxmlformats.org/presentationml/2006/main" preserve="1" userDrawn="1">
  <p:cSld name="6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865869"/>
      </p:ext>
    </p:extLst>
  </p:cSld>
  <p:clrMapOvr>
    <a:masterClrMapping/>
  </p:clrMapOvr>
</p:sldLayout>
</file>

<file path=ppt/slideLayouts/slideLayout1159.xml><?xml version="1.0" encoding="utf-8"?>
<p:sldLayout xmlns:a="http://schemas.openxmlformats.org/drawingml/2006/main" xmlns:r="http://schemas.openxmlformats.org/officeDocument/2006/relationships" xmlns:p="http://schemas.openxmlformats.org/presentationml/2006/main" preserve="1" userDrawn="1">
  <p:cSld name="15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337066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2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49358264"/>
      </p:ext>
    </p:extLst>
  </p:cSld>
  <p:clrMapOvr>
    <a:masterClrMapping/>
  </p:clrMapOvr>
</p:sldLayout>
</file>

<file path=ppt/slideLayouts/slideLayout1160.xml><?xml version="1.0" encoding="utf-8"?>
<p:sldLayout xmlns:a="http://schemas.openxmlformats.org/drawingml/2006/main" xmlns:r="http://schemas.openxmlformats.org/officeDocument/2006/relationships" xmlns:p="http://schemas.openxmlformats.org/presentationml/2006/main" preserve="1" userDrawn="1">
  <p:cSld name="15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94045229"/>
      </p:ext>
    </p:extLst>
  </p:cSld>
  <p:clrMapOvr>
    <a:masterClrMapping/>
  </p:clrMapOvr>
</p:sldLayout>
</file>

<file path=ppt/slideLayouts/slideLayout1161.xml><?xml version="1.0" encoding="utf-8"?>
<p:sldLayout xmlns:a="http://schemas.openxmlformats.org/drawingml/2006/main" xmlns:r="http://schemas.openxmlformats.org/officeDocument/2006/relationships" xmlns:p="http://schemas.openxmlformats.org/presentationml/2006/main" preserve="1" userDrawn="1">
  <p:cSld name="15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490182"/>
      </p:ext>
    </p:extLst>
  </p:cSld>
  <p:clrMapOvr>
    <a:masterClrMapping/>
  </p:clrMapOvr>
</p:sldLayout>
</file>

<file path=ppt/slideLayouts/slideLayout1162.xml><?xml version="1.0" encoding="utf-8"?>
<p:sldLayout xmlns:a="http://schemas.openxmlformats.org/drawingml/2006/main" xmlns:r="http://schemas.openxmlformats.org/officeDocument/2006/relationships" xmlns:p="http://schemas.openxmlformats.org/presentationml/2006/main" preserve="1" userDrawn="1">
  <p:cSld name="6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5012122"/>
      </p:ext>
    </p:extLst>
  </p:cSld>
  <p:clrMapOvr>
    <a:masterClrMapping/>
  </p:clrMapOvr>
</p:sldLayout>
</file>

<file path=ppt/slideLayouts/slideLayout1163.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653400"/>
      </p:ext>
    </p:extLst>
  </p:cSld>
  <p:clrMapOvr>
    <a:masterClrMapping/>
  </p:clrMapOvr>
</p:sldLayout>
</file>

<file path=ppt/slideLayouts/slideLayout1164.xml><?xml version="1.0" encoding="utf-8"?>
<p:sldLayout xmlns:a="http://schemas.openxmlformats.org/drawingml/2006/main" xmlns:r="http://schemas.openxmlformats.org/officeDocument/2006/relationships" xmlns:p="http://schemas.openxmlformats.org/presentationml/2006/main" preserve="1" userDrawn="1">
  <p:cSld name="6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6866094"/>
      </p:ext>
    </p:extLst>
  </p:cSld>
  <p:clrMapOvr>
    <a:masterClrMapping/>
  </p:clrMapOvr>
</p:sldLayout>
</file>

<file path=ppt/slideLayouts/slideLayout1165.xml><?xml version="1.0" encoding="utf-8"?>
<p:sldLayout xmlns:a="http://schemas.openxmlformats.org/drawingml/2006/main" xmlns:r="http://schemas.openxmlformats.org/officeDocument/2006/relationships" xmlns:p="http://schemas.openxmlformats.org/presentationml/2006/main" preserve="1" userDrawn="1">
  <p:cSld name="6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5115165"/>
      </p:ext>
    </p:extLst>
  </p:cSld>
  <p:clrMapOvr>
    <a:masterClrMapping/>
  </p:clrMapOvr>
</p:sldLayout>
</file>

<file path=ppt/slideLayouts/slideLayout1166.xml><?xml version="1.0" encoding="utf-8"?>
<p:sldLayout xmlns:a="http://schemas.openxmlformats.org/drawingml/2006/main" xmlns:r="http://schemas.openxmlformats.org/officeDocument/2006/relationships" xmlns:p="http://schemas.openxmlformats.org/presentationml/2006/main" userDrawn="1">
  <p:cSld name="15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09649452"/>
      </p:ext>
    </p:extLst>
  </p:cSld>
  <p:clrMapOvr>
    <a:masterClrMapping/>
  </p:clrMapOvr>
</p:sldLayout>
</file>

<file path=ppt/slideLayouts/slideLayout1167.xml><?xml version="1.0" encoding="utf-8"?>
<p:sldLayout xmlns:a="http://schemas.openxmlformats.org/drawingml/2006/main" xmlns:r="http://schemas.openxmlformats.org/officeDocument/2006/relationships" xmlns:p="http://schemas.openxmlformats.org/presentationml/2006/main" userDrawn="1">
  <p:cSld name="15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77435"/>
      </p:ext>
    </p:extLst>
  </p:cSld>
  <p:clrMapOvr>
    <a:masterClrMapping/>
  </p:clrMapOvr>
</p:sldLayout>
</file>

<file path=ppt/slideLayouts/slideLayout1168.xml><?xml version="1.0" encoding="utf-8"?>
<p:sldLayout xmlns:a="http://schemas.openxmlformats.org/drawingml/2006/main" xmlns:r="http://schemas.openxmlformats.org/officeDocument/2006/relationships" xmlns:p="http://schemas.openxmlformats.org/presentationml/2006/main" userDrawn="1">
  <p:cSld name="15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6052076"/>
      </p:ext>
    </p:extLst>
  </p:cSld>
  <p:clrMapOvr>
    <a:masterClrMapping/>
  </p:clrMapOvr>
</p:sldLayout>
</file>

<file path=ppt/slideLayouts/slideLayout1169.xml><?xml version="1.0" encoding="utf-8"?>
<p:sldLayout xmlns:a="http://schemas.openxmlformats.org/drawingml/2006/main" xmlns:r="http://schemas.openxmlformats.org/officeDocument/2006/relationships" xmlns:p="http://schemas.openxmlformats.org/presentationml/2006/main" userDrawn="1">
  <p:cSld name="15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03434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3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4826304"/>
      </p:ext>
    </p:extLst>
  </p:cSld>
  <p:clrMapOvr>
    <a:masterClrMapping/>
  </p:clrMapOvr>
</p:sldLayout>
</file>

<file path=ppt/slideLayouts/slideLayout1170.xml><?xml version="1.0" encoding="utf-8"?>
<p:sldLayout xmlns:a="http://schemas.openxmlformats.org/drawingml/2006/main" xmlns:r="http://schemas.openxmlformats.org/officeDocument/2006/relationships" xmlns:p="http://schemas.openxmlformats.org/presentationml/2006/main" userDrawn="1">
  <p:cSld name="15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1267429"/>
      </p:ext>
    </p:extLst>
  </p:cSld>
  <p:clrMapOvr>
    <a:masterClrMapping/>
  </p:clrMapOvr>
</p:sldLayout>
</file>

<file path=ppt/slideLayouts/slideLayout1171.xml><?xml version="1.0" encoding="utf-8"?>
<p:sldLayout xmlns:a="http://schemas.openxmlformats.org/drawingml/2006/main" xmlns:r="http://schemas.openxmlformats.org/officeDocument/2006/relationships" xmlns:p="http://schemas.openxmlformats.org/presentationml/2006/main" userDrawn="1">
  <p:cSld name="15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1983964"/>
      </p:ext>
    </p:extLst>
  </p:cSld>
  <p:clrMapOvr>
    <a:masterClrMapping/>
  </p:clrMapOvr>
</p:sldLayout>
</file>

<file path=ppt/slideLayouts/slideLayout1172.xml><?xml version="1.0" encoding="utf-8"?>
<p:sldLayout xmlns:a="http://schemas.openxmlformats.org/drawingml/2006/main" xmlns:r="http://schemas.openxmlformats.org/officeDocument/2006/relationships" xmlns:p="http://schemas.openxmlformats.org/presentationml/2006/main" userDrawn="1">
  <p:cSld name="16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15487448"/>
      </p:ext>
    </p:extLst>
  </p:cSld>
  <p:clrMapOvr>
    <a:masterClrMapping/>
  </p:clrMapOvr>
</p:sldLayout>
</file>

<file path=ppt/slideLayouts/slideLayout1173.xml><?xml version="1.0" encoding="utf-8"?>
<p:sldLayout xmlns:a="http://schemas.openxmlformats.org/drawingml/2006/main" xmlns:r="http://schemas.openxmlformats.org/officeDocument/2006/relationships" xmlns:p="http://schemas.openxmlformats.org/presentationml/2006/main" userDrawn="1">
  <p:cSld name="16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7375273"/>
      </p:ext>
    </p:extLst>
  </p:cSld>
  <p:clrMapOvr>
    <a:masterClrMapping/>
  </p:clrMapOvr>
</p:sldLayout>
</file>

<file path=ppt/slideLayouts/slideLayout1174.xml><?xml version="1.0" encoding="utf-8"?>
<p:sldLayout xmlns:a="http://schemas.openxmlformats.org/drawingml/2006/main" xmlns:r="http://schemas.openxmlformats.org/officeDocument/2006/relationships" xmlns:p="http://schemas.openxmlformats.org/presentationml/2006/main" showMasterSp="0" preserve="1" userDrawn="1">
  <p:cSld name="20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410285"/>
      </p:ext>
    </p:extLst>
  </p:cSld>
  <p:clrMapOvr>
    <a:masterClrMapping/>
  </p:clrMapOvr>
</p:sldLayout>
</file>

<file path=ppt/slideLayouts/slideLayout1175.xml><?xml version="1.0" encoding="utf-8"?>
<p:sldLayout xmlns:a="http://schemas.openxmlformats.org/drawingml/2006/main" xmlns:r="http://schemas.openxmlformats.org/officeDocument/2006/relationships" xmlns:p="http://schemas.openxmlformats.org/presentationml/2006/main" preserve="1" userDrawn="1">
  <p:cSld name="20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236797111"/>
      </p:ext>
    </p:extLst>
  </p:cSld>
  <p:clrMapOvr>
    <a:masterClrMapping/>
  </p:clrMapOvr>
</p:sldLayout>
</file>

<file path=ppt/slideLayouts/slideLayout1176.xml><?xml version="1.0" encoding="utf-8"?>
<p:sldLayout xmlns:a="http://schemas.openxmlformats.org/drawingml/2006/main" xmlns:r="http://schemas.openxmlformats.org/officeDocument/2006/relationships" xmlns:p="http://schemas.openxmlformats.org/presentationml/2006/main" preserve="1" userDrawn="1">
  <p:cSld name="207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970254970"/>
      </p:ext>
    </p:extLst>
  </p:cSld>
  <p:clrMapOvr>
    <a:masterClrMapping/>
  </p:clrMapOvr>
</p:sldLayout>
</file>

<file path=ppt/slideLayouts/slideLayout1177.xml><?xml version="1.0" encoding="utf-8"?>
<p:sldLayout xmlns:a="http://schemas.openxmlformats.org/drawingml/2006/main" xmlns:r="http://schemas.openxmlformats.org/officeDocument/2006/relationships" xmlns:p="http://schemas.openxmlformats.org/presentationml/2006/main" preserve="1" userDrawn="1">
  <p:cSld name="208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823479947"/>
      </p:ext>
    </p:extLst>
  </p:cSld>
  <p:clrMapOvr>
    <a:masterClrMapping/>
  </p:clrMapOvr>
</p:sldLayout>
</file>

<file path=ppt/slideLayouts/slideLayout1178.xml><?xml version="1.0" encoding="utf-8"?>
<p:sldLayout xmlns:a="http://schemas.openxmlformats.org/drawingml/2006/main" xmlns:r="http://schemas.openxmlformats.org/officeDocument/2006/relationships" xmlns:p="http://schemas.openxmlformats.org/presentationml/2006/main" preserve="1" userDrawn="1">
  <p:cSld name="209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519021014"/>
      </p:ext>
    </p:extLst>
  </p:cSld>
  <p:clrMapOvr>
    <a:masterClrMapping/>
  </p:clrMapOvr>
</p:sldLayout>
</file>

<file path=ppt/slideLayouts/slideLayout1179.xml><?xml version="1.0" encoding="utf-8"?>
<p:sldLayout xmlns:a="http://schemas.openxmlformats.org/drawingml/2006/main" xmlns:r="http://schemas.openxmlformats.org/officeDocument/2006/relationships" xmlns:p="http://schemas.openxmlformats.org/presentationml/2006/main" preserve="1" userDrawn="1">
  <p:cSld name="21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46521247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500148381"/>
      </p:ext>
    </p:extLst>
  </p:cSld>
  <p:clrMapOvr>
    <a:masterClrMapping/>
  </p:clrMapOvr>
</p:sldLayout>
</file>

<file path=ppt/slideLayouts/slideLayout1180.xml><?xml version="1.0" encoding="utf-8"?>
<p:sldLayout xmlns:a="http://schemas.openxmlformats.org/drawingml/2006/main" xmlns:r="http://schemas.openxmlformats.org/officeDocument/2006/relationships" xmlns:p="http://schemas.openxmlformats.org/presentationml/2006/main" preserve="1" userDrawn="1">
  <p:cSld name="21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238505094"/>
      </p:ext>
    </p:extLst>
  </p:cSld>
  <p:clrMapOvr>
    <a:masterClrMapping/>
  </p:clrMapOvr>
</p:sldLayout>
</file>

<file path=ppt/slideLayouts/slideLayout1181.xml><?xml version="1.0" encoding="utf-8"?>
<p:sldLayout xmlns:a="http://schemas.openxmlformats.org/drawingml/2006/main" xmlns:r="http://schemas.openxmlformats.org/officeDocument/2006/relationships" xmlns:p="http://schemas.openxmlformats.org/presentationml/2006/main" userDrawn="1">
  <p:cSld name="21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2DD61224-0495-441C-BD06-51514C906F91}"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E81F6E73-2F6A-4BF2-B1CC-590D039CB07D}" type="slidenum">
              <a:rPr lang="zh-CN" altLang="en-US"/>
              <a:pPr>
                <a:defRPr/>
              </a:pPr>
              <a:t>‹#›</a:t>
            </a:fld>
            <a:endParaRPr lang="zh-CN" altLang="en-US"/>
          </a:p>
        </p:txBody>
      </p:sp>
    </p:spTree>
    <p:extLst>
      <p:ext uri="{BB962C8B-B14F-4D97-AF65-F5344CB8AC3E}">
        <p14:creationId xmlns:p14="http://schemas.microsoft.com/office/powerpoint/2010/main" val="721970386"/>
      </p:ext>
    </p:extLst>
  </p:cSld>
  <p:clrMapOvr>
    <a:masterClrMapping/>
  </p:clrMapOvr>
</p:sldLayout>
</file>

<file path=ppt/slideLayouts/slideLayout1182.xml><?xml version="1.0" encoding="utf-8"?>
<p:sldLayout xmlns:a="http://schemas.openxmlformats.org/drawingml/2006/main" xmlns:r="http://schemas.openxmlformats.org/officeDocument/2006/relationships" xmlns:p="http://schemas.openxmlformats.org/presentationml/2006/main" preserve="1" userDrawn="1">
  <p:cSld name="7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2520263"/>
      </p:ext>
    </p:extLst>
  </p:cSld>
  <p:clrMapOvr>
    <a:masterClrMapping/>
  </p:clrMapOvr>
</p:sldLayout>
</file>

<file path=ppt/slideLayouts/slideLayout1183.xml><?xml version="1.0" encoding="utf-8"?>
<p:sldLayout xmlns:a="http://schemas.openxmlformats.org/drawingml/2006/main" xmlns:r="http://schemas.openxmlformats.org/officeDocument/2006/relationships" xmlns:p="http://schemas.openxmlformats.org/presentationml/2006/main" userDrawn="1">
  <p:cSld name="21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18BC3FCE-0E5C-4B8B-BCBE-6F568FB56065}"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F4DF756D-4853-4965-A10E-090D72F40C13}" type="slidenum">
              <a:rPr lang="zh-CN" altLang="en-US"/>
              <a:pPr>
                <a:defRPr/>
              </a:pPr>
              <a:t>‹#›</a:t>
            </a:fld>
            <a:endParaRPr lang="zh-CN" altLang="en-US"/>
          </a:p>
        </p:txBody>
      </p:sp>
    </p:spTree>
    <p:extLst>
      <p:ext uri="{BB962C8B-B14F-4D97-AF65-F5344CB8AC3E}">
        <p14:creationId xmlns:p14="http://schemas.microsoft.com/office/powerpoint/2010/main" val="2579121801"/>
      </p:ext>
    </p:extLst>
  </p:cSld>
  <p:clrMapOvr>
    <a:masterClrMapping/>
  </p:clrMapOvr>
</p:sldLayout>
</file>

<file path=ppt/slideLayouts/slideLayout1184.xml><?xml version="1.0" encoding="utf-8"?>
<p:sldLayout xmlns:a="http://schemas.openxmlformats.org/drawingml/2006/main" xmlns:r="http://schemas.openxmlformats.org/officeDocument/2006/relationships" xmlns:p="http://schemas.openxmlformats.org/presentationml/2006/main" preserve="1" userDrawn="1">
  <p:cSld name="7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2892859"/>
      </p:ext>
    </p:extLst>
  </p:cSld>
  <p:clrMapOvr>
    <a:masterClrMapping/>
  </p:clrMapOvr>
</p:sldLayout>
</file>

<file path=ppt/slideLayouts/slideLayout1185.xml><?xml version="1.0" encoding="utf-8"?>
<p:sldLayout xmlns:a="http://schemas.openxmlformats.org/drawingml/2006/main" xmlns:r="http://schemas.openxmlformats.org/officeDocument/2006/relationships" xmlns:p="http://schemas.openxmlformats.org/presentationml/2006/main" userDrawn="1">
  <p:cSld name="21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C2B59E68-510C-4900-A49A-C787891A56C8}"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13AC1612-1816-42A7-85A2-AEA8A8B5008D}" type="slidenum">
              <a:rPr lang="zh-CN" altLang="en-US"/>
              <a:pPr>
                <a:defRPr/>
              </a:pPr>
              <a:t>‹#›</a:t>
            </a:fld>
            <a:endParaRPr lang="zh-CN" altLang="en-US"/>
          </a:p>
        </p:txBody>
      </p:sp>
    </p:spTree>
    <p:extLst>
      <p:ext uri="{BB962C8B-B14F-4D97-AF65-F5344CB8AC3E}">
        <p14:creationId xmlns:p14="http://schemas.microsoft.com/office/powerpoint/2010/main" val="1763625524"/>
      </p:ext>
    </p:extLst>
  </p:cSld>
  <p:clrMapOvr>
    <a:masterClrMapping/>
  </p:clrMapOvr>
</p:sldLayout>
</file>

<file path=ppt/slideLayouts/slideLayout1186.xml><?xml version="1.0" encoding="utf-8"?>
<p:sldLayout xmlns:a="http://schemas.openxmlformats.org/drawingml/2006/main" xmlns:r="http://schemas.openxmlformats.org/officeDocument/2006/relationships" xmlns:p="http://schemas.openxmlformats.org/presentationml/2006/main" preserve="1" userDrawn="1">
  <p:cSld name="7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5848002"/>
      </p:ext>
    </p:extLst>
  </p:cSld>
  <p:clrMapOvr>
    <a:masterClrMapping/>
  </p:clrMapOvr>
</p:sldLayout>
</file>

<file path=ppt/slideLayouts/slideLayout1187.xml><?xml version="1.0" encoding="utf-8"?>
<p:sldLayout xmlns:a="http://schemas.openxmlformats.org/drawingml/2006/main" xmlns:r="http://schemas.openxmlformats.org/officeDocument/2006/relationships" xmlns:p="http://schemas.openxmlformats.org/presentationml/2006/main" userDrawn="1">
  <p:cSld name="21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50F134BC-AFDC-4093-899F-32AED061E907}"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9BC2BF43-426C-475A-85F1-7C76D6C40F10}" type="slidenum">
              <a:rPr lang="zh-CN" altLang="en-US"/>
              <a:pPr>
                <a:defRPr/>
              </a:pPr>
              <a:t>‹#›</a:t>
            </a:fld>
            <a:endParaRPr lang="zh-CN" altLang="en-US"/>
          </a:p>
        </p:txBody>
      </p:sp>
    </p:spTree>
    <p:extLst>
      <p:ext uri="{BB962C8B-B14F-4D97-AF65-F5344CB8AC3E}">
        <p14:creationId xmlns:p14="http://schemas.microsoft.com/office/powerpoint/2010/main" val="1296791115"/>
      </p:ext>
    </p:extLst>
  </p:cSld>
  <p:clrMapOvr>
    <a:masterClrMapping/>
  </p:clrMapOvr>
</p:sldLayout>
</file>

<file path=ppt/slideLayouts/slideLayout1188.xml><?xml version="1.0" encoding="utf-8"?>
<p:sldLayout xmlns:a="http://schemas.openxmlformats.org/drawingml/2006/main" xmlns:r="http://schemas.openxmlformats.org/officeDocument/2006/relationships" xmlns:p="http://schemas.openxmlformats.org/presentationml/2006/main" preserve="1" userDrawn="1">
  <p:cSld name="7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4151879"/>
      </p:ext>
    </p:extLst>
  </p:cSld>
  <p:clrMapOvr>
    <a:masterClrMapping/>
  </p:clrMapOvr>
</p:sldLayout>
</file>

<file path=ppt/slideLayouts/slideLayout1189.xml><?xml version="1.0" encoding="utf-8"?>
<p:sldLayout xmlns:a="http://schemas.openxmlformats.org/drawingml/2006/main" xmlns:r="http://schemas.openxmlformats.org/officeDocument/2006/relationships" xmlns:p="http://schemas.openxmlformats.org/presentationml/2006/main" userDrawn="1">
  <p:cSld name="21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3D60C7E0-4413-4026-9A2D-FEDF8C185584}"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20CC2AE7-45DD-4A3E-AB00-F3AA7E7A6210}" type="slidenum">
              <a:rPr lang="zh-CN" altLang="en-US"/>
              <a:pPr>
                <a:defRPr/>
              </a:pPr>
              <a:t>‹#›</a:t>
            </a:fld>
            <a:endParaRPr lang="zh-CN" altLang="en-US"/>
          </a:p>
        </p:txBody>
      </p:sp>
    </p:spTree>
    <p:extLst>
      <p:ext uri="{BB962C8B-B14F-4D97-AF65-F5344CB8AC3E}">
        <p14:creationId xmlns:p14="http://schemas.microsoft.com/office/powerpoint/2010/main" val="7777283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046312519"/>
      </p:ext>
    </p:extLst>
  </p:cSld>
  <p:clrMapOvr>
    <a:masterClrMapping/>
  </p:clrMapOvr>
</p:sldLayout>
</file>

<file path=ppt/slideLayouts/slideLayout1190.xml><?xml version="1.0" encoding="utf-8"?>
<p:sldLayout xmlns:a="http://schemas.openxmlformats.org/drawingml/2006/main" xmlns:r="http://schemas.openxmlformats.org/officeDocument/2006/relationships" xmlns:p="http://schemas.openxmlformats.org/presentationml/2006/main" preserve="1" userDrawn="1">
  <p:cSld name="7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1330552"/>
      </p:ext>
    </p:extLst>
  </p:cSld>
  <p:clrMapOvr>
    <a:masterClrMapping/>
  </p:clrMapOvr>
</p:sldLayout>
</file>

<file path=ppt/slideLayouts/slideLayout1191.xml><?xml version="1.0" encoding="utf-8"?>
<p:sldLayout xmlns:a="http://schemas.openxmlformats.org/drawingml/2006/main" xmlns:r="http://schemas.openxmlformats.org/officeDocument/2006/relationships" xmlns:p="http://schemas.openxmlformats.org/presentationml/2006/main" showMasterSp="0" preserve="1" userDrawn="1">
  <p:cSld name="217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522568553"/>
      </p:ext>
    </p:extLst>
  </p:cSld>
  <p:clrMapOvr>
    <a:masterClrMapping/>
  </p:clrMapOvr>
</p:sldLayout>
</file>

<file path=ppt/slideLayouts/slideLayout1192.xml><?xml version="1.0" encoding="utf-8"?>
<p:sldLayout xmlns:a="http://schemas.openxmlformats.org/drawingml/2006/main" xmlns:r="http://schemas.openxmlformats.org/officeDocument/2006/relationships" xmlns:p="http://schemas.openxmlformats.org/presentationml/2006/main" preserve="1" userDrawn="1">
  <p:cSld name="21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530574010"/>
      </p:ext>
    </p:extLst>
  </p:cSld>
  <p:clrMapOvr>
    <a:masterClrMapping/>
  </p:clrMapOvr>
</p:sldLayout>
</file>

<file path=ppt/slideLayouts/slideLayout1193.xml><?xml version="1.0" encoding="utf-8"?>
<p:sldLayout xmlns:a="http://schemas.openxmlformats.org/drawingml/2006/main" xmlns:r="http://schemas.openxmlformats.org/officeDocument/2006/relationships" xmlns:p="http://schemas.openxmlformats.org/presentationml/2006/main" preserve="1" userDrawn="1">
  <p:cSld name="219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498582835"/>
      </p:ext>
    </p:extLst>
  </p:cSld>
  <p:clrMapOvr>
    <a:masterClrMapping/>
  </p:clrMapOvr>
</p:sldLayout>
</file>

<file path=ppt/slideLayouts/slideLayout1194.xml><?xml version="1.0" encoding="utf-8"?>
<p:sldLayout xmlns:a="http://schemas.openxmlformats.org/drawingml/2006/main" xmlns:r="http://schemas.openxmlformats.org/officeDocument/2006/relationships" xmlns:p="http://schemas.openxmlformats.org/presentationml/2006/main" preserve="1" userDrawn="1">
  <p:cSld name="220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241952250"/>
      </p:ext>
    </p:extLst>
  </p:cSld>
  <p:clrMapOvr>
    <a:masterClrMapping/>
  </p:clrMapOvr>
</p:sldLayout>
</file>

<file path=ppt/slideLayouts/slideLayout1195.xml><?xml version="1.0" encoding="utf-8"?>
<p:sldLayout xmlns:a="http://schemas.openxmlformats.org/drawingml/2006/main" xmlns:r="http://schemas.openxmlformats.org/officeDocument/2006/relationships" xmlns:p="http://schemas.openxmlformats.org/presentationml/2006/main" preserve="1" userDrawn="1">
  <p:cSld name="22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229501390"/>
      </p:ext>
    </p:extLst>
  </p:cSld>
  <p:clrMapOvr>
    <a:masterClrMapping/>
  </p:clrMapOvr>
</p:sldLayout>
</file>

<file path=ppt/slideLayouts/slideLayout1196.xml><?xml version="1.0" encoding="utf-8"?>
<p:sldLayout xmlns:a="http://schemas.openxmlformats.org/drawingml/2006/main" xmlns:r="http://schemas.openxmlformats.org/officeDocument/2006/relationships" xmlns:p="http://schemas.openxmlformats.org/presentationml/2006/main" preserve="1" userDrawn="1">
  <p:cSld name="22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800409198"/>
      </p:ext>
    </p:extLst>
  </p:cSld>
  <p:clrMapOvr>
    <a:masterClrMapping/>
  </p:clrMapOvr>
</p:sldLayout>
</file>

<file path=ppt/slideLayouts/slideLayout1197.xml><?xml version="1.0" encoding="utf-8"?>
<p:sldLayout xmlns:a="http://schemas.openxmlformats.org/drawingml/2006/main" xmlns:r="http://schemas.openxmlformats.org/officeDocument/2006/relationships" xmlns:p="http://schemas.openxmlformats.org/presentationml/2006/main" preserve="1" userDrawn="1">
  <p:cSld name="22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355822314"/>
      </p:ext>
    </p:extLst>
  </p:cSld>
  <p:clrMapOvr>
    <a:masterClrMapping/>
  </p:clrMapOvr>
</p:sldLayout>
</file>

<file path=ppt/slideLayouts/slideLayout1198.xml><?xml version="1.0" encoding="utf-8"?>
<p:sldLayout xmlns:a="http://schemas.openxmlformats.org/drawingml/2006/main" xmlns:r="http://schemas.openxmlformats.org/officeDocument/2006/relationships" xmlns:p="http://schemas.openxmlformats.org/presentationml/2006/main" userDrawn="1">
  <p:cSld name="22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2516B9C9-4EEC-4310-9F07-1E6C70BE2444}"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6C6AA8ED-8F2C-4EC4-B82D-409B0CA45E6E}" type="slidenum">
              <a:rPr lang="zh-CN" altLang="en-US"/>
              <a:pPr>
                <a:defRPr/>
              </a:pPr>
              <a:t>‹#›</a:t>
            </a:fld>
            <a:endParaRPr lang="zh-CN" altLang="en-US"/>
          </a:p>
        </p:txBody>
      </p:sp>
    </p:spTree>
    <p:extLst>
      <p:ext uri="{BB962C8B-B14F-4D97-AF65-F5344CB8AC3E}">
        <p14:creationId xmlns:p14="http://schemas.microsoft.com/office/powerpoint/2010/main" val="2068137390"/>
      </p:ext>
    </p:extLst>
  </p:cSld>
  <p:clrMapOvr>
    <a:masterClrMapping/>
  </p:clrMapOvr>
</p:sldLayout>
</file>

<file path=ppt/slideLayouts/slideLayout1199.xml><?xml version="1.0" encoding="utf-8"?>
<p:sldLayout xmlns:a="http://schemas.openxmlformats.org/drawingml/2006/main" xmlns:r="http://schemas.openxmlformats.org/officeDocument/2006/relationships" xmlns:p="http://schemas.openxmlformats.org/presentationml/2006/main" preserve="1" userDrawn="1">
  <p:cSld name="8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09425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1"/>
        <p:cNvGrpSpPr/>
        <p:nvPr/>
      </p:nvGrpSpPr>
      <p:grpSpPr>
        <a:xfrm>
          <a:off x="0" y="0"/>
          <a:ext cx="0" cy="0"/>
          <a:chOff x="0" y="0"/>
          <a:chExt cx="0" cy="0"/>
        </a:xfrm>
      </p:grpSpPr>
      <p:sp>
        <p:nvSpPr>
          <p:cNvPr id="12" name="Google Shape;12;p1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411900810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81604263"/>
      </p:ext>
    </p:extLst>
  </p:cSld>
  <p:clrMapOvr>
    <a:masterClrMapping/>
  </p:clrMapOvr>
</p:sldLayout>
</file>

<file path=ppt/slideLayouts/slideLayout1200.xml><?xml version="1.0" encoding="utf-8"?>
<p:sldLayout xmlns:a="http://schemas.openxmlformats.org/drawingml/2006/main" xmlns:r="http://schemas.openxmlformats.org/officeDocument/2006/relationships" xmlns:p="http://schemas.openxmlformats.org/presentationml/2006/main" userDrawn="1">
  <p:cSld name="22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072B8EC4-8CD7-4D11-937C-4C44AA23B04E}"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DA4CE660-90F1-419F-B5D1-58B14CBA1CA5}" type="slidenum">
              <a:rPr lang="zh-CN" altLang="en-US"/>
              <a:pPr>
                <a:defRPr/>
              </a:pPr>
              <a:t>‹#›</a:t>
            </a:fld>
            <a:endParaRPr lang="zh-CN" altLang="en-US"/>
          </a:p>
        </p:txBody>
      </p:sp>
    </p:spTree>
    <p:extLst>
      <p:ext uri="{BB962C8B-B14F-4D97-AF65-F5344CB8AC3E}">
        <p14:creationId xmlns:p14="http://schemas.microsoft.com/office/powerpoint/2010/main" val="3862081824"/>
      </p:ext>
    </p:extLst>
  </p:cSld>
  <p:clrMapOvr>
    <a:masterClrMapping/>
  </p:clrMapOvr>
</p:sldLayout>
</file>

<file path=ppt/slideLayouts/slideLayout1201.xml><?xml version="1.0" encoding="utf-8"?>
<p:sldLayout xmlns:a="http://schemas.openxmlformats.org/drawingml/2006/main" xmlns:r="http://schemas.openxmlformats.org/officeDocument/2006/relationships" xmlns:p="http://schemas.openxmlformats.org/presentationml/2006/main" preserve="1" userDrawn="1">
  <p:cSld name="8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601744"/>
      </p:ext>
    </p:extLst>
  </p:cSld>
  <p:clrMapOvr>
    <a:masterClrMapping/>
  </p:clrMapOvr>
</p:sldLayout>
</file>

<file path=ppt/slideLayouts/slideLayout1202.xml><?xml version="1.0" encoding="utf-8"?>
<p:sldLayout xmlns:a="http://schemas.openxmlformats.org/drawingml/2006/main" xmlns:r="http://schemas.openxmlformats.org/officeDocument/2006/relationships" xmlns:p="http://schemas.openxmlformats.org/presentationml/2006/main" userDrawn="1">
  <p:cSld name="22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0610D859-5EFB-48AE-8618-ADEAD2263A38}"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5AF3CBEE-269F-4CF3-BA82-EFD617615D61}" type="slidenum">
              <a:rPr lang="zh-CN" altLang="en-US"/>
              <a:pPr>
                <a:defRPr/>
              </a:pPr>
              <a:t>‹#›</a:t>
            </a:fld>
            <a:endParaRPr lang="zh-CN" altLang="en-US"/>
          </a:p>
        </p:txBody>
      </p:sp>
    </p:spTree>
    <p:extLst>
      <p:ext uri="{BB962C8B-B14F-4D97-AF65-F5344CB8AC3E}">
        <p14:creationId xmlns:p14="http://schemas.microsoft.com/office/powerpoint/2010/main" val="2676877840"/>
      </p:ext>
    </p:extLst>
  </p:cSld>
  <p:clrMapOvr>
    <a:masterClrMapping/>
  </p:clrMapOvr>
</p:sldLayout>
</file>

<file path=ppt/slideLayouts/slideLayout1203.xml><?xml version="1.0" encoding="utf-8"?>
<p:sldLayout xmlns:a="http://schemas.openxmlformats.org/drawingml/2006/main" xmlns:r="http://schemas.openxmlformats.org/officeDocument/2006/relationships" xmlns:p="http://schemas.openxmlformats.org/presentationml/2006/main" preserve="1" userDrawn="1">
  <p:cSld name="8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6426057"/>
      </p:ext>
    </p:extLst>
  </p:cSld>
  <p:clrMapOvr>
    <a:masterClrMapping/>
  </p:clrMapOvr>
</p:sldLayout>
</file>

<file path=ppt/slideLayouts/slideLayout1204.xml><?xml version="1.0" encoding="utf-8"?>
<p:sldLayout xmlns:a="http://schemas.openxmlformats.org/drawingml/2006/main" xmlns:r="http://schemas.openxmlformats.org/officeDocument/2006/relationships" xmlns:p="http://schemas.openxmlformats.org/presentationml/2006/main" userDrawn="1">
  <p:cSld name="22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154DB51B-9531-4C19-A59B-92D39ABC2387}"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2019C77E-223C-4747-BE43-ECE2EE23F37D}" type="slidenum">
              <a:rPr lang="zh-CN" altLang="en-US"/>
              <a:pPr>
                <a:defRPr/>
              </a:pPr>
              <a:t>‹#›</a:t>
            </a:fld>
            <a:endParaRPr lang="zh-CN" altLang="en-US"/>
          </a:p>
        </p:txBody>
      </p:sp>
    </p:spTree>
    <p:extLst>
      <p:ext uri="{BB962C8B-B14F-4D97-AF65-F5344CB8AC3E}">
        <p14:creationId xmlns:p14="http://schemas.microsoft.com/office/powerpoint/2010/main" val="1331938750"/>
      </p:ext>
    </p:extLst>
  </p:cSld>
  <p:clrMapOvr>
    <a:masterClrMapping/>
  </p:clrMapOvr>
</p:sldLayout>
</file>

<file path=ppt/slideLayouts/slideLayout1205.xml><?xml version="1.0" encoding="utf-8"?>
<p:sldLayout xmlns:a="http://schemas.openxmlformats.org/drawingml/2006/main" xmlns:r="http://schemas.openxmlformats.org/officeDocument/2006/relationships" xmlns:p="http://schemas.openxmlformats.org/presentationml/2006/main" preserve="1" userDrawn="1">
  <p:cSld name="8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09477456"/>
      </p:ext>
    </p:extLst>
  </p:cSld>
  <p:clrMapOvr>
    <a:masterClrMapping/>
  </p:clrMapOvr>
</p:sldLayout>
</file>

<file path=ppt/slideLayouts/slideLayout1206.xml><?xml version="1.0" encoding="utf-8"?>
<p:sldLayout xmlns:a="http://schemas.openxmlformats.org/drawingml/2006/main" xmlns:r="http://schemas.openxmlformats.org/officeDocument/2006/relationships" xmlns:p="http://schemas.openxmlformats.org/presentationml/2006/main" userDrawn="1">
  <p:cSld name="22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A9B20BD9-3109-46DC-B888-C2F7EC396F89}"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2502EF07-888D-4C91-BE15-677C5C658B2D}" type="slidenum">
              <a:rPr lang="zh-CN" altLang="en-US"/>
              <a:pPr>
                <a:defRPr/>
              </a:pPr>
              <a:t>‹#›</a:t>
            </a:fld>
            <a:endParaRPr lang="zh-CN" altLang="en-US"/>
          </a:p>
        </p:txBody>
      </p:sp>
    </p:spTree>
    <p:extLst>
      <p:ext uri="{BB962C8B-B14F-4D97-AF65-F5344CB8AC3E}">
        <p14:creationId xmlns:p14="http://schemas.microsoft.com/office/powerpoint/2010/main" val="311752068"/>
      </p:ext>
    </p:extLst>
  </p:cSld>
  <p:clrMapOvr>
    <a:masterClrMapping/>
  </p:clrMapOvr>
</p:sldLayout>
</file>

<file path=ppt/slideLayouts/slideLayout1207.xml><?xml version="1.0" encoding="utf-8"?>
<p:sldLayout xmlns:a="http://schemas.openxmlformats.org/drawingml/2006/main" xmlns:r="http://schemas.openxmlformats.org/officeDocument/2006/relationships" xmlns:p="http://schemas.openxmlformats.org/presentationml/2006/main" preserve="1" userDrawn="1">
  <p:cSld name="8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52029304"/>
      </p:ext>
    </p:extLst>
  </p:cSld>
  <p:clrMapOvr>
    <a:masterClrMapping/>
  </p:clrMapOvr>
</p:sldLayout>
</file>

<file path=ppt/slideLayouts/slideLayout1208.xml><?xml version="1.0" encoding="utf-8"?>
<p:sldLayout xmlns:a="http://schemas.openxmlformats.org/drawingml/2006/main" xmlns:r="http://schemas.openxmlformats.org/officeDocument/2006/relationships" xmlns:p="http://schemas.openxmlformats.org/presentationml/2006/main" userDrawn="1">
  <p:cSld name="22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35585746-5F6C-4DD2-A04D-8A6778C63011}"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39632962-CA3B-4A29-B32D-A6E5E0B3EB99}" type="slidenum">
              <a:rPr lang="zh-CN" altLang="en-US"/>
              <a:pPr>
                <a:defRPr/>
              </a:pPr>
              <a:t>‹#›</a:t>
            </a:fld>
            <a:endParaRPr lang="zh-CN" altLang="en-US"/>
          </a:p>
        </p:txBody>
      </p:sp>
    </p:spTree>
    <p:extLst>
      <p:ext uri="{BB962C8B-B14F-4D97-AF65-F5344CB8AC3E}">
        <p14:creationId xmlns:p14="http://schemas.microsoft.com/office/powerpoint/2010/main" val="1911496293"/>
      </p:ext>
    </p:extLst>
  </p:cSld>
  <p:clrMapOvr>
    <a:masterClrMapping/>
  </p:clrMapOvr>
</p:sldLayout>
</file>

<file path=ppt/slideLayouts/slideLayout1209.xml><?xml version="1.0" encoding="utf-8"?>
<p:sldLayout xmlns:a="http://schemas.openxmlformats.org/drawingml/2006/main" xmlns:r="http://schemas.openxmlformats.org/officeDocument/2006/relationships" xmlns:p="http://schemas.openxmlformats.org/presentationml/2006/main" userDrawn="1">
  <p:cSld name="23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481D8BF0-877F-4893-B423-965D80494B81}"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0227E2B7-FA8A-47D9-9D7D-4577453FB244}" type="slidenum">
              <a:rPr lang="zh-CN" altLang="en-US"/>
              <a:pPr>
                <a:defRPr/>
              </a:pPr>
              <a:t>‹#›</a:t>
            </a:fld>
            <a:endParaRPr lang="zh-CN" altLang="en-US"/>
          </a:p>
        </p:txBody>
      </p:sp>
    </p:spTree>
    <p:extLst>
      <p:ext uri="{BB962C8B-B14F-4D97-AF65-F5344CB8AC3E}">
        <p14:creationId xmlns:p14="http://schemas.microsoft.com/office/powerpoint/2010/main" val="258614654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558369043"/>
      </p:ext>
    </p:extLst>
  </p:cSld>
  <p:clrMapOvr>
    <a:masterClrMapping/>
  </p:clrMapOvr>
</p:sldLayout>
</file>

<file path=ppt/slideLayouts/slideLayout1210.xml><?xml version="1.0" encoding="utf-8"?>
<p:sldLayout xmlns:a="http://schemas.openxmlformats.org/drawingml/2006/main" xmlns:r="http://schemas.openxmlformats.org/officeDocument/2006/relationships" xmlns:p="http://schemas.openxmlformats.org/presentationml/2006/main" preserve="1" userDrawn="1">
  <p:cSld name="19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0841421"/>
      </p:ext>
    </p:extLst>
  </p:cSld>
  <p:clrMapOvr>
    <a:masterClrMapping/>
  </p:clrMapOvr>
</p:sldLayout>
</file>

<file path=ppt/slideLayouts/slideLayout1211.xml><?xml version="1.0" encoding="utf-8"?>
<p:sldLayout xmlns:a="http://schemas.openxmlformats.org/drawingml/2006/main" xmlns:r="http://schemas.openxmlformats.org/officeDocument/2006/relationships" xmlns:p="http://schemas.openxmlformats.org/presentationml/2006/main" preserve="1" userDrawn="1">
  <p:cSld name="58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2476208"/>
      </p:ext>
    </p:extLst>
  </p:cSld>
  <p:clrMapOvr>
    <a:masterClrMapping/>
  </p:clrMapOvr>
</p:sldLayout>
</file>

<file path=ppt/slideLayouts/slideLayout1212.xml><?xml version="1.0" encoding="utf-8"?>
<p:sldLayout xmlns:a="http://schemas.openxmlformats.org/drawingml/2006/main" xmlns:r="http://schemas.openxmlformats.org/officeDocument/2006/relationships" xmlns:p="http://schemas.openxmlformats.org/presentationml/2006/main" preserve="1" userDrawn="1">
  <p:cSld name="19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4540759"/>
      </p:ext>
    </p:extLst>
  </p:cSld>
  <p:clrMapOvr>
    <a:masterClrMapping/>
  </p:clrMapOvr>
</p:sldLayout>
</file>

<file path=ppt/slideLayouts/slideLayout1213.xml><?xml version="1.0" encoding="utf-8"?>
<p:sldLayout xmlns:a="http://schemas.openxmlformats.org/drawingml/2006/main" xmlns:r="http://schemas.openxmlformats.org/officeDocument/2006/relationships" xmlns:p="http://schemas.openxmlformats.org/presentationml/2006/main" userDrawn="1">
  <p:cSld name="23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98F6384F-29FA-4B68-8C8E-802160D0B094}"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84966F25-2422-42A9-BC63-EBC86F6A8AF5}" type="slidenum">
              <a:rPr lang="zh-CN" altLang="en-US"/>
              <a:pPr>
                <a:defRPr/>
              </a:pPr>
              <a:t>‹#›</a:t>
            </a:fld>
            <a:endParaRPr lang="zh-CN" altLang="en-US"/>
          </a:p>
        </p:txBody>
      </p:sp>
    </p:spTree>
    <p:extLst>
      <p:ext uri="{BB962C8B-B14F-4D97-AF65-F5344CB8AC3E}">
        <p14:creationId xmlns:p14="http://schemas.microsoft.com/office/powerpoint/2010/main" val="2713430370"/>
      </p:ext>
    </p:extLst>
  </p:cSld>
  <p:clrMapOvr>
    <a:masterClrMapping/>
  </p:clrMapOvr>
</p:sldLayout>
</file>

<file path=ppt/slideLayouts/slideLayout1214.xml><?xml version="1.0" encoding="utf-8"?>
<p:sldLayout xmlns:a="http://schemas.openxmlformats.org/drawingml/2006/main" xmlns:r="http://schemas.openxmlformats.org/officeDocument/2006/relationships" xmlns:p="http://schemas.openxmlformats.org/presentationml/2006/main" userDrawn="1">
  <p:cSld name="23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BF208C90-B6E7-4874-B28D-CDC065536750}"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87DE23BA-B423-44CA-BA6A-28A4D3679C71}" type="slidenum">
              <a:rPr lang="zh-CN" altLang="en-US"/>
              <a:pPr>
                <a:defRPr/>
              </a:pPr>
              <a:t>‹#›</a:t>
            </a:fld>
            <a:endParaRPr lang="zh-CN" altLang="en-US"/>
          </a:p>
        </p:txBody>
      </p:sp>
    </p:spTree>
    <p:extLst>
      <p:ext uri="{BB962C8B-B14F-4D97-AF65-F5344CB8AC3E}">
        <p14:creationId xmlns:p14="http://schemas.microsoft.com/office/powerpoint/2010/main" val="3815419811"/>
      </p:ext>
    </p:extLst>
  </p:cSld>
  <p:clrMapOvr>
    <a:masterClrMapping/>
  </p:clrMapOvr>
</p:sldLayout>
</file>

<file path=ppt/slideLayouts/slideLayout1215.xml><?xml version="1.0" encoding="utf-8"?>
<p:sldLayout xmlns:a="http://schemas.openxmlformats.org/drawingml/2006/main" xmlns:r="http://schemas.openxmlformats.org/officeDocument/2006/relationships" xmlns:p="http://schemas.openxmlformats.org/presentationml/2006/main" userDrawn="1">
  <p:cSld name="5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8007875"/>
      </p:ext>
    </p:extLst>
  </p:cSld>
  <p:clrMapOvr>
    <a:masterClrMapping/>
  </p:clrMapOvr>
  <p:transition spd="slow" advClick="0" advTm="0">
    <p:random/>
  </p:transition>
</p:sldLayout>
</file>

<file path=ppt/slideLayouts/slideLayout1216.xml><?xml version="1.0" encoding="utf-8"?>
<p:sldLayout xmlns:a="http://schemas.openxmlformats.org/drawingml/2006/main" xmlns:r="http://schemas.openxmlformats.org/officeDocument/2006/relationships" xmlns:p="http://schemas.openxmlformats.org/presentationml/2006/main" userDrawn="1">
  <p:cSld name="23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486FA13C-FCD4-4405-8692-E660DDE46F27}"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6AC0C934-8066-477A-83D7-A584ADEDDB65}" type="slidenum">
              <a:rPr lang="zh-CN" altLang="en-US"/>
              <a:pPr>
                <a:defRPr/>
              </a:pPr>
              <a:t>‹#›</a:t>
            </a:fld>
            <a:endParaRPr lang="zh-CN" altLang="en-US"/>
          </a:p>
        </p:txBody>
      </p:sp>
    </p:spTree>
    <p:extLst>
      <p:ext uri="{BB962C8B-B14F-4D97-AF65-F5344CB8AC3E}">
        <p14:creationId xmlns:p14="http://schemas.microsoft.com/office/powerpoint/2010/main" val="2089408950"/>
      </p:ext>
    </p:extLst>
  </p:cSld>
  <p:clrMapOvr>
    <a:masterClrMapping/>
  </p:clrMapOvr>
</p:sldLayout>
</file>

<file path=ppt/slideLayouts/slideLayout1217.xml><?xml version="1.0" encoding="utf-8"?>
<p:sldLayout xmlns:a="http://schemas.openxmlformats.org/drawingml/2006/main" xmlns:r="http://schemas.openxmlformats.org/officeDocument/2006/relationships" xmlns:p="http://schemas.openxmlformats.org/presentationml/2006/main" userDrawn="1">
  <p:cSld name="23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A3AA7AC-749F-4165-A2B4-13E8593CDA72}"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F74B0D1B-E5E8-4E7D-BE12-85DE3A23736E}" type="slidenum">
              <a:rPr lang="zh-CN" altLang="en-US"/>
              <a:pPr>
                <a:defRPr/>
              </a:pPr>
              <a:t>‹#›</a:t>
            </a:fld>
            <a:endParaRPr lang="zh-CN" altLang="en-US"/>
          </a:p>
        </p:txBody>
      </p:sp>
    </p:spTree>
    <p:extLst>
      <p:ext uri="{BB962C8B-B14F-4D97-AF65-F5344CB8AC3E}">
        <p14:creationId xmlns:p14="http://schemas.microsoft.com/office/powerpoint/2010/main" val="1707979543"/>
      </p:ext>
    </p:extLst>
  </p:cSld>
  <p:clrMapOvr>
    <a:masterClrMapping/>
  </p:clrMapOvr>
</p:sldLayout>
</file>

<file path=ppt/slideLayouts/slideLayout1218.xml><?xml version="1.0" encoding="utf-8"?>
<p:sldLayout xmlns:a="http://schemas.openxmlformats.org/drawingml/2006/main" xmlns:r="http://schemas.openxmlformats.org/officeDocument/2006/relationships" xmlns:p="http://schemas.openxmlformats.org/presentationml/2006/main" preserve="1" userDrawn="1">
  <p:cSld name="8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46616271"/>
      </p:ext>
    </p:extLst>
  </p:cSld>
  <p:clrMapOvr>
    <a:masterClrMapping/>
  </p:clrMapOvr>
</p:sldLayout>
</file>

<file path=ppt/slideLayouts/slideLayout1219.xml><?xml version="1.0" encoding="utf-8"?>
<p:sldLayout xmlns:a="http://schemas.openxmlformats.org/drawingml/2006/main" xmlns:r="http://schemas.openxmlformats.org/officeDocument/2006/relationships" xmlns:p="http://schemas.openxmlformats.org/presentationml/2006/main" userDrawn="1">
  <p:cSld name="23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AE9C4F45-617C-47A4-BFD2-F001668148EF}"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572BF9AA-F32A-4CB7-8273-2EAD486C7FE8}" type="slidenum">
              <a:rPr lang="zh-CN" altLang="en-US"/>
              <a:pPr>
                <a:defRPr/>
              </a:pPr>
              <a:t>‹#›</a:t>
            </a:fld>
            <a:endParaRPr lang="zh-CN" altLang="en-US"/>
          </a:p>
        </p:txBody>
      </p:sp>
    </p:spTree>
    <p:extLst>
      <p:ext uri="{BB962C8B-B14F-4D97-AF65-F5344CB8AC3E}">
        <p14:creationId xmlns:p14="http://schemas.microsoft.com/office/powerpoint/2010/main" val="114142568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982971528"/>
      </p:ext>
    </p:extLst>
  </p:cSld>
  <p:clrMapOvr>
    <a:masterClrMapping/>
  </p:clrMapOvr>
</p:sldLayout>
</file>

<file path=ppt/slideLayouts/slideLayout1220.xml><?xml version="1.0" encoding="utf-8"?>
<p:sldLayout xmlns:a="http://schemas.openxmlformats.org/drawingml/2006/main" xmlns:r="http://schemas.openxmlformats.org/officeDocument/2006/relationships" xmlns:p="http://schemas.openxmlformats.org/presentationml/2006/main" preserve="1" userDrawn="1">
  <p:cSld name="8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5498040"/>
      </p:ext>
    </p:extLst>
  </p:cSld>
  <p:clrMapOvr>
    <a:masterClrMapping/>
  </p:clrMapOvr>
</p:sldLayout>
</file>

<file path=ppt/slideLayouts/slideLayout1221.xml><?xml version="1.0" encoding="utf-8"?>
<p:sldLayout xmlns:a="http://schemas.openxmlformats.org/drawingml/2006/main" xmlns:r="http://schemas.openxmlformats.org/officeDocument/2006/relationships" xmlns:p="http://schemas.openxmlformats.org/presentationml/2006/main" userDrawn="1">
  <p:cSld name="23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F4FB4BBA-422A-4D90-8743-20F6C35C058E}"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BA1FA09-652B-410D-879F-9E22128F344D}" type="slidenum">
              <a:rPr lang="zh-CN" altLang="en-US"/>
              <a:pPr>
                <a:defRPr/>
              </a:pPr>
              <a:t>‹#›</a:t>
            </a:fld>
            <a:endParaRPr lang="zh-CN" altLang="en-US"/>
          </a:p>
        </p:txBody>
      </p:sp>
    </p:spTree>
    <p:extLst>
      <p:ext uri="{BB962C8B-B14F-4D97-AF65-F5344CB8AC3E}">
        <p14:creationId xmlns:p14="http://schemas.microsoft.com/office/powerpoint/2010/main" val="3096783222"/>
      </p:ext>
    </p:extLst>
  </p:cSld>
  <p:clrMapOvr>
    <a:masterClrMapping/>
  </p:clrMapOvr>
</p:sldLayout>
</file>

<file path=ppt/slideLayouts/slideLayout1222.xml><?xml version="1.0" encoding="utf-8"?>
<p:sldLayout xmlns:a="http://schemas.openxmlformats.org/drawingml/2006/main" xmlns:r="http://schemas.openxmlformats.org/officeDocument/2006/relationships" xmlns:p="http://schemas.openxmlformats.org/presentationml/2006/main" preserve="1" userDrawn="1">
  <p:cSld name="8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4766401"/>
      </p:ext>
    </p:extLst>
  </p:cSld>
  <p:clrMapOvr>
    <a:masterClrMapping/>
  </p:clrMapOvr>
</p:sldLayout>
</file>

<file path=ppt/slideLayouts/slideLayout1223.xml><?xml version="1.0" encoding="utf-8"?>
<p:sldLayout xmlns:a="http://schemas.openxmlformats.org/drawingml/2006/main" xmlns:r="http://schemas.openxmlformats.org/officeDocument/2006/relationships" xmlns:p="http://schemas.openxmlformats.org/presentationml/2006/main" userDrawn="1">
  <p:cSld name="23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163B5269-58BC-4C09-A833-8BE82BB40BFD}"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162CD641-620D-41F8-B5FC-FE3FDB5CCC64}" type="slidenum">
              <a:rPr lang="zh-CN" altLang="en-US"/>
              <a:pPr>
                <a:defRPr/>
              </a:pPr>
              <a:t>‹#›</a:t>
            </a:fld>
            <a:endParaRPr lang="zh-CN" altLang="en-US"/>
          </a:p>
        </p:txBody>
      </p:sp>
    </p:spTree>
    <p:extLst>
      <p:ext uri="{BB962C8B-B14F-4D97-AF65-F5344CB8AC3E}">
        <p14:creationId xmlns:p14="http://schemas.microsoft.com/office/powerpoint/2010/main" val="1444120236"/>
      </p:ext>
    </p:extLst>
  </p:cSld>
  <p:clrMapOvr>
    <a:masterClrMapping/>
  </p:clrMapOvr>
</p:sldLayout>
</file>

<file path=ppt/slideLayouts/slideLayout1224.xml><?xml version="1.0" encoding="utf-8"?>
<p:sldLayout xmlns:a="http://schemas.openxmlformats.org/drawingml/2006/main" xmlns:r="http://schemas.openxmlformats.org/officeDocument/2006/relationships" xmlns:p="http://schemas.openxmlformats.org/presentationml/2006/main" preserve="1" userDrawn="1">
  <p:cSld name="8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8694"/>
      </p:ext>
    </p:extLst>
  </p:cSld>
  <p:clrMapOvr>
    <a:masterClrMapping/>
  </p:clrMapOvr>
</p:sldLayout>
</file>

<file path=ppt/slideLayouts/slideLayout1225.xml><?xml version="1.0" encoding="utf-8"?>
<p:sldLayout xmlns:a="http://schemas.openxmlformats.org/drawingml/2006/main" xmlns:r="http://schemas.openxmlformats.org/officeDocument/2006/relationships" xmlns:p="http://schemas.openxmlformats.org/presentationml/2006/main" userDrawn="1">
  <p:cSld name="23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7DDDD443-B77E-4A2C-86BE-1D9E811151AD}"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937C41F-A2D8-4FA2-AB1D-EB1F73575AFA}" type="slidenum">
              <a:rPr lang="zh-CN" altLang="en-US"/>
              <a:pPr>
                <a:defRPr/>
              </a:pPr>
              <a:t>‹#›</a:t>
            </a:fld>
            <a:endParaRPr lang="zh-CN" altLang="en-US"/>
          </a:p>
        </p:txBody>
      </p:sp>
    </p:spTree>
    <p:extLst>
      <p:ext uri="{BB962C8B-B14F-4D97-AF65-F5344CB8AC3E}">
        <p14:creationId xmlns:p14="http://schemas.microsoft.com/office/powerpoint/2010/main" val="4064166841"/>
      </p:ext>
    </p:extLst>
  </p:cSld>
  <p:clrMapOvr>
    <a:masterClrMapping/>
  </p:clrMapOvr>
</p:sldLayout>
</file>

<file path=ppt/slideLayouts/slideLayout1226.xml><?xml version="1.0" encoding="utf-8"?>
<p:sldLayout xmlns:a="http://schemas.openxmlformats.org/drawingml/2006/main" xmlns:r="http://schemas.openxmlformats.org/officeDocument/2006/relationships" xmlns:p="http://schemas.openxmlformats.org/presentationml/2006/main" preserve="1" userDrawn="1">
  <p:cSld name="8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611331"/>
      </p:ext>
    </p:extLst>
  </p:cSld>
  <p:clrMapOvr>
    <a:masterClrMapping/>
  </p:clrMapOvr>
</p:sldLayout>
</file>

<file path=ppt/slideLayouts/slideLayout1227.xml><?xml version="1.0" encoding="utf-8"?>
<p:sldLayout xmlns:a="http://schemas.openxmlformats.org/drawingml/2006/main" xmlns:r="http://schemas.openxmlformats.org/officeDocument/2006/relationships" xmlns:p="http://schemas.openxmlformats.org/presentationml/2006/main" showMasterSp="0" preserve="1" userDrawn="1">
  <p:cSld name="239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5453958"/>
      </p:ext>
    </p:extLst>
  </p:cSld>
  <p:clrMapOvr>
    <a:masterClrMapping/>
  </p:clrMapOvr>
</p:sldLayout>
</file>

<file path=ppt/slideLayouts/slideLayout1228.xml><?xml version="1.0" encoding="utf-8"?>
<p:sldLayout xmlns:a="http://schemas.openxmlformats.org/drawingml/2006/main" xmlns:r="http://schemas.openxmlformats.org/officeDocument/2006/relationships" xmlns:p="http://schemas.openxmlformats.org/presentationml/2006/main" preserve="1" userDrawn="1">
  <p:cSld name="24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38830057"/>
      </p:ext>
    </p:extLst>
  </p:cSld>
  <p:clrMapOvr>
    <a:masterClrMapping/>
  </p:clrMapOvr>
</p:sldLayout>
</file>

<file path=ppt/slideLayouts/slideLayout1229.xml><?xml version="1.0" encoding="utf-8"?>
<p:sldLayout xmlns:a="http://schemas.openxmlformats.org/drawingml/2006/main" xmlns:r="http://schemas.openxmlformats.org/officeDocument/2006/relationships" xmlns:p="http://schemas.openxmlformats.org/presentationml/2006/main" preserve="1" userDrawn="1">
  <p:cSld name="241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79559032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011094706"/>
      </p:ext>
    </p:extLst>
  </p:cSld>
  <p:clrMapOvr>
    <a:masterClrMapping/>
  </p:clrMapOvr>
</p:sldLayout>
</file>

<file path=ppt/slideLayouts/slideLayout1230.xml><?xml version="1.0" encoding="utf-8"?>
<p:sldLayout xmlns:a="http://schemas.openxmlformats.org/drawingml/2006/main" xmlns:r="http://schemas.openxmlformats.org/officeDocument/2006/relationships" xmlns:p="http://schemas.openxmlformats.org/presentationml/2006/main" preserve="1" userDrawn="1">
  <p:cSld name="24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812598973"/>
      </p:ext>
    </p:extLst>
  </p:cSld>
  <p:clrMapOvr>
    <a:masterClrMapping/>
  </p:clrMapOvr>
</p:sldLayout>
</file>

<file path=ppt/slideLayouts/slideLayout1231.xml><?xml version="1.0" encoding="utf-8"?>
<p:sldLayout xmlns:a="http://schemas.openxmlformats.org/drawingml/2006/main" xmlns:r="http://schemas.openxmlformats.org/officeDocument/2006/relationships" xmlns:p="http://schemas.openxmlformats.org/presentationml/2006/main" preserve="1" userDrawn="1">
  <p:cSld name="24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030654583"/>
      </p:ext>
    </p:extLst>
  </p:cSld>
  <p:clrMapOvr>
    <a:masterClrMapping/>
  </p:clrMapOvr>
</p:sldLayout>
</file>

<file path=ppt/slideLayouts/slideLayout1232.xml><?xml version="1.0" encoding="utf-8"?>
<p:sldLayout xmlns:a="http://schemas.openxmlformats.org/drawingml/2006/main" xmlns:r="http://schemas.openxmlformats.org/officeDocument/2006/relationships" xmlns:p="http://schemas.openxmlformats.org/presentationml/2006/main" preserve="1" userDrawn="1">
  <p:cSld name="24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074073926"/>
      </p:ext>
    </p:extLst>
  </p:cSld>
  <p:clrMapOvr>
    <a:masterClrMapping/>
  </p:clrMapOvr>
</p:sldLayout>
</file>

<file path=ppt/slideLayouts/slideLayout1233.xml><?xml version="1.0" encoding="utf-8"?>
<p:sldLayout xmlns:a="http://schemas.openxmlformats.org/drawingml/2006/main" xmlns:r="http://schemas.openxmlformats.org/officeDocument/2006/relationships" xmlns:p="http://schemas.openxmlformats.org/presentationml/2006/main" preserve="1" userDrawn="1">
  <p:cSld name="24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229502906"/>
      </p:ext>
    </p:extLst>
  </p:cSld>
  <p:clrMapOvr>
    <a:masterClrMapping/>
  </p:clrMapOvr>
</p:sldLayout>
</file>

<file path=ppt/slideLayouts/slideLayout1234.xml><?xml version="1.0" encoding="utf-8"?>
<p:sldLayout xmlns:a="http://schemas.openxmlformats.org/drawingml/2006/main" xmlns:r="http://schemas.openxmlformats.org/officeDocument/2006/relationships" xmlns:p="http://schemas.openxmlformats.org/presentationml/2006/main" userDrawn="1">
  <p:cSld name="24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E74FEC7C-AFF6-40C3-A69C-F5EEDA6F859B}"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B91B0A1B-A4BD-4273-B7A4-2F04B33783AD}" type="slidenum">
              <a:rPr lang="zh-CN" altLang="en-US"/>
              <a:pPr>
                <a:defRPr/>
              </a:pPr>
              <a:t>‹#›</a:t>
            </a:fld>
            <a:endParaRPr lang="zh-CN" altLang="en-US"/>
          </a:p>
        </p:txBody>
      </p:sp>
    </p:spTree>
    <p:extLst>
      <p:ext uri="{BB962C8B-B14F-4D97-AF65-F5344CB8AC3E}">
        <p14:creationId xmlns:p14="http://schemas.microsoft.com/office/powerpoint/2010/main" val="3294064980"/>
      </p:ext>
    </p:extLst>
  </p:cSld>
  <p:clrMapOvr>
    <a:masterClrMapping/>
  </p:clrMapOvr>
</p:sldLayout>
</file>

<file path=ppt/slideLayouts/slideLayout1235.xml><?xml version="1.0" encoding="utf-8"?>
<p:sldLayout xmlns:a="http://schemas.openxmlformats.org/drawingml/2006/main" xmlns:r="http://schemas.openxmlformats.org/officeDocument/2006/relationships" xmlns:p="http://schemas.openxmlformats.org/presentationml/2006/main" preserve="1" userDrawn="1">
  <p:cSld name="9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9674175"/>
      </p:ext>
    </p:extLst>
  </p:cSld>
  <p:clrMapOvr>
    <a:masterClrMapping/>
  </p:clrMapOvr>
</p:sldLayout>
</file>

<file path=ppt/slideLayouts/slideLayout1236.xml><?xml version="1.0" encoding="utf-8"?>
<p:sldLayout xmlns:a="http://schemas.openxmlformats.org/drawingml/2006/main" xmlns:r="http://schemas.openxmlformats.org/officeDocument/2006/relationships" xmlns:p="http://schemas.openxmlformats.org/presentationml/2006/main" userDrawn="1">
  <p:cSld name="24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7E6569BD-2532-495C-9688-3B960E983CC5}"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427BC1FC-FDDB-48F4-ADAD-F766A4866581}" type="slidenum">
              <a:rPr lang="zh-CN" altLang="en-US"/>
              <a:pPr>
                <a:defRPr/>
              </a:pPr>
              <a:t>‹#›</a:t>
            </a:fld>
            <a:endParaRPr lang="zh-CN" altLang="en-US"/>
          </a:p>
        </p:txBody>
      </p:sp>
    </p:spTree>
    <p:extLst>
      <p:ext uri="{BB962C8B-B14F-4D97-AF65-F5344CB8AC3E}">
        <p14:creationId xmlns:p14="http://schemas.microsoft.com/office/powerpoint/2010/main" val="1738317478"/>
      </p:ext>
    </p:extLst>
  </p:cSld>
  <p:clrMapOvr>
    <a:masterClrMapping/>
  </p:clrMapOvr>
</p:sldLayout>
</file>

<file path=ppt/slideLayouts/slideLayout1237.xml><?xml version="1.0" encoding="utf-8"?>
<p:sldLayout xmlns:a="http://schemas.openxmlformats.org/drawingml/2006/main" xmlns:r="http://schemas.openxmlformats.org/officeDocument/2006/relationships" xmlns:p="http://schemas.openxmlformats.org/presentationml/2006/main" preserve="1" userDrawn="1">
  <p:cSld name="9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7846193"/>
      </p:ext>
    </p:extLst>
  </p:cSld>
  <p:clrMapOvr>
    <a:masterClrMapping/>
  </p:clrMapOvr>
</p:sldLayout>
</file>

<file path=ppt/slideLayouts/slideLayout1238.xml><?xml version="1.0" encoding="utf-8"?>
<p:sldLayout xmlns:a="http://schemas.openxmlformats.org/drawingml/2006/main" xmlns:r="http://schemas.openxmlformats.org/officeDocument/2006/relationships" xmlns:p="http://schemas.openxmlformats.org/presentationml/2006/main" userDrawn="1">
  <p:cSld name="24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1A3A5277-5AFA-48CA-A260-05AFC8748559}"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D6B2875E-4070-4E6A-A276-286023FA522C}" type="slidenum">
              <a:rPr lang="zh-CN" altLang="en-US"/>
              <a:pPr>
                <a:defRPr/>
              </a:pPr>
              <a:t>‹#›</a:t>
            </a:fld>
            <a:endParaRPr lang="zh-CN" altLang="en-US"/>
          </a:p>
        </p:txBody>
      </p:sp>
    </p:spTree>
    <p:extLst>
      <p:ext uri="{BB962C8B-B14F-4D97-AF65-F5344CB8AC3E}">
        <p14:creationId xmlns:p14="http://schemas.microsoft.com/office/powerpoint/2010/main" val="1012447376"/>
      </p:ext>
    </p:extLst>
  </p:cSld>
  <p:clrMapOvr>
    <a:masterClrMapping/>
  </p:clrMapOvr>
</p:sldLayout>
</file>

<file path=ppt/slideLayouts/slideLayout1239.xml><?xml version="1.0" encoding="utf-8"?>
<p:sldLayout xmlns:a="http://schemas.openxmlformats.org/drawingml/2006/main" xmlns:r="http://schemas.openxmlformats.org/officeDocument/2006/relationships" xmlns:p="http://schemas.openxmlformats.org/presentationml/2006/main" preserve="1" userDrawn="1">
  <p:cSld name="9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830430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3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410C2CCB-2AC4-4C2B-8150-F2566AB746E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905465B8-D389-4F40-94B4-688FAE302201}" type="slidenum">
              <a:rPr lang="zh-CN" altLang="en-US"/>
              <a:pPr>
                <a:defRPr/>
              </a:pPr>
              <a:t>‹#›</a:t>
            </a:fld>
            <a:endParaRPr lang="zh-CN" altLang="en-US"/>
          </a:p>
        </p:txBody>
      </p:sp>
    </p:spTree>
    <p:extLst>
      <p:ext uri="{BB962C8B-B14F-4D97-AF65-F5344CB8AC3E}">
        <p14:creationId xmlns:p14="http://schemas.microsoft.com/office/powerpoint/2010/main" val="3582869036"/>
      </p:ext>
    </p:extLst>
  </p:cSld>
  <p:clrMapOvr>
    <a:masterClrMapping/>
  </p:clrMapOvr>
</p:sldLayout>
</file>

<file path=ppt/slideLayouts/slideLayout1240.xml><?xml version="1.0" encoding="utf-8"?>
<p:sldLayout xmlns:a="http://schemas.openxmlformats.org/drawingml/2006/main" xmlns:r="http://schemas.openxmlformats.org/officeDocument/2006/relationships" xmlns:p="http://schemas.openxmlformats.org/presentationml/2006/main" userDrawn="1">
  <p:cSld name="24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12E34538-1EF2-457A-8F32-C512FD1D6B84}"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04F6DF3D-F4DE-4C2F-9544-46099B2939C3}" type="slidenum">
              <a:rPr lang="zh-CN" altLang="en-US"/>
              <a:pPr>
                <a:defRPr/>
              </a:pPr>
              <a:t>‹#›</a:t>
            </a:fld>
            <a:endParaRPr lang="zh-CN" altLang="en-US"/>
          </a:p>
        </p:txBody>
      </p:sp>
    </p:spTree>
    <p:extLst>
      <p:ext uri="{BB962C8B-B14F-4D97-AF65-F5344CB8AC3E}">
        <p14:creationId xmlns:p14="http://schemas.microsoft.com/office/powerpoint/2010/main" val="2305170681"/>
      </p:ext>
    </p:extLst>
  </p:cSld>
  <p:clrMapOvr>
    <a:masterClrMapping/>
  </p:clrMapOvr>
</p:sldLayout>
</file>

<file path=ppt/slideLayouts/slideLayout1241.xml><?xml version="1.0" encoding="utf-8"?>
<p:sldLayout xmlns:a="http://schemas.openxmlformats.org/drawingml/2006/main" xmlns:r="http://schemas.openxmlformats.org/officeDocument/2006/relationships" xmlns:p="http://schemas.openxmlformats.org/presentationml/2006/main" preserve="1" userDrawn="1">
  <p:cSld name="9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4202883"/>
      </p:ext>
    </p:extLst>
  </p:cSld>
  <p:clrMapOvr>
    <a:masterClrMapping/>
  </p:clrMapOvr>
</p:sldLayout>
</file>

<file path=ppt/slideLayouts/slideLayout1242.xml><?xml version="1.0" encoding="utf-8"?>
<p:sldLayout xmlns:a="http://schemas.openxmlformats.org/drawingml/2006/main" xmlns:r="http://schemas.openxmlformats.org/officeDocument/2006/relationships" xmlns:p="http://schemas.openxmlformats.org/presentationml/2006/main" userDrawn="1">
  <p:cSld name="25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922A4107-B0A1-459E-903B-10822E0405CB}"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73E31633-4AA6-440C-9534-A3469AF7CD14}" type="slidenum">
              <a:rPr lang="zh-CN" altLang="en-US"/>
              <a:pPr>
                <a:defRPr/>
              </a:pPr>
              <a:t>‹#›</a:t>
            </a:fld>
            <a:endParaRPr lang="zh-CN" altLang="en-US"/>
          </a:p>
        </p:txBody>
      </p:sp>
    </p:spTree>
    <p:extLst>
      <p:ext uri="{BB962C8B-B14F-4D97-AF65-F5344CB8AC3E}">
        <p14:creationId xmlns:p14="http://schemas.microsoft.com/office/powerpoint/2010/main" val="3279802546"/>
      </p:ext>
    </p:extLst>
  </p:cSld>
  <p:clrMapOvr>
    <a:masterClrMapping/>
  </p:clrMapOvr>
</p:sldLayout>
</file>

<file path=ppt/slideLayouts/slideLayout1243.xml><?xml version="1.0" encoding="utf-8"?>
<p:sldLayout xmlns:a="http://schemas.openxmlformats.org/drawingml/2006/main" xmlns:r="http://schemas.openxmlformats.org/officeDocument/2006/relationships" xmlns:p="http://schemas.openxmlformats.org/presentationml/2006/main" preserve="1" userDrawn="1">
  <p:cSld name="9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3293184"/>
      </p:ext>
    </p:extLst>
  </p:cSld>
  <p:clrMapOvr>
    <a:masterClrMapping/>
  </p:clrMapOvr>
</p:sldLayout>
</file>

<file path=ppt/slideLayouts/slideLayout1244.xml><?xml version="1.0" encoding="utf-8"?>
<p:sldLayout xmlns:a="http://schemas.openxmlformats.org/drawingml/2006/main" xmlns:r="http://schemas.openxmlformats.org/officeDocument/2006/relationships" xmlns:p="http://schemas.openxmlformats.org/presentationml/2006/main" showMasterSp="0" preserve="1" userDrawn="1">
  <p:cSld name="25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1032569"/>
      </p:ext>
    </p:extLst>
  </p:cSld>
  <p:clrMapOvr>
    <a:masterClrMapping/>
  </p:clrMapOvr>
</p:sldLayout>
</file>

<file path=ppt/slideLayouts/slideLayout1245.xml><?xml version="1.0" encoding="utf-8"?>
<p:sldLayout xmlns:a="http://schemas.openxmlformats.org/drawingml/2006/main" xmlns:r="http://schemas.openxmlformats.org/officeDocument/2006/relationships" xmlns:p="http://schemas.openxmlformats.org/presentationml/2006/main" preserve="1" userDrawn="1">
  <p:cSld name="25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674349807"/>
      </p:ext>
    </p:extLst>
  </p:cSld>
  <p:clrMapOvr>
    <a:masterClrMapping/>
  </p:clrMapOvr>
</p:sldLayout>
</file>

<file path=ppt/slideLayouts/slideLayout1246.xml><?xml version="1.0" encoding="utf-8"?>
<p:sldLayout xmlns:a="http://schemas.openxmlformats.org/drawingml/2006/main" xmlns:r="http://schemas.openxmlformats.org/officeDocument/2006/relationships" xmlns:p="http://schemas.openxmlformats.org/presentationml/2006/main" preserve="1" userDrawn="1">
  <p:cSld name="253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820055713"/>
      </p:ext>
    </p:extLst>
  </p:cSld>
  <p:clrMapOvr>
    <a:masterClrMapping/>
  </p:clrMapOvr>
</p:sldLayout>
</file>

<file path=ppt/slideLayouts/slideLayout1247.xml><?xml version="1.0" encoding="utf-8"?>
<p:sldLayout xmlns:a="http://schemas.openxmlformats.org/drawingml/2006/main" xmlns:r="http://schemas.openxmlformats.org/officeDocument/2006/relationships" xmlns:p="http://schemas.openxmlformats.org/presentationml/2006/main" preserve="1" userDrawn="1">
  <p:cSld name="25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209174650"/>
      </p:ext>
    </p:extLst>
  </p:cSld>
  <p:clrMapOvr>
    <a:masterClrMapping/>
  </p:clrMapOvr>
</p:sldLayout>
</file>

<file path=ppt/slideLayouts/slideLayout1248.xml><?xml version="1.0" encoding="utf-8"?>
<p:sldLayout xmlns:a="http://schemas.openxmlformats.org/drawingml/2006/main" xmlns:r="http://schemas.openxmlformats.org/officeDocument/2006/relationships" xmlns:p="http://schemas.openxmlformats.org/presentationml/2006/main" preserve="1" userDrawn="1">
  <p:cSld name="25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271351568"/>
      </p:ext>
    </p:extLst>
  </p:cSld>
  <p:clrMapOvr>
    <a:masterClrMapping/>
  </p:clrMapOvr>
</p:sldLayout>
</file>

<file path=ppt/slideLayouts/slideLayout1249.xml><?xml version="1.0" encoding="utf-8"?>
<p:sldLayout xmlns:a="http://schemas.openxmlformats.org/drawingml/2006/main" xmlns:r="http://schemas.openxmlformats.org/officeDocument/2006/relationships" xmlns:p="http://schemas.openxmlformats.org/presentationml/2006/main" preserve="1" userDrawn="1">
  <p:cSld name="25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72048790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83979732"/>
      </p:ext>
    </p:extLst>
  </p:cSld>
  <p:clrMapOvr>
    <a:masterClrMapping/>
  </p:clrMapOvr>
</p:sldLayout>
</file>

<file path=ppt/slideLayouts/slideLayout1250.xml><?xml version="1.0" encoding="utf-8"?>
<p:sldLayout xmlns:a="http://schemas.openxmlformats.org/drawingml/2006/main" xmlns:r="http://schemas.openxmlformats.org/officeDocument/2006/relationships" xmlns:p="http://schemas.openxmlformats.org/presentationml/2006/main" preserve="1" userDrawn="1">
  <p:cSld name="25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615779718"/>
      </p:ext>
    </p:extLst>
  </p:cSld>
  <p:clrMapOvr>
    <a:masterClrMapping/>
  </p:clrMapOvr>
</p:sldLayout>
</file>

<file path=ppt/slideLayouts/slideLayout1251.xml><?xml version="1.0" encoding="utf-8"?>
<p:sldLayout xmlns:a="http://schemas.openxmlformats.org/drawingml/2006/main" xmlns:r="http://schemas.openxmlformats.org/officeDocument/2006/relationships" xmlns:p="http://schemas.openxmlformats.org/presentationml/2006/main" userDrawn="1">
  <p:cSld name="25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B1B0C0FB-29EA-4D61-86BD-A2DCA02E500F}"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F8A90D80-2089-4B2B-A830-2EB2AD680CBD}" type="slidenum">
              <a:rPr lang="zh-CN" altLang="en-US"/>
              <a:pPr>
                <a:defRPr/>
              </a:pPr>
              <a:t>‹#›</a:t>
            </a:fld>
            <a:endParaRPr lang="zh-CN" altLang="en-US"/>
          </a:p>
        </p:txBody>
      </p:sp>
    </p:spTree>
    <p:extLst>
      <p:ext uri="{BB962C8B-B14F-4D97-AF65-F5344CB8AC3E}">
        <p14:creationId xmlns:p14="http://schemas.microsoft.com/office/powerpoint/2010/main" val="3117078463"/>
      </p:ext>
    </p:extLst>
  </p:cSld>
  <p:clrMapOvr>
    <a:masterClrMapping/>
  </p:clrMapOvr>
</p:sldLayout>
</file>

<file path=ppt/slideLayouts/slideLayout1252.xml><?xml version="1.0" encoding="utf-8"?>
<p:sldLayout xmlns:a="http://schemas.openxmlformats.org/drawingml/2006/main" xmlns:r="http://schemas.openxmlformats.org/officeDocument/2006/relationships" xmlns:p="http://schemas.openxmlformats.org/presentationml/2006/main" preserve="1" userDrawn="1">
  <p:cSld name="9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65373842"/>
      </p:ext>
    </p:extLst>
  </p:cSld>
  <p:clrMapOvr>
    <a:masterClrMapping/>
  </p:clrMapOvr>
</p:sldLayout>
</file>

<file path=ppt/slideLayouts/slideLayout1253.xml><?xml version="1.0" encoding="utf-8"?>
<p:sldLayout xmlns:a="http://schemas.openxmlformats.org/drawingml/2006/main" xmlns:r="http://schemas.openxmlformats.org/officeDocument/2006/relationships" xmlns:p="http://schemas.openxmlformats.org/presentationml/2006/main" userDrawn="1">
  <p:cSld name="25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04A6BABE-1D06-4D2D-90C9-E8A68D1AEEF8}"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E14D4874-E9D7-4BD7-882B-CDE275910997}" type="slidenum">
              <a:rPr lang="zh-CN" altLang="en-US"/>
              <a:pPr>
                <a:defRPr/>
              </a:pPr>
              <a:t>‹#›</a:t>
            </a:fld>
            <a:endParaRPr lang="zh-CN" altLang="en-US"/>
          </a:p>
        </p:txBody>
      </p:sp>
    </p:spTree>
    <p:extLst>
      <p:ext uri="{BB962C8B-B14F-4D97-AF65-F5344CB8AC3E}">
        <p14:creationId xmlns:p14="http://schemas.microsoft.com/office/powerpoint/2010/main" val="3569630911"/>
      </p:ext>
    </p:extLst>
  </p:cSld>
  <p:clrMapOvr>
    <a:masterClrMapping/>
  </p:clrMapOvr>
</p:sldLayout>
</file>

<file path=ppt/slideLayouts/slideLayout1254.xml><?xml version="1.0" encoding="utf-8"?>
<p:sldLayout xmlns:a="http://schemas.openxmlformats.org/drawingml/2006/main" xmlns:r="http://schemas.openxmlformats.org/officeDocument/2006/relationships" xmlns:p="http://schemas.openxmlformats.org/presentationml/2006/main" preserve="1" userDrawn="1">
  <p:cSld name="9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070048"/>
      </p:ext>
    </p:extLst>
  </p:cSld>
  <p:clrMapOvr>
    <a:masterClrMapping/>
  </p:clrMapOvr>
</p:sldLayout>
</file>

<file path=ppt/slideLayouts/slideLayout1255.xml><?xml version="1.0" encoding="utf-8"?>
<p:sldLayout xmlns:a="http://schemas.openxmlformats.org/drawingml/2006/main" xmlns:r="http://schemas.openxmlformats.org/officeDocument/2006/relationships" xmlns:p="http://schemas.openxmlformats.org/presentationml/2006/main" userDrawn="1">
  <p:cSld name="26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E47B1941-D711-46D8-B955-BFE6F2A74FEE}"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75D17EEA-7F15-44BD-8C1B-59BDEBB80DCD}" type="slidenum">
              <a:rPr lang="zh-CN" altLang="en-US"/>
              <a:pPr>
                <a:defRPr/>
              </a:pPr>
              <a:t>‹#›</a:t>
            </a:fld>
            <a:endParaRPr lang="zh-CN" altLang="en-US"/>
          </a:p>
        </p:txBody>
      </p:sp>
    </p:spTree>
    <p:extLst>
      <p:ext uri="{BB962C8B-B14F-4D97-AF65-F5344CB8AC3E}">
        <p14:creationId xmlns:p14="http://schemas.microsoft.com/office/powerpoint/2010/main" val="3368410962"/>
      </p:ext>
    </p:extLst>
  </p:cSld>
  <p:clrMapOvr>
    <a:masterClrMapping/>
  </p:clrMapOvr>
</p:sldLayout>
</file>

<file path=ppt/slideLayouts/slideLayout1256.xml><?xml version="1.0" encoding="utf-8"?>
<p:sldLayout xmlns:a="http://schemas.openxmlformats.org/drawingml/2006/main" xmlns:r="http://schemas.openxmlformats.org/officeDocument/2006/relationships" xmlns:p="http://schemas.openxmlformats.org/presentationml/2006/main" preserve="1" userDrawn="1">
  <p:cSld name="9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58138689"/>
      </p:ext>
    </p:extLst>
  </p:cSld>
  <p:clrMapOvr>
    <a:masterClrMapping/>
  </p:clrMapOvr>
</p:sldLayout>
</file>

<file path=ppt/slideLayouts/slideLayout1257.xml><?xml version="1.0" encoding="utf-8"?>
<p:sldLayout xmlns:a="http://schemas.openxmlformats.org/drawingml/2006/main" xmlns:r="http://schemas.openxmlformats.org/officeDocument/2006/relationships" xmlns:p="http://schemas.openxmlformats.org/presentationml/2006/main" userDrawn="1">
  <p:cSld name="26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398BF517-BFFE-4060-B21E-0ADEBEDDDB72}"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A7E0A85F-EBA5-47ED-A844-861C20184029}" type="slidenum">
              <a:rPr lang="zh-CN" altLang="en-US"/>
              <a:pPr>
                <a:defRPr/>
              </a:pPr>
              <a:t>‹#›</a:t>
            </a:fld>
            <a:endParaRPr lang="zh-CN" altLang="en-US"/>
          </a:p>
        </p:txBody>
      </p:sp>
    </p:spTree>
    <p:extLst>
      <p:ext uri="{BB962C8B-B14F-4D97-AF65-F5344CB8AC3E}">
        <p14:creationId xmlns:p14="http://schemas.microsoft.com/office/powerpoint/2010/main" val="2876591411"/>
      </p:ext>
    </p:extLst>
  </p:cSld>
  <p:clrMapOvr>
    <a:masterClrMapping/>
  </p:clrMapOvr>
</p:sldLayout>
</file>

<file path=ppt/slideLayouts/slideLayout1258.xml><?xml version="1.0" encoding="utf-8"?>
<p:sldLayout xmlns:a="http://schemas.openxmlformats.org/drawingml/2006/main" xmlns:r="http://schemas.openxmlformats.org/officeDocument/2006/relationships" xmlns:p="http://schemas.openxmlformats.org/presentationml/2006/main" preserve="1" userDrawn="1">
  <p:cSld name="9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1956301"/>
      </p:ext>
    </p:extLst>
  </p:cSld>
  <p:clrMapOvr>
    <a:masterClrMapping/>
  </p:clrMapOvr>
</p:sldLayout>
</file>

<file path=ppt/slideLayouts/slideLayout1259.xml><?xml version="1.0" encoding="utf-8"?>
<p:sldLayout xmlns:a="http://schemas.openxmlformats.org/drawingml/2006/main" xmlns:r="http://schemas.openxmlformats.org/officeDocument/2006/relationships" xmlns:p="http://schemas.openxmlformats.org/presentationml/2006/main" userDrawn="1">
  <p:cSld name="26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FCCF687B-4CD6-4CAB-8DDA-8034461FE10D}"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0A9D7741-E8B1-4D9B-8251-36D10D23A0D2}" type="slidenum">
              <a:rPr lang="zh-CN" altLang="en-US"/>
              <a:pPr>
                <a:defRPr/>
              </a:pPr>
              <a:t>‹#›</a:t>
            </a:fld>
            <a:endParaRPr lang="zh-CN" altLang="en-US"/>
          </a:p>
        </p:txBody>
      </p:sp>
    </p:spTree>
    <p:extLst>
      <p:ext uri="{BB962C8B-B14F-4D97-AF65-F5344CB8AC3E}">
        <p14:creationId xmlns:p14="http://schemas.microsoft.com/office/powerpoint/2010/main" val="379272115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3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506F15D4-852B-4249-99D8-A7ECC363B763}"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F7750CBF-EA19-458D-B62B-8198417F5A55}" type="slidenum">
              <a:rPr lang="zh-CN" altLang="en-US"/>
              <a:pPr>
                <a:defRPr/>
              </a:pPr>
              <a:t>‹#›</a:t>
            </a:fld>
            <a:endParaRPr lang="zh-CN" altLang="en-US"/>
          </a:p>
        </p:txBody>
      </p:sp>
    </p:spTree>
    <p:extLst>
      <p:ext uri="{BB962C8B-B14F-4D97-AF65-F5344CB8AC3E}">
        <p14:creationId xmlns:p14="http://schemas.microsoft.com/office/powerpoint/2010/main" val="1020014376"/>
      </p:ext>
    </p:extLst>
  </p:cSld>
  <p:clrMapOvr>
    <a:masterClrMapping/>
  </p:clrMapOvr>
</p:sldLayout>
</file>

<file path=ppt/slideLayouts/slideLayout1260.xml><?xml version="1.0" encoding="utf-8"?>
<p:sldLayout xmlns:a="http://schemas.openxmlformats.org/drawingml/2006/main" xmlns:r="http://schemas.openxmlformats.org/officeDocument/2006/relationships" xmlns:p="http://schemas.openxmlformats.org/presentationml/2006/main" preserve="1" userDrawn="1">
  <p:cSld name="9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1959326"/>
      </p:ext>
    </p:extLst>
  </p:cSld>
  <p:clrMapOvr>
    <a:masterClrMapping/>
  </p:clrMapOvr>
</p:sldLayout>
</file>

<file path=ppt/slideLayouts/slideLayout1261.xml><?xml version="1.0" encoding="utf-8"?>
<p:sldLayout xmlns:a="http://schemas.openxmlformats.org/drawingml/2006/main" xmlns:r="http://schemas.openxmlformats.org/officeDocument/2006/relationships" xmlns:p="http://schemas.openxmlformats.org/presentationml/2006/main" userDrawn="1">
  <p:cSld name="26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1CF3B492-C744-4465-BFBB-DBE2ABA738D6}"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2F885B7C-0836-42EB-A606-E9B53247CEC6}" type="slidenum">
              <a:rPr lang="zh-CN" altLang="en-US"/>
              <a:pPr>
                <a:defRPr/>
              </a:pPr>
              <a:t>‹#›</a:t>
            </a:fld>
            <a:endParaRPr lang="zh-CN" altLang="en-US"/>
          </a:p>
        </p:txBody>
      </p:sp>
    </p:spTree>
    <p:extLst>
      <p:ext uri="{BB962C8B-B14F-4D97-AF65-F5344CB8AC3E}">
        <p14:creationId xmlns:p14="http://schemas.microsoft.com/office/powerpoint/2010/main" val="1255825552"/>
      </p:ext>
    </p:extLst>
  </p:cSld>
  <p:clrMapOvr>
    <a:masterClrMapping/>
  </p:clrMapOvr>
</p:sldLayout>
</file>

<file path=ppt/slideLayouts/slideLayout1262.xml><?xml version="1.0" encoding="utf-8"?>
<p:sldLayout xmlns:a="http://schemas.openxmlformats.org/drawingml/2006/main" xmlns:r="http://schemas.openxmlformats.org/officeDocument/2006/relationships" xmlns:p="http://schemas.openxmlformats.org/presentationml/2006/main" userDrawn="1">
  <p:cSld name="26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mn-cs"/>
              </a:defRPr>
            </a:lvl1pPr>
          </a:lstStyle>
          <a:p>
            <a:pPr>
              <a:defRPr/>
            </a:pPr>
            <a:fld id="{521254A7-536E-47AC-B2C5-9772F222162F}"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mn-cs"/>
              </a:defRPr>
            </a:lvl1pPr>
          </a:lstStyle>
          <a:p>
            <a:pPr>
              <a:defRPr/>
            </a:pPr>
            <a:fld id="{09DA0774-5539-4134-B999-494B7D1FC4C6}" type="slidenum">
              <a:rPr lang="zh-CN" altLang="en-US"/>
              <a:pPr>
                <a:defRPr/>
              </a:pPr>
              <a:t>‹#›</a:t>
            </a:fld>
            <a:endParaRPr lang="zh-CN" altLang="en-US"/>
          </a:p>
        </p:txBody>
      </p:sp>
    </p:spTree>
    <p:extLst>
      <p:ext uri="{BB962C8B-B14F-4D97-AF65-F5344CB8AC3E}">
        <p14:creationId xmlns:p14="http://schemas.microsoft.com/office/powerpoint/2010/main" val="2260753304"/>
      </p:ext>
    </p:extLst>
  </p:cSld>
  <p:clrMapOvr>
    <a:masterClrMapping/>
  </p:clrMapOvr>
</p:sldLayout>
</file>

<file path=ppt/slideLayouts/slideLayout1263.xml><?xml version="1.0" encoding="utf-8"?>
<p:sldLayout xmlns:a="http://schemas.openxmlformats.org/drawingml/2006/main" xmlns:r="http://schemas.openxmlformats.org/officeDocument/2006/relationships" xmlns:p="http://schemas.openxmlformats.org/presentationml/2006/main" preserve="1" userDrawn="1">
  <p:cSld name="20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5802871"/>
      </p:ext>
    </p:extLst>
  </p:cSld>
  <p:clrMapOvr>
    <a:masterClrMapping/>
  </p:clrMapOvr>
</p:sldLayout>
</file>

<file path=ppt/slideLayouts/slideLayout1264.xml><?xml version="1.0" encoding="utf-8"?>
<p:sldLayout xmlns:a="http://schemas.openxmlformats.org/drawingml/2006/main" xmlns:r="http://schemas.openxmlformats.org/officeDocument/2006/relationships" xmlns:p="http://schemas.openxmlformats.org/presentationml/2006/main" preserve="1" userDrawn="1">
  <p:cSld name="60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9481632"/>
      </p:ext>
    </p:extLst>
  </p:cSld>
  <p:clrMapOvr>
    <a:masterClrMapping/>
  </p:clrMapOvr>
</p:sldLayout>
</file>

<file path=ppt/slideLayouts/slideLayout1265.xml><?xml version="1.0" encoding="utf-8"?>
<p:sldLayout xmlns:a="http://schemas.openxmlformats.org/drawingml/2006/main" xmlns:r="http://schemas.openxmlformats.org/officeDocument/2006/relationships" xmlns:p="http://schemas.openxmlformats.org/presentationml/2006/main" preserve="1" userDrawn="1">
  <p:cSld name="20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7185003"/>
      </p:ext>
    </p:extLst>
  </p:cSld>
  <p:clrMapOvr>
    <a:masterClrMapping/>
  </p:clrMapOvr>
</p:sldLayout>
</file>

<file path=ppt/slideLayouts/slideLayout1266.xml><?xml version="1.0" encoding="utf-8"?>
<p:sldLayout xmlns:a="http://schemas.openxmlformats.org/drawingml/2006/main" xmlns:r="http://schemas.openxmlformats.org/officeDocument/2006/relationships" xmlns:p="http://schemas.openxmlformats.org/presentationml/2006/main" userDrawn="1">
  <p:cSld name="26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54ECE46D-BECA-4C6E-A072-BD13EDB419F0}"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81ECBD4B-2BD0-417B-BC6E-CDE1A31BEA11}" type="slidenum">
              <a:rPr lang="zh-CN" altLang="en-US"/>
              <a:pPr>
                <a:defRPr/>
              </a:pPr>
              <a:t>‹#›</a:t>
            </a:fld>
            <a:endParaRPr lang="zh-CN" altLang="en-US"/>
          </a:p>
        </p:txBody>
      </p:sp>
    </p:spTree>
    <p:extLst>
      <p:ext uri="{BB962C8B-B14F-4D97-AF65-F5344CB8AC3E}">
        <p14:creationId xmlns:p14="http://schemas.microsoft.com/office/powerpoint/2010/main" val="568668262"/>
      </p:ext>
    </p:extLst>
  </p:cSld>
  <p:clrMapOvr>
    <a:masterClrMapping/>
  </p:clrMapOvr>
</p:sldLayout>
</file>

<file path=ppt/slideLayouts/slideLayout1267.xml><?xml version="1.0" encoding="utf-8"?>
<p:sldLayout xmlns:a="http://schemas.openxmlformats.org/drawingml/2006/main" xmlns:r="http://schemas.openxmlformats.org/officeDocument/2006/relationships" xmlns:p="http://schemas.openxmlformats.org/presentationml/2006/main" userDrawn="1">
  <p:cSld name="26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085A40DF-DD3A-4F2B-810A-93DF1444787F}"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0A4CD924-1350-4431-AB16-3298BBB0B042}" type="slidenum">
              <a:rPr lang="zh-CN" altLang="en-US"/>
              <a:pPr>
                <a:defRPr/>
              </a:pPr>
              <a:t>‹#›</a:t>
            </a:fld>
            <a:endParaRPr lang="zh-CN" altLang="en-US"/>
          </a:p>
        </p:txBody>
      </p:sp>
    </p:spTree>
    <p:extLst>
      <p:ext uri="{BB962C8B-B14F-4D97-AF65-F5344CB8AC3E}">
        <p14:creationId xmlns:p14="http://schemas.microsoft.com/office/powerpoint/2010/main" val="4050072004"/>
      </p:ext>
    </p:extLst>
  </p:cSld>
  <p:clrMapOvr>
    <a:masterClrMapping/>
  </p:clrMapOvr>
</p:sldLayout>
</file>

<file path=ppt/slideLayouts/slideLayout1268.xml><?xml version="1.0" encoding="utf-8"?>
<p:sldLayout xmlns:a="http://schemas.openxmlformats.org/drawingml/2006/main" xmlns:r="http://schemas.openxmlformats.org/officeDocument/2006/relationships" xmlns:p="http://schemas.openxmlformats.org/presentationml/2006/main" userDrawn="1">
  <p:cSld name="6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0526449"/>
      </p:ext>
    </p:extLst>
  </p:cSld>
  <p:clrMapOvr>
    <a:masterClrMapping/>
  </p:clrMapOvr>
  <p:transition spd="slow" advClick="0" advTm="0">
    <p:random/>
  </p:transition>
</p:sldLayout>
</file>

<file path=ppt/slideLayouts/slideLayout1269.xml><?xml version="1.0" encoding="utf-8"?>
<p:sldLayout xmlns:a="http://schemas.openxmlformats.org/drawingml/2006/main" xmlns:r="http://schemas.openxmlformats.org/officeDocument/2006/relationships" xmlns:p="http://schemas.openxmlformats.org/presentationml/2006/main" userDrawn="1">
  <p:cSld name="26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51A603E7-B2EC-46EB-A87C-F63CCA70271C}"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defRPr>
            </a:lvl1pPr>
          </a:lstStyle>
          <a:p>
            <a:pPr>
              <a:defRPr/>
            </a:pPr>
            <a:fld id="{48F34C8F-D7E0-4F03-82D2-C4EC2A6D66FF}" type="slidenum">
              <a:rPr lang="zh-CN" altLang="en-US"/>
              <a:pPr>
                <a:defRPr/>
              </a:pPr>
              <a:t>‹#›</a:t>
            </a:fld>
            <a:endParaRPr lang="zh-CN" altLang="en-US"/>
          </a:p>
        </p:txBody>
      </p:sp>
    </p:spTree>
    <p:extLst>
      <p:ext uri="{BB962C8B-B14F-4D97-AF65-F5344CB8AC3E}">
        <p14:creationId xmlns:p14="http://schemas.microsoft.com/office/powerpoint/2010/main" val="206438419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819642"/>
      </p:ext>
    </p:extLst>
  </p:cSld>
  <p:clrMapOvr>
    <a:masterClrMapping/>
  </p:clrMapOvr>
</p:sldLayout>
</file>

<file path=ppt/slideLayouts/slideLayout1270.xml><?xml version="1.0" encoding="utf-8"?>
<p:sldLayout xmlns:a="http://schemas.openxmlformats.org/drawingml/2006/main" xmlns:r="http://schemas.openxmlformats.org/officeDocument/2006/relationships" xmlns:p="http://schemas.openxmlformats.org/presentationml/2006/main" showMasterSp="0" preserve="1" userDrawn="1">
  <p:cSld name="268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8137391"/>
      </p:ext>
    </p:extLst>
  </p:cSld>
  <p:clrMapOvr>
    <a:masterClrMapping/>
  </p:clrMapOvr>
</p:sldLayout>
</file>

<file path=ppt/slideLayouts/slideLayout1271.xml><?xml version="1.0" encoding="utf-8"?>
<p:sldLayout xmlns:a="http://schemas.openxmlformats.org/drawingml/2006/main" xmlns:r="http://schemas.openxmlformats.org/officeDocument/2006/relationships" xmlns:p="http://schemas.openxmlformats.org/presentationml/2006/main" preserve="1" userDrawn="1">
  <p:cSld name="269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09929912"/>
      </p:ext>
    </p:extLst>
  </p:cSld>
  <p:clrMapOvr>
    <a:masterClrMapping/>
  </p:clrMapOvr>
</p:sldLayout>
</file>

<file path=ppt/slideLayouts/slideLayout1272.xml><?xml version="1.0" encoding="utf-8"?>
<p:sldLayout xmlns:a="http://schemas.openxmlformats.org/drawingml/2006/main" xmlns:r="http://schemas.openxmlformats.org/officeDocument/2006/relationships" xmlns:p="http://schemas.openxmlformats.org/presentationml/2006/main" preserve="1" userDrawn="1">
  <p:cSld name="270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472824184"/>
      </p:ext>
    </p:extLst>
  </p:cSld>
  <p:clrMapOvr>
    <a:masterClrMapping/>
  </p:clrMapOvr>
</p:sldLayout>
</file>

<file path=ppt/slideLayouts/slideLayout1273.xml><?xml version="1.0" encoding="utf-8"?>
<p:sldLayout xmlns:a="http://schemas.openxmlformats.org/drawingml/2006/main" xmlns:r="http://schemas.openxmlformats.org/officeDocument/2006/relationships" xmlns:p="http://schemas.openxmlformats.org/presentationml/2006/main" preserve="1" userDrawn="1">
  <p:cSld name="271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143437192"/>
      </p:ext>
    </p:extLst>
  </p:cSld>
  <p:clrMapOvr>
    <a:masterClrMapping/>
  </p:clrMapOvr>
</p:sldLayout>
</file>

<file path=ppt/slideLayouts/slideLayout1274.xml><?xml version="1.0" encoding="utf-8"?>
<p:sldLayout xmlns:a="http://schemas.openxmlformats.org/drawingml/2006/main" xmlns:r="http://schemas.openxmlformats.org/officeDocument/2006/relationships" xmlns:p="http://schemas.openxmlformats.org/presentationml/2006/main" preserve="1" userDrawn="1">
  <p:cSld name="27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372026543"/>
      </p:ext>
    </p:extLst>
  </p:cSld>
  <p:clrMapOvr>
    <a:masterClrMapping/>
  </p:clrMapOvr>
</p:sldLayout>
</file>

<file path=ppt/slideLayouts/slideLayout1275.xml><?xml version="1.0" encoding="utf-8"?>
<p:sldLayout xmlns:a="http://schemas.openxmlformats.org/drawingml/2006/main" xmlns:r="http://schemas.openxmlformats.org/officeDocument/2006/relationships" xmlns:p="http://schemas.openxmlformats.org/presentationml/2006/main" preserve="1" userDrawn="1">
  <p:cSld name="27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955488835"/>
      </p:ext>
    </p:extLst>
  </p:cSld>
  <p:clrMapOvr>
    <a:masterClrMapping/>
  </p:clrMapOvr>
</p:sldLayout>
</file>

<file path=ppt/slideLayouts/slideLayout1276.xml><?xml version="1.0" encoding="utf-8"?>
<p:sldLayout xmlns:a="http://schemas.openxmlformats.org/drawingml/2006/main" xmlns:r="http://schemas.openxmlformats.org/officeDocument/2006/relationships" xmlns:p="http://schemas.openxmlformats.org/presentationml/2006/main" preserve="1" userDrawn="1">
  <p:cSld name="27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903960305"/>
      </p:ext>
    </p:extLst>
  </p:cSld>
  <p:clrMapOvr>
    <a:masterClrMapping/>
  </p:clrMapOvr>
</p:sldLayout>
</file>

<file path=ppt/slideLayouts/slideLayout1277.xml><?xml version="1.0" encoding="utf-8"?>
<p:sldLayout xmlns:a="http://schemas.openxmlformats.org/drawingml/2006/main" xmlns:r="http://schemas.openxmlformats.org/officeDocument/2006/relationships" xmlns:p="http://schemas.openxmlformats.org/presentationml/2006/main" userDrawn="1">
  <p:cSld name="27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1C6F658E-5C63-410D-A3C7-860B841E5336}"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DF072011-69A9-4BFA-9668-2B8ABB2E3AA5}" type="slidenum">
              <a:rPr lang="zh-CN" altLang="en-US"/>
              <a:pPr>
                <a:defRPr/>
              </a:pPr>
              <a:t>‹#›</a:t>
            </a:fld>
            <a:endParaRPr lang="zh-CN" altLang="en-US"/>
          </a:p>
        </p:txBody>
      </p:sp>
    </p:spTree>
    <p:extLst>
      <p:ext uri="{BB962C8B-B14F-4D97-AF65-F5344CB8AC3E}">
        <p14:creationId xmlns:p14="http://schemas.microsoft.com/office/powerpoint/2010/main" val="4110137910"/>
      </p:ext>
    </p:extLst>
  </p:cSld>
  <p:clrMapOvr>
    <a:masterClrMapping/>
  </p:clrMapOvr>
</p:sldLayout>
</file>

<file path=ppt/slideLayouts/slideLayout1278.xml><?xml version="1.0" encoding="utf-8"?>
<p:sldLayout xmlns:a="http://schemas.openxmlformats.org/drawingml/2006/main" xmlns:r="http://schemas.openxmlformats.org/officeDocument/2006/relationships" xmlns:p="http://schemas.openxmlformats.org/presentationml/2006/main" preserve="1" userDrawn="1">
  <p:cSld name="10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1222675"/>
      </p:ext>
    </p:extLst>
  </p:cSld>
  <p:clrMapOvr>
    <a:masterClrMapping/>
  </p:clrMapOvr>
</p:sldLayout>
</file>

<file path=ppt/slideLayouts/slideLayout1279.xml><?xml version="1.0" encoding="utf-8"?>
<p:sldLayout xmlns:a="http://schemas.openxmlformats.org/drawingml/2006/main" xmlns:r="http://schemas.openxmlformats.org/officeDocument/2006/relationships" xmlns:p="http://schemas.openxmlformats.org/presentationml/2006/main" userDrawn="1">
  <p:cSld name="27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8452DBBC-F09F-4D2A-9588-DAD48CC42906}"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6DE0D6F6-8394-42BD-830A-BB00F0C37258}" type="slidenum">
              <a:rPr lang="zh-CN" altLang="en-US"/>
              <a:pPr>
                <a:defRPr/>
              </a:pPr>
              <a:t>‹#›</a:t>
            </a:fld>
            <a:endParaRPr lang="zh-CN" altLang="en-US"/>
          </a:p>
        </p:txBody>
      </p:sp>
    </p:spTree>
    <p:extLst>
      <p:ext uri="{BB962C8B-B14F-4D97-AF65-F5344CB8AC3E}">
        <p14:creationId xmlns:p14="http://schemas.microsoft.com/office/powerpoint/2010/main" val="31462344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4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0F0031AE-DD1F-4A24-AD33-AA18E5BD297E}"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A8D98511-6C51-45DB-96B4-D1E0906250E0}" type="slidenum">
              <a:rPr lang="zh-CN" altLang="en-US"/>
              <a:pPr>
                <a:defRPr/>
              </a:pPr>
              <a:t>‹#›</a:t>
            </a:fld>
            <a:endParaRPr lang="zh-CN" altLang="en-US"/>
          </a:p>
        </p:txBody>
      </p:sp>
    </p:spTree>
    <p:extLst>
      <p:ext uri="{BB962C8B-B14F-4D97-AF65-F5344CB8AC3E}">
        <p14:creationId xmlns:p14="http://schemas.microsoft.com/office/powerpoint/2010/main" val="968524995"/>
      </p:ext>
    </p:extLst>
  </p:cSld>
  <p:clrMapOvr>
    <a:masterClrMapping/>
  </p:clrMapOvr>
</p:sldLayout>
</file>

<file path=ppt/slideLayouts/slideLayout1280.xml><?xml version="1.0" encoding="utf-8"?>
<p:sldLayout xmlns:a="http://schemas.openxmlformats.org/drawingml/2006/main" xmlns:r="http://schemas.openxmlformats.org/officeDocument/2006/relationships" xmlns:p="http://schemas.openxmlformats.org/presentationml/2006/main" preserve="1" userDrawn="1">
  <p:cSld name="10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985001"/>
      </p:ext>
    </p:extLst>
  </p:cSld>
  <p:clrMapOvr>
    <a:masterClrMapping/>
  </p:clrMapOvr>
</p:sldLayout>
</file>

<file path=ppt/slideLayouts/slideLayout1281.xml><?xml version="1.0" encoding="utf-8"?>
<p:sldLayout xmlns:a="http://schemas.openxmlformats.org/drawingml/2006/main" xmlns:r="http://schemas.openxmlformats.org/officeDocument/2006/relationships" xmlns:p="http://schemas.openxmlformats.org/presentationml/2006/main" userDrawn="1">
  <p:cSld name="27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48B15625-034A-4BAD-B397-E6A2BC083C2A}"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A9E23CA8-4BEF-4B6C-B6C4-C7495C491775}" type="slidenum">
              <a:rPr lang="zh-CN" altLang="en-US"/>
              <a:pPr>
                <a:defRPr/>
              </a:pPr>
              <a:t>‹#›</a:t>
            </a:fld>
            <a:endParaRPr lang="zh-CN" altLang="en-US"/>
          </a:p>
        </p:txBody>
      </p:sp>
    </p:spTree>
    <p:extLst>
      <p:ext uri="{BB962C8B-B14F-4D97-AF65-F5344CB8AC3E}">
        <p14:creationId xmlns:p14="http://schemas.microsoft.com/office/powerpoint/2010/main" val="1977070771"/>
      </p:ext>
    </p:extLst>
  </p:cSld>
  <p:clrMapOvr>
    <a:masterClrMapping/>
  </p:clrMapOvr>
</p:sldLayout>
</file>

<file path=ppt/slideLayouts/slideLayout1282.xml><?xml version="1.0" encoding="utf-8"?>
<p:sldLayout xmlns:a="http://schemas.openxmlformats.org/drawingml/2006/main" xmlns:r="http://schemas.openxmlformats.org/officeDocument/2006/relationships" xmlns:p="http://schemas.openxmlformats.org/presentationml/2006/main" preserve="1" userDrawn="1">
  <p:cSld name="10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6317551"/>
      </p:ext>
    </p:extLst>
  </p:cSld>
  <p:clrMapOvr>
    <a:masterClrMapping/>
  </p:clrMapOvr>
</p:sldLayout>
</file>

<file path=ppt/slideLayouts/slideLayout1283.xml><?xml version="1.0" encoding="utf-8"?>
<p:sldLayout xmlns:a="http://schemas.openxmlformats.org/drawingml/2006/main" xmlns:r="http://schemas.openxmlformats.org/officeDocument/2006/relationships" xmlns:p="http://schemas.openxmlformats.org/presentationml/2006/main" userDrawn="1">
  <p:cSld name="27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01FDBC8B-0B8A-4AA5-907D-5A320A24DF86}"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C22C833A-EDF2-484B-9653-87AF53C40E67}" type="slidenum">
              <a:rPr lang="zh-CN" altLang="en-US"/>
              <a:pPr>
                <a:defRPr/>
              </a:pPr>
              <a:t>‹#›</a:t>
            </a:fld>
            <a:endParaRPr lang="zh-CN" altLang="en-US"/>
          </a:p>
        </p:txBody>
      </p:sp>
    </p:spTree>
    <p:extLst>
      <p:ext uri="{BB962C8B-B14F-4D97-AF65-F5344CB8AC3E}">
        <p14:creationId xmlns:p14="http://schemas.microsoft.com/office/powerpoint/2010/main" val="3130724947"/>
      </p:ext>
    </p:extLst>
  </p:cSld>
  <p:clrMapOvr>
    <a:masterClrMapping/>
  </p:clrMapOvr>
</p:sldLayout>
</file>

<file path=ppt/slideLayouts/slideLayout1284.xml><?xml version="1.0" encoding="utf-8"?>
<p:sldLayout xmlns:a="http://schemas.openxmlformats.org/drawingml/2006/main" xmlns:r="http://schemas.openxmlformats.org/officeDocument/2006/relationships" xmlns:p="http://schemas.openxmlformats.org/presentationml/2006/main" preserve="1" userDrawn="1">
  <p:cSld name="10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5622057"/>
      </p:ext>
    </p:extLst>
  </p:cSld>
  <p:clrMapOvr>
    <a:masterClrMapping/>
  </p:clrMapOvr>
</p:sldLayout>
</file>

<file path=ppt/slideLayouts/slideLayout1285.xml><?xml version="1.0" encoding="utf-8"?>
<p:sldLayout xmlns:a="http://schemas.openxmlformats.org/drawingml/2006/main" xmlns:r="http://schemas.openxmlformats.org/officeDocument/2006/relationships" xmlns:p="http://schemas.openxmlformats.org/presentationml/2006/main" userDrawn="1">
  <p:cSld name="27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D415D679-CCD3-443E-84E3-EB98178E021E}"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0D46C33C-BDD2-42CC-9D41-8F0943520371}" type="slidenum">
              <a:rPr lang="zh-CN" altLang="en-US"/>
              <a:pPr>
                <a:defRPr/>
              </a:pPr>
              <a:t>‹#›</a:t>
            </a:fld>
            <a:endParaRPr lang="zh-CN" altLang="en-US"/>
          </a:p>
        </p:txBody>
      </p:sp>
    </p:spTree>
    <p:extLst>
      <p:ext uri="{BB962C8B-B14F-4D97-AF65-F5344CB8AC3E}">
        <p14:creationId xmlns:p14="http://schemas.microsoft.com/office/powerpoint/2010/main" val="2784854531"/>
      </p:ext>
    </p:extLst>
  </p:cSld>
  <p:clrMapOvr>
    <a:masterClrMapping/>
  </p:clrMapOvr>
</p:sldLayout>
</file>

<file path=ppt/slideLayouts/slideLayout1286.xml><?xml version="1.0" encoding="utf-8"?>
<p:sldLayout xmlns:a="http://schemas.openxmlformats.org/drawingml/2006/main" xmlns:r="http://schemas.openxmlformats.org/officeDocument/2006/relationships" xmlns:p="http://schemas.openxmlformats.org/presentationml/2006/main" preserve="1" userDrawn="1">
  <p:cSld name="10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0010391"/>
      </p:ext>
    </p:extLst>
  </p:cSld>
  <p:clrMapOvr>
    <a:masterClrMapping/>
  </p:clrMapOvr>
</p:sldLayout>
</file>

<file path=ppt/slideLayouts/slideLayout1287.xml><?xml version="1.0" encoding="utf-8"?>
<p:sldLayout xmlns:a="http://schemas.openxmlformats.org/drawingml/2006/main" xmlns:r="http://schemas.openxmlformats.org/officeDocument/2006/relationships" xmlns:p="http://schemas.openxmlformats.org/presentationml/2006/main" showMasterSp="0" preserve="1" userDrawn="1">
  <p:cSld name="280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3629420"/>
      </p:ext>
    </p:extLst>
  </p:cSld>
  <p:clrMapOvr>
    <a:masterClrMapping/>
  </p:clrMapOvr>
</p:sldLayout>
</file>

<file path=ppt/slideLayouts/slideLayout1288.xml><?xml version="1.0" encoding="utf-8"?>
<p:sldLayout xmlns:a="http://schemas.openxmlformats.org/drawingml/2006/main" xmlns:r="http://schemas.openxmlformats.org/officeDocument/2006/relationships" xmlns:p="http://schemas.openxmlformats.org/presentationml/2006/main" preserve="1" userDrawn="1">
  <p:cSld name="28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71750421"/>
      </p:ext>
    </p:extLst>
  </p:cSld>
  <p:clrMapOvr>
    <a:masterClrMapping/>
  </p:clrMapOvr>
</p:sldLayout>
</file>

<file path=ppt/slideLayouts/slideLayout1289.xml><?xml version="1.0" encoding="utf-8"?>
<p:sldLayout xmlns:a="http://schemas.openxmlformats.org/drawingml/2006/main" xmlns:r="http://schemas.openxmlformats.org/officeDocument/2006/relationships" xmlns:p="http://schemas.openxmlformats.org/presentationml/2006/main" preserve="1" userDrawn="1">
  <p:cSld name="282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70729584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1359355"/>
      </p:ext>
    </p:extLst>
  </p:cSld>
  <p:clrMapOvr>
    <a:masterClrMapping/>
  </p:clrMapOvr>
</p:sldLayout>
</file>

<file path=ppt/slideLayouts/slideLayout1290.xml><?xml version="1.0" encoding="utf-8"?>
<p:sldLayout xmlns:a="http://schemas.openxmlformats.org/drawingml/2006/main" xmlns:r="http://schemas.openxmlformats.org/officeDocument/2006/relationships" xmlns:p="http://schemas.openxmlformats.org/presentationml/2006/main" preserve="1" userDrawn="1">
  <p:cSld name="283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417700797"/>
      </p:ext>
    </p:extLst>
  </p:cSld>
  <p:clrMapOvr>
    <a:masterClrMapping/>
  </p:clrMapOvr>
</p:sldLayout>
</file>

<file path=ppt/slideLayouts/slideLayout1291.xml><?xml version="1.0" encoding="utf-8"?>
<p:sldLayout xmlns:a="http://schemas.openxmlformats.org/drawingml/2006/main" xmlns:r="http://schemas.openxmlformats.org/officeDocument/2006/relationships" xmlns:p="http://schemas.openxmlformats.org/presentationml/2006/main" preserve="1" userDrawn="1">
  <p:cSld name="28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45829064"/>
      </p:ext>
    </p:extLst>
  </p:cSld>
  <p:clrMapOvr>
    <a:masterClrMapping/>
  </p:clrMapOvr>
</p:sldLayout>
</file>

<file path=ppt/slideLayouts/slideLayout1292.xml><?xml version="1.0" encoding="utf-8"?>
<p:sldLayout xmlns:a="http://schemas.openxmlformats.org/drawingml/2006/main" xmlns:r="http://schemas.openxmlformats.org/officeDocument/2006/relationships" xmlns:p="http://schemas.openxmlformats.org/presentationml/2006/main" preserve="1" userDrawn="1">
  <p:cSld name="28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189562484"/>
      </p:ext>
    </p:extLst>
  </p:cSld>
  <p:clrMapOvr>
    <a:masterClrMapping/>
  </p:clrMapOvr>
</p:sldLayout>
</file>

<file path=ppt/slideLayouts/slideLayout1293.xml><?xml version="1.0" encoding="utf-8"?>
<p:sldLayout xmlns:a="http://schemas.openxmlformats.org/drawingml/2006/main" xmlns:r="http://schemas.openxmlformats.org/officeDocument/2006/relationships" xmlns:p="http://schemas.openxmlformats.org/presentationml/2006/main" preserve="1" userDrawn="1">
  <p:cSld name="286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803049014"/>
      </p:ext>
    </p:extLst>
  </p:cSld>
  <p:clrMapOvr>
    <a:masterClrMapping/>
  </p:clrMapOvr>
</p:sldLayout>
</file>

<file path=ppt/slideLayouts/slideLayout1294.xml><?xml version="1.0" encoding="utf-8"?>
<p:sldLayout xmlns:a="http://schemas.openxmlformats.org/drawingml/2006/main" xmlns:r="http://schemas.openxmlformats.org/officeDocument/2006/relationships" xmlns:p="http://schemas.openxmlformats.org/presentationml/2006/main" userDrawn="1">
  <p:cSld name="28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30FDFB3E-77D9-4D29-9288-579552B9976A}"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8B869569-DE9D-43F2-B559-1A64BA1F5835}" type="slidenum">
              <a:rPr lang="zh-CN" altLang="en-US"/>
              <a:pPr>
                <a:defRPr/>
              </a:pPr>
              <a:t>‹#›</a:t>
            </a:fld>
            <a:endParaRPr lang="zh-CN" altLang="en-US"/>
          </a:p>
        </p:txBody>
      </p:sp>
    </p:spTree>
    <p:extLst>
      <p:ext uri="{BB962C8B-B14F-4D97-AF65-F5344CB8AC3E}">
        <p14:creationId xmlns:p14="http://schemas.microsoft.com/office/powerpoint/2010/main" val="3109552629"/>
      </p:ext>
    </p:extLst>
  </p:cSld>
  <p:clrMapOvr>
    <a:masterClrMapping/>
  </p:clrMapOvr>
</p:sldLayout>
</file>

<file path=ppt/slideLayouts/slideLayout1295.xml><?xml version="1.0" encoding="utf-8"?>
<p:sldLayout xmlns:a="http://schemas.openxmlformats.org/drawingml/2006/main" xmlns:r="http://schemas.openxmlformats.org/officeDocument/2006/relationships" xmlns:p="http://schemas.openxmlformats.org/presentationml/2006/main" preserve="1" userDrawn="1">
  <p:cSld name="10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1664204"/>
      </p:ext>
    </p:extLst>
  </p:cSld>
  <p:clrMapOvr>
    <a:masterClrMapping/>
  </p:clrMapOvr>
</p:sldLayout>
</file>

<file path=ppt/slideLayouts/slideLayout1296.xml><?xml version="1.0" encoding="utf-8"?>
<p:sldLayout xmlns:a="http://schemas.openxmlformats.org/drawingml/2006/main" xmlns:r="http://schemas.openxmlformats.org/officeDocument/2006/relationships" xmlns:p="http://schemas.openxmlformats.org/presentationml/2006/main" userDrawn="1">
  <p:cSld name="28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A2927C24-6FDD-46AA-95A1-BD9B7D96A710}"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6C24BC64-713F-44BB-B16E-22C351E7D323}" type="slidenum">
              <a:rPr lang="zh-CN" altLang="en-US"/>
              <a:pPr>
                <a:defRPr/>
              </a:pPr>
              <a:t>‹#›</a:t>
            </a:fld>
            <a:endParaRPr lang="zh-CN" altLang="en-US"/>
          </a:p>
        </p:txBody>
      </p:sp>
    </p:spTree>
    <p:extLst>
      <p:ext uri="{BB962C8B-B14F-4D97-AF65-F5344CB8AC3E}">
        <p14:creationId xmlns:p14="http://schemas.microsoft.com/office/powerpoint/2010/main" val="1346562007"/>
      </p:ext>
    </p:extLst>
  </p:cSld>
  <p:clrMapOvr>
    <a:masterClrMapping/>
  </p:clrMapOvr>
</p:sldLayout>
</file>

<file path=ppt/slideLayouts/slideLayout1297.xml><?xml version="1.0" encoding="utf-8"?>
<p:sldLayout xmlns:a="http://schemas.openxmlformats.org/drawingml/2006/main" xmlns:r="http://schemas.openxmlformats.org/officeDocument/2006/relationships" xmlns:p="http://schemas.openxmlformats.org/presentationml/2006/main" preserve="1" userDrawn="1">
  <p:cSld name="10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3950335"/>
      </p:ext>
    </p:extLst>
  </p:cSld>
  <p:clrMapOvr>
    <a:masterClrMapping/>
  </p:clrMapOvr>
</p:sldLayout>
</file>

<file path=ppt/slideLayouts/slideLayout1298.xml><?xml version="1.0" encoding="utf-8"?>
<p:sldLayout xmlns:a="http://schemas.openxmlformats.org/drawingml/2006/main" xmlns:r="http://schemas.openxmlformats.org/officeDocument/2006/relationships" xmlns:p="http://schemas.openxmlformats.org/presentationml/2006/main" userDrawn="1">
  <p:cSld name="28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21386B63-E79F-4D33-BCF8-104A94765D20}"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3E83F3DA-7A52-48EB-8B4C-711F95FD40AA}" type="slidenum">
              <a:rPr lang="zh-CN" altLang="en-US"/>
              <a:pPr>
                <a:defRPr/>
              </a:pPr>
              <a:t>‹#›</a:t>
            </a:fld>
            <a:endParaRPr lang="zh-CN" altLang="en-US"/>
          </a:p>
        </p:txBody>
      </p:sp>
    </p:spTree>
    <p:extLst>
      <p:ext uri="{BB962C8B-B14F-4D97-AF65-F5344CB8AC3E}">
        <p14:creationId xmlns:p14="http://schemas.microsoft.com/office/powerpoint/2010/main" val="1557062526"/>
      </p:ext>
    </p:extLst>
  </p:cSld>
  <p:clrMapOvr>
    <a:masterClrMapping/>
  </p:clrMapOvr>
</p:sldLayout>
</file>

<file path=ppt/slideLayouts/slideLayout1299.xml><?xml version="1.0" encoding="utf-8"?>
<p:sldLayout xmlns:a="http://schemas.openxmlformats.org/drawingml/2006/main" xmlns:r="http://schemas.openxmlformats.org/officeDocument/2006/relationships" xmlns:p="http://schemas.openxmlformats.org/presentationml/2006/main" preserve="1" userDrawn="1">
  <p:cSld name="10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33400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7"/>
        <p:cNvGrpSpPr/>
        <p:nvPr/>
      </p:nvGrpSpPr>
      <p:grpSpPr>
        <a:xfrm>
          <a:off x="0" y="0"/>
          <a:ext cx="0" cy="0"/>
          <a:chOff x="0" y="0"/>
          <a:chExt cx="0" cy="0"/>
        </a:xfrm>
      </p:grpSpPr>
      <p:sp>
        <p:nvSpPr>
          <p:cNvPr id="18" name="Google Shape;18;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417048185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4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35556D60-55F4-4FE8-A400-B4CF0C4A2EF4}"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649AE48A-09EC-49CD-B7FA-DA333B04E7A9}" type="slidenum">
              <a:rPr lang="zh-CN" altLang="en-US"/>
              <a:pPr>
                <a:defRPr/>
              </a:pPr>
              <a:t>‹#›</a:t>
            </a:fld>
            <a:endParaRPr lang="zh-CN" altLang="en-US"/>
          </a:p>
        </p:txBody>
      </p:sp>
    </p:spTree>
    <p:extLst>
      <p:ext uri="{BB962C8B-B14F-4D97-AF65-F5344CB8AC3E}">
        <p14:creationId xmlns:p14="http://schemas.microsoft.com/office/powerpoint/2010/main" val="501625554"/>
      </p:ext>
    </p:extLst>
  </p:cSld>
  <p:clrMapOvr>
    <a:masterClrMapping/>
  </p:clrMapOvr>
</p:sldLayout>
</file>

<file path=ppt/slideLayouts/slideLayout1300.xml><?xml version="1.0" encoding="utf-8"?>
<p:sldLayout xmlns:a="http://schemas.openxmlformats.org/drawingml/2006/main" xmlns:r="http://schemas.openxmlformats.org/officeDocument/2006/relationships" xmlns:p="http://schemas.openxmlformats.org/presentationml/2006/main" userDrawn="1">
  <p:cSld name="29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2C748CA5-40F4-4388-95B1-CB144C74569B}"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75F19ED0-9CF9-4EC0-969C-3A55CB518054}" type="slidenum">
              <a:rPr lang="zh-CN" altLang="en-US"/>
              <a:pPr>
                <a:defRPr/>
              </a:pPr>
              <a:t>‹#›</a:t>
            </a:fld>
            <a:endParaRPr lang="zh-CN" altLang="en-US"/>
          </a:p>
        </p:txBody>
      </p:sp>
    </p:spTree>
    <p:extLst>
      <p:ext uri="{BB962C8B-B14F-4D97-AF65-F5344CB8AC3E}">
        <p14:creationId xmlns:p14="http://schemas.microsoft.com/office/powerpoint/2010/main" val="1235882536"/>
      </p:ext>
    </p:extLst>
  </p:cSld>
  <p:clrMapOvr>
    <a:masterClrMapping/>
  </p:clrMapOvr>
</p:sldLayout>
</file>

<file path=ppt/slideLayouts/slideLayout1301.xml><?xml version="1.0" encoding="utf-8"?>
<p:sldLayout xmlns:a="http://schemas.openxmlformats.org/drawingml/2006/main" xmlns:r="http://schemas.openxmlformats.org/officeDocument/2006/relationships" xmlns:p="http://schemas.openxmlformats.org/presentationml/2006/main" preserve="1" userDrawn="1">
  <p:cSld name="10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0995284"/>
      </p:ext>
    </p:extLst>
  </p:cSld>
  <p:clrMapOvr>
    <a:masterClrMapping/>
  </p:clrMapOvr>
</p:sldLayout>
</file>

<file path=ppt/slideLayouts/slideLayout1302.xml><?xml version="1.0" encoding="utf-8"?>
<p:sldLayout xmlns:a="http://schemas.openxmlformats.org/drawingml/2006/main" xmlns:r="http://schemas.openxmlformats.org/officeDocument/2006/relationships" xmlns:p="http://schemas.openxmlformats.org/presentationml/2006/main" userDrawn="1">
  <p:cSld name="29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2C20673C-2892-4030-BE9B-5C1E0C04674E}"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C6E30877-7FCD-45E4-B4B1-B114ECA76978}" type="slidenum">
              <a:rPr lang="zh-CN" altLang="en-US"/>
              <a:pPr>
                <a:defRPr/>
              </a:pPr>
              <a:t>‹#›</a:t>
            </a:fld>
            <a:endParaRPr lang="zh-CN" altLang="en-US"/>
          </a:p>
        </p:txBody>
      </p:sp>
    </p:spTree>
    <p:extLst>
      <p:ext uri="{BB962C8B-B14F-4D97-AF65-F5344CB8AC3E}">
        <p14:creationId xmlns:p14="http://schemas.microsoft.com/office/powerpoint/2010/main" val="1068232602"/>
      </p:ext>
    </p:extLst>
  </p:cSld>
  <p:clrMapOvr>
    <a:masterClrMapping/>
  </p:clrMapOvr>
</p:sldLayout>
</file>

<file path=ppt/slideLayouts/slideLayout1303.xml><?xml version="1.0" encoding="utf-8"?>
<p:sldLayout xmlns:a="http://schemas.openxmlformats.org/drawingml/2006/main" xmlns:r="http://schemas.openxmlformats.org/officeDocument/2006/relationships" xmlns:p="http://schemas.openxmlformats.org/presentationml/2006/main" preserve="1" userDrawn="1">
  <p:cSld name="10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9897374"/>
      </p:ext>
    </p:extLst>
  </p:cSld>
  <p:clrMapOvr>
    <a:masterClrMapping/>
  </p:clrMapOvr>
</p:sldLayout>
</file>

<file path=ppt/slideLayouts/slideLayout1304.xml><?xml version="1.0" encoding="utf-8"?>
<p:sldLayout xmlns:a="http://schemas.openxmlformats.org/drawingml/2006/main" xmlns:r="http://schemas.openxmlformats.org/officeDocument/2006/relationships" xmlns:p="http://schemas.openxmlformats.org/presentationml/2006/main" userDrawn="1">
  <p:cSld name="29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srgbClr val="5F5F5F"/>
                </a:solidFill>
                <a:latin typeface="Arial" panose="020B0604020202020204" pitchFamily="34" charset="0"/>
                <a:cs typeface="Arial" panose="020B0604020202020204" pitchFamily="34" charset="0"/>
              </a:defRPr>
            </a:lvl1pPr>
          </a:lstStyle>
          <a:p>
            <a:pPr>
              <a:defRPr/>
            </a:pPr>
            <a:fld id="{E2E38B4E-4522-49CF-AA22-3B132B918FF6}"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srgbClr val="5F5F5F"/>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srgbClr val="5F5F5F"/>
                </a:solidFill>
                <a:latin typeface="Arial" panose="020B0604020202020204" pitchFamily="34" charset="0"/>
                <a:cs typeface="Arial" panose="020B0604020202020204" pitchFamily="34" charset="0"/>
              </a:defRPr>
            </a:lvl1pPr>
          </a:lstStyle>
          <a:p>
            <a:pPr>
              <a:defRPr/>
            </a:pPr>
            <a:fld id="{341B2283-4398-4189-841C-8077E651DACE}" type="slidenum">
              <a:rPr lang="zh-CN" altLang="en-US"/>
              <a:pPr>
                <a:defRPr/>
              </a:pPr>
              <a:t>‹#›</a:t>
            </a:fld>
            <a:endParaRPr lang="zh-CN" altLang="en-US"/>
          </a:p>
        </p:txBody>
      </p:sp>
    </p:spTree>
    <p:extLst>
      <p:ext uri="{BB962C8B-B14F-4D97-AF65-F5344CB8AC3E}">
        <p14:creationId xmlns:p14="http://schemas.microsoft.com/office/powerpoint/2010/main" val="660521169"/>
      </p:ext>
    </p:extLst>
  </p:cSld>
  <p:clrMapOvr>
    <a:masterClrMapping/>
  </p:clrMapOvr>
</p:sldLayout>
</file>

<file path=ppt/slideLayouts/slideLayout1305.xml><?xml version="1.0" encoding="utf-8"?>
<p:sldLayout xmlns:a="http://schemas.openxmlformats.org/drawingml/2006/main" xmlns:r="http://schemas.openxmlformats.org/officeDocument/2006/relationships" xmlns:p="http://schemas.openxmlformats.org/presentationml/2006/main" userDrawn="1">
  <p:cSld name="29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mn-cs"/>
              </a:defRPr>
            </a:lvl1pPr>
          </a:lstStyle>
          <a:p>
            <a:pPr>
              <a:defRPr/>
            </a:pPr>
            <a:fld id="{07ECBEB0-3FD5-4434-830D-BB080752A9F1}"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mn-cs"/>
              </a:defRPr>
            </a:lvl1pPr>
          </a:lstStyle>
          <a:p>
            <a:pPr>
              <a:defRPr/>
            </a:pPr>
            <a:fld id="{CE5D3DBA-0B94-49A9-8EEC-CAF359B90C03}" type="slidenum">
              <a:rPr lang="zh-CN" altLang="en-US"/>
              <a:pPr>
                <a:defRPr/>
              </a:pPr>
              <a:t>‹#›</a:t>
            </a:fld>
            <a:endParaRPr lang="zh-CN" altLang="en-US"/>
          </a:p>
        </p:txBody>
      </p:sp>
    </p:spTree>
    <p:extLst>
      <p:ext uri="{BB962C8B-B14F-4D97-AF65-F5344CB8AC3E}">
        <p14:creationId xmlns:p14="http://schemas.microsoft.com/office/powerpoint/2010/main" val="93257765"/>
      </p:ext>
    </p:extLst>
  </p:cSld>
  <p:clrMapOvr>
    <a:masterClrMapping/>
  </p:clrMapOvr>
</p:sldLayout>
</file>

<file path=ppt/slideLayouts/slideLayout1306.xml><?xml version="1.0" encoding="utf-8"?>
<p:sldLayout xmlns:a="http://schemas.openxmlformats.org/drawingml/2006/main" xmlns:r="http://schemas.openxmlformats.org/officeDocument/2006/relationships" xmlns:p="http://schemas.openxmlformats.org/presentationml/2006/main" preserve="1" userDrawn="1">
  <p:cSld name="21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1070585"/>
      </p:ext>
    </p:extLst>
  </p:cSld>
  <p:clrMapOvr>
    <a:masterClrMapping/>
  </p:clrMapOvr>
</p:sldLayout>
</file>

<file path=ppt/slideLayouts/slideLayout1307.xml><?xml version="1.0" encoding="utf-8"?>
<p:sldLayout xmlns:a="http://schemas.openxmlformats.org/drawingml/2006/main" xmlns:r="http://schemas.openxmlformats.org/officeDocument/2006/relationships" xmlns:p="http://schemas.openxmlformats.org/presentationml/2006/main" preserve="1" userDrawn="1">
  <p:cSld name="62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6729744"/>
      </p:ext>
    </p:extLst>
  </p:cSld>
  <p:clrMapOvr>
    <a:masterClrMapping/>
  </p:clrMapOvr>
</p:sldLayout>
</file>

<file path=ppt/slideLayouts/slideLayout1308.xml><?xml version="1.0" encoding="utf-8"?>
<p:sldLayout xmlns:a="http://schemas.openxmlformats.org/drawingml/2006/main" xmlns:r="http://schemas.openxmlformats.org/officeDocument/2006/relationships" xmlns:p="http://schemas.openxmlformats.org/presentationml/2006/main" preserve="1" userDrawn="1">
  <p:cSld name="21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0446939"/>
      </p:ext>
    </p:extLst>
  </p:cSld>
  <p:clrMapOvr>
    <a:masterClrMapping/>
  </p:clrMapOvr>
</p:sldLayout>
</file>

<file path=ppt/slideLayouts/slideLayout1309.xml><?xml version="1.0" encoding="utf-8"?>
<p:sldLayout xmlns:a="http://schemas.openxmlformats.org/drawingml/2006/main" xmlns:r="http://schemas.openxmlformats.org/officeDocument/2006/relationships" xmlns:p="http://schemas.openxmlformats.org/presentationml/2006/main" userDrawn="1">
  <p:cSld name="29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26DA6541-3C58-4A37-91A3-C97E146FF196}"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9783899C-4321-4DD5-B0A2-7EBC633A4AD7}" type="slidenum">
              <a:rPr lang="zh-CN" altLang="en-US"/>
              <a:pPr>
                <a:defRPr/>
              </a:pPr>
              <a:t>‹#›</a:t>
            </a:fld>
            <a:endParaRPr lang="zh-CN" altLang="en-US"/>
          </a:p>
        </p:txBody>
      </p:sp>
    </p:spTree>
    <p:extLst>
      <p:ext uri="{BB962C8B-B14F-4D97-AF65-F5344CB8AC3E}">
        <p14:creationId xmlns:p14="http://schemas.microsoft.com/office/powerpoint/2010/main" val="160388564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2912880"/>
      </p:ext>
    </p:extLst>
  </p:cSld>
  <p:clrMapOvr>
    <a:masterClrMapping/>
  </p:clrMapOvr>
</p:sldLayout>
</file>

<file path=ppt/slideLayouts/slideLayout1310.xml><?xml version="1.0" encoding="utf-8"?>
<p:sldLayout xmlns:a="http://schemas.openxmlformats.org/drawingml/2006/main" xmlns:r="http://schemas.openxmlformats.org/officeDocument/2006/relationships" xmlns:p="http://schemas.openxmlformats.org/presentationml/2006/main" userDrawn="1">
  <p:cSld name="29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03BA4E82-6FF9-4EBC-BA4F-357434473CF8}"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98FFE92E-1938-429F-853F-396AE8831D97}" type="slidenum">
              <a:rPr lang="zh-CN" altLang="en-US"/>
              <a:pPr>
                <a:defRPr/>
              </a:pPr>
              <a:t>‹#›</a:t>
            </a:fld>
            <a:endParaRPr lang="zh-CN" altLang="en-US"/>
          </a:p>
        </p:txBody>
      </p:sp>
    </p:spTree>
    <p:extLst>
      <p:ext uri="{BB962C8B-B14F-4D97-AF65-F5344CB8AC3E}">
        <p14:creationId xmlns:p14="http://schemas.microsoft.com/office/powerpoint/2010/main" val="800773530"/>
      </p:ext>
    </p:extLst>
  </p:cSld>
  <p:clrMapOvr>
    <a:masterClrMapping/>
  </p:clrMapOvr>
</p:sldLayout>
</file>

<file path=ppt/slideLayouts/slideLayout1311.xml><?xml version="1.0" encoding="utf-8"?>
<p:sldLayout xmlns:a="http://schemas.openxmlformats.org/drawingml/2006/main" xmlns:r="http://schemas.openxmlformats.org/officeDocument/2006/relationships" xmlns:p="http://schemas.openxmlformats.org/presentationml/2006/main" userDrawn="1">
  <p:cSld name="6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820524"/>
      </p:ext>
    </p:extLst>
  </p:cSld>
  <p:clrMapOvr>
    <a:masterClrMapping/>
  </p:clrMapOvr>
  <p:transition spd="slow" advClick="0" advTm="0">
    <p:random/>
  </p:transition>
</p:sldLayout>
</file>

<file path=ppt/slideLayouts/slideLayout1312.xml><?xml version="1.0" encoding="utf-8"?>
<p:sldLayout xmlns:a="http://schemas.openxmlformats.org/drawingml/2006/main" xmlns:r="http://schemas.openxmlformats.org/officeDocument/2006/relationships" xmlns:p="http://schemas.openxmlformats.org/presentationml/2006/main" userDrawn="1">
  <p:cSld name="29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A5EFCC22-9C37-4E6B-885D-C663A110D9F0}"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400" eaLnBrk="0" fontAlgn="base" hangingPunct="0">
              <a:spcBef>
                <a:spcPct val="0"/>
              </a:spcBef>
              <a:spcAft>
                <a:spcPct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9242F3C9-2DFD-429C-83F9-E54B07331A1E}" type="slidenum">
              <a:rPr lang="zh-CN" altLang="en-US"/>
              <a:pPr>
                <a:defRPr/>
              </a:pPr>
              <a:t>‹#›</a:t>
            </a:fld>
            <a:endParaRPr lang="zh-CN" altLang="en-US"/>
          </a:p>
        </p:txBody>
      </p:sp>
    </p:spTree>
    <p:extLst>
      <p:ext uri="{BB962C8B-B14F-4D97-AF65-F5344CB8AC3E}">
        <p14:creationId xmlns:p14="http://schemas.microsoft.com/office/powerpoint/2010/main" val="2143866294"/>
      </p:ext>
    </p:extLst>
  </p:cSld>
  <p:clrMapOvr>
    <a:masterClrMapping/>
  </p:clrMapOvr>
</p:sldLayout>
</file>

<file path=ppt/slideLayouts/slideLayout1313.xml><?xml version="1.0" encoding="utf-8"?>
<p:sldLayout xmlns:a="http://schemas.openxmlformats.org/drawingml/2006/main" xmlns:r="http://schemas.openxmlformats.org/officeDocument/2006/relationships" xmlns:p="http://schemas.openxmlformats.org/presentationml/2006/main" showMasterSp="0" preserve="1" userDrawn="1">
  <p:cSld name="297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5581738"/>
      </p:ext>
    </p:extLst>
  </p:cSld>
  <p:clrMapOvr>
    <a:masterClrMapping/>
  </p:clrMapOvr>
</p:sldLayout>
</file>

<file path=ppt/slideLayouts/slideLayout1314.xml><?xml version="1.0" encoding="utf-8"?>
<p:sldLayout xmlns:a="http://schemas.openxmlformats.org/drawingml/2006/main" xmlns:r="http://schemas.openxmlformats.org/officeDocument/2006/relationships" xmlns:p="http://schemas.openxmlformats.org/presentationml/2006/main" preserve="1" userDrawn="1">
  <p:cSld name="29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829958292"/>
      </p:ext>
    </p:extLst>
  </p:cSld>
  <p:clrMapOvr>
    <a:masterClrMapping/>
  </p:clrMapOvr>
</p:sldLayout>
</file>

<file path=ppt/slideLayouts/slideLayout1315.xml><?xml version="1.0" encoding="utf-8"?>
<p:sldLayout xmlns:a="http://schemas.openxmlformats.org/drawingml/2006/main" xmlns:r="http://schemas.openxmlformats.org/officeDocument/2006/relationships" xmlns:p="http://schemas.openxmlformats.org/presentationml/2006/main" preserve="1" userDrawn="1">
  <p:cSld name="299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017488274"/>
      </p:ext>
    </p:extLst>
  </p:cSld>
  <p:clrMapOvr>
    <a:masterClrMapping/>
  </p:clrMapOvr>
</p:sldLayout>
</file>

<file path=ppt/slideLayouts/slideLayout1316.xml><?xml version="1.0" encoding="utf-8"?>
<p:sldLayout xmlns:a="http://schemas.openxmlformats.org/drawingml/2006/main" xmlns:r="http://schemas.openxmlformats.org/officeDocument/2006/relationships" xmlns:p="http://schemas.openxmlformats.org/presentationml/2006/main" preserve="1" userDrawn="1">
  <p:cSld name="300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514439041"/>
      </p:ext>
    </p:extLst>
  </p:cSld>
  <p:clrMapOvr>
    <a:masterClrMapping/>
  </p:clrMapOvr>
</p:sldLayout>
</file>

<file path=ppt/slideLayouts/slideLayout1317.xml><?xml version="1.0" encoding="utf-8"?>
<p:sldLayout xmlns:a="http://schemas.openxmlformats.org/drawingml/2006/main" xmlns:r="http://schemas.openxmlformats.org/officeDocument/2006/relationships" xmlns:p="http://schemas.openxmlformats.org/presentationml/2006/main" preserve="1" userDrawn="1">
  <p:cSld name="30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948598217"/>
      </p:ext>
    </p:extLst>
  </p:cSld>
  <p:clrMapOvr>
    <a:masterClrMapping/>
  </p:clrMapOvr>
</p:sldLayout>
</file>

<file path=ppt/slideLayouts/slideLayout1318.xml><?xml version="1.0" encoding="utf-8"?>
<p:sldLayout xmlns:a="http://schemas.openxmlformats.org/drawingml/2006/main" xmlns:r="http://schemas.openxmlformats.org/officeDocument/2006/relationships" xmlns:p="http://schemas.openxmlformats.org/presentationml/2006/main" preserve="1" userDrawn="1">
  <p:cSld name="30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147975875"/>
      </p:ext>
    </p:extLst>
  </p:cSld>
  <p:clrMapOvr>
    <a:masterClrMapping/>
  </p:clrMapOvr>
</p:sldLayout>
</file>

<file path=ppt/slideLayouts/slideLayout1319.xml><?xml version="1.0" encoding="utf-8"?>
<p:sldLayout xmlns:a="http://schemas.openxmlformats.org/drawingml/2006/main" xmlns:r="http://schemas.openxmlformats.org/officeDocument/2006/relationships" xmlns:p="http://schemas.openxmlformats.org/presentationml/2006/main" preserve="1" userDrawn="1">
  <p:cSld name="30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05263246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4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78F698BD-DDBD-48DC-AEB9-A7216085010D}"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83A899B8-56F7-42D4-99F2-ED967AD374D4}" type="slidenum">
              <a:rPr lang="zh-CN" altLang="en-US"/>
              <a:pPr>
                <a:defRPr/>
              </a:pPr>
              <a:t>‹#›</a:t>
            </a:fld>
            <a:endParaRPr lang="zh-CN" altLang="en-US"/>
          </a:p>
        </p:txBody>
      </p:sp>
    </p:spTree>
    <p:extLst>
      <p:ext uri="{BB962C8B-B14F-4D97-AF65-F5344CB8AC3E}">
        <p14:creationId xmlns:p14="http://schemas.microsoft.com/office/powerpoint/2010/main" val="3190808689"/>
      </p:ext>
    </p:extLst>
  </p:cSld>
  <p:clrMapOvr>
    <a:masterClrMapping/>
  </p:clrMapOvr>
</p:sldLayout>
</file>

<file path=ppt/slideLayouts/slideLayout1320.xml><?xml version="1.0" encoding="utf-8"?>
<p:sldLayout xmlns:a="http://schemas.openxmlformats.org/drawingml/2006/main" xmlns:r="http://schemas.openxmlformats.org/officeDocument/2006/relationships" xmlns:p="http://schemas.openxmlformats.org/presentationml/2006/main" userDrawn="1">
  <p:cSld name="30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57D8BEC0-3C5F-453A-B91A-8A3C7D87900B}"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0D75A0C0-1370-4CA0-8435-116B6ED44355}" type="slidenum">
              <a:rPr lang="zh-CN" altLang="en-US"/>
              <a:pPr>
                <a:defRPr/>
              </a:pPr>
              <a:t>‹#›</a:t>
            </a:fld>
            <a:endParaRPr lang="zh-CN" altLang="en-US"/>
          </a:p>
        </p:txBody>
      </p:sp>
    </p:spTree>
    <p:extLst>
      <p:ext uri="{BB962C8B-B14F-4D97-AF65-F5344CB8AC3E}">
        <p14:creationId xmlns:p14="http://schemas.microsoft.com/office/powerpoint/2010/main" val="3158167575"/>
      </p:ext>
    </p:extLst>
  </p:cSld>
  <p:clrMapOvr>
    <a:masterClrMapping/>
  </p:clrMapOvr>
</p:sldLayout>
</file>

<file path=ppt/slideLayouts/slideLayout1321.xml><?xml version="1.0" encoding="utf-8"?>
<p:sldLayout xmlns:a="http://schemas.openxmlformats.org/drawingml/2006/main" xmlns:r="http://schemas.openxmlformats.org/officeDocument/2006/relationships" xmlns:p="http://schemas.openxmlformats.org/presentationml/2006/main" preserve="1" userDrawn="1">
  <p:cSld name="11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1662940"/>
      </p:ext>
    </p:extLst>
  </p:cSld>
  <p:clrMapOvr>
    <a:masterClrMapping/>
  </p:clrMapOvr>
</p:sldLayout>
</file>

<file path=ppt/slideLayouts/slideLayout1322.xml><?xml version="1.0" encoding="utf-8"?>
<p:sldLayout xmlns:a="http://schemas.openxmlformats.org/drawingml/2006/main" xmlns:r="http://schemas.openxmlformats.org/officeDocument/2006/relationships" xmlns:p="http://schemas.openxmlformats.org/presentationml/2006/main" userDrawn="1">
  <p:cSld name="30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6A95187F-0515-4AB0-8F5E-38E35DFD750C}"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48F7341D-9EDD-4F5F-85B3-729F19FA9662}" type="slidenum">
              <a:rPr lang="zh-CN" altLang="en-US"/>
              <a:pPr>
                <a:defRPr/>
              </a:pPr>
              <a:t>‹#›</a:t>
            </a:fld>
            <a:endParaRPr lang="zh-CN" altLang="en-US"/>
          </a:p>
        </p:txBody>
      </p:sp>
    </p:spTree>
    <p:extLst>
      <p:ext uri="{BB962C8B-B14F-4D97-AF65-F5344CB8AC3E}">
        <p14:creationId xmlns:p14="http://schemas.microsoft.com/office/powerpoint/2010/main" val="3479492859"/>
      </p:ext>
    </p:extLst>
  </p:cSld>
  <p:clrMapOvr>
    <a:masterClrMapping/>
  </p:clrMapOvr>
</p:sldLayout>
</file>

<file path=ppt/slideLayouts/slideLayout1323.xml><?xml version="1.0" encoding="utf-8"?>
<p:sldLayout xmlns:a="http://schemas.openxmlformats.org/drawingml/2006/main" xmlns:r="http://schemas.openxmlformats.org/officeDocument/2006/relationships" xmlns:p="http://schemas.openxmlformats.org/presentationml/2006/main" preserve="1" userDrawn="1">
  <p:cSld name="11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5299305"/>
      </p:ext>
    </p:extLst>
  </p:cSld>
  <p:clrMapOvr>
    <a:masterClrMapping/>
  </p:clrMapOvr>
</p:sldLayout>
</file>

<file path=ppt/slideLayouts/slideLayout1324.xml><?xml version="1.0" encoding="utf-8"?>
<p:sldLayout xmlns:a="http://schemas.openxmlformats.org/drawingml/2006/main" xmlns:r="http://schemas.openxmlformats.org/officeDocument/2006/relationships" xmlns:p="http://schemas.openxmlformats.org/presentationml/2006/main" userDrawn="1">
  <p:cSld name="30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D1E60D7-83ED-4748-B842-238D77BFB714}"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A83CB3AE-6DD2-47D6-8A4B-13BA446AA602}" type="slidenum">
              <a:rPr lang="zh-CN" altLang="en-US"/>
              <a:pPr>
                <a:defRPr/>
              </a:pPr>
              <a:t>‹#›</a:t>
            </a:fld>
            <a:endParaRPr lang="zh-CN" altLang="en-US"/>
          </a:p>
        </p:txBody>
      </p:sp>
    </p:spTree>
    <p:extLst>
      <p:ext uri="{BB962C8B-B14F-4D97-AF65-F5344CB8AC3E}">
        <p14:creationId xmlns:p14="http://schemas.microsoft.com/office/powerpoint/2010/main" val="3704908697"/>
      </p:ext>
    </p:extLst>
  </p:cSld>
  <p:clrMapOvr>
    <a:masterClrMapping/>
  </p:clrMapOvr>
</p:sldLayout>
</file>

<file path=ppt/slideLayouts/slideLayout1325.xml><?xml version="1.0" encoding="utf-8"?>
<p:sldLayout xmlns:a="http://schemas.openxmlformats.org/drawingml/2006/main" xmlns:r="http://schemas.openxmlformats.org/officeDocument/2006/relationships" xmlns:p="http://schemas.openxmlformats.org/presentationml/2006/main" preserve="1" userDrawn="1">
  <p:cSld name="11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1043054"/>
      </p:ext>
    </p:extLst>
  </p:cSld>
  <p:clrMapOvr>
    <a:masterClrMapping/>
  </p:clrMapOvr>
</p:sldLayout>
</file>

<file path=ppt/slideLayouts/slideLayout1326.xml><?xml version="1.0" encoding="utf-8"?>
<p:sldLayout xmlns:a="http://schemas.openxmlformats.org/drawingml/2006/main" xmlns:r="http://schemas.openxmlformats.org/officeDocument/2006/relationships" xmlns:p="http://schemas.openxmlformats.org/presentationml/2006/main" userDrawn="1">
  <p:cSld name="30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30B9B627-C9B9-49B7-87E0-89E02428D94D}"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A10F16DC-C107-4823-A1EA-C6B8DADDFCAD}" type="slidenum">
              <a:rPr lang="zh-CN" altLang="en-US"/>
              <a:pPr>
                <a:defRPr/>
              </a:pPr>
              <a:t>‹#›</a:t>
            </a:fld>
            <a:endParaRPr lang="zh-CN" altLang="en-US"/>
          </a:p>
        </p:txBody>
      </p:sp>
    </p:spTree>
    <p:extLst>
      <p:ext uri="{BB962C8B-B14F-4D97-AF65-F5344CB8AC3E}">
        <p14:creationId xmlns:p14="http://schemas.microsoft.com/office/powerpoint/2010/main" val="1951532361"/>
      </p:ext>
    </p:extLst>
  </p:cSld>
  <p:clrMapOvr>
    <a:masterClrMapping/>
  </p:clrMapOvr>
</p:sldLayout>
</file>

<file path=ppt/slideLayouts/slideLayout1327.xml><?xml version="1.0" encoding="utf-8"?>
<p:sldLayout xmlns:a="http://schemas.openxmlformats.org/drawingml/2006/main" xmlns:r="http://schemas.openxmlformats.org/officeDocument/2006/relationships" xmlns:p="http://schemas.openxmlformats.org/presentationml/2006/main" preserve="1" userDrawn="1">
  <p:cSld name="11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2436566"/>
      </p:ext>
    </p:extLst>
  </p:cSld>
  <p:clrMapOvr>
    <a:masterClrMapping/>
  </p:clrMapOvr>
</p:sldLayout>
</file>

<file path=ppt/slideLayouts/slideLayout1328.xml><?xml version="1.0" encoding="utf-8"?>
<p:sldLayout xmlns:a="http://schemas.openxmlformats.org/drawingml/2006/main" xmlns:r="http://schemas.openxmlformats.org/officeDocument/2006/relationships" xmlns:p="http://schemas.openxmlformats.org/presentationml/2006/main" userDrawn="1">
  <p:cSld name="30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41E647D7-E82C-4155-9A93-B541C3EB6878}"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A4F709FA-7251-42EF-9D70-218B502BAD76}" type="slidenum">
              <a:rPr lang="zh-CN" altLang="en-US"/>
              <a:pPr>
                <a:defRPr/>
              </a:pPr>
              <a:t>‹#›</a:t>
            </a:fld>
            <a:endParaRPr lang="zh-CN" altLang="en-US"/>
          </a:p>
        </p:txBody>
      </p:sp>
    </p:spTree>
    <p:extLst>
      <p:ext uri="{BB962C8B-B14F-4D97-AF65-F5344CB8AC3E}">
        <p14:creationId xmlns:p14="http://schemas.microsoft.com/office/powerpoint/2010/main" val="4019526158"/>
      </p:ext>
    </p:extLst>
  </p:cSld>
  <p:clrMapOvr>
    <a:masterClrMapping/>
  </p:clrMapOvr>
</p:sldLayout>
</file>

<file path=ppt/slideLayouts/slideLayout1329.xml><?xml version="1.0" encoding="utf-8"?>
<p:sldLayout xmlns:a="http://schemas.openxmlformats.org/drawingml/2006/main" xmlns:r="http://schemas.openxmlformats.org/officeDocument/2006/relationships" xmlns:p="http://schemas.openxmlformats.org/presentationml/2006/main" preserve="1" userDrawn="1">
  <p:cSld name="11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793399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8738263"/>
      </p:ext>
    </p:extLst>
  </p:cSld>
  <p:clrMapOvr>
    <a:masterClrMapping/>
  </p:clrMapOvr>
</p:sldLayout>
</file>

<file path=ppt/slideLayouts/slideLayout1330.xml><?xml version="1.0" encoding="utf-8"?>
<p:sldLayout xmlns:a="http://schemas.openxmlformats.org/drawingml/2006/main" xmlns:r="http://schemas.openxmlformats.org/officeDocument/2006/relationships" xmlns:p="http://schemas.openxmlformats.org/presentationml/2006/main" showMasterSp="0" preserve="1" userDrawn="1">
  <p:cSld name="309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2022054"/>
      </p:ext>
    </p:extLst>
  </p:cSld>
  <p:clrMapOvr>
    <a:masterClrMapping/>
  </p:clrMapOvr>
</p:sldLayout>
</file>

<file path=ppt/slideLayouts/slideLayout1331.xml><?xml version="1.0" encoding="utf-8"?>
<p:sldLayout xmlns:a="http://schemas.openxmlformats.org/drawingml/2006/main" xmlns:r="http://schemas.openxmlformats.org/officeDocument/2006/relationships" xmlns:p="http://schemas.openxmlformats.org/presentationml/2006/main" preserve="1" userDrawn="1">
  <p:cSld name="31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997233577"/>
      </p:ext>
    </p:extLst>
  </p:cSld>
  <p:clrMapOvr>
    <a:masterClrMapping/>
  </p:clrMapOvr>
</p:sldLayout>
</file>

<file path=ppt/slideLayouts/slideLayout1332.xml><?xml version="1.0" encoding="utf-8"?>
<p:sldLayout xmlns:a="http://schemas.openxmlformats.org/drawingml/2006/main" xmlns:r="http://schemas.openxmlformats.org/officeDocument/2006/relationships" xmlns:p="http://schemas.openxmlformats.org/presentationml/2006/main" preserve="1" userDrawn="1">
  <p:cSld name="311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032704769"/>
      </p:ext>
    </p:extLst>
  </p:cSld>
  <p:clrMapOvr>
    <a:masterClrMapping/>
  </p:clrMapOvr>
</p:sldLayout>
</file>

<file path=ppt/slideLayouts/slideLayout1333.xml><?xml version="1.0" encoding="utf-8"?>
<p:sldLayout xmlns:a="http://schemas.openxmlformats.org/drawingml/2006/main" xmlns:r="http://schemas.openxmlformats.org/officeDocument/2006/relationships" xmlns:p="http://schemas.openxmlformats.org/presentationml/2006/main" preserve="1" userDrawn="1">
  <p:cSld name="31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289310254"/>
      </p:ext>
    </p:extLst>
  </p:cSld>
  <p:clrMapOvr>
    <a:masterClrMapping/>
  </p:clrMapOvr>
</p:sldLayout>
</file>

<file path=ppt/slideLayouts/slideLayout1334.xml><?xml version="1.0" encoding="utf-8"?>
<p:sldLayout xmlns:a="http://schemas.openxmlformats.org/drawingml/2006/main" xmlns:r="http://schemas.openxmlformats.org/officeDocument/2006/relationships" xmlns:p="http://schemas.openxmlformats.org/presentationml/2006/main" preserve="1" userDrawn="1">
  <p:cSld name="31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149880558"/>
      </p:ext>
    </p:extLst>
  </p:cSld>
  <p:clrMapOvr>
    <a:masterClrMapping/>
  </p:clrMapOvr>
</p:sldLayout>
</file>

<file path=ppt/slideLayouts/slideLayout1335.xml><?xml version="1.0" encoding="utf-8"?>
<p:sldLayout xmlns:a="http://schemas.openxmlformats.org/drawingml/2006/main" xmlns:r="http://schemas.openxmlformats.org/officeDocument/2006/relationships" xmlns:p="http://schemas.openxmlformats.org/presentationml/2006/main" preserve="1" userDrawn="1">
  <p:cSld name="31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122803105"/>
      </p:ext>
    </p:extLst>
  </p:cSld>
  <p:clrMapOvr>
    <a:masterClrMapping/>
  </p:clrMapOvr>
</p:sldLayout>
</file>

<file path=ppt/slideLayouts/slideLayout1336.xml><?xml version="1.0" encoding="utf-8"?>
<p:sldLayout xmlns:a="http://schemas.openxmlformats.org/drawingml/2006/main" xmlns:r="http://schemas.openxmlformats.org/officeDocument/2006/relationships" xmlns:p="http://schemas.openxmlformats.org/presentationml/2006/main" preserve="1" userDrawn="1">
  <p:cSld name="31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76698016"/>
      </p:ext>
    </p:extLst>
  </p:cSld>
  <p:clrMapOvr>
    <a:masterClrMapping/>
  </p:clrMapOvr>
</p:sldLayout>
</file>

<file path=ppt/slideLayouts/slideLayout1337.xml><?xml version="1.0" encoding="utf-8"?>
<p:sldLayout xmlns:a="http://schemas.openxmlformats.org/drawingml/2006/main" xmlns:r="http://schemas.openxmlformats.org/officeDocument/2006/relationships" xmlns:p="http://schemas.openxmlformats.org/presentationml/2006/main" userDrawn="1">
  <p:cSld name="31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84BCC539-69EF-4ABD-B359-655ACEA28898}"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C7876A32-8F51-4E09-9775-F8265ABA67A6}" type="slidenum">
              <a:rPr lang="zh-CN" altLang="en-US"/>
              <a:pPr>
                <a:defRPr/>
              </a:pPr>
              <a:t>‹#›</a:t>
            </a:fld>
            <a:endParaRPr lang="zh-CN" altLang="en-US"/>
          </a:p>
        </p:txBody>
      </p:sp>
    </p:spTree>
    <p:extLst>
      <p:ext uri="{BB962C8B-B14F-4D97-AF65-F5344CB8AC3E}">
        <p14:creationId xmlns:p14="http://schemas.microsoft.com/office/powerpoint/2010/main" val="1431792862"/>
      </p:ext>
    </p:extLst>
  </p:cSld>
  <p:clrMapOvr>
    <a:masterClrMapping/>
  </p:clrMapOvr>
</p:sldLayout>
</file>

<file path=ppt/slideLayouts/slideLayout1338.xml><?xml version="1.0" encoding="utf-8"?>
<p:sldLayout xmlns:a="http://schemas.openxmlformats.org/drawingml/2006/main" xmlns:r="http://schemas.openxmlformats.org/officeDocument/2006/relationships" xmlns:p="http://schemas.openxmlformats.org/presentationml/2006/main" preserve="1" userDrawn="1">
  <p:cSld name="11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97900405"/>
      </p:ext>
    </p:extLst>
  </p:cSld>
  <p:clrMapOvr>
    <a:masterClrMapping/>
  </p:clrMapOvr>
</p:sldLayout>
</file>

<file path=ppt/slideLayouts/slideLayout1339.xml><?xml version="1.0" encoding="utf-8"?>
<p:sldLayout xmlns:a="http://schemas.openxmlformats.org/drawingml/2006/main" xmlns:r="http://schemas.openxmlformats.org/officeDocument/2006/relationships" xmlns:p="http://schemas.openxmlformats.org/presentationml/2006/main" userDrawn="1">
  <p:cSld name="31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AD48996-8F59-490C-83AC-37C0D3A9C77A}"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F318404C-D8A9-4BAE-B589-8E9FB1B97B98}" type="slidenum">
              <a:rPr lang="zh-CN" altLang="en-US"/>
              <a:pPr>
                <a:defRPr/>
              </a:pPr>
              <a:t>‹#›</a:t>
            </a:fld>
            <a:endParaRPr lang="zh-CN" altLang="en-US"/>
          </a:p>
        </p:txBody>
      </p:sp>
    </p:spTree>
    <p:extLst>
      <p:ext uri="{BB962C8B-B14F-4D97-AF65-F5344CB8AC3E}">
        <p14:creationId xmlns:p14="http://schemas.microsoft.com/office/powerpoint/2010/main" val="101790545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4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9816506"/>
      </p:ext>
    </p:extLst>
  </p:cSld>
  <p:clrMapOvr>
    <a:masterClrMapping/>
  </p:clrMapOvr>
</p:sldLayout>
</file>

<file path=ppt/slideLayouts/slideLayout1340.xml><?xml version="1.0" encoding="utf-8"?>
<p:sldLayout xmlns:a="http://schemas.openxmlformats.org/drawingml/2006/main" xmlns:r="http://schemas.openxmlformats.org/officeDocument/2006/relationships" xmlns:p="http://schemas.openxmlformats.org/presentationml/2006/main" preserve="1" userDrawn="1">
  <p:cSld name="11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8829090"/>
      </p:ext>
    </p:extLst>
  </p:cSld>
  <p:clrMapOvr>
    <a:masterClrMapping/>
  </p:clrMapOvr>
</p:sldLayout>
</file>

<file path=ppt/slideLayouts/slideLayout1341.xml><?xml version="1.0" encoding="utf-8"?>
<p:sldLayout xmlns:a="http://schemas.openxmlformats.org/drawingml/2006/main" xmlns:r="http://schemas.openxmlformats.org/officeDocument/2006/relationships" xmlns:p="http://schemas.openxmlformats.org/presentationml/2006/main" userDrawn="1">
  <p:cSld name="31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7CF648CF-5625-4303-A64A-CCF66702B092}"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BC1C0978-F2D3-4E69-830F-439A10D871A2}" type="slidenum">
              <a:rPr lang="zh-CN" altLang="en-US"/>
              <a:pPr>
                <a:defRPr/>
              </a:pPr>
              <a:t>‹#›</a:t>
            </a:fld>
            <a:endParaRPr lang="zh-CN" altLang="en-US"/>
          </a:p>
        </p:txBody>
      </p:sp>
    </p:spTree>
    <p:extLst>
      <p:ext uri="{BB962C8B-B14F-4D97-AF65-F5344CB8AC3E}">
        <p14:creationId xmlns:p14="http://schemas.microsoft.com/office/powerpoint/2010/main" val="3133653916"/>
      </p:ext>
    </p:extLst>
  </p:cSld>
  <p:clrMapOvr>
    <a:masterClrMapping/>
  </p:clrMapOvr>
</p:sldLayout>
</file>

<file path=ppt/slideLayouts/slideLayout1342.xml><?xml version="1.0" encoding="utf-8"?>
<p:sldLayout xmlns:a="http://schemas.openxmlformats.org/drawingml/2006/main" xmlns:r="http://schemas.openxmlformats.org/officeDocument/2006/relationships" xmlns:p="http://schemas.openxmlformats.org/presentationml/2006/main" preserve="1" userDrawn="1">
  <p:cSld name="11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2974761"/>
      </p:ext>
    </p:extLst>
  </p:cSld>
  <p:clrMapOvr>
    <a:masterClrMapping/>
  </p:clrMapOvr>
</p:sldLayout>
</file>

<file path=ppt/slideLayouts/slideLayout1343.xml><?xml version="1.0" encoding="utf-8"?>
<p:sldLayout xmlns:a="http://schemas.openxmlformats.org/drawingml/2006/main" xmlns:r="http://schemas.openxmlformats.org/officeDocument/2006/relationships" xmlns:p="http://schemas.openxmlformats.org/presentationml/2006/main" userDrawn="1">
  <p:cSld name="31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83A4FD6E-C6F7-4C24-A3CD-0C460A23A46B}"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047BD122-1FC9-4979-80F7-DB7EE7DBA133}" type="slidenum">
              <a:rPr lang="zh-CN" altLang="en-US"/>
              <a:pPr>
                <a:defRPr/>
              </a:pPr>
              <a:t>‹#›</a:t>
            </a:fld>
            <a:endParaRPr lang="zh-CN" altLang="en-US"/>
          </a:p>
        </p:txBody>
      </p:sp>
    </p:spTree>
    <p:extLst>
      <p:ext uri="{BB962C8B-B14F-4D97-AF65-F5344CB8AC3E}">
        <p14:creationId xmlns:p14="http://schemas.microsoft.com/office/powerpoint/2010/main" val="888364934"/>
      </p:ext>
    </p:extLst>
  </p:cSld>
  <p:clrMapOvr>
    <a:masterClrMapping/>
  </p:clrMapOvr>
</p:sldLayout>
</file>

<file path=ppt/slideLayouts/slideLayout1344.xml><?xml version="1.0" encoding="utf-8"?>
<p:sldLayout xmlns:a="http://schemas.openxmlformats.org/drawingml/2006/main" xmlns:r="http://schemas.openxmlformats.org/officeDocument/2006/relationships" xmlns:p="http://schemas.openxmlformats.org/presentationml/2006/main" preserve="1" userDrawn="1">
  <p:cSld name="11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2096434"/>
      </p:ext>
    </p:extLst>
  </p:cSld>
  <p:clrMapOvr>
    <a:masterClrMapping/>
  </p:clrMapOvr>
</p:sldLayout>
</file>

<file path=ppt/slideLayouts/slideLayout1345.xml><?xml version="1.0" encoding="utf-8"?>
<p:sldLayout xmlns:a="http://schemas.openxmlformats.org/drawingml/2006/main" xmlns:r="http://schemas.openxmlformats.org/officeDocument/2006/relationships" xmlns:p="http://schemas.openxmlformats.org/presentationml/2006/main" userDrawn="1">
  <p:cSld name="32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943FC9A1-2C40-4DFD-B12E-A6F652C96D49}"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F6B1DD24-17B5-492C-BDF9-320B564051B7}" type="slidenum">
              <a:rPr lang="zh-CN" altLang="en-US"/>
              <a:pPr>
                <a:defRPr/>
              </a:pPr>
              <a:t>‹#›</a:t>
            </a:fld>
            <a:endParaRPr lang="zh-CN" altLang="en-US"/>
          </a:p>
        </p:txBody>
      </p:sp>
    </p:spTree>
    <p:extLst>
      <p:ext uri="{BB962C8B-B14F-4D97-AF65-F5344CB8AC3E}">
        <p14:creationId xmlns:p14="http://schemas.microsoft.com/office/powerpoint/2010/main" val="1025743329"/>
      </p:ext>
    </p:extLst>
  </p:cSld>
  <p:clrMapOvr>
    <a:masterClrMapping/>
  </p:clrMapOvr>
</p:sldLayout>
</file>

<file path=ppt/slideLayouts/slideLayout1346.xml><?xml version="1.0" encoding="utf-8"?>
<p:sldLayout xmlns:a="http://schemas.openxmlformats.org/drawingml/2006/main" xmlns:r="http://schemas.openxmlformats.org/officeDocument/2006/relationships" xmlns:p="http://schemas.openxmlformats.org/presentationml/2006/main" preserve="1" userDrawn="1">
  <p:cSld name="11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8136018"/>
      </p:ext>
    </p:extLst>
  </p:cSld>
  <p:clrMapOvr>
    <a:masterClrMapping/>
  </p:clrMapOvr>
</p:sldLayout>
</file>

<file path=ppt/slideLayouts/slideLayout1347.xml><?xml version="1.0" encoding="utf-8"?>
<p:sldLayout xmlns:a="http://schemas.openxmlformats.org/drawingml/2006/main" xmlns:r="http://schemas.openxmlformats.org/officeDocument/2006/relationships" xmlns:p="http://schemas.openxmlformats.org/presentationml/2006/main" userDrawn="1">
  <p:cSld name="32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88B69389-FD6C-4E76-94EF-AA04F9576728}"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64B7BB54-A0D7-4D6B-915D-17C7C6C8F553}" type="slidenum">
              <a:rPr lang="zh-CN" altLang="en-US"/>
              <a:pPr>
                <a:defRPr/>
              </a:pPr>
              <a:t>‹#›</a:t>
            </a:fld>
            <a:endParaRPr lang="zh-CN" altLang="en-US"/>
          </a:p>
        </p:txBody>
      </p:sp>
    </p:spTree>
    <p:extLst>
      <p:ext uri="{BB962C8B-B14F-4D97-AF65-F5344CB8AC3E}">
        <p14:creationId xmlns:p14="http://schemas.microsoft.com/office/powerpoint/2010/main" val="1886995874"/>
      </p:ext>
    </p:extLst>
  </p:cSld>
  <p:clrMapOvr>
    <a:masterClrMapping/>
  </p:clrMapOvr>
</p:sldLayout>
</file>

<file path=ppt/slideLayouts/slideLayout1348.xml><?xml version="1.0" encoding="utf-8"?>
<p:sldLayout xmlns:a="http://schemas.openxmlformats.org/drawingml/2006/main" xmlns:r="http://schemas.openxmlformats.org/officeDocument/2006/relationships" xmlns:p="http://schemas.openxmlformats.org/presentationml/2006/main" userDrawn="1">
  <p:cSld name="32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mn-cs"/>
              </a:defRPr>
            </a:lvl1pPr>
          </a:lstStyle>
          <a:p>
            <a:pPr>
              <a:defRPr/>
            </a:pPr>
            <a:fld id="{BD7E1E25-72F9-4EF3-B1BC-5CD6ED24885E}"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mn-cs"/>
              </a:defRPr>
            </a:lvl1pPr>
          </a:lstStyle>
          <a:p>
            <a:pPr>
              <a:defRPr/>
            </a:pPr>
            <a:fld id="{8038CCC4-497F-4DD3-94E9-9AD17F7EB588}" type="slidenum">
              <a:rPr lang="zh-CN" altLang="en-US"/>
              <a:pPr>
                <a:defRPr/>
              </a:pPr>
              <a:t>‹#›</a:t>
            </a:fld>
            <a:endParaRPr lang="zh-CN" altLang="en-US"/>
          </a:p>
        </p:txBody>
      </p:sp>
    </p:spTree>
    <p:extLst>
      <p:ext uri="{BB962C8B-B14F-4D97-AF65-F5344CB8AC3E}">
        <p14:creationId xmlns:p14="http://schemas.microsoft.com/office/powerpoint/2010/main" val="1849453084"/>
      </p:ext>
    </p:extLst>
  </p:cSld>
  <p:clrMapOvr>
    <a:masterClrMapping/>
  </p:clrMapOvr>
</p:sldLayout>
</file>

<file path=ppt/slideLayouts/slideLayout1349.xml><?xml version="1.0" encoding="utf-8"?>
<p:sldLayout xmlns:a="http://schemas.openxmlformats.org/drawingml/2006/main" xmlns:r="http://schemas.openxmlformats.org/officeDocument/2006/relationships" xmlns:p="http://schemas.openxmlformats.org/presentationml/2006/main" preserve="1" userDrawn="1">
  <p:cSld name="22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8042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577738607"/>
      </p:ext>
    </p:extLst>
  </p:cSld>
  <p:clrMapOvr>
    <a:masterClrMapping/>
  </p:clrMapOvr>
</p:sldLayout>
</file>

<file path=ppt/slideLayouts/slideLayout1350.xml><?xml version="1.0" encoding="utf-8"?>
<p:sldLayout xmlns:a="http://schemas.openxmlformats.org/drawingml/2006/main" xmlns:r="http://schemas.openxmlformats.org/officeDocument/2006/relationships" xmlns:p="http://schemas.openxmlformats.org/presentationml/2006/main" preserve="1" userDrawn="1">
  <p:cSld name="64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7551996"/>
      </p:ext>
    </p:extLst>
  </p:cSld>
  <p:clrMapOvr>
    <a:masterClrMapping/>
  </p:clrMapOvr>
</p:sldLayout>
</file>

<file path=ppt/slideLayouts/slideLayout1351.xml><?xml version="1.0" encoding="utf-8"?>
<p:sldLayout xmlns:a="http://schemas.openxmlformats.org/drawingml/2006/main" xmlns:r="http://schemas.openxmlformats.org/officeDocument/2006/relationships" xmlns:p="http://schemas.openxmlformats.org/presentationml/2006/main" preserve="1" userDrawn="1">
  <p:cSld name="22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3170575"/>
      </p:ext>
    </p:extLst>
  </p:cSld>
  <p:clrMapOvr>
    <a:masterClrMapping/>
  </p:clrMapOvr>
</p:sldLayout>
</file>

<file path=ppt/slideLayouts/slideLayout1352.xml><?xml version="1.0" encoding="utf-8"?>
<p:sldLayout xmlns:a="http://schemas.openxmlformats.org/drawingml/2006/main" xmlns:r="http://schemas.openxmlformats.org/officeDocument/2006/relationships" xmlns:p="http://schemas.openxmlformats.org/presentationml/2006/main" userDrawn="1">
  <p:cSld name="32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C4EF9BF5-D28A-4917-A8FC-EAE4B49E73C5}"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1789AECE-280E-4C55-B854-F8FA69472B93}" type="slidenum">
              <a:rPr lang="zh-CN" altLang="en-US"/>
              <a:pPr>
                <a:defRPr/>
              </a:pPr>
              <a:t>‹#›</a:t>
            </a:fld>
            <a:endParaRPr lang="zh-CN" altLang="en-US"/>
          </a:p>
        </p:txBody>
      </p:sp>
    </p:spTree>
    <p:extLst>
      <p:ext uri="{BB962C8B-B14F-4D97-AF65-F5344CB8AC3E}">
        <p14:creationId xmlns:p14="http://schemas.microsoft.com/office/powerpoint/2010/main" val="2486105286"/>
      </p:ext>
    </p:extLst>
  </p:cSld>
  <p:clrMapOvr>
    <a:masterClrMapping/>
  </p:clrMapOvr>
</p:sldLayout>
</file>

<file path=ppt/slideLayouts/slideLayout1353.xml><?xml version="1.0" encoding="utf-8"?>
<p:sldLayout xmlns:a="http://schemas.openxmlformats.org/drawingml/2006/main" xmlns:r="http://schemas.openxmlformats.org/officeDocument/2006/relationships" xmlns:p="http://schemas.openxmlformats.org/presentationml/2006/main" userDrawn="1">
  <p:cSld name="32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A4D2AD47-3FDC-4423-A3E1-935D08E88542}"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E3DA8898-9042-42F3-ACE3-A62A0A6818AF}" type="slidenum">
              <a:rPr lang="zh-CN" altLang="en-US"/>
              <a:pPr>
                <a:defRPr/>
              </a:pPr>
              <a:t>‹#›</a:t>
            </a:fld>
            <a:endParaRPr lang="zh-CN" altLang="en-US"/>
          </a:p>
        </p:txBody>
      </p:sp>
    </p:spTree>
    <p:extLst>
      <p:ext uri="{BB962C8B-B14F-4D97-AF65-F5344CB8AC3E}">
        <p14:creationId xmlns:p14="http://schemas.microsoft.com/office/powerpoint/2010/main" val="3851389107"/>
      </p:ext>
    </p:extLst>
  </p:cSld>
  <p:clrMapOvr>
    <a:masterClrMapping/>
  </p:clrMapOvr>
</p:sldLayout>
</file>

<file path=ppt/slideLayouts/slideLayout1354.xml><?xml version="1.0" encoding="utf-8"?>
<p:sldLayout xmlns:a="http://schemas.openxmlformats.org/drawingml/2006/main" xmlns:r="http://schemas.openxmlformats.org/officeDocument/2006/relationships" xmlns:p="http://schemas.openxmlformats.org/presentationml/2006/main" userDrawn="1">
  <p:cSld name="32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6291C749-4E63-48D4-941F-A3E4298D58A4}"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33FDF3B9-354F-469D-BDBF-7A8D1649BB32}" type="slidenum">
              <a:rPr lang="zh-CN" altLang="en-US"/>
              <a:pPr>
                <a:defRPr/>
              </a:pPr>
              <a:t>‹#›</a:t>
            </a:fld>
            <a:endParaRPr lang="zh-CN" altLang="en-US"/>
          </a:p>
        </p:txBody>
      </p:sp>
    </p:spTree>
    <p:extLst>
      <p:ext uri="{BB962C8B-B14F-4D97-AF65-F5344CB8AC3E}">
        <p14:creationId xmlns:p14="http://schemas.microsoft.com/office/powerpoint/2010/main" val="2858060729"/>
      </p:ext>
    </p:extLst>
  </p:cSld>
  <p:clrMapOvr>
    <a:masterClrMapping/>
  </p:clrMapOvr>
</p:sldLayout>
</file>

<file path=ppt/slideLayouts/slideLayout1355.xml><?xml version="1.0" encoding="utf-8"?>
<p:sldLayout xmlns:a="http://schemas.openxmlformats.org/drawingml/2006/main" xmlns:r="http://schemas.openxmlformats.org/officeDocument/2006/relationships" xmlns:p="http://schemas.openxmlformats.org/presentationml/2006/main" userDrawn="1">
  <p:cSld name="32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609600" y="6245225"/>
            <a:ext cx="2844800" cy="476250"/>
          </a:xfrm>
          <a:prstGeom prst="rect">
            <a:avLst/>
          </a:prstGeom>
        </p:spPr>
        <p:txBody>
          <a:bodyPr/>
          <a:lstStyle>
            <a:lvl1pPr algn="ctr">
              <a:spcBef>
                <a:spcPct val="50000"/>
              </a:spcBef>
              <a:defRPr>
                <a:solidFill>
                  <a:prstClr val="black">
                    <a:tint val="75000"/>
                  </a:prstClr>
                </a:solidFill>
              </a:defRPr>
            </a:lvl1pPr>
          </a:lstStyle>
          <a:p>
            <a:pPr eaLnBrk="0" fontAlgn="base" hangingPunct="0">
              <a:spcAft>
                <a:spcPct val="0"/>
              </a:spcAft>
              <a:defRPr/>
            </a:pPr>
            <a:fld id="{9E7C9E0D-D356-41E4-A9D8-0444FE82027C}" type="datetimeFigureOut">
              <a:rPr lang="zh-CN" altLang="en-US" sz="2400">
                <a:latin typeface="Arial" panose="020B0604020202020204" pitchFamily="34" charset="0"/>
              </a:rPr>
              <a:pPr eaLnBrk="0" fontAlgn="base" hangingPunct="0">
                <a:spcAft>
                  <a:spcPct val="0"/>
                </a:spcAft>
                <a:defRPr/>
              </a:pPr>
              <a:t>2023/9/18</a:t>
            </a:fld>
            <a:endParaRPr lang="zh-CN" altLang="en-US" sz="2400">
              <a:latin typeface="Arial" panose="020B0604020202020204" pitchFamily="34" charset="0"/>
            </a:endParaRPr>
          </a:p>
        </p:txBody>
      </p:sp>
      <p:sp>
        <p:nvSpPr>
          <p:cNvPr id="3" name="页脚占位符 3"/>
          <p:cNvSpPr>
            <a:spLocks noGrp="1"/>
          </p:cNvSpPr>
          <p:nvPr>
            <p:ph type="ftr" sz="quarter" idx="11"/>
          </p:nvPr>
        </p:nvSpPr>
        <p:spPr>
          <a:xfrm>
            <a:off x="4165600" y="6245225"/>
            <a:ext cx="3860800" cy="476250"/>
          </a:xfrm>
          <a:prstGeom prst="rect">
            <a:avLst/>
          </a:prstGeom>
        </p:spPr>
        <p:txBody>
          <a:bodyPr/>
          <a:lstStyle>
            <a:lvl1pPr algn="ctr">
              <a:spcBef>
                <a:spcPct val="50000"/>
              </a:spcBef>
              <a:defRPr>
                <a:solidFill>
                  <a:prstClr val="black">
                    <a:tint val="75000"/>
                  </a:prstClr>
                </a:solidFill>
              </a:defRPr>
            </a:lvl1pPr>
          </a:lstStyle>
          <a:p>
            <a:pPr eaLnBrk="0" fontAlgn="base" hangingPunct="0">
              <a:spcAft>
                <a:spcPct val="0"/>
              </a:spcAft>
              <a:defRPr/>
            </a:pPr>
            <a:endParaRPr lang="zh-CN" altLang="en-US" sz="2400">
              <a:latin typeface="Arial" panose="020B0604020202020204" pitchFamily="34" charset="0"/>
            </a:endParaRPr>
          </a:p>
        </p:txBody>
      </p:sp>
      <p:sp>
        <p:nvSpPr>
          <p:cNvPr id="4" name="灯片编号占位符 4"/>
          <p:cNvSpPr>
            <a:spLocks noGrp="1"/>
          </p:cNvSpPr>
          <p:nvPr>
            <p:ph type="sldNum" sz="quarter" idx="12"/>
          </p:nvPr>
        </p:nvSpPr>
        <p:spPr>
          <a:xfrm>
            <a:off x="8737600" y="6245225"/>
            <a:ext cx="2844800" cy="476250"/>
          </a:xfrm>
          <a:prstGeom prst="rect">
            <a:avLst/>
          </a:prstGeom>
        </p:spPr>
        <p:txBody>
          <a:bodyPr/>
          <a:lstStyle>
            <a:lvl1pPr algn="ctr">
              <a:spcBef>
                <a:spcPct val="50000"/>
              </a:spcBef>
              <a:defRPr>
                <a:solidFill>
                  <a:prstClr val="black">
                    <a:tint val="75000"/>
                  </a:prstClr>
                </a:solidFill>
              </a:defRPr>
            </a:lvl1pPr>
          </a:lstStyle>
          <a:p>
            <a:pPr eaLnBrk="0" fontAlgn="base" hangingPunct="0">
              <a:spcAft>
                <a:spcPct val="0"/>
              </a:spcAft>
              <a:defRPr/>
            </a:pPr>
            <a:fld id="{0CDD7AAA-E8AC-46B9-9167-5079BA827B21}" type="slidenum">
              <a:rPr lang="zh-CN" altLang="en-US" sz="2400">
                <a:latin typeface="Arial" panose="020B0604020202020204" pitchFamily="34" charset="0"/>
              </a:rPr>
              <a:pPr eaLnBrk="0" fontAlgn="base" hangingPunct="0">
                <a:spcAft>
                  <a:spcPct val="0"/>
                </a:spcAft>
                <a:defRPr/>
              </a:pPr>
              <a:t>‹#›</a:t>
            </a:fld>
            <a:endParaRPr lang="zh-CN" altLang="en-US" sz="2400">
              <a:latin typeface="Arial" panose="020B0604020202020204" pitchFamily="34" charset="0"/>
            </a:endParaRPr>
          </a:p>
        </p:txBody>
      </p:sp>
    </p:spTree>
    <p:extLst>
      <p:ext uri="{BB962C8B-B14F-4D97-AF65-F5344CB8AC3E}">
        <p14:creationId xmlns:p14="http://schemas.microsoft.com/office/powerpoint/2010/main" val="3278087167"/>
      </p:ext>
    </p:extLst>
  </p:cSld>
  <p:clrMapOvr>
    <a:masterClrMapping/>
  </p:clrMapOvr>
</p:sldLayout>
</file>

<file path=ppt/slideLayouts/slideLayout1356.xml><?xml version="1.0" encoding="utf-8"?>
<p:sldLayout xmlns:a="http://schemas.openxmlformats.org/drawingml/2006/main" xmlns:r="http://schemas.openxmlformats.org/officeDocument/2006/relationships" xmlns:p="http://schemas.openxmlformats.org/presentationml/2006/main" preserve="1" userDrawn="1">
  <p:cSld name="12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6732124"/>
      </p:ext>
    </p:extLst>
  </p:cSld>
  <p:clrMapOvr>
    <a:masterClrMapping/>
  </p:clrMapOvr>
  <p:timing>
    <p:tnLst>
      <p:par>
        <p:cTn id="1" dur="indefinite" restart="never" nodeType="tmRoot"/>
      </p:par>
    </p:tnLst>
  </p:timing>
</p:sldLayout>
</file>

<file path=ppt/slideLayouts/slideLayout1357.xml><?xml version="1.0" encoding="utf-8"?>
<p:sldLayout xmlns:a="http://schemas.openxmlformats.org/drawingml/2006/main" xmlns:r="http://schemas.openxmlformats.org/officeDocument/2006/relationships" xmlns:p="http://schemas.openxmlformats.org/presentationml/2006/main" userDrawn="1">
  <p:cSld name="65_标题和内容">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32DA043D-39A3-4437-8A68-D8ABB9645D5B}"/>
              </a:ext>
            </a:extLst>
          </p:cNvPr>
          <p:cNvSpPr>
            <a:spLocks noGrp="1"/>
          </p:cNvSpPr>
          <p:nvPr>
            <p:ph type="dt" sz="half" idx="10"/>
          </p:nvPr>
        </p:nvSpPr>
        <p:spPr>
          <a:xfrm>
            <a:off x="7205133" y="6041362"/>
            <a:ext cx="911939" cy="365125"/>
          </a:xfrm>
          <a:prstGeom prst="rect">
            <a:avLst/>
          </a:prstGeom>
        </p:spPr>
        <p:txBody>
          <a:bodyPr/>
          <a:lstStyle>
            <a:lvl1pPr>
              <a:defRPr/>
            </a:lvl1pPr>
          </a:lstStyle>
          <a:p>
            <a:pPr eaLnBrk="0" fontAlgn="base" hangingPunct="0">
              <a:spcBef>
                <a:spcPct val="0"/>
              </a:spcBef>
              <a:spcAft>
                <a:spcPct val="0"/>
              </a:spcAft>
              <a:defRPr/>
            </a:pPr>
            <a:fld id="{2BCC7A12-A6F8-4B29-B1F6-EFE54D85C9A3}" type="datetimeFigureOut">
              <a:rPr lang="zh-CN" altLang="en-US" sz="2400">
                <a:solidFill>
                  <a:prstClr val="black">
                    <a:tint val="75000"/>
                  </a:prstClr>
                </a:solidFill>
                <a:latin typeface="Arial" panose="020B0604020202020204" pitchFamily="34" charset="0"/>
              </a:rPr>
              <a:pPr eaLnBrk="0" fontAlgn="base" hangingPunct="0">
                <a:spcBef>
                  <a:spcPct val="0"/>
                </a:spcBef>
                <a:spcAft>
                  <a:spcPct val="0"/>
                </a:spcAft>
                <a:defRPr/>
              </a:pPr>
              <a:t>2023/9/18</a:t>
            </a:fld>
            <a:endParaRPr lang="zh-CN" altLang="en-US" sz="2400">
              <a:solidFill>
                <a:prstClr val="black">
                  <a:tint val="75000"/>
                </a:prstClr>
              </a:solidFill>
              <a:latin typeface="Arial" panose="020B0604020202020204" pitchFamily="34" charset="0"/>
            </a:endParaRPr>
          </a:p>
        </p:txBody>
      </p:sp>
      <p:sp>
        <p:nvSpPr>
          <p:cNvPr id="3" name="页脚占位符 4">
            <a:extLst>
              <a:ext uri="{FF2B5EF4-FFF2-40B4-BE49-F238E27FC236}">
                <a16:creationId xmlns:a16="http://schemas.microsoft.com/office/drawing/2014/main" id="{6139AD28-9736-4858-A52B-9152D3F05EAC}"/>
              </a:ext>
            </a:extLst>
          </p:cNvPr>
          <p:cNvSpPr>
            <a:spLocks noGrp="1"/>
          </p:cNvSpPr>
          <p:nvPr>
            <p:ph type="ftr" sz="quarter" idx="11"/>
          </p:nvPr>
        </p:nvSpPr>
        <p:spPr>
          <a:xfrm>
            <a:off x="677334" y="6041362"/>
            <a:ext cx="6297612" cy="365125"/>
          </a:xfrm>
          <a:prstGeom prst="rect">
            <a:avLst/>
          </a:prstGeom>
        </p:spPr>
        <p:txBody>
          <a:bodyPr/>
          <a:lstStyle>
            <a:lvl1pPr>
              <a:defRPr/>
            </a:lvl1pPr>
          </a:lstStyle>
          <a:p>
            <a:pPr eaLnBrk="0" fontAlgn="base" hangingPunct="0">
              <a:spcBef>
                <a:spcPct val="0"/>
              </a:spcBef>
              <a:spcAft>
                <a:spcPct val="0"/>
              </a:spcAft>
              <a:defRPr/>
            </a:pPr>
            <a:endParaRPr lang="zh-CN" altLang="en-US" sz="2400">
              <a:solidFill>
                <a:prstClr val="black">
                  <a:tint val="75000"/>
                </a:prstClr>
              </a:solidFill>
              <a:latin typeface="Arial" panose="020B0604020202020204" pitchFamily="34" charset="0"/>
            </a:endParaRPr>
          </a:p>
        </p:txBody>
      </p:sp>
      <p:sp>
        <p:nvSpPr>
          <p:cNvPr id="4" name="灯片编号占位符 5">
            <a:extLst>
              <a:ext uri="{FF2B5EF4-FFF2-40B4-BE49-F238E27FC236}">
                <a16:creationId xmlns:a16="http://schemas.microsoft.com/office/drawing/2014/main" id="{5D814785-11A4-4636-9CF4-C38FD20D9094}"/>
              </a:ext>
            </a:extLst>
          </p:cNvPr>
          <p:cNvSpPr>
            <a:spLocks noGrp="1"/>
          </p:cNvSpPr>
          <p:nvPr>
            <p:ph type="sldNum" sz="quarter" idx="12"/>
          </p:nvPr>
        </p:nvSpPr>
        <p:spPr>
          <a:xfrm>
            <a:off x="8590663" y="6041362"/>
            <a:ext cx="683339" cy="365125"/>
          </a:xfrm>
          <a:prstGeom prst="rect">
            <a:avLst/>
          </a:prstGeom>
        </p:spPr>
        <p:txBody>
          <a:bodyPr/>
          <a:lstStyle>
            <a:lvl1pPr>
              <a:defRPr/>
            </a:lvl1pPr>
          </a:lstStyle>
          <a:p>
            <a:pPr eaLnBrk="0" fontAlgn="base" hangingPunct="0">
              <a:spcBef>
                <a:spcPct val="0"/>
              </a:spcBef>
              <a:spcAft>
                <a:spcPct val="0"/>
              </a:spcAft>
              <a:defRPr/>
            </a:pPr>
            <a:fld id="{18CB745E-AF92-4B82-9391-130056807CE7}" type="slidenum">
              <a:rPr lang="zh-CN" altLang="en-US" sz="2400">
                <a:solidFill>
                  <a:srgbClr val="5FCBEF"/>
                </a:solidFill>
                <a:latin typeface="Arial" panose="020B0604020202020204" pitchFamily="34" charset="0"/>
              </a:rPr>
              <a:pPr eaLnBrk="0" fontAlgn="base" hangingPunct="0">
                <a:spcBef>
                  <a:spcPct val="0"/>
                </a:spcBef>
                <a:spcAft>
                  <a:spcPct val="0"/>
                </a:spcAft>
                <a:defRPr/>
              </a:pPr>
              <a:t>‹#›</a:t>
            </a:fld>
            <a:endParaRPr lang="zh-CN" altLang="en-US" sz="2400">
              <a:solidFill>
                <a:srgbClr val="5FCBEF"/>
              </a:solidFill>
              <a:latin typeface="Arial" panose="020B0604020202020204" pitchFamily="34" charset="0"/>
            </a:endParaRPr>
          </a:p>
        </p:txBody>
      </p:sp>
    </p:spTree>
    <p:extLst>
      <p:ext uri="{BB962C8B-B14F-4D97-AF65-F5344CB8AC3E}">
        <p14:creationId xmlns:p14="http://schemas.microsoft.com/office/powerpoint/2010/main" val="337260002"/>
      </p:ext>
    </p:extLst>
  </p:cSld>
  <p:clrMapOvr>
    <a:masterClrMapping/>
  </p:clrMapOvr>
  <p:transition spd="slow" advTm="3000">
    <p:random/>
  </p:transition>
</p:sldLayout>
</file>

<file path=ppt/slideLayouts/slideLayout1358.xml><?xml version="1.0" encoding="utf-8"?>
<p:sldLayout xmlns:a="http://schemas.openxmlformats.org/drawingml/2006/main" xmlns:r="http://schemas.openxmlformats.org/officeDocument/2006/relationships" xmlns:p="http://schemas.openxmlformats.org/presentationml/2006/main" userDrawn="1">
  <p:cSld name="16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1262719"/>
      </p:ext>
    </p:extLst>
  </p:cSld>
  <p:clrMapOvr>
    <a:masterClrMapping/>
  </p:clrMapOvr>
</p:sldLayout>
</file>

<file path=ppt/slideLayouts/slideLayout1359.xml><?xml version="1.0" encoding="utf-8"?>
<p:sldLayout xmlns:a="http://schemas.openxmlformats.org/drawingml/2006/main" xmlns:r="http://schemas.openxmlformats.org/officeDocument/2006/relationships" xmlns:p="http://schemas.openxmlformats.org/presentationml/2006/main" userDrawn="1">
  <p:cSld name="16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216937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122964228"/>
      </p:ext>
    </p:extLst>
  </p:cSld>
  <p:clrMapOvr>
    <a:masterClrMapping/>
  </p:clrMapOvr>
</p:sldLayout>
</file>

<file path=ppt/slideLayouts/slideLayout1360.xml><?xml version="1.0" encoding="utf-8"?>
<p:sldLayout xmlns:a="http://schemas.openxmlformats.org/drawingml/2006/main" xmlns:r="http://schemas.openxmlformats.org/officeDocument/2006/relationships" xmlns:p="http://schemas.openxmlformats.org/presentationml/2006/main" userDrawn="1">
  <p:cSld name="16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8097279"/>
      </p:ext>
    </p:extLst>
  </p:cSld>
  <p:clrMapOvr>
    <a:masterClrMapping/>
  </p:clrMapOvr>
</p:sldLayout>
</file>

<file path=ppt/slideLayouts/slideLayout1361.xml><?xml version="1.0" encoding="utf-8"?>
<p:sldLayout xmlns:a="http://schemas.openxmlformats.org/drawingml/2006/main" xmlns:r="http://schemas.openxmlformats.org/officeDocument/2006/relationships" xmlns:p="http://schemas.openxmlformats.org/presentationml/2006/main" userDrawn="1">
  <p:cSld name="16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3762427"/>
      </p:ext>
    </p:extLst>
  </p:cSld>
  <p:clrMapOvr>
    <a:masterClrMapping/>
  </p:clrMapOvr>
</p:sldLayout>
</file>

<file path=ppt/slideLayouts/slideLayout1362.xml><?xml version="1.0" encoding="utf-8"?>
<p:sldLayout xmlns:a="http://schemas.openxmlformats.org/drawingml/2006/main" xmlns:r="http://schemas.openxmlformats.org/officeDocument/2006/relationships" xmlns:p="http://schemas.openxmlformats.org/presentationml/2006/main" userDrawn="1">
  <p:cSld name="16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98738724"/>
      </p:ext>
    </p:extLst>
  </p:cSld>
  <p:clrMapOvr>
    <a:masterClrMapping/>
  </p:clrMapOvr>
</p:sldLayout>
</file>

<file path=ppt/slideLayouts/slideLayout1363.xml><?xml version="1.0" encoding="utf-8"?>
<p:sldLayout xmlns:a="http://schemas.openxmlformats.org/drawingml/2006/main" xmlns:r="http://schemas.openxmlformats.org/officeDocument/2006/relationships" xmlns:p="http://schemas.openxmlformats.org/presentationml/2006/main" userDrawn="1">
  <p:cSld name="16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325032"/>
      </p:ext>
    </p:extLst>
  </p:cSld>
  <p:clrMapOvr>
    <a:masterClrMapping/>
  </p:clrMapOvr>
</p:sldLayout>
</file>

<file path=ppt/slideLayouts/slideLayout1364.xml><?xml version="1.0" encoding="utf-8"?>
<p:sldLayout xmlns:a="http://schemas.openxmlformats.org/drawingml/2006/main" xmlns:r="http://schemas.openxmlformats.org/officeDocument/2006/relationships" xmlns:p="http://schemas.openxmlformats.org/presentationml/2006/main" userDrawn="1">
  <p:cSld name="16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3504207"/>
      </p:ext>
    </p:extLst>
  </p:cSld>
  <p:clrMapOvr>
    <a:masterClrMapping/>
  </p:clrMapOvr>
</p:sldLayout>
</file>

<file path=ppt/slideLayouts/slideLayout1365.xml><?xml version="1.0" encoding="utf-8"?>
<p:sldLayout xmlns:a="http://schemas.openxmlformats.org/drawingml/2006/main" xmlns:r="http://schemas.openxmlformats.org/officeDocument/2006/relationships" xmlns:p="http://schemas.openxmlformats.org/presentationml/2006/main" userDrawn="1">
  <p:cSld name="16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8058133"/>
      </p:ext>
    </p:extLst>
  </p:cSld>
  <p:clrMapOvr>
    <a:masterClrMapping/>
  </p:clrMapOvr>
</p:sldLayout>
</file>

<file path=ppt/slideLayouts/slideLayout1366.xml><?xml version="1.0" encoding="utf-8"?>
<p:sldLayout xmlns:a="http://schemas.openxmlformats.org/drawingml/2006/main" xmlns:r="http://schemas.openxmlformats.org/officeDocument/2006/relationships" xmlns:p="http://schemas.openxmlformats.org/presentationml/2006/main" userDrawn="1">
  <p:cSld name="66_标题和内容">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32DA043D-39A3-4437-8A68-D8ABB9645D5B}"/>
              </a:ext>
            </a:extLst>
          </p:cNvPr>
          <p:cNvSpPr>
            <a:spLocks noGrp="1"/>
          </p:cNvSpPr>
          <p:nvPr>
            <p:ph type="dt" sz="half" idx="10"/>
          </p:nvPr>
        </p:nvSpPr>
        <p:spPr>
          <a:xfrm>
            <a:off x="7205133" y="6041362"/>
            <a:ext cx="911939" cy="365125"/>
          </a:xfrm>
          <a:prstGeom prst="rect">
            <a:avLst/>
          </a:prstGeom>
        </p:spPr>
        <p:txBody>
          <a:bodyPr/>
          <a:lstStyle>
            <a:lvl1pPr>
              <a:defRPr/>
            </a:lvl1pPr>
          </a:lstStyle>
          <a:p>
            <a:pPr eaLnBrk="0" fontAlgn="base" hangingPunct="0">
              <a:spcBef>
                <a:spcPct val="0"/>
              </a:spcBef>
              <a:spcAft>
                <a:spcPct val="0"/>
              </a:spcAft>
              <a:defRPr/>
            </a:pPr>
            <a:fld id="{2BCC7A12-A6F8-4B29-B1F6-EFE54D85C9A3}" type="datetimeFigureOut">
              <a:rPr lang="zh-CN" altLang="en-US" sz="2400">
                <a:solidFill>
                  <a:prstClr val="black">
                    <a:tint val="75000"/>
                  </a:prstClr>
                </a:solidFill>
                <a:latin typeface="Arial" panose="020B0604020202020204" pitchFamily="34" charset="0"/>
              </a:rPr>
              <a:pPr eaLnBrk="0" fontAlgn="base" hangingPunct="0">
                <a:spcBef>
                  <a:spcPct val="0"/>
                </a:spcBef>
                <a:spcAft>
                  <a:spcPct val="0"/>
                </a:spcAft>
                <a:defRPr/>
              </a:pPr>
              <a:t>2023/9/18</a:t>
            </a:fld>
            <a:endParaRPr lang="zh-CN" altLang="en-US" sz="2400">
              <a:solidFill>
                <a:prstClr val="black">
                  <a:tint val="75000"/>
                </a:prstClr>
              </a:solidFill>
              <a:latin typeface="Arial" panose="020B0604020202020204" pitchFamily="34" charset="0"/>
            </a:endParaRPr>
          </a:p>
        </p:txBody>
      </p:sp>
      <p:sp>
        <p:nvSpPr>
          <p:cNvPr id="3" name="页脚占位符 4">
            <a:extLst>
              <a:ext uri="{FF2B5EF4-FFF2-40B4-BE49-F238E27FC236}">
                <a16:creationId xmlns:a16="http://schemas.microsoft.com/office/drawing/2014/main" id="{6139AD28-9736-4858-A52B-9152D3F05EAC}"/>
              </a:ext>
            </a:extLst>
          </p:cNvPr>
          <p:cNvSpPr>
            <a:spLocks noGrp="1"/>
          </p:cNvSpPr>
          <p:nvPr>
            <p:ph type="ftr" sz="quarter" idx="11"/>
          </p:nvPr>
        </p:nvSpPr>
        <p:spPr>
          <a:xfrm>
            <a:off x="677334" y="6041362"/>
            <a:ext cx="6297612" cy="365125"/>
          </a:xfrm>
          <a:prstGeom prst="rect">
            <a:avLst/>
          </a:prstGeom>
        </p:spPr>
        <p:txBody>
          <a:bodyPr/>
          <a:lstStyle>
            <a:lvl1pPr>
              <a:defRPr/>
            </a:lvl1pPr>
          </a:lstStyle>
          <a:p>
            <a:pPr eaLnBrk="0" fontAlgn="base" hangingPunct="0">
              <a:spcBef>
                <a:spcPct val="0"/>
              </a:spcBef>
              <a:spcAft>
                <a:spcPct val="0"/>
              </a:spcAft>
              <a:defRPr/>
            </a:pPr>
            <a:endParaRPr lang="zh-CN" altLang="en-US" sz="2400">
              <a:solidFill>
                <a:prstClr val="black">
                  <a:tint val="75000"/>
                </a:prstClr>
              </a:solidFill>
              <a:latin typeface="Arial" panose="020B0604020202020204" pitchFamily="34" charset="0"/>
            </a:endParaRPr>
          </a:p>
        </p:txBody>
      </p:sp>
      <p:sp>
        <p:nvSpPr>
          <p:cNvPr id="4" name="灯片编号占位符 5">
            <a:extLst>
              <a:ext uri="{FF2B5EF4-FFF2-40B4-BE49-F238E27FC236}">
                <a16:creationId xmlns:a16="http://schemas.microsoft.com/office/drawing/2014/main" id="{5D814785-11A4-4636-9CF4-C38FD20D9094}"/>
              </a:ext>
            </a:extLst>
          </p:cNvPr>
          <p:cNvSpPr>
            <a:spLocks noGrp="1"/>
          </p:cNvSpPr>
          <p:nvPr>
            <p:ph type="sldNum" sz="quarter" idx="12"/>
          </p:nvPr>
        </p:nvSpPr>
        <p:spPr>
          <a:xfrm>
            <a:off x="8590663" y="6041362"/>
            <a:ext cx="683339" cy="365125"/>
          </a:xfrm>
          <a:prstGeom prst="rect">
            <a:avLst/>
          </a:prstGeom>
        </p:spPr>
        <p:txBody>
          <a:bodyPr/>
          <a:lstStyle>
            <a:lvl1pPr>
              <a:defRPr/>
            </a:lvl1pPr>
          </a:lstStyle>
          <a:p>
            <a:pPr eaLnBrk="0" fontAlgn="base" hangingPunct="0">
              <a:spcBef>
                <a:spcPct val="0"/>
              </a:spcBef>
              <a:spcAft>
                <a:spcPct val="0"/>
              </a:spcAft>
              <a:defRPr/>
            </a:pPr>
            <a:fld id="{18CB745E-AF92-4B82-9391-130056807CE7}" type="slidenum">
              <a:rPr lang="zh-CN" altLang="en-US" sz="2400">
                <a:solidFill>
                  <a:srgbClr val="5FCBEF"/>
                </a:solidFill>
                <a:latin typeface="Arial" panose="020B0604020202020204" pitchFamily="34" charset="0"/>
              </a:rPr>
              <a:pPr eaLnBrk="0" fontAlgn="base" hangingPunct="0">
                <a:spcBef>
                  <a:spcPct val="0"/>
                </a:spcBef>
                <a:spcAft>
                  <a:spcPct val="0"/>
                </a:spcAft>
                <a:defRPr/>
              </a:pPr>
              <a:t>‹#›</a:t>
            </a:fld>
            <a:endParaRPr lang="zh-CN" altLang="en-US" sz="2400">
              <a:solidFill>
                <a:srgbClr val="5FCBEF"/>
              </a:solidFill>
              <a:latin typeface="Arial" panose="020B0604020202020204" pitchFamily="34" charset="0"/>
            </a:endParaRPr>
          </a:p>
        </p:txBody>
      </p:sp>
    </p:spTree>
    <p:extLst>
      <p:ext uri="{BB962C8B-B14F-4D97-AF65-F5344CB8AC3E}">
        <p14:creationId xmlns:p14="http://schemas.microsoft.com/office/powerpoint/2010/main" val="1224141420"/>
      </p:ext>
    </p:extLst>
  </p:cSld>
  <p:clrMapOvr>
    <a:masterClrMapping/>
  </p:clrMapOvr>
  <p:transition spd="slow" advTm="3000">
    <p:random/>
  </p:transition>
</p:sldLayout>
</file>

<file path=ppt/slideLayouts/slideLayout1367.xml><?xml version="1.0" encoding="utf-8"?>
<p:sldLayout xmlns:a="http://schemas.openxmlformats.org/drawingml/2006/main" xmlns:r="http://schemas.openxmlformats.org/officeDocument/2006/relationships" xmlns:p="http://schemas.openxmlformats.org/presentationml/2006/main" userDrawn="1">
  <p:cSld name="17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9483833"/>
      </p:ext>
    </p:extLst>
  </p:cSld>
  <p:clrMapOvr>
    <a:masterClrMapping/>
  </p:clrMapOvr>
</p:sldLayout>
</file>

<file path=ppt/slideLayouts/slideLayout1368.xml><?xml version="1.0" encoding="utf-8"?>
<p:sldLayout xmlns:a="http://schemas.openxmlformats.org/drawingml/2006/main" xmlns:r="http://schemas.openxmlformats.org/officeDocument/2006/relationships" xmlns:p="http://schemas.openxmlformats.org/presentationml/2006/main" userDrawn="1">
  <p:cSld name="17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432458"/>
      </p:ext>
    </p:extLst>
  </p:cSld>
  <p:clrMapOvr>
    <a:masterClrMapping/>
  </p:clrMapOvr>
</p:sldLayout>
</file>

<file path=ppt/slideLayouts/slideLayout1369.xml><?xml version="1.0" encoding="utf-8"?>
<p:sldLayout xmlns:a="http://schemas.openxmlformats.org/drawingml/2006/main" xmlns:r="http://schemas.openxmlformats.org/officeDocument/2006/relationships" xmlns:p="http://schemas.openxmlformats.org/presentationml/2006/main" userDrawn="1">
  <p:cSld name="17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212337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565742268"/>
      </p:ext>
    </p:extLst>
  </p:cSld>
  <p:clrMapOvr>
    <a:masterClrMapping/>
  </p:clrMapOvr>
</p:sldLayout>
</file>

<file path=ppt/slideLayouts/slideLayout1370.xml><?xml version="1.0" encoding="utf-8"?>
<p:sldLayout xmlns:a="http://schemas.openxmlformats.org/drawingml/2006/main" xmlns:r="http://schemas.openxmlformats.org/officeDocument/2006/relationships" xmlns:p="http://schemas.openxmlformats.org/presentationml/2006/main" userDrawn="1">
  <p:cSld name="17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5706598"/>
      </p:ext>
    </p:extLst>
  </p:cSld>
  <p:clrMapOvr>
    <a:masterClrMapping/>
  </p:clrMapOvr>
</p:sldLayout>
</file>

<file path=ppt/slideLayouts/slideLayout1371.xml><?xml version="1.0" encoding="utf-8"?>
<p:sldLayout xmlns:a="http://schemas.openxmlformats.org/drawingml/2006/main" xmlns:r="http://schemas.openxmlformats.org/officeDocument/2006/relationships" xmlns:p="http://schemas.openxmlformats.org/presentationml/2006/main" userDrawn="1">
  <p:cSld name="17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82661194"/>
      </p:ext>
    </p:extLst>
  </p:cSld>
  <p:clrMapOvr>
    <a:masterClrMapping/>
  </p:clrMapOvr>
</p:sldLayout>
</file>

<file path=ppt/slideLayouts/slideLayout1372.xml><?xml version="1.0" encoding="utf-8"?>
<p:sldLayout xmlns:a="http://schemas.openxmlformats.org/drawingml/2006/main" xmlns:r="http://schemas.openxmlformats.org/officeDocument/2006/relationships" xmlns:p="http://schemas.openxmlformats.org/presentationml/2006/main" userDrawn="1">
  <p:cSld name="17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982477"/>
      </p:ext>
    </p:extLst>
  </p:cSld>
  <p:clrMapOvr>
    <a:masterClrMapping/>
  </p:clrMapOvr>
</p:sldLayout>
</file>

<file path=ppt/slideLayouts/slideLayout1373.xml><?xml version="1.0" encoding="utf-8"?>
<p:sldLayout xmlns:a="http://schemas.openxmlformats.org/drawingml/2006/main" xmlns:r="http://schemas.openxmlformats.org/officeDocument/2006/relationships" xmlns:p="http://schemas.openxmlformats.org/presentationml/2006/main" userDrawn="1">
  <p:cSld name="17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6279670"/>
      </p:ext>
    </p:extLst>
  </p:cSld>
  <p:clrMapOvr>
    <a:masterClrMapping/>
  </p:clrMapOvr>
</p:sldLayout>
</file>

<file path=ppt/slideLayouts/slideLayout1374.xml><?xml version="1.0" encoding="utf-8"?>
<p:sldLayout xmlns:a="http://schemas.openxmlformats.org/drawingml/2006/main" xmlns:r="http://schemas.openxmlformats.org/officeDocument/2006/relationships" xmlns:p="http://schemas.openxmlformats.org/presentationml/2006/main" userDrawn="1">
  <p:cSld name="17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308192"/>
      </p:ext>
    </p:extLst>
  </p:cSld>
  <p:clrMapOvr>
    <a:masterClrMapping/>
  </p:clrMapOvr>
</p:sldLayout>
</file>

<file path=ppt/slideLayouts/slideLayout1375.xml><?xml version="1.0" encoding="utf-8"?>
<p:sldLayout xmlns:a="http://schemas.openxmlformats.org/drawingml/2006/main" xmlns:r="http://schemas.openxmlformats.org/officeDocument/2006/relationships" xmlns:p="http://schemas.openxmlformats.org/presentationml/2006/main" userDrawn="1">
  <p:cSld name="32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133" y="6041362"/>
            <a:ext cx="911939" cy="365125"/>
          </a:xfrm>
          <a:prstGeom prst="rect">
            <a:avLst/>
          </a:prstGeom>
        </p:spPr>
        <p:txBody>
          <a:bodyPr/>
          <a:lstStyle>
            <a:lvl1pPr>
              <a:defRPr smtClean="0">
                <a:solidFill>
                  <a:prstClr val="black">
                    <a:tint val="75000"/>
                  </a:prstClr>
                </a:solidFill>
              </a:defRPr>
            </a:lvl1pPr>
          </a:lstStyle>
          <a:p>
            <a:pPr eaLnBrk="0" fontAlgn="base" hangingPunct="0">
              <a:spcBef>
                <a:spcPct val="0"/>
              </a:spcBef>
              <a:spcAft>
                <a:spcPct val="0"/>
              </a:spcAft>
              <a:defRPr/>
            </a:pPr>
            <a:fld id="{39ADED8E-4E0B-498D-B715-B157A890E4DE}" type="datetimeFigureOut">
              <a:rPr lang="zh-CN" altLang="en-US" sz="2400">
                <a:latin typeface="Arial" panose="020B0604020202020204" pitchFamily="34" charset="0"/>
              </a:rPr>
              <a:pPr eaLnBrk="0" fontAlgn="base" hangingPunct="0">
                <a:spcBef>
                  <a:spcPct val="0"/>
                </a:spcBef>
                <a:spcAft>
                  <a:spcPct val="0"/>
                </a:spcAft>
                <a:defRPr/>
              </a:pPr>
              <a:t>2023/9/18</a:t>
            </a:fld>
            <a:endParaRPr lang="zh-CN" altLang="en-US" sz="2400">
              <a:latin typeface="Arial" panose="020B0604020202020204" pitchFamily="34" charset="0"/>
            </a:endParaRPr>
          </a:p>
        </p:txBody>
      </p:sp>
      <p:sp>
        <p:nvSpPr>
          <p:cNvPr id="3" name="页脚占位符 3"/>
          <p:cNvSpPr>
            <a:spLocks noGrp="1"/>
          </p:cNvSpPr>
          <p:nvPr>
            <p:ph type="ftr" sz="quarter" idx="11"/>
          </p:nvPr>
        </p:nvSpPr>
        <p:spPr>
          <a:xfrm>
            <a:off x="677334" y="6041362"/>
            <a:ext cx="6297612" cy="365125"/>
          </a:xfrm>
          <a:prstGeom prst="rect">
            <a:avLst/>
          </a:prstGeom>
        </p:spPr>
        <p:txBody>
          <a:bodyPr/>
          <a:lstStyle>
            <a:lvl1pPr>
              <a:defRPr>
                <a:solidFill>
                  <a:prstClr val="black">
                    <a:tint val="75000"/>
                  </a:prstClr>
                </a:solidFill>
              </a:defRPr>
            </a:lvl1pPr>
          </a:lstStyle>
          <a:p>
            <a:pPr eaLnBrk="0" fontAlgn="base" hangingPunct="0">
              <a:spcBef>
                <a:spcPct val="0"/>
              </a:spcBef>
              <a:spcAft>
                <a:spcPct val="0"/>
              </a:spcAft>
              <a:defRPr/>
            </a:pPr>
            <a:endParaRPr lang="zh-CN" altLang="en-US" sz="2400">
              <a:latin typeface="Arial" panose="020B0604020202020204" pitchFamily="34" charset="0"/>
            </a:endParaRPr>
          </a:p>
        </p:txBody>
      </p:sp>
      <p:sp>
        <p:nvSpPr>
          <p:cNvPr id="4" name="灯片编号占位符 4"/>
          <p:cNvSpPr>
            <a:spLocks noGrp="1"/>
          </p:cNvSpPr>
          <p:nvPr>
            <p:ph type="sldNum" sz="quarter" idx="12"/>
          </p:nvPr>
        </p:nvSpPr>
        <p:spPr>
          <a:xfrm>
            <a:off x="8590663" y="6041362"/>
            <a:ext cx="683339" cy="365125"/>
          </a:xfrm>
          <a:prstGeom prst="rect">
            <a:avLst/>
          </a:prstGeom>
        </p:spPr>
        <p:txBody>
          <a:bodyPr/>
          <a:lstStyle>
            <a:lvl1pPr>
              <a:defRPr>
                <a:solidFill>
                  <a:prstClr val="black">
                    <a:tint val="75000"/>
                  </a:prstClr>
                </a:solidFill>
              </a:defRPr>
            </a:lvl1pPr>
          </a:lstStyle>
          <a:p>
            <a:pPr eaLnBrk="0" fontAlgn="base" hangingPunct="0">
              <a:spcBef>
                <a:spcPct val="0"/>
              </a:spcBef>
              <a:spcAft>
                <a:spcPct val="0"/>
              </a:spcAft>
              <a:defRPr/>
            </a:pPr>
            <a:fld id="{18634F15-13D2-4C0D-99FD-67E8D2F909DD}" type="slidenum">
              <a:rPr lang="zh-CN" altLang="en-US" sz="2400">
                <a:latin typeface="Arial" panose="020B0604020202020204" pitchFamily="34" charset="0"/>
              </a:rPr>
              <a:pPr eaLnBrk="0" fontAlgn="base" hangingPunct="0">
                <a:spcBef>
                  <a:spcPct val="0"/>
                </a:spcBef>
                <a:spcAft>
                  <a:spcPct val="0"/>
                </a:spcAft>
                <a:defRPr/>
              </a:pPr>
              <a:t>‹#›</a:t>
            </a:fld>
            <a:endParaRPr lang="zh-CN" altLang="en-US" sz="2400">
              <a:latin typeface="Arial" panose="020B0604020202020204" pitchFamily="34" charset="0"/>
            </a:endParaRPr>
          </a:p>
        </p:txBody>
      </p:sp>
    </p:spTree>
    <p:extLst>
      <p:ext uri="{BB962C8B-B14F-4D97-AF65-F5344CB8AC3E}">
        <p14:creationId xmlns:p14="http://schemas.microsoft.com/office/powerpoint/2010/main" val="1829558921"/>
      </p:ext>
    </p:extLst>
  </p:cSld>
  <p:clrMapOvr>
    <a:masterClrMapping/>
  </p:clrMapOvr>
</p:sldLayout>
</file>

<file path=ppt/slideLayouts/slideLayout1376.xml><?xml version="1.0" encoding="utf-8"?>
<p:sldLayout xmlns:a="http://schemas.openxmlformats.org/drawingml/2006/main" xmlns:r="http://schemas.openxmlformats.org/officeDocument/2006/relationships" xmlns:p="http://schemas.openxmlformats.org/presentationml/2006/main" userDrawn="1">
  <p:cSld name="23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9394216"/>
      </p:ext>
    </p:extLst>
  </p:cSld>
  <p:clrMapOvr>
    <a:masterClrMapping/>
  </p:clrMapOvr>
  <p:transition spd="slow" advClick="0" advTm="4000">
    <p:comb/>
  </p:transition>
</p:sldLayout>
</file>

<file path=ppt/slideLayouts/slideLayout1377.xml><?xml version="1.0" encoding="utf-8"?>
<p:sldLayout xmlns:a="http://schemas.openxmlformats.org/drawingml/2006/main" xmlns:r="http://schemas.openxmlformats.org/officeDocument/2006/relationships" xmlns:p="http://schemas.openxmlformats.org/presentationml/2006/main" preserve="1" userDrawn="1">
  <p:cSld name="23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311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78.xml><?xml version="1.0" encoding="utf-8"?>
<p:sldLayout xmlns:a="http://schemas.openxmlformats.org/drawingml/2006/main" xmlns:r="http://schemas.openxmlformats.org/officeDocument/2006/relationships" xmlns:p="http://schemas.openxmlformats.org/presentationml/2006/main" preserve="1" userDrawn="1">
  <p:cSld name="67_标题和内容">
    <p:spTree>
      <p:nvGrpSpPr>
        <p:cNvPr id="1" name=""/>
        <p:cNvGrpSpPr/>
        <p:nvPr/>
      </p:nvGrpSpPr>
      <p:grpSpPr>
        <a:xfrm>
          <a:off x="0" y="0"/>
          <a:ext cx="0" cy="0"/>
          <a:chOff x="0" y="0"/>
          <a:chExt cx="0" cy="0"/>
        </a:xfrm>
      </p:grpSpPr>
      <p:sp>
        <p:nvSpPr>
          <p:cNvPr id="7" name="菱形 6"/>
          <p:cNvSpPr/>
          <p:nvPr userDrawn="1"/>
        </p:nvSpPr>
        <p:spPr>
          <a:xfrm>
            <a:off x="127000" y="137026"/>
            <a:ext cx="540000" cy="54000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菱形 2"/>
          <p:cNvSpPr/>
          <p:nvPr userDrawn="1"/>
        </p:nvSpPr>
        <p:spPr>
          <a:xfrm>
            <a:off x="190500" y="137026"/>
            <a:ext cx="540000" cy="54000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668812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7980917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2011663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3"/>
        <p:cNvGrpSpPr/>
        <p:nvPr/>
      </p:nvGrpSpPr>
      <p:grpSpPr>
        <a:xfrm>
          <a:off x="0" y="0"/>
          <a:ext cx="0" cy="0"/>
          <a:chOff x="0" y="0"/>
          <a:chExt cx="0" cy="0"/>
        </a:xfrm>
      </p:grpSpPr>
      <p:sp>
        <p:nvSpPr>
          <p:cNvPr id="24" name="Google Shape;24;p1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21509611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21801586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5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072B4021-5C4D-4051-95B2-F152519675E5}"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5419EC1F-16C4-447A-B8FE-B6087C8B7377}" type="slidenum">
              <a:rPr lang="zh-CN" altLang="en-US"/>
              <a:pPr>
                <a:defRPr/>
              </a:pPr>
              <a:t>‹#›</a:t>
            </a:fld>
            <a:endParaRPr lang="zh-CN" altLang="en-US"/>
          </a:p>
        </p:txBody>
      </p:sp>
    </p:spTree>
    <p:extLst>
      <p:ext uri="{BB962C8B-B14F-4D97-AF65-F5344CB8AC3E}">
        <p14:creationId xmlns:p14="http://schemas.microsoft.com/office/powerpoint/2010/main" val="42163920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700539"/>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5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E2150E76-8920-4741-963C-667EF1F979C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30E10919-45DD-4A75-B35C-D6C3BB4E4B93}" type="slidenum">
              <a:rPr lang="zh-CN" altLang="en-US"/>
              <a:pPr>
                <a:defRPr/>
              </a:pPr>
              <a:t>‹#›</a:t>
            </a:fld>
            <a:endParaRPr lang="zh-CN" altLang="en-US"/>
          </a:p>
        </p:txBody>
      </p:sp>
    </p:spTree>
    <p:extLst>
      <p:ext uri="{BB962C8B-B14F-4D97-AF65-F5344CB8AC3E}">
        <p14:creationId xmlns:p14="http://schemas.microsoft.com/office/powerpoint/2010/main" val="2097162261"/>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820112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5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299322A6-368E-444E-94A8-190E7C3D0D2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A9F4CE8D-C0BD-41C5-8C0A-A27D46807D34}" type="slidenum">
              <a:rPr lang="zh-CN" altLang="en-US"/>
              <a:pPr>
                <a:defRPr/>
              </a:pPr>
              <a:t>‹#›</a:t>
            </a:fld>
            <a:endParaRPr lang="zh-CN" altLang="en-US"/>
          </a:p>
        </p:txBody>
      </p:sp>
    </p:spTree>
    <p:extLst>
      <p:ext uri="{BB962C8B-B14F-4D97-AF65-F5344CB8AC3E}">
        <p14:creationId xmlns:p14="http://schemas.microsoft.com/office/powerpoint/2010/main" val="506387864"/>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193750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5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25B7853B-0588-4AD7-9A13-29A583082D5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29D328D-CE53-40CE-915F-B0805D95B9EB}" type="slidenum">
              <a:rPr lang="zh-CN" altLang="en-US"/>
              <a:pPr>
                <a:defRPr/>
              </a:pPr>
              <a:t>‹#›</a:t>
            </a:fld>
            <a:endParaRPr lang="zh-CN" altLang="en-US"/>
          </a:p>
        </p:txBody>
      </p:sp>
    </p:spTree>
    <p:extLst>
      <p:ext uri="{BB962C8B-B14F-4D97-AF65-F5344CB8AC3E}">
        <p14:creationId xmlns:p14="http://schemas.microsoft.com/office/powerpoint/2010/main" val="370824543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620303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5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F6F082DF-045D-419C-AE13-DFA70D90CDC9}"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7F46F622-5FCE-43EF-8813-614C9FC9CEA2}" type="slidenum">
              <a:rPr lang="zh-CN" altLang="en-US"/>
              <a:pPr>
                <a:defRPr/>
              </a:pPr>
              <a:t>‹#›</a:t>
            </a:fld>
            <a:endParaRPr lang="zh-CN" altLang="en-US"/>
          </a:p>
        </p:txBody>
      </p:sp>
    </p:spTree>
    <p:extLst>
      <p:ext uri="{BB962C8B-B14F-4D97-AF65-F5344CB8AC3E}">
        <p14:creationId xmlns:p14="http://schemas.microsoft.com/office/powerpoint/2010/main" val="40541659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9"/>
        <p:cNvGrpSpPr/>
        <p:nvPr/>
      </p:nvGrpSpPr>
      <p:grpSpPr>
        <a:xfrm>
          <a:off x="0" y="0"/>
          <a:ext cx="0" cy="0"/>
          <a:chOff x="0" y="0"/>
          <a:chExt cx="0" cy="0"/>
        </a:xfrm>
      </p:grpSpPr>
      <p:sp>
        <p:nvSpPr>
          <p:cNvPr id="30" name="Google Shape;30;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1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2600617603"/>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203979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5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BF517B2E-651F-4209-82CB-5A84C52D2E9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F3A9865E-02B7-45B9-925C-337338D3119F}" type="slidenum">
              <a:rPr lang="zh-CN" altLang="en-US"/>
              <a:pPr>
                <a:defRPr/>
              </a:pPr>
              <a:t>‹#›</a:t>
            </a:fld>
            <a:endParaRPr lang="zh-CN" altLang="en-US"/>
          </a:p>
        </p:txBody>
      </p:sp>
    </p:spTree>
    <p:extLst>
      <p:ext uri="{BB962C8B-B14F-4D97-AF65-F5344CB8AC3E}">
        <p14:creationId xmlns:p14="http://schemas.microsoft.com/office/powerpoint/2010/main" val="156059284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5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11D18512-D1F5-4B65-8CCF-A1DA335B5CAB}"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78F1B6A4-1741-406D-B78F-7758789F09EC}" type="slidenum">
              <a:rPr lang="zh-CN" altLang="en-US"/>
              <a:pPr>
                <a:defRPr/>
              </a:pPr>
              <a:t>‹#›</a:t>
            </a:fld>
            <a:endParaRPr lang="zh-CN" altLang="en-US"/>
          </a:p>
        </p:txBody>
      </p:sp>
    </p:spTree>
    <p:extLst>
      <p:ext uri="{BB962C8B-B14F-4D97-AF65-F5344CB8AC3E}">
        <p14:creationId xmlns:p14="http://schemas.microsoft.com/office/powerpoint/2010/main" val="365914588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387993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475288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203765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5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4D1BB9D2-D051-4666-BF1B-CFCA5A6F643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15DF19D4-D54D-46F4-AE96-96ED32B852A4}" type="slidenum">
              <a:rPr lang="zh-CN" altLang="en-US"/>
              <a:pPr>
                <a:defRPr/>
              </a:pPr>
              <a:t>‹#›</a:t>
            </a:fld>
            <a:endParaRPr lang="zh-CN" altLang="en-US"/>
          </a:p>
        </p:txBody>
      </p:sp>
    </p:spTree>
    <p:extLst>
      <p:ext uri="{BB962C8B-B14F-4D97-AF65-F5344CB8AC3E}">
        <p14:creationId xmlns:p14="http://schemas.microsoft.com/office/powerpoint/2010/main" val="330070411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5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35ECA06-3FF0-46C3-95B6-64D0935091C2}"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3B740CD2-6162-4098-813D-4E7134CE6ACA}" type="slidenum">
              <a:rPr lang="zh-CN" altLang="en-US"/>
              <a:pPr>
                <a:defRPr/>
              </a:pPr>
              <a:t>‹#›</a:t>
            </a:fld>
            <a:endParaRPr lang="zh-CN" altLang="en-US"/>
          </a:p>
        </p:txBody>
      </p:sp>
    </p:spTree>
    <p:extLst>
      <p:ext uri="{BB962C8B-B14F-4D97-AF65-F5344CB8AC3E}">
        <p14:creationId xmlns:p14="http://schemas.microsoft.com/office/powerpoint/2010/main" val="88843264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6050043"/>
      </p:ext>
    </p:extLst>
  </p:cSld>
  <p:clrMapOvr>
    <a:masterClrMapping/>
  </p:clrMapOvr>
  <p:transition spd="slow" advClick="0" advTm="0">
    <p:random/>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5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A1519C20-2B12-41A8-BFE0-032E8A12FE84}"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5A3FAD3C-F3A1-4260-A3B3-305C2D392B7F}" type="slidenum">
              <a:rPr lang="zh-CN" altLang="en-US"/>
              <a:pPr>
                <a:defRPr/>
              </a:pPr>
              <a:t>‹#›</a:t>
            </a:fld>
            <a:endParaRPr lang="zh-CN" altLang="en-US"/>
          </a:p>
        </p:txBody>
      </p:sp>
    </p:spTree>
    <p:extLst>
      <p:ext uri="{BB962C8B-B14F-4D97-AF65-F5344CB8AC3E}">
        <p14:creationId xmlns:p14="http://schemas.microsoft.com/office/powerpoint/2010/main" val="1621637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1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1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98324342"/>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6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6DD4CE6-08F9-43C8-A022-38B8AD29906F}"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68699FD-CCB1-4EEC-A8A0-60980C6B45BD}" type="slidenum">
              <a:rPr lang="zh-CN" altLang="en-US"/>
              <a:pPr>
                <a:defRPr/>
              </a:pPr>
              <a:t>‹#›</a:t>
            </a:fld>
            <a:endParaRPr lang="zh-CN" altLang="en-US"/>
          </a:p>
        </p:txBody>
      </p:sp>
    </p:spTree>
    <p:extLst>
      <p:ext uri="{BB962C8B-B14F-4D97-AF65-F5344CB8AC3E}">
        <p14:creationId xmlns:p14="http://schemas.microsoft.com/office/powerpoint/2010/main" val="1835480742"/>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2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537080"/>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6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24ED158C-8F83-4187-8260-B0CD82CC668F}"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8E3B7A6A-0946-4C2E-9B57-11352CEF98C2}" type="slidenum">
              <a:rPr lang="zh-CN" altLang="en-US"/>
              <a:pPr>
                <a:defRPr/>
              </a:pPr>
              <a:t>‹#›</a:t>
            </a:fld>
            <a:endParaRPr lang="zh-CN" altLang="en-US"/>
          </a:p>
        </p:txBody>
      </p:sp>
    </p:spTree>
    <p:extLst>
      <p:ext uri="{BB962C8B-B14F-4D97-AF65-F5344CB8AC3E}">
        <p14:creationId xmlns:p14="http://schemas.microsoft.com/office/powerpoint/2010/main" val="284920666"/>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2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9980774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6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56352166-2D65-4C5C-BF70-89CA72778ED5}"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A02736E5-0C12-4048-BA5B-0169DE6692B1}" type="slidenum">
              <a:rPr lang="zh-CN" altLang="en-US"/>
              <a:pPr>
                <a:defRPr/>
              </a:pPr>
              <a:t>‹#›</a:t>
            </a:fld>
            <a:endParaRPr lang="zh-CN" altLang="en-US"/>
          </a:p>
        </p:txBody>
      </p:sp>
    </p:spTree>
    <p:extLst>
      <p:ext uri="{BB962C8B-B14F-4D97-AF65-F5344CB8AC3E}">
        <p14:creationId xmlns:p14="http://schemas.microsoft.com/office/powerpoint/2010/main" val="170435413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2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58538817"/>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6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2D187BC4-4078-4A33-B656-578EB200C620}"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84E3607B-F68F-4093-9AD3-5FE6575FD910}" type="slidenum">
              <a:rPr lang="zh-CN" altLang="en-US"/>
              <a:pPr>
                <a:defRPr/>
              </a:pPr>
              <a:t>‹#›</a:t>
            </a:fld>
            <a:endParaRPr lang="zh-CN" altLang="en-US"/>
          </a:p>
        </p:txBody>
      </p:sp>
    </p:spTree>
    <p:extLst>
      <p:ext uri="{BB962C8B-B14F-4D97-AF65-F5344CB8AC3E}">
        <p14:creationId xmlns:p14="http://schemas.microsoft.com/office/powerpoint/2010/main" val="337167428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2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604044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userDrawn="1">
  <p:cSld name="6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124470D6-E349-4E28-B2B6-7A9157E894AD}"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326560C3-8012-4427-BEDB-F19F4ACD9AC8}" type="slidenum">
              <a:rPr lang="zh-CN" altLang="en-US"/>
              <a:pPr>
                <a:defRPr/>
              </a:pPr>
              <a:t>‹#›</a:t>
            </a:fld>
            <a:endParaRPr lang="zh-CN" altLang="en-US"/>
          </a:p>
        </p:txBody>
      </p:sp>
    </p:spTree>
    <p:extLst>
      <p:ext uri="{BB962C8B-B14F-4D97-AF65-F5344CB8AC3E}">
        <p14:creationId xmlns:p14="http://schemas.microsoft.com/office/powerpoint/2010/main" val="1704442537"/>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2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21153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5"/>
        <p:cNvGrpSpPr/>
        <p:nvPr/>
      </p:nvGrpSpPr>
      <p:grpSpPr>
        <a:xfrm>
          <a:off x="0" y="0"/>
          <a:ext cx="0" cy="0"/>
          <a:chOff x="0" y="0"/>
          <a:chExt cx="0" cy="0"/>
        </a:xfrm>
      </p:grpSpPr>
      <p:sp>
        <p:nvSpPr>
          <p:cNvPr id="46" name="Google Shape;46;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91878764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6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632268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6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52905686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67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65468816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68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889262263"/>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69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908480268"/>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7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96444048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7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71130890"/>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userDrawn="1">
  <p:cSld name="7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D3BE4B1-D8A7-4010-BAB6-E8DFB933EA6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D225F620-B679-4579-AFBB-91D796ABFCA8}" type="slidenum">
              <a:rPr lang="zh-CN" altLang="en-US"/>
              <a:pPr>
                <a:defRPr/>
              </a:pPr>
              <a:t>‹#›</a:t>
            </a:fld>
            <a:endParaRPr lang="zh-CN" altLang="en-US"/>
          </a:p>
        </p:txBody>
      </p:sp>
    </p:spTree>
    <p:extLst>
      <p:ext uri="{BB962C8B-B14F-4D97-AF65-F5344CB8AC3E}">
        <p14:creationId xmlns:p14="http://schemas.microsoft.com/office/powerpoint/2010/main" val="1686145672"/>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2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78574185"/>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userDrawn="1">
  <p:cSld name="7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DD4AEAE3-545E-439F-B412-EAB36F0F70DB}"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691CC26-D6BD-422B-AC14-6C364DB17720}" type="slidenum">
              <a:rPr lang="zh-CN" altLang="en-US"/>
              <a:pPr>
                <a:defRPr/>
              </a:pPr>
              <a:t>‹#›</a:t>
            </a:fld>
            <a:endParaRPr lang="zh-CN" altLang="en-US"/>
          </a:p>
        </p:txBody>
      </p:sp>
    </p:spTree>
    <p:extLst>
      <p:ext uri="{BB962C8B-B14F-4D97-AF65-F5344CB8AC3E}">
        <p14:creationId xmlns:p14="http://schemas.microsoft.com/office/powerpoint/2010/main" val="9529529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4067185680"/>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2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5595367"/>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7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0E047125-3E74-4EE2-9721-81EE6906D1D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3C83D23D-70C3-4681-AE90-2E703DE6009C}" type="slidenum">
              <a:rPr lang="zh-CN" altLang="en-US"/>
              <a:pPr>
                <a:defRPr/>
              </a:pPr>
              <a:t>‹#›</a:t>
            </a:fld>
            <a:endParaRPr lang="zh-CN" altLang="en-US"/>
          </a:p>
        </p:txBody>
      </p:sp>
    </p:spTree>
    <p:extLst>
      <p:ext uri="{BB962C8B-B14F-4D97-AF65-F5344CB8AC3E}">
        <p14:creationId xmlns:p14="http://schemas.microsoft.com/office/powerpoint/2010/main" val="4283911989"/>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2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2258214"/>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7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54F6E2CF-C03F-4ECF-A9AF-36047ECB290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D3F664D-5EB9-4191-A4F0-3285F2D40437}" type="slidenum">
              <a:rPr lang="zh-CN" altLang="en-US"/>
              <a:pPr>
                <a:defRPr/>
              </a:pPr>
              <a:t>‹#›</a:t>
            </a:fld>
            <a:endParaRPr lang="zh-CN" altLang="en-US"/>
          </a:p>
        </p:txBody>
      </p:sp>
    </p:spTree>
    <p:extLst>
      <p:ext uri="{BB962C8B-B14F-4D97-AF65-F5344CB8AC3E}">
        <p14:creationId xmlns:p14="http://schemas.microsoft.com/office/powerpoint/2010/main" val="184518625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2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9849181"/>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7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61493FB9-158A-4237-B0C8-5E6D8C844763}"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26DD3325-59A9-4B1E-B18E-459B9B5AF6F7}" type="slidenum">
              <a:rPr lang="zh-CN" altLang="en-US"/>
              <a:pPr>
                <a:defRPr/>
              </a:pPr>
              <a:t>‹#›</a:t>
            </a:fld>
            <a:endParaRPr lang="zh-CN" altLang="en-US"/>
          </a:p>
        </p:txBody>
      </p:sp>
    </p:spTree>
    <p:extLst>
      <p:ext uri="{BB962C8B-B14F-4D97-AF65-F5344CB8AC3E}">
        <p14:creationId xmlns:p14="http://schemas.microsoft.com/office/powerpoint/2010/main" val="1474836901"/>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3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379804"/>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77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65216252"/>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7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007152985"/>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79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1415421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1"/>
        <p:cNvGrpSpPr/>
        <p:nvPr/>
      </p:nvGrpSpPr>
      <p:grpSpPr>
        <a:xfrm>
          <a:off x="0" y="0"/>
          <a:ext cx="0" cy="0"/>
          <a:chOff x="0" y="0"/>
          <a:chExt cx="0" cy="0"/>
        </a:xfrm>
      </p:grpSpPr>
      <p:sp>
        <p:nvSpPr>
          <p:cNvPr id="62" name="Google Shape;62;p2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2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280692090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80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287848123"/>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8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9759183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8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467891445"/>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8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93167972"/>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userDrawn="1">
  <p:cSld name="8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743244E7-2F42-4F2D-8BC3-4CD316896F2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CBEAEC77-AB62-4EE7-819A-34C8F54D5765}" type="slidenum">
              <a:rPr lang="zh-CN" altLang="en-US"/>
              <a:pPr>
                <a:defRPr/>
              </a:pPr>
              <a:t>‹#›</a:t>
            </a:fld>
            <a:endParaRPr lang="zh-CN" altLang="en-US"/>
          </a:p>
        </p:txBody>
      </p:sp>
    </p:spTree>
    <p:extLst>
      <p:ext uri="{BB962C8B-B14F-4D97-AF65-F5344CB8AC3E}">
        <p14:creationId xmlns:p14="http://schemas.microsoft.com/office/powerpoint/2010/main" val="750984147"/>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3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6265763"/>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userDrawn="1">
  <p:cSld name="8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68D91A39-D5C4-4E6C-8CCB-352C62A1EC45}"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5ADDD241-2A16-4AD2-B9D7-F08EBE03A083}" type="slidenum">
              <a:rPr lang="zh-CN" altLang="en-US"/>
              <a:pPr>
                <a:defRPr/>
              </a:pPr>
              <a:t>‹#›</a:t>
            </a:fld>
            <a:endParaRPr lang="zh-CN" altLang="en-US"/>
          </a:p>
        </p:txBody>
      </p:sp>
    </p:spTree>
    <p:extLst>
      <p:ext uri="{BB962C8B-B14F-4D97-AF65-F5344CB8AC3E}">
        <p14:creationId xmlns:p14="http://schemas.microsoft.com/office/powerpoint/2010/main" val="3442308187"/>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3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1362998"/>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8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FA53C917-DFDA-4899-A359-298FAC94E609}"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56AB1D65-A53A-4568-BE8E-230E731B18A7}" type="slidenum">
              <a:rPr lang="zh-CN" altLang="en-US"/>
              <a:pPr>
                <a:defRPr/>
              </a:pPr>
              <a:t>‹#›</a:t>
            </a:fld>
            <a:endParaRPr lang="zh-CN" altLang="en-US"/>
          </a:p>
        </p:txBody>
      </p:sp>
    </p:spTree>
    <p:extLst>
      <p:ext uri="{BB962C8B-B14F-4D97-AF65-F5344CB8AC3E}">
        <p14:creationId xmlns:p14="http://schemas.microsoft.com/office/powerpoint/2010/main" val="3770960737"/>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3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7000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F0132F-27AD-4901-812E-8330D5487512}"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13325711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8"/>
        <p:cNvGrpSpPr/>
        <p:nvPr/>
      </p:nvGrpSpPr>
      <p:grpSpPr>
        <a:xfrm>
          <a:off x="0" y="0"/>
          <a:ext cx="0" cy="0"/>
          <a:chOff x="0" y="0"/>
          <a:chExt cx="0" cy="0"/>
        </a:xfrm>
      </p:grpSpPr>
      <p:sp>
        <p:nvSpPr>
          <p:cNvPr id="69" name="Google Shape;69;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1918330238"/>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8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9E3A98B6-E887-4E42-9B1F-B310B18E63A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674CC6CE-A755-4B87-B052-911A53C204E0}" type="slidenum">
              <a:rPr lang="zh-CN" altLang="en-US"/>
              <a:pPr>
                <a:defRPr/>
              </a:pPr>
              <a:t>‹#›</a:t>
            </a:fld>
            <a:endParaRPr lang="zh-CN" altLang="en-US"/>
          </a:p>
        </p:txBody>
      </p:sp>
    </p:spTree>
    <p:extLst>
      <p:ext uri="{BB962C8B-B14F-4D97-AF65-F5344CB8AC3E}">
        <p14:creationId xmlns:p14="http://schemas.microsoft.com/office/powerpoint/2010/main" val="1123396058"/>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3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9116316"/>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userDrawn="1">
  <p:cSld name="8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20F36DF4-5119-4B4D-B357-198026BC1EE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139FA3C1-5DA0-40EC-9132-6005C3B2B533}" type="slidenum">
              <a:rPr lang="zh-CN" altLang="en-US"/>
              <a:pPr>
                <a:defRPr/>
              </a:pPr>
              <a:t>‹#›</a:t>
            </a:fld>
            <a:endParaRPr lang="zh-CN" altLang="en-US"/>
          </a:p>
        </p:txBody>
      </p:sp>
    </p:spTree>
    <p:extLst>
      <p:ext uri="{BB962C8B-B14F-4D97-AF65-F5344CB8AC3E}">
        <p14:creationId xmlns:p14="http://schemas.microsoft.com/office/powerpoint/2010/main" val="921153139"/>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3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316663"/>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userDrawn="1">
  <p:cSld name="8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7BF64594-FDE0-4141-9CE1-83FA40D9B940}"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4716D2B6-B7D8-4D1E-9E45-FA711CA3483E}" type="slidenum">
              <a:rPr lang="zh-CN" altLang="en-US"/>
              <a:pPr>
                <a:defRPr/>
              </a:pPr>
              <a:t>‹#›</a:t>
            </a:fld>
            <a:endParaRPr lang="zh-CN" altLang="en-US"/>
          </a:p>
        </p:txBody>
      </p:sp>
    </p:spTree>
    <p:extLst>
      <p:ext uri="{BB962C8B-B14F-4D97-AF65-F5344CB8AC3E}">
        <p14:creationId xmlns:p14="http://schemas.microsoft.com/office/powerpoint/2010/main" val="4264435191"/>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userDrawn="1">
  <p:cSld name="9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mn-cs"/>
              </a:defRPr>
            </a:lvl1pPr>
          </a:lstStyle>
          <a:p>
            <a:pPr>
              <a:defRPr/>
            </a:pPr>
            <a:fld id="{B1BE6115-60E1-49B8-B072-938582F32656}"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mn-cs"/>
              </a:defRPr>
            </a:lvl1pPr>
          </a:lstStyle>
          <a:p>
            <a:pPr>
              <a:defRPr/>
            </a:pPr>
            <a:fld id="{8C4B8C66-8FEC-43D6-9F37-11342F2E6180}" type="slidenum">
              <a:rPr lang="zh-CN" altLang="en-US"/>
              <a:pPr>
                <a:defRPr/>
              </a:pPr>
              <a:t>‹#›</a:t>
            </a:fld>
            <a:endParaRPr lang="zh-CN" altLang="en-US"/>
          </a:p>
        </p:txBody>
      </p:sp>
    </p:spTree>
    <p:extLst>
      <p:ext uri="{BB962C8B-B14F-4D97-AF65-F5344CB8AC3E}">
        <p14:creationId xmlns:p14="http://schemas.microsoft.com/office/powerpoint/2010/main" val="576407782"/>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807104"/>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3031032"/>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5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1916363"/>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userDrawn="1">
  <p:cSld name="9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D417C4E6-EC5E-4ADC-9106-3CAC04AAE92D}"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69AD82C9-4A79-4005-A503-60EC32706C68}" type="slidenum">
              <a:rPr lang="zh-CN" altLang="en-US"/>
              <a:pPr>
                <a:defRPr/>
              </a:pPr>
              <a:t>‹#›</a:t>
            </a:fld>
            <a:endParaRPr lang="zh-CN" altLang="en-US"/>
          </a:p>
        </p:txBody>
      </p:sp>
    </p:spTree>
    <p:extLst>
      <p:ext uri="{BB962C8B-B14F-4D97-AF65-F5344CB8AC3E}">
        <p14:creationId xmlns:p14="http://schemas.microsoft.com/office/powerpoint/2010/main" val="17376944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4"/>
        <p:cNvGrpSpPr/>
        <p:nvPr/>
      </p:nvGrpSpPr>
      <p:grpSpPr>
        <a:xfrm>
          <a:off x="0" y="0"/>
          <a:ext cx="0" cy="0"/>
          <a:chOff x="0" y="0"/>
          <a:chExt cx="0" cy="0"/>
        </a:xfrm>
      </p:grpSpPr>
      <p:sp>
        <p:nvSpPr>
          <p:cNvPr id="75" name="Google Shape;75;p2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714278071"/>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userDrawn="1">
  <p:cSld name="9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0CC3765C-A009-45FA-A589-886F372DBAEE}"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4D505D95-CC14-4EC0-AE4E-427018A591F9}" type="slidenum">
              <a:rPr lang="zh-CN" altLang="en-US"/>
              <a:pPr>
                <a:defRPr/>
              </a:pPr>
              <a:t>‹#›</a:t>
            </a:fld>
            <a:endParaRPr lang="zh-CN" altLang="en-US"/>
          </a:p>
        </p:txBody>
      </p:sp>
    </p:spTree>
    <p:extLst>
      <p:ext uri="{BB962C8B-B14F-4D97-AF65-F5344CB8AC3E}">
        <p14:creationId xmlns:p14="http://schemas.microsoft.com/office/powerpoint/2010/main" val="741323461"/>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683862"/>
      </p:ext>
    </p:extLst>
  </p:cSld>
  <p:clrMapOvr>
    <a:masterClrMapping/>
  </p:clrMapOvr>
  <p:transition spd="slow" advClick="0" advTm="0">
    <p:random/>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9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72AA8DE9-CBE1-4E5E-B595-8DDDD7DF2E88}"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0B8EF88D-2013-4A9E-BA96-6E7BE168C67A}" type="slidenum">
              <a:rPr lang="zh-CN" altLang="en-US"/>
              <a:pPr>
                <a:defRPr/>
              </a:pPr>
              <a:t>‹#›</a:t>
            </a:fld>
            <a:endParaRPr lang="zh-CN" altLang="en-US"/>
          </a:p>
        </p:txBody>
      </p:sp>
    </p:spTree>
    <p:extLst>
      <p:ext uri="{BB962C8B-B14F-4D97-AF65-F5344CB8AC3E}">
        <p14:creationId xmlns:p14="http://schemas.microsoft.com/office/powerpoint/2010/main" val="1587177257"/>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3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936751"/>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0680EA20-E02C-4E08-80C7-299C9F7CE419}"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E4BEFC50-AF79-413A-8EBC-118D41A25FAC}" type="slidenum">
              <a:rPr lang="zh-CN" altLang="en-US"/>
              <a:pPr>
                <a:defRPr/>
              </a:pPr>
              <a:t>‹#›</a:t>
            </a:fld>
            <a:endParaRPr lang="zh-CN" altLang="en-US"/>
          </a:p>
        </p:txBody>
      </p:sp>
    </p:spTree>
    <p:extLst>
      <p:ext uri="{BB962C8B-B14F-4D97-AF65-F5344CB8AC3E}">
        <p14:creationId xmlns:p14="http://schemas.microsoft.com/office/powerpoint/2010/main" val="3491225583"/>
      </p:ext>
    </p:extLst>
  </p:cSld>
  <p:clrMapOvr>
    <a:masterClrMapping/>
  </p:clrMapOvr>
  <p:transition spd="slow" advTm="3000">
    <p:random/>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2101297"/>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2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9429245"/>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2250358"/>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2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679324"/>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userDrawn="1">
  <p:cSld name="2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94729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1"/>
        <p:cNvGrpSpPr/>
        <p:nvPr/>
      </p:nvGrpSpPr>
      <p:grpSpPr>
        <a:xfrm>
          <a:off x="0" y="0"/>
          <a:ext cx="0" cy="0"/>
          <a:chOff x="0" y="0"/>
          <a:chExt cx="0" cy="0"/>
        </a:xfrm>
      </p:grpSpPr>
      <p:pic>
        <p:nvPicPr>
          <p:cNvPr id="22" name="Google Shape;22;p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23" name="Google Shape;23;p6"/>
          <p:cNvPicPr preferRelativeResize="0"/>
          <p:nvPr/>
        </p:nvPicPr>
        <p:blipFill rotWithShape="1">
          <a:blip r:embed="rId3">
            <a:alphaModFix/>
          </a:blip>
          <a:srcRect/>
          <a:stretch/>
        </p:blipFill>
        <p:spPr>
          <a:xfrm>
            <a:off x="339234" y="268151"/>
            <a:ext cx="11513532" cy="6321700"/>
          </a:xfrm>
          <a:prstGeom prst="rect">
            <a:avLst/>
          </a:prstGeom>
          <a:noFill/>
          <a:ln>
            <a:noFill/>
          </a:ln>
        </p:spPr>
      </p:pic>
    </p:spTree>
    <p:extLst>
      <p:ext uri="{BB962C8B-B14F-4D97-AF65-F5344CB8AC3E}">
        <p14:creationId xmlns:p14="http://schemas.microsoft.com/office/powerpoint/2010/main" val="3048310409"/>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userDrawn="1">
  <p:cSld name="2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0692365"/>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userDrawn="1">
  <p:cSld name="2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644078"/>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7083743"/>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7329B466-B004-44B5-83C9-0273791B89F7}"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DEB1669C-BD15-4F84-BA3B-0D6F7A5BEA08}" type="slidenum">
              <a:rPr lang="zh-CN" altLang="en-US"/>
              <a:pPr>
                <a:defRPr/>
              </a:pPr>
              <a:t>‹#›</a:t>
            </a:fld>
            <a:endParaRPr lang="zh-CN" altLang="en-US"/>
          </a:p>
        </p:txBody>
      </p:sp>
    </p:spTree>
    <p:extLst>
      <p:ext uri="{BB962C8B-B14F-4D97-AF65-F5344CB8AC3E}">
        <p14:creationId xmlns:p14="http://schemas.microsoft.com/office/powerpoint/2010/main" val="88319771"/>
      </p:ext>
    </p:extLst>
  </p:cSld>
  <p:clrMapOvr>
    <a:masterClrMapping/>
  </p:clrMapOvr>
  <p:transition spd="slow" advTm="3000">
    <p:random/>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635339"/>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5511182"/>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userDrawn="1">
  <p:cSld name="3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52767498"/>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userDrawn="1">
  <p:cSld name="3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22759219"/>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userDrawn="1">
  <p:cSld name="3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562888"/>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3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801443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1772080"/>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userDrawn="1">
  <p:cSld name="3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6822813"/>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3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934256"/>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userDrawn="1">
  <p:cSld name="9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AAEC7E0B-4FC0-4491-BC80-5631C078F1E5}"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fld id="{B5AB834C-0A63-414D-A22C-C67CA0ADA09E}" type="slidenum">
              <a:rPr lang="zh-CN" altLang="en-US"/>
              <a:pPr>
                <a:defRPr/>
              </a:pPr>
              <a:t>‹#›</a:t>
            </a:fld>
            <a:endParaRPr lang="zh-CN" altLang="en-US"/>
          </a:p>
        </p:txBody>
      </p:sp>
    </p:spTree>
    <p:extLst>
      <p:ext uri="{BB962C8B-B14F-4D97-AF65-F5344CB8AC3E}">
        <p14:creationId xmlns:p14="http://schemas.microsoft.com/office/powerpoint/2010/main" val="2576669938"/>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0319063"/>
      </p:ext>
    </p:extLst>
  </p:cSld>
  <p:clrMapOvr>
    <a:masterClrMapping/>
  </p:clrMapOvr>
  <p:transition spd="slow" advClick="0" advTm="4000">
    <p:comb/>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6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7258583"/>
      </p:ext>
    </p:extLst>
  </p:cSld>
  <p:clrMapOvr>
    <a:masterClrMapping/>
  </p:clrMapOvr>
  <p:transition spd="slow"/>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Tree>
    <p:extLst>
      <p:ext uri="{BB962C8B-B14F-4D97-AF65-F5344CB8AC3E}">
        <p14:creationId xmlns:p14="http://schemas.microsoft.com/office/powerpoint/2010/main" val="2427965764"/>
      </p:ext>
    </p:extLst>
  </p:cSld>
  <p:clrMapOvr>
    <a:masterClrMapping/>
  </p:clrMapOvr>
  <p:transition spd="slow"/>
</p:sldLayout>
</file>

<file path=ppt/slideLayouts/slideLayout23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8169954"/>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3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3712293"/>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42380935-F749-439E-9B16-99BD4C13A544}"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B9285552-87F4-44D2-A352-8ECE9D496214}" type="slidenum">
              <a:rPr lang="zh-CN" altLang="en-US"/>
              <a:pPr>
                <a:defRPr/>
              </a:pPr>
              <a:t>‹#›</a:t>
            </a:fld>
            <a:endParaRPr lang="zh-CN" altLang="en-US"/>
          </a:p>
        </p:txBody>
      </p:sp>
    </p:spTree>
    <p:extLst>
      <p:ext uri="{BB962C8B-B14F-4D97-AF65-F5344CB8AC3E}">
        <p14:creationId xmlns:p14="http://schemas.microsoft.com/office/powerpoint/2010/main" val="1911051767"/>
      </p:ext>
    </p:extLst>
  </p:cSld>
  <p:clrMapOvr>
    <a:masterClrMapping/>
  </p:clrMapOvr>
  <p:transition spd="slow" advTm="3000">
    <p:random/>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userDrawn="1">
  <p:cSld name="3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4951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5834275"/>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userDrawn="1">
  <p:cSld name="3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7711804"/>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userDrawn="1">
  <p:cSld name="4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44388757"/>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userDrawn="1">
  <p:cSld name="4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221229"/>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userDrawn="1">
  <p:cSld name="4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5093364"/>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userDrawn="1">
  <p:cSld name="4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6854569"/>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userDrawn="1">
  <p:cSld name="4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5162283"/>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userDrawn="1">
  <p:cSld name="4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61551829"/>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2D05E782-81B2-4E09-9194-AF5BC5BF3175}"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7EB80D38-C9FC-43FF-A1C5-A808FB32CA48}" type="slidenum">
              <a:rPr lang="zh-CN" altLang="en-US"/>
              <a:pPr>
                <a:defRPr/>
              </a:pPr>
              <a:t>‹#›</a:t>
            </a:fld>
            <a:endParaRPr lang="zh-CN" altLang="en-US"/>
          </a:p>
        </p:txBody>
      </p:sp>
    </p:spTree>
    <p:extLst>
      <p:ext uri="{BB962C8B-B14F-4D97-AF65-F5344CB8AC3E}">
        <p14:creationId xmlns:p14="http://schemas.microsoft.com/office/powerpoint/2010/main" val="1662165858"/>
      </p:ext>
    </p:extLst>
  </p:cSld>
  <p:clrMapOvr>
    <a:masterClrMapping/>
  </p:clrMapOvr>
  <p:transition spd="slow" advTm="3000">
    <p:random/>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userDrawn="1">
  <p:cSld name="4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969626"/>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userDrawn="1">
  <p:cSld name="4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52673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997845"/>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4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92645913"/>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userDrawn="1">
  <p:cSld name="4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7682152"/>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userDrawn="1">
  <p:cSld name="5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9077419"/>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userDrawn="1">
  <p:cSld name="5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5299086"/>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userDrawn="1">
  <p:cSld name="5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6720377"/>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userDrawn="1">
  <p:cSld name="5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0276686"/>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userDrawn="1">
  <p:cSld name="9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D0E31E12-4D90-44F3-817F-029EB2C5305F}"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fld id="{0F36F1F5-5721-4975-BB38-6198D10483F6}" type="slidenum">
              <a:rPr lang="zh-CN" altLang="en-US"/>
              <a:pPr>
                <a:defRPr/>
              </a:pPr>
              <a:t>‹#›</a:t>
            </a:fld>
            <a:endParaRPr lang="zh-CN" altLang="en-US"/>
          </a:p>
        </p:txBody>
      </p:sp>
    </p:spTree>
    <p:extLst>
      <p:ext uri="{BB962C8B-B14F-4D97-AF65-F5344CB8AC3E}">
        <p14:creationId xmlns:p14="http://schemas.microsoft.com/office/powerpoint/2010/main" val="2263120077"/>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9190878"/>
      </p:ext>
    </p:extLst>
  </p:cSld>
  <p:clrMapOvr>
    <a:masterClrMapping/>
  </p:clrMapOvr>
  <p:transition spd="slow" advClick="0" advTm="4000">
    <p:comb/>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7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9396862"/>
      </p:ext>
    </p:extLst>
  </p:cSld>
  <p:clrMapOvr>
    <a:masterClrMapping/>
  </p:clrMapOvr>
  <p:transition spd="slow"/>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Tree>
    <p:extLst>
      <p:ext uri="{BB962C8B-B14F-4D97-AF65-F5344CB8AC3E}">
        <p14:creationId xmlns:p14="http://schemas.microsoft.com/office/powerpoint/2010/main" val="2004608706"/>
      </p:ext>
    </p:extLst>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8349393"/>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3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3782715"/>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2886925E-FC36-4D83-A43B-4F084C27355C}"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36032A4D-3B56-427B-9606-99291F376DCB}" type="slidenum">
              <a:rPr lang="zh-CN" altLang="en-US"/>
              <a:pPr>
                <a:defRPr/>
              </a:pPr>
              <a:t>‹#›</a:t>
            </a:fld>
            <a:endParaRPr lang="zh-CN" altLang="en-US"/>
          </a:p>
        </p:txBody>
      </p:sp>
    </p:spTree>
    <p:extLst>
      <p:ext uri="{BB962C8B-B14F-4D97-AF65-F5344CB8AC3E}">
        <p14:creationId xmlns:p14="http://schemas.microsoft.com/office/powerpoint/2010/main" val="2538100706"/>
      </p:ext>
    </p:extLst>
  </p:cSld>
  <p:clrMapOvr>
    <a:masterClrMapping/>
  </p:clrMapOvr>
  <p:transition spd="slow" advTm="3000">
    <p:random/>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userDrawn="1">
  <p:cSld name="5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7556030"/>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userDrawn="1">
  <p:cSld name="5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8708918"/>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userDrawn="1">
  <p:cSld name="5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8622172"/>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userDrawn="1">
  <p:cSld name="5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4675720"/>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userDrawn="1">
  <p:cSld name="5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26402137"/>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userDrawn="1">
  <p:cSld name="5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3401502"/>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userDrawn="1">
  <p:cSld name="6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4326252"/>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userDrawn="1">
  <p:cSld name="6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51223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6634499"/>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3F36594D-9161-4B7E-83E4-5115E05B0E28}"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07243231-02BA-4847-BDFF-F8BF20153F49}" type="slidenum">
              <a:rPr lang="zh-CN" altLang="en-US"/>
              <a:pPr>
                <a:defRPr/>
              </a:pPr>
              <a:t>‹#›</a:t>
            </a:fld>
            <a:endParaRPr lang="zh-CN" altLang="en-US"/>
          </a:p>
        </p:txBody>
      </p:sp>
    </p:spTree>
    <p:extLst>
      <p:ext uri="{BB962C8B-B14F-4D97-AF65-F5344CB8AC3E}">
        <p14:creationId xmlns:p14="http://schemas.microsoft.com/office/powerpoint/2010/main" val="3478975740"/>
      </p:ext>
    </p:extLst>
  </p:cSld>
  <p:clrMapOvr>
    <a:masterClrMapping/>
  </p:clrMapOvr>
  <p:transition spd="slow" advTm="3000">
    <p:random/>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6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752682"/>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userDrawn="1">
  <p:cSld name="6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00606236"/>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userDrawn="1">
  <p:cSld name="6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9605032"/>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6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662156"/>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userDrawn="1">
  <p:cSld name="6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9512710"/>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userDrawn="1">
  <p:cSld name="6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49859503"/>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userDrawn="1">
  <p:cSld name="6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5448378"/>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userDrawn="1">
  <p:cSld name="6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4797350"/>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userDrawn="1">
  <p:cSld name="9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F0E9179B-1862-48B3-BED6-83696E79C925}"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fld id="{55D8F71C-F482-47F1-9C0D-D002A483135E}" type="slidenum">
              <a:rPr lang="zh-CN" altLang="en-US"/>
              <a:pPr>
                <a:defRPr/>
              </a:pPr>
              <a:t>‹#›</a:t>
            </a:fld>
            <a:endParaRPr lang="zh-CN" altLang="en-US"/>
          </a:p>
        </p:txBody>
      </p:sp>
    </p:spTree>
    <p:extLst>
      <p:ext uri="{BB962C8B-B14F-4D97-AF65-F5344CB8AC3E}">
        <p14:creationId xmlns:p14="http://schemas.microsoft.com/office/powerpoint/2010/main" val="11037311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3699855"/>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userDrawn="1">
  <p:cSld name="8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0075360"/>
      </p:ext>
    </p:extLst>
  </p:cSld>
  <p:clrMapOvr>
    <a:masterClrMapping/>
  </p:clrMapOvr>
  <p:transition spd="slow" advClick="0" advTm="4000">
    <p:comb/>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8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6991113"/>
      </p:ext>
    </p:extLst>
  </p:cSld>
  <p:clrMapOvr>
    <a:masterClrMapping/>
  </p:clrMapOvr>
  <p:transition spd="slow"/>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17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Tree>
    <p:extLst>
      <p:ext uri="{BB962C8B-B14F-4D97-AF65-F5344CB8AC3E}">
        <p14:creationId xmlns:p14="http://schemas.microsoft.com/office/powerpoint/2010/main" val="250784296"/>
      </p:ext>
    </p:extLst>
  </p:cSld>
  <p:clrMapOvr>
    <a:masterClrMapping/>
  </p:clrMapOvr>
  <p:transition spd="slow"/>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3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847431"/>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7EB03615-169D-442A-96D4-7ED684C902F9}"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4F4E4247-2D4B-4302-83E8-C3EAE84DB854}" type="slidenum">
              <a:rPr lang="zh-CN" altLang="en-US"/>
              <a:pPr>
                <a:defRPr/>
              </a:pPr>
              <a:t>‹#›</a:t>
            </a:fld>
            <a:endParaRPr lang="zh-CN" altLang="en-US"/>
          </a:p>
        </p:txBody>
      </p:sp>
    </p:spTree>
    <p:extLst>
      <p:ext uri="{BB962C8B-B14F-4D97-AF65-F5344CB8AC3E}">
        <p14:creationId xmlns:p14="http://schemas.microsoft.com/office/powerpoint/2010/main" val="2747077679"/>
      </p:ext>
    </p:extLst>
  </p:cSld>
  <p:clrMapOvr>
    <a:masterClrMapping/>
  </p:clrMapOvr>
  <p:transition spd="slow" advTm="3000">
    <p:random/>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userDrawn="1">
  <p:cSld name="7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7957507"/>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userDrawn="1">
  <p:cSld name="7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6969628"/>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userDrawn="1">
  <p:cSld name="7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8949248"/>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userDrawn="1">
  <p:cSld name="7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5584615"/>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userDrawn="1">
  <p:cSld name="7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94874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2259956"/>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userDrawn="1">
  <p:cSld name="7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250170"/>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userDrawn="1">
  <p:cSld name="7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91439667"/>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userDrawn="1">
  <p:cSld name="7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346808"/>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7E325612-6C78-440A-A6A4-547E56CBF339}"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p:spPr>
        <p:txBody>
          <a:bodyPr/>
          <a:lstStyle>
            <a:lvl1pPr algn="l">
              <a:spcBef>
                <a:spcPct val="0"/>
              </a:spcBef>
              <a:defRPr sz="1350">
                <a:solidFill>
                  <a:srgbClr val="5FCBEF"/>
                </a:solidFill>
                <a:cs typeface="Arial" panose="020B0604020202020204" pitchFamily="34" charset="0"/>
              </a:defRPr>
            </a:lvl1pPr>
          </a:lstStyle>
          <a:p>
            <a:pPr>
              <a:defRPr/>
            </a:pPr>
            <a:fld id="{D1522E20-F71E-4856-8C2B-5816B9B6B818}" type="slidenum">
              <a:rPr lang="zh-CN" altLang="en-US"/>
              <a:pPr>
                <a:defRPr/>
              </a:pPr>
              <a:t>‹#›</a:t>
            </a:fld>
            <a:endParaRPr lang="zh-CN" altLang="en-US"/>
          </a:p>
        </p:txBody>
      </p:sp>
    </p:spTree>
    <p:extLst>
      <p:ext uri="{BB962C8B-B14F-4D97-AF65-F5344CB8AC3E}">
        <p14:creationId xmlns:p14="http://schemas.microsoft.com/office/powerpoint/2010/main" val="1303800375"/>
      </p:ext>
    </p:extLst>
  </p:cSld>
  <p:clrMapOvr>
    <a:masterClrMapping/>
  </p:clrMapOvr>
  <p:transition spd="slow" advTm="3000">
    <p:random/>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userDrawn="1">
  <p:cSld name="7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423777"/>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userDrawn="1">
  <p:cSld name="7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1324410"/>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userDrawn="1">
  <p:cSld name="8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5113181"/>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userDrawn="1">
  <p:cSld name="8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3794715"/>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userDrawn="1">
  <p:cSld name="8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7896193"/>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userDrawn="1">
  <p:cSld name="8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377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5F0132F-27AD-4901-812E-8330D5487512}"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6950222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230704"/>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userDrawn="1">
  <p:cSld name="8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792342"/>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userDrawn="1">
  <p:cSld name="8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8347080"/>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userDrawn="1">
  <p:cSld name="9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A727892B-DAC4-4E01-8B90-5D10477D06A6}"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fld id="{BCA09FAE-D452-42AD-AE32-B89DFB3257CB}" type="slidenum">
              <a:rPr lang="zh-CN" altLang="en-US"/>
              <a:pPr>
                <a:defRPr/>
              </a:pPr>
              <a:t>‹#›</a:t>
            </a:fld>
            <a:endParaRPr lang="zh-CN" altLang="en-US"/>
          </a:p>
        </p:txBody>
      </p:sp>
    </p:spTree>
    <p:extLst>
      <p:ext uri="{BB962C8B-B14F-4D97-AF65-F5344CB8AC3E}">
        <p14:creationId xmlns:p14="http://schemas.microsoft.com/office/powerpoint/2010/main" val="3751338902"/>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userDrawn="1">
  <p:cSld name="9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9159103"/>
      </p:ext>
    </p:extLst>
  </p:cSld>
  <p:clrMapOvr>
    <a:masterClrMapping/>
  </p:clrMapOvr>
  <p:transition spd="slow" advClick="0" advTm="4000">
    <p:comb/>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9_标题幻灯片">
    <p:bg>
      <p:bgPr>
        <a:solidFill>
          <a:schemeClr val="accent1">
            <a:lumMod val="90000"/>
            <a:lumOff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920298"/>
      </p:ext>
    </p:extLst>
  </p:cSld>
  <p:clrMapOvr>
    <a:masterClrMapping/>
  </p:clrMapOvr>
  <p:transition spd="slow"/>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20_标题和内容">
    <p:spTree>
      <p:nvGrpSpPr>
        <p:cNvPr id="1" name=""/>
        <p:cNvGrpSpPr/>
        <p:nvPr/>
      </p:nvGrpSpPr>
      <p:grpSpPr>
        <a:xfrm>
          <a:off x="0" y="0"/>
          <a:ext cx="0" cy="0"/>
          <a:chOff x="0" y="0"/>
          <a:chExt cx="0" cy="0"/>
        </a:xfrm>
      </p:grpSpPr>
      <p:sp>
        <p:nvSpPr>
          <p:cNvPr id="2" name="菱形 6"/>
          <p:cNvSpPr/>
          <p:nvPr userDrawn="1"/>
        </p:nvSpPr>
        <p:spPr>
          <a:xfrm>
            <a:off x="127000" y="136525"/>
            <a:ext cx="539750" cy="53975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3" name="菱形 2"/>
          <p:cNvSpPr/>
          <p:nvPr userDrawn="1"/>
        </p:nvSpPr>
        <p:spPr>
          <a:xfrm>
            <a:off x="190500" y="136525"/>
            <a:ext cx="539750" cy="53975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Tree>
    <p:extLst>
      <p:ext uri="{BB962C8B-B14F-4D97-AF65-F5344CB8AC3E}">
        <p14:creationId xmlns:p14="http://schemas.microsoft.com/office/powerpoint/2010/main" val="108832356"/>
      </p:ext>
    </p:extLst>
  </p:cSld>
  <p:clrMapOvr>
    <a:masterClrMapping/>
  </p:clrMapOvr>
  <p:transition spd="slow"/>
</p:sldLayout>
</file>

<file path=ppt/slideLayouts/slideLayout306.xml><?xml version="1.0" encoding="utf-8"?>
<p:sldLayout xmlns:a="http://schemas.openxmlformats.org/drawingml/2006/main" xmlns:r="http://schemas.openxmlformats.org/officeDocument/2006/relationships" xmlns:p="http://schemas.openxmlformats.org/presentationml/2006/main" userDrawn="1">
  <p:cSld name="9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a:spcBef>
                <a:spcPct val="0"/>
              </a:spcBef>
              <a:defRPr sz="1350">
                <a:solidFill>
                  <a:prstClr val="black">
                    <a:tint val="75000"/>
                  </a:prstClr>
                </a:solidFill>
                <a:cs typeface="Arial" panose="020B0604020202020204" pitchFamily="34" charset="0"/>
              </a:defRPr>
            </a:lvl1pPr>
          </a:lstStyle>
          <a:p>
            <a:pPr>
              <a:defRPr/>
            </a:pPr>
            <a:fld id="{BF34FF71-9800-4F7E-B6EA-4784AF50463E}"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a:spcBef>
                <a:spcPct val="0"/>
              </a:spcBef>
              <a:defRPr sz="1350">
                <a:solidFill>
                  <a:prstClr val="black">
                    <a:tint val="75000"/>
                  </a:prstClr>
                </a:solidFill>
                <a:cs typeface="Arial" panose="020B0604020202020204" pitchFamily="34" charset="0"/>
              </a:defRPr>
            </a:lvl1pPr>
          </a:lstStyle>
          <a:p>
            <a:pPr>
              <a:defRPr/>
            </a:pPr>
            <a:fld id="{68C98D01-ACC2-4A54-9272-3D6429132DA0}" type="slidenum">
              <a:rPr lang="zh-CN" altLang="en-US"/>
              <a:pPr>
                <a:defRPr/>
              </a:pPr>
              <a:t>‹#›</a:t>
            </a:fld>
            <a:endParaRPr lang="zh-CN" altLang="en-US"/>
          </a:p>
        </p:txBody>
      </p:sp>
    </p:spTree>
    <p:extLst>
      <p:ext uri="{BB962C8B-B14F-4D97-AF65-F5344CB8AC3E}">
        <p14:creationId xmlns:p14="http://schemas.microsoft.com/office/powerpoint/2010/main" val="217360248"/>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5446652"/>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4914361"/>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3962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5058996"/>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7343807"/>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7203020"/>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8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3196587"/>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8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3812826"/>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8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069181"/>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8564564"/>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191039"/>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3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5764089"/>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3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904465"/>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userDrawn="1">
  <p:cSld name="8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59334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8035075"/>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userDrawn="1">
  <p:cSld name="9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98845"/>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userDrawn="1">
  <p:cSld name="9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2771352"/>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userDrawn="1">
  <p:cSld name="9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9908119"/>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userDrawn="1">
  <p:cSld name="9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7642105"/>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userDrawn="1">
  <p:cSld name="9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3677598"/>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userDrawn="1">
  <p:cSld name="9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06628353"/>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userDrawn="1">
  <p:cSld name="9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2879237"/>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showMasterSp="0" preserve="1" userDrawn="1">
  <p:cSld name="99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8867267"/>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10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706201848"/>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101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0430265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631652"/>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102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91468537"/>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10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134716956"/>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10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361941008"/>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10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900510105"/>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userDrawn="1">
  <p:cSld name="10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D095C19C-1673-4589-9811-8E9F95F9549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27CBE572-6B50-4DA3-ADAF-17EEAF38FC95}" type="slidenum">
              <a:rPr lang="zh-CN" altLang="en-US"/>
              <a:pPr>
                <a:defRPr/>
              </a:pPr>
              <a:t>‹#›</a:t>
            </a:fld>
            <a:endParaRPr lang="zh-CN" altLang="en-US"/>
          </a:p>
        </p:txBody>
      </p:sp>
    </p:spTree>
    <p:extLst>
      <p:ext uri="{BB962C8B-B14F-4D97-AF65-F5344CB8AC3E}">
        <p14:creationId xmlns:p14="http://schemas.microsoft.com/office/powerpoint/2010/main" val="2376493322"/>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4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0964525"/>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userDrawn="1">
  <p:cSld name="10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28A437C7-88AE-4E59-8AFD-01A2DFD12E20}"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3B88DAD2-D76F-4EC3-8128-84EE4808DB12}" type="slidenum">
              <a:rPr lang="zh-CN" altLang="en-US"/>
              <a:pPr>
                <a:defRPr/>
              </a:pPr>
              <a:t>‹#›</a:t>
            </a:fld>
            <a:endParaRPr lang="zh-CN" altLang="en-US"/>
          </a:p>
        </p:txBody>
      </p:sp>
    </p:spTree>
    <p:extLst>
      <p:ext uri="{BB962C8B-B14F-4D97-AF65-F5344CB8AC3E}">
        <p14:creationId xmlns:p14="http://schemas.microsoft.com/office/powerpoint/2010/main" val="1704279775"/>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4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8630707"/>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userDrawn="1">
  <p:cSld name="10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E86297C-EF62-4B0A-A91C-CC02FAB7EAFA}"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67CE7723-642D-4C2A-8F88-C39CC271E245}" type="slidenum">
              <a:rPr lang="zh-CN" altLang="en-US"/>
              <a:pPr>
                <a:defRPr/>
              </a:pPr>
              <a:t>‹#›</a:t>
            </a:fld>
            <a:endParaRPr lang="zh-CN" altLang="en-US"/>
          </a:p>
        </p:txBody>
      </p:sp>
    </p:spTree>
    <p:extLst>
      <p:ext uri="{BB962C8B-B14F-4D97-AF65-F5344CB8AC3E}">
        <p14:creationId xmlns:p14="http://schemas.microsoft.com/office/powerpoint/2010/main" val="1400477122"/>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4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9819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3334241"/>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userDrawn="1">
  <p:cSld name="10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63DDC803-CB34-4AC3-BF38-E7814FBEE63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B871DCD5-6040-4A80-9FAA-BA40400A7C8A}" type="slidenum">
              <a:rPr lang="zh-CN" altLang="en-US"/>
              <a:pPr>
                <a:defRPr/>
              </a:pPr>
              <a:t>‹#›</a:t>
            </a:fld>
            <a:endParaRPr lang="zh-CN" altLang="en-US"/>
          </a:p>
        </p:txBody>
      </p:sp>
    </p:spTree>
    <p:extLst>
      <p:ext uri="{BB962C8B-B14F-4D97-AF65-F5344CB8AC3E}">
        <p14:creationId xmlns:p14="http://schemas.microsoft.com/office/powerpoint/2010/main" val="3442801036"/>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4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6419636"/>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userDrawn="1">
  <p:cSld name="11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0F2A7324-C0DE-43F7-893A-132679DA968B}"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664D15F0-F6A5-4B99-AF3A-DD2D703B13D9}" type="slidenum">
              <a:rPr lang="zh-CN" altLang="en-US"/>
              <a:pPr>
                <a:defRPr/>
              </a:pPr>
              <a:t>‹#›</a:t>
            </a:fld>
            <a:endParaRPr lang="zh-CN" altLang="en-US"/>
          </a:p>
        </p:txBody>
      </p:sp>
    </p:spTree>
    <p:extLst>
      <p:ext uri="{BB962C8B-B14F-4D97-AF65-F5344CB8AC3E}">
        <p14:creationId xmlns:p14="http://schemas.microsoft.com/office/powerpoint/2010/main" val="3031656856"/>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4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85220026"/>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showMasterSp="0" preserve="1" userDrawn="1">
  <p:cSld name="11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2602606"/>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11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833763206"/>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113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642442387"/>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11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45368101"/>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11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902528458"/>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11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5338293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74895804"/>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11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413565280"/>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userDrawn="1">
  <p:cSld name="11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CE61F6D0-8110-4194-8ACB-42B71AF17BF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1B2B8DF5-4769-4E6A-959B-201B45D4896C}" type="slidenum">
              <a:rPr lang="zh-CN" altLang="en-US"/>
              <a:pPr>
                <a:defRPr/>
              </a:pPr>
              <a:t>‹#›</a:t>
            </a:fld>
            <a:endParaRPr lang="zh-CN" altLang="en-US"/>
          </a:p>
        </p:txBody>
      </p:sp>
    </p:spTree>
    <p:extLst>
      <p:ext uri="{BB962C8B-B14F-4D97-AF65-F5344CB8AC3E}">
        <p14:creationId xmlns:p14="http://schemas.microsoft.com/office/powerpoint/2010/main" val="1079230869"/>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4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8402989"/>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userDrawn="1">
  <p:cSld name="11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CE4234F7-7072-401F-9116-BD6DAB26D35A}"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BCE75BF8-E47E-4D39-ACBA-64F166590D9C}" type="slidenum">
              <a:rPr lang="zh-CN" altLang="en-US"/>
              <a:pPr>
                <a:defRPr/>
              </a:pPr>
              <a:t>‹#›</a:t>
            </a:fld>
            <a:endParaRPr lang="zh-CN" altLang="en-US"/>
          </a:p>
        </p:txBody>
      </p:sp>
    </p:spTree>
    <p:extLst>
      <p:ext uri="{BB962C8B-B14F-4D97-AF65-F5344CB8AC3E}">
        <p14:creationId xmlns:p14="http://schemas.microsoft.com/office/powerpoint/2010/main" val="1330504958"/>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4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4534055"/>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userDrawn="1">
  <p:cSld name="12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69EFEB77-3D84-4ABA-B16B-935DEC25523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C1AE0AD-960D-4BBC-B223-3C91747DD68D}" type="slidenum">
              <a:rPr lang="zh-CN" altLang="en-US"/>
              <a:pPr>
                <a:defRPr/>
              </a:pPr>
              <a:t>‹#›</a:t>
            </a:fld>
            <a:endParaRPr lang="zh-CN" altLang="en-US"/>
          </a:p>
        </p:txBody>
      </p:sp>
    </p:spTree>
    <p:extLst>
      <p:ext uri="{BB962C8B-B14F-4D97-AF65-F5344CB8AC3E}">
        <p14:creationId xmlns:p14="http://schemas.microsoft.com/office/powerpoint/2010/main" val="2532340867"/>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4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5773278"/>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userDrawn="1">
  <p:cSld name="12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071EFFC4-86A1-4567-A769-9C43854D9AE5}"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B36D763-E018-4511-B003-98E98AC29ABB}" type="slidenum">
              <a:rPr lang="zh-CN" altLang="en-US"/>
              <a:pPr>
                <a:defRPr/>
              </a:pPr>
              <a:t>‹#›</a:t>
            </a:fld>
            <a:endParaRPr lang="zh-CN" altLang="en-US"/>
          </a:p>
        </p:txBody>
      </p:sp>
    </p:spTree>
    <p:extLst>
      <p:ext uri="{BB962C8B-B14F-4D97-AF65-F5344CB8AC3E}">
        <p14:creationId xmlns:p14="http://schemas.microsoft.com/office/powerpoint/2010/main" val="1462430418"/>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4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0083520"/>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userDrawn="1">
  <p:cSld name="12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908A9FC8-A5C4-4346-A668-5F0979AC2EAA}"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9350A7DD-9705-4DD4-AE9E-A956340A53B1}" type="slidenum">
              <a:rPr lang="zh-CN" altLang="en-US"/>
              <a:pPr>
                <a:defRPr/>
              </a:pPr>
              <a:t>‹#›</a:t>
            </a:fld>
            <a:endParaRPr lang="zh-CN" altLang="en-US"/>
          </a:p>
        </p:txBody>
      </p:sp>
    </p:spTree>
    <p:extLst>
      <p:ext uri="{BB962C8B-B14F-4D97-AF65-F5344CB8AC3E}">
        <p14:creationId xmlns:p14="http://schemas.microsoft.com/office/powerpoint/2010/main" val="30800132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10427382"/>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4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0457008"/>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userDrawn="1">
  <p:cSld name="12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2ABC943B-4347-497F-BD82-DDD78402DFE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879F7A46-E674-45F0-8525-710930B8AA18}" type="slidenum">
              <a:rPr lang="zh-CN" altLang="en-US"/>
              <a:pPr>
                <a:defRPr/>
              </a:pPr>
              <a:t>‹#›</a:t>
            </a:fld>
            <a:endParaRPr lang="zh-CN" altLang="en-US"/>
          </a:p>
        </p:txBody>
      </p:sp>
    </p:spTree>
    <p:extLst>
      <p:ext uri="{BB962C8B-B14F-4D97-AF65-F5344CB8AC3E}">
        <p14:creationId xmlns:p14="http://schemas.microsoft.com/office/powerpoint/2010/main" val="182765872"/>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userDrawn="1">
  <p:cSld name="12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CF8FDBAD-EDED-4992-9184-F4C41B5AEBE0}"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D9B52D98-7BF3-4ED4-AA3B-31F4E12FF074}" type="slidenum">
              <a:rPr lang="zh-CN" altLang="en-US"/>
              <a:pPr>
                <a:defRPr/>
              </a:pPr>
              <a:t>‹#›</a:t>
            </a:fld>
            <a:endParaRPr lang="zh-CN" altLang="en-US"/>
          </a:p>
        </p:txBody>
      </p:sp>
    </p:spTree>
    <p:extLst>
      <p:ext uri="{BB962C8B-B14F-4D97-AF65-F5344CB8AC3E}">
        <p14:creationId xmlns:p14="http://schemas.microsoft.com/office/powerpoint/2010/main" val="2812189424"/>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960829"/>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21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56287"/>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10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5908099"/>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userDrawn="1">
  <p:cSld name="12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C9BFBC2-2B51-4E2D-A2A9-6FA339892CC8}"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249ABCFA-707A-484B-B7B0-19331F005530}" type="slidenum">
              <a:rPr lang="zh-CN" altLang="en-US"/>
              <a:pPr>
                <a:defRPr/>
              </a:pPr>
              <a:t>‹#›</a:t>
            </a:fld>
            <a:endParaRPr lang="zh-CN" altLang="en-US"/>
          </a:p>
        </p:txBody>
      </p:sp>
    </p:spTree>
    <p:extLst>
      <p:ext uri="{BB962C8B-B14F-4D97-AF65-F5344CB8AC3E}">
        <p14:creationId xmlns:p14="http://schemas.microsoft.com/office/powerpoint/2010/main" val="1316061845"/>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userDrawn="1">
  <p:cSld name="12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C8817D16-8558-4CE5-8836-66E7606C8EAD}"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0F9D43D-05C1-4590-8F0E-2FDE7E035F52}" type="slidenum">
              <a:rPr lang="zh-CN" altLang="en-US"/>
              <a:pPr>
                <a:defRPr/>
              </a:pPr>
              <a:t>‹#›</a:t>
            </a:fld>
            <a:endParaRPr lang="zh-CN" altLang="en-US"/>
          </a:p>
        </p:txBody>
      </p:sp>
    </p:spTree>
    <p:extLst>
      <p:ext uri="{BB962C8B-B14F-4D97-AF65-F5344CB8AC3E}">
        <p14:creationId xmlns:p14="http://schemas.microsoft.com/office/powerpoint/2010/main" val="1293543419"/>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0130869"/>
      </p:ext>
    </p:extLst>
  </p:cSld>
  <p:clrMapOvr>
    <a:masterClrMapping/>
  </p:clrMapOvr>
  <p:transition spd="slow" advClick="0" advTm="0">
    <p:random/>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userDrawn="1">
  <p:cSld name="12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E53B1A55-0916-4570-A4C4-C594FE0AACF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3D1B7C4-32FC-4AB3-97D9-91F739791075}" type="slidenum">
              <a:rPr lang="zh-CN" altLang="en-US"/>
              <a:pPr>
                <a:defRPr/>
              </a:pPr>
              <a:t>‹#›</a:t>
            </a:fld>
            <a:endParaRPr lang="zh-CN" altLang="en-US"/>
          </a:p>
        </p:txBody>
      </p:sp>
    </p:spTree>
    <p:extLst>
      <p:ext uri="{BB962C8B-B14F-4D97-AF65-F5344CB8AC3E}">
        <p14:creationId xmlns:p14="http://schemas.microsoft.com/office/powerpoint/2010/main" val="4514128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7484092"/>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8599010"/>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23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3266827"/>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11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8683930"/>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12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2929739"/>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24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6284697"/>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12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7602385"/>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userDrawn="1">
  <p:cSld name="12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eaLnBrk="0" fontAlgn="auto" hangingPunct="0">
              <a:spcBef>
                <a:spcPct val="0"/>
              </a:spcBef>
              <a:spcAft>
                <a:spcPts val="0"/>
              </a:spcAft>
              <a:defRPr sz="1350" smtClean="0">
                <a:solidFill>
                  <a:prstClr val="black">
                    <a:tint val="75000"/>
                  </a:prstClr>
                </a:solidFill>
                <a:latin typeface="Arial" panose="020B0604020202020204" pitchFamily="34" charset="0"/>
              </a:defRPr>
            </a:lvl1pPr>
          </a:lstStyle>
          <a:p>
            <a:pPr>
              <a:defRPr/>
            </a:pPr>
            <a:fld id="{4B15D9F9-7E75-4691-9BC8-D556526A05A0}"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eaLnBrk="0" fontAlgn="auto" hangingPunct="0">
              <a:spcBef>
                <a:spcPct val="0"/>
              </a:spcBef>
              <a:spcAft>
                <a:spcPts val="0"/>
              </a:spcAft>
              <a:defRPr sz="1350">
                <a:solidFill>
                  <a:prstClr val="black">
                    <a:tint val="75000"/>
                  </a:prstClr>
                </a:solidFill>
                <a:latin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eaLnBrk="0" fontAlgn="auto" hangingPunct="0">
              <a:spcBef>
                <a:spcPct val="0"/>
              </a:spcBef>
              <a:spcAft>
                <a:spcPts val="0"/>
              </a:spcAft>
              <a:defRPr sz="1350" smtClean="0">
                <a:solidFill>
                  <a:prstClr val="black">
                    <a:tint val="75000"/>
                  </a:prstClr>
                </a:solidFill>
                <a:latin typeface="Arial" panose="020B0604020202020204" pitchFamily="34" charset="0"/>
              </a:defRPr>
            </a:lvl1pPr>
          </a:lstStyle>
          <a:p>
            <a:pPr>
              <a:defRPr/>
            </a:pPr>
            <a:fld id="{AEA5DE8A-2B46-4B88-B4A2-428A45A9F21D}" type="slidenum">
              <a:rPr lang="zh-CN" altLang="en-US"/>
              <a:pPr>
                <a:defRPr/>
              </a:pPr>
              <a:t>‹#›</a:t>
            </a:fld>
            <a:endParaRPr lang="zh-CN" altLang="en-US"/>
          </a:p>
        </p:txBody>
      </p:sp>
    </p:spTree>
    <p:extLst>
      <p:ext uri="{BB962C8B-B14F-4D97-AF65-F5344CB8AC3E}">
        <p14:creationId xmlns:p14="http://schemas.microsoft.com/office/powerpoint/2010/main" val="1423314421"/>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userDrawn="1">
  <p:cSld name="12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eaLnBrk="0" fontAlgn="auto" hangingPunct="0">
              <a:spcBef>
                <a:spcPct val="0"/>
              </a:spcBef>
              <a:spcAft>
                <a:spcPts val="0"/>
              </a:spcAft>
              <a:defRPr sz="1350" smtClean="0">
                <a:solidFill>
                  <a:prstClr val="black">
                    <a:tint val="75000"/>
                  </a:prstClr>
                </a:solidFill>
                <a:latin typeface="Arial" panose="020B0604020202020204" pitchFamily="34" charset="0"/>
              </a:defRPr>
            </a:lvl1pPr>
          </a:lstStyle>
          <a:p>
            <a:pPr>
              <a:defRPr/>
            </a:pPr>
            <a:fld id="{A119B26E-0C74-48B3-A8A5-9C5B1E57BB90}"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eaLnBrk="0" fontAlgn="auto" hangingPunct="0">
              <a:spcBef>
                <a:spcPct val="0"/>
              </a:spcBef>
              <a:spcAft>
                <a:spcPts val="0"/>
              </a:spcAft>
              <a:defRPr sz="1350">
                <a:solidFill>
                  <a:prstClr val="black">
                    <a:tint val="75000"/>
                  </a:prstClr>
                </a:solidFill>
                <a:latin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eaLnBrk="0" fontAlgn="auto" hangingPunct="0">
              <a:spcBef>
                <a:spcPct val="0"/>
              </a:spcBef>
              <a:spcAft>
                <a:spcPts val="0"/>
              </a:spcAft>
              <a:defRPr sz="1350" smtClean="0">
                <a:solidFill>
                  <a:prstClr val="black">
                    <a:tint val="75000"/>
                  </a:prstClr>
                </a:solidFill>
                <a:latin typeface="Arial" panose="020B0604020202020204" pitchFamily="34" charset="0"/>
              </a:defRPr>
            </a:lvl1pPr>
          </a:lstStyle>
          <a:p>
            <a:pPr>
              <a:defRPr/>
            </a:pPr>
            <a:fld id="{FDBDC2CA-9A9B-4CB1-AC2B-2CA72B39F3C8}" type="slidenum">
              <a:rPr lang="zh-CN" altLang="en-US"/>
              <a:pPr>
                <a:defRPr/>
              </a:pPr>
              <a:t>‹#›</a:t>
            </a:fld>
            <a:endParaRPr lang="zh-CN" altLang="en-US"/>
          </a:p>
        </p:txBody>
      </p:sp>
    </p:spTree>
    <p:extLst>
      <p:ext uri="{BB962C8B-B14F-4D97-AF65-F5344CB8AC3E}">
        <p14:creationId xmlns:p14="http://schemas.microsoft.com/office/powerpoint/2010/main" val="78012008"/>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13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0684593"/>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25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89558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4607567"/>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13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8113011"/>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2120591"/>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596470931"/>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1617103"/>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49618934"/>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4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210042"/>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9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786315"/>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9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63137226"/>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9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5775442"/>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97252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3369504"/>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6701669"/>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4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578304309"/>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4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781073"/>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userDrawn="1">
  <p:cSld name="10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495800"/>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userDrawn="1">
  <p:cSld name="10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9716951"/>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userDrawn="1">
  <p:cSld name="10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4309872"/>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userDrawn="1">
  <p:cSld name="10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501846"/>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userDrawn="1">
  <p:cSld name="10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4579075"/>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userDrawn="1">
  <p:cSld name="10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43977589"/>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userDrawn="1">
  <p:cSld name="10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1696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5F0132F-27AD-4901-812E-8330D5487512}" type="datetimeFigureOut">
              <a:rPr lang="en-US" smtClean="0"/>
              <a:t>9/18/2023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29087819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7602691"/>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userDrawn="1">
  <p:cSld name="10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7057989"/>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showMasterSp="0" preserve="1" userDrawn="1">
  <p:cSld name="130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8932670"/>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13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392137851"/>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132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86865076"/>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133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538325814"/>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13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789035520"/>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13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779740"/>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136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486120490"/>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userDrawn="1">
  <p:cSld name="13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D9211090-4300-4B02-8EAF-B0C80EA901A5}"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AC2944A8-7C4C-47E2-8E7A-3A675320363C}" type="slidenum">
              <a:rPr lang="zh-CN" altLang="en-US"/>
              <a:pPr>
                <a:defRPr/>
              </a:pPr>
              <a:t>‹#›</a:t>
            </a:fld>
            <a:endParaRPr lang="zh-CN" altLang="en-US"/>
          </a:p>
        </p:txBody>
      </p:sp>
    </p:spTree>
    <p:extLst>
      <p:ext uri="{BB962C8B-B14F-4D97-AF65-F5344CB8AC3E}">
        <p14:creationId xmlns:p14="http://schemas.microsoft.com/office/powerpoint/2010/main" val="1459386797"/>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preserve="1" userDrawn="1">
  <p:cSld name="5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6435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8496869"/>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userDrawn="1">
  <p:cSld name="13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B2E9A0D0-1912-4B63-BC63-C49AFE9DC9EA}"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BEFB558-86E2-4C41-AE6B-CB093B994A7C}" type="slidenum">
              <a:rPr lang="zh-CN" altLang="en-US"/>
              <a:pPr>
                <a:defRPr/>
              </a:pPr>
              <a:t>‹#›</a:t>
            </a:fld>
            <a:endParaRPr lang="zh-CN" altLang="en-US"/>
          </a:p>
        </p:txBody>
      </p:sp>
    </p:spTree>
    <p:extLst>
      <p:ext uri="{BB962C8B-B14F-4D97-AF65-F5344CB8AC3E}">
        <p14:creationId xmlns:p14="http://schemas.microsoft.com/office/powerpoint/2010/main" val="986896514"/>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preserve="1" userDrawn="1">
  <p:cSld name="5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8476104"/>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userDrawn="1">
  <p:cSld name="13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F2CBEE8D-EA8A-4C81-8AC3-1E22C3CA7348}"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9BC4DB86-459D-459B-9F60-77A910608C1D}" type="slidenum">
              <a:rPr lang="zh-CN" altLang="en-US"/>
              <a:pPr>
                <a:defRPr/>
              </a:pPr>
              <a:t>‹#›</a:t>
            </a:fld>
            <a:endParaRPr lang="zh-CN" altLang="en-US"/>
          </a:p>
        </p:txBody>
      </p:sp>
    </p:spTree>
    <p:extLst>
      <p:ext uri="{BB962C8B-B14F-4D97-AF65-F5344CB8AC3E}">
        <p14:creationId xmlns:p14="http://schemas.microsoft.com/office/powerpoint/2010/main" val="3678057118"/>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preserve="1" userDrawn="1">
  <p:cSld name="5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0614845"/>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userDrawn="1">
  <p:cSld name="14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49C8B078-C6BC-4E60-A3A7-3B58F65B9830}"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34DE967A-ED93-4AD8-AF5F-27178B5C3C02}" type="slidenum">
              <a:rPr lang="zh-CN" altLang="en-US"/>
              <a:pPr>
                <a:defRPr/>
              </a:pPr>
              <a:t>‹#›</a:t>
            </a:fld>
            <a:endParaRPr lang="zh-CN" altLang="en-US"/>
          </a:p>
        </p:txBody>
      </p:sp>
    </p:spTree>
    <p:extLst>
      <p:ext uri="{BB962C8B-B14F-4D97-AF65-F5344CB8AC3E}">
        <p14:creationId xmlns:p14="http://schemas.microsoft.com/office/powerpoint/2010/main" val="200882119"/>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preserve="1" userDrawn="1">
  <p:cSld name="5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2592271"/>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userDrawn="1">
  <p:cSld name="14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AF32C3C7-61DD-4C62-BD92-5B9C4C974714}"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74EFD081-0DD6-4BBC-A0FC-B1FCC49FE232}" type="slidenum">
              <a:rPr lang="zh-CN" altLang="en-US"/>
              <a:pPr>
                <a:defRPr/>
              </a:pPr>
              <a:t>‹#›</a:t>
            </a:fld>
            <a:endParaRPr lang="zh-CN" altLang="en-US"/>
          </a:p>
        </p:txBody>
      </p:sp>
    </p:spTree>
    <p:extLst>
      <p:ext uri="{BB962C8B-B14F-4D97-AF65-F5344CB8AC3E}">
        <p14:creationId xmlns:p14="http://schemas.microsoft.com/office/powerpoint/2010/main" val="326316098"/>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5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7102120"/>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showMasterSp="0" preserve="1" userDrawn="1">
  <p:cSld name="14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475404"/>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preserve="1" userDrawn="1">
  <p:cSld name="14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7678175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6874322"/>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preserve="1" userDrawn="1">
  <p:cSld name="144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32616627"/>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preserve="1" userDrawn="1">
  <p:cSld name="145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664504306"/>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preserve="1" userDrawn="1">
  <p:cSld name="14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275600813"/>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preserve="1" userDrawn="1">
  <p:cSld name="14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23610365"/>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preserve="1" userDrawn="1">
  <p:cSld name="14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07675256"/>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userDrawn="1">
  <p:cSld name="14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6ED44A45-4359-412A-B8E7-D7C33963112E}"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479427D6-2132-44B9-AC34-134A09D11799}" type="slidenum">
              <a:rPr lang="zh-CN" altLang="en-US"/>
              <a:pPr>
                <a:defRPr/>
              </a:pPr>
              <a:t>‹#›</a:t>
            </a:fld>
            <a:endParaRPr lang="zh-CN" altLang="en-US"/>
          </a:p>
        </p:txBody>
      </p:sp>
    </p:spTree>
    <p:extLst>
      <p:ext uri="{BB962C8B-B14F-4D97-AF65-F5344CB8AC3E}">
        <p14:creationId xmlns:p14="http://schemas.microsoft.com/office/powerpoint/2010/main" val="1601605150"/>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preserve="1" userDrawn="1">
  <p:cSld name="5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3611638"/>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userDrawn="1">
  <p:cSld name="15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F322373E-94DA-4FAD-8445-2DC9FAF8E993}"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EF013778-57A3-42C7-8434-42A77F100B0B}" type="slidenum">
              <a:rPr lang="zh-CN" altLang="en-US"/>
              <a:pPr>
                <a:defRPr/>
              </a:pPr>
              <a:t>‹#›</a:t>
            </a:fld>
            <a:endParaRPr lang="zh-CN" altLang="en-US"/>
          </a:p>
        </p:txBody>
      </p:sp>
    </p:spTree>
    <p:extLst>
      <p:ext uri="{BB962C8B-B14F-4D97-AF65-F5344CB8AC3E}">
        <p14:creationId xmlns:p14="http://schemas.microsoft.com/office/powerpoint/2010/main" val="5740856"/>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preserve="1" userDrawn="1">
  <p:cSld name="5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46008564"/>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userDrawn="1">
  <p:cSld name="15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0CF46E60-554B-42EB-BB30-45A391BC32BB}"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DBC383BC-B267-4704-A8FA-A15E8FD53514}" type="slidenum">
              <a:rPr lang="zh-CN" altLang="en-US"/>
              <a:pPr>
                <a:defRPr/>
              </a:pPr>
              <a:t>‹#›</a:t>
            </a:fld>
            <a:endParaRPr lang="zh-CN" altLang="en-US"/>
          </a:p>
        </p:txBody>
      </p:sp>
    </p:spTree>
    <p:extLst>
      <p:ext uri="{BB962C8B-B14F-4D97-AF65-F5344CB8AC3E}">
        <p14:creationId xmlns:p14="http://schemas.microsoft.com/office/powerpoint/2010/main" val="39749600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9082991"/>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preserve="1" userDrawn="1">
  <p:cSld name="5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5145365"/>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userDrawn="1">
  <p:cSld name="15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56CE616D-4822-4F34-9036-10F4202CEECE}"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8F1C9607-C50E-44C5-A590-9539F87731AC}" type="slidenum">
              <a:rPr lang="zh-CN" altLang="en-US"/>
              <a:pPr>
                <a:defRPr/>
              </a:pPr>
              <a:t>‹#›</a:t>
            </a:fld>
            <a:endParaRPr lang="zh-CN" altLang="en-US"/>
          </a:p>
        </p:txBody>
      </p:sp>
    </p:spTree>
    <p:extLst>
      <p:ext uri="{BB962C8B-B14F-4D97-AF65-F5344CB8AC3E}">
        <p14:creationId xmlns:p14="http://schemas.microsoft.com/office/powerpoint/2010/main" val="334124513"/>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preserve="1" userDrawn="1">
  <p:cSld name="5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3624931"/>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userDrawn="1">
  <p:cSld name="15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3117A66C-FC79-4CC7-90E0-DFC9C678FE49}"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8F496C39-F30C-4426-91CD-F129EE40DEA7}" type="slidenum">
              <a:rPr lang="zh-CN" altLang="en-US"/>
              <a:pPr>
                <a:defRPr/>
              </a:pPr>
              <a:t>‹#›</a:t>
            </a:fld>
            <a:endParaRPr lang="zh-CN" altLang="en-US"/>
          </a:p>
        </p:txBody>
      </p:sp>
    </p:spTree>
    <p:extLst>
      <p:ext uri="{BB962C8B-B14F-4D97-AF65-F5344CB8AC3E}">
        <p14:creationId xmlns:p14="http://schemas.microsoft.com/office/powerpoint/2010/main" val="534239977"/>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preserve="1" userDrawn="1">
  <p:cSld name="5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6288834"/>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userDrawn="1">
  <p:cSld name="15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AA561FC5-CA0C-4699-B462-0A5A5E5979A9}"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5EA16809-4D85-4174-BD8D-1A58CED1ABB5}" type="slidenum">
              <a:rPr lang="zh-CN" altLang="en-US"/>
              <a:pPr>
                <a:defRPr/>
              </a:pPr>
              <a:t>‹#›</a:t>
            </a:fld>
            <a:endParaRPr lang="zh-CN" altLang="en-US"/>
          </a:p>
        </p:txBody>
      </p:sp>
    </p:spTree>
    <p:extLst>
      <p:ext uri="{BB962C8B-B14F-4D97-AF65-F5344CB8AC3E}">
        <p14:creationId xmlns:p14="http://schemas.microsoft.com/office/powerpoint/2010/main" val="3417663224"/>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userDrawn="1">
  <p:cSld name="15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5B3DAAB5-7B15-45D5-AD0A-A8E948FDB9C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BC994593-116F-4F1E-9CA6-E38422B329AA}" type="slidenum">
              <a:rPr lang="zh-CN" altLang="en-US"/>
              <a:pPr>
                <a:defRPr/>
              </a:pPr>
              <a:t>‹#›</a:t>
            </a:fld>
            <a:endParaRPr lang="zh-CN" altLang="en-US"/>
          </a:p>
        </p:txBody>
      </p:sp>
    </p:spTree>
    <p:extLst>
      <p:ext uri="{BB962C8B-B14F-4D97-AF65-F5344CB8AC3E}">
        <p14:creationId xmlns:p14="http://schemas.microsoft.com/office/powerpoint/2010/main" val="578405980"/>
      </p:ext>
    </p:extLst>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preserve="1" userDrawn="1">
  <p:cSld name="14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1084213"/>
      </p:ext>
    </p:extLst>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userDrawn="1">
  <p:cSld name="26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6184696"/>
      </p:ext>
    </p:extLst>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userDrawn="1">
  <p:cSld name="14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33613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008210346"/>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userDrawn="1">
  <p:cSld name="15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8CBFE901-A6C8-4AE0-9314-5B60BBAFCE99}"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F5336066-8B7F-4207-846D-6DA0CD97083D}" type="slidenum">
              <a:rPr lang="zh-CN" altLang="en-US"/>
              <a:pPr>
                <a:defRPr/>
              </a:pPr>
              <a:t>‹#›</a:t>
            </a:fld>
            <a:endParaRPr lang="zh-CN" altLang="en-US"/>
          </a:p>
        </p:txBody>
      </p:sp>
    </p:spTree>
    <p:extLst>
      <p:ext uri="{BB962C8B-B14F-4D97-AF65-F5344CB8AC3E}">
        <p14:creationId xmlns:p14="http://schemas.microsoft.com/office/powerpoint/2010/main" val="3882455337"/>
      </p:ext>
    </p:extLst>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userDrawn="1">
  <p:cSld name="15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C1D04D92-0D63-4D43-91FB-9C1E2C44C130}"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FD083D41-FDB5-4C9D-B086-3427C86D9E2A}" type="slidenum">
              <a:rPr lang="zh-CN" altLang="en-US"/>
              <a:pPr>
                <a:defRPr/>
              </a:pPr>
              <a:t>‹#›</a:t>
            </a:fld>
            <a:endParaRPr lang="zh-CN" altLang="en-US"/>
          </a:p>
        </p:txBody>
      </p:sp>
    </p:spTree>
    <p:extLst>
      <p:ext uri="{BB962C8B-B14F-4D97-AF65-F5344CB8AC3E}">
        <p14:creationId xmlns:p14="http://schemas.microsoft.com/office/powerpoint/2010/main" val="3053617319"/>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2716943"/>
      </p:ext>
    </p:extLst>
  </p:cSld>
  <p:clrMapOvr>
    <a:masterClrMapping/>
  </p:clrMapOvr>
  <p:transition spd="slow" advClick="0" advTm="0">
    <p:random/>
  </p:transition>
</p:sldLayout>
</file>

<file path=ppt/slideLayouts/slideLayout443.xml><?xml version="1.0" encoding="utf-8"?>
<p:sldLayout xmlns:a="http://schemas.openxmlformats.org/drawingml/2006/main" xmlns:r="http://schemas.openxmlformats.org/officeDocument/2006/relationships" xmlns:p="http://schemas.openxmlformats.org/presentationml/2006/main" userDrawn="1">
  <p:cSld name="15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0C03D8E8-EE22-4330-8E6D-C17D5ECA998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defRPr>
            </a:lvl1pPr>
          </a:lstStyle>
          <a:p>
            <a:pPr>
              <a:defRPr/>
            </a:pPr>
            <a:fld id="{0D6AB6F0-0755-4395-93CB-63D068D074C5}" type="slidenum">
              <a:rPr lang="zh-CN" altLang="en-US"/>
              <a:pPr>
                <a:defRPr/>
              </a:pPr>
              <a:t>‹#›</a:t>
            </a:fld>
            <a:endParaRPr lang="zh-CN" altLang="en-US"/>
          </a:p>
        </p:txBody>
      </p:sp>
    </p:spTree>
    <p:extLst>
      <p:ext uri="{BB962C8B-B14F-4D97-AF65-F5344CB8AC3E}">
        <p14:creationId xmlns:p14="http://schemas.microsoft.com/office/powerpoint/2010/main" val="3973607269"/>
      </p:ext>
    </p:extLst>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userDrawn="1">
  <p:cSld name="15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6B4A5048-8F72-4F58-BB13-3ED563E29575}"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0A6CE63B-AC3A-43B0-91A9-51B9EFE8CFB8}" type="slidenum">
              <a:rPr lang="zh-CN" altLang="en-US"/>
              <a:pPr>
                <a:defRPr/>
              </a:pPr>
              <a:t>‹#›</a:t>
            </a:fld>
            <a:endParaRPr lang="zh-CN" altLang="en-US"/>
          </a:p>
        </p:txBody>
      </p:sp>
    </p:spTree>
    <p:extLst>
      <p:ext uri="{BB962C8B-B14F-4D97-AF65-F5344CB8AC3E}">
        <p14:creationId xmlns:p14="http://schemas.microsoft.com/office/powerpoint/2010/main" val="3324617062"/>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preserve="1" userDrawn="1">
  <p:cSld name="6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2921670"/>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userDrawn="1">
  <p:cSld name="16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8007136F-80AE-47C1-B44A-939BBC59FF19}"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F1C3C941-8BE1-4209-B5F4-37BF95D4C3D9}" type="slidenum">
              <a:rPr lang="zh-CN" altLang="en-US"/>
              <a:pPr>
                <a:defRPr/>
              </a:pPr>
              <a:t>‹#›</a:t>
            </a:fld>
            <a:endParaRPr lang="zh-CN" altLang="en-US"/>
          </a:p>
        </p:txBody>
      </p:sp>
    </p:spTree>
    <p:extLst>
      <p:ext uri="{BB962C8B-B14F-4D97-AF65-F5344CB8AC3E}">
        <p14:creationId xmlns:p14="http://schemas.microsoft.com/office/powerpoint/2010/main" val="2028564597"/>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preserve="1" userDrawn="1">
  <p:cSld name="6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9313128"/>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userDrawn="1">
  <p:cSld name="16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AF4961DB-1D9B-4230-BBFE-6F1F3F78E95A}"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0A2D2621-AB55-4F63-A3BF-7640BB6980A7}" type="slidenum">
              <a:rPr lang="zh-CN" altLang="en-US"/>
              <a:pPr>
                <a:defRPr/>
              </a:pPr>
              <a:t>‹#›</a:t>
            </a:fld>
            <a:endParaRPr lang="zh-CN" altLang="en-US"/>
          </a:p>
        </p:txBody>
      </p:sp>
    </p:spTree>
    <p:extLst>
      <p:ext uri="{BB962C8B-B14F-4D97-AF65-F5344CB8AC3E}">
        <p14:creationId xmlns:p14="http://schemas.microsoft.com/office/powerpoint/2010/main" val="3977487936"/>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preserve="1" userDrawn="1">
  <p:cSld name="6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9247991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793418848"/>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userDrawn="1">
  <p:cSld name="16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5DD1A05C-AA07-4221-8434-D2C4A5F1A127}"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87B4784E-6CE7-4E63-95E0-B8631E5A4D5B}" type="slidenum">
              <a:rPr lang="zh-CN" altLang="en-US"/>
              <a:pPr>
                <a:defRPr/>
              </a:pPr>
              <a:t>‹#›</a:t>
            </a:fld>
            <a:endParaRPr lang="zh-CN" altLang="en-US"/>
          </a:p>
        </p:txBody>
      </p:sp>
    </p:spTree>
    <p:extLst>
      <p:ext uri="{BB962C8B-B14F-4D97-AF65-F5344CB8AC3E}">
        <p14:creationId xmlns:p14="http://schemas.microsoft.com/office/powerpoint/2010/main" val="301155240"/>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preserve="1" userDrawn="1">
  <p:cSld name="6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5791657"/>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userDrawn="1">
  <p:cSld name="16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F67A7CA9-11EE-4638-A464-8C3770156D4A}"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defTabSz="342900"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defTabSz="342900" eaLnBrk="1" fontAlgn="auto" hangingPunct="1">
              <a:spcBef>
                <a:spcPts val="0"/>
              </a:spcBef>
              <a:spcAft>
                <a:spcPts val="0"/>
              </a:spcAft>
              <a:defRPr sz="1350" smtClean="0">
                <a:solidFill>
                  <a:prstClr val="black">
                    <a:tint val="75000"/>
                  </a:prstClr>
                </a:solidFill>
                <a:latin typeface="Lato Light"/>
              </a:defRPr>
            </a:lvl1pPr>
          </a:lstStyle>
          <a:p>
            <a:pPr>
              <a:defRPr/>
            </a:pPr>
            <a:fld id="{A3DA6ADC-6831-4563-9A44-0EC4960D46B7}" type="slidenum">
              <a:rPr lang="zh-CN" altLang="en-US"/>
              <a:pPr>
                <a:defRPr/>
              </a:pPr>
              <a:t>‹#›</a:t>
            </a:fld>
            <a:endParaRPr lang="zh-CN" altLang="en-US"/>
          </a:p>
        </p:txBody>
      </p:sp>
    </p:spTree>
    <p:extLst>
      <p:ext uri="{BB962C8B-B14F-4D97-AF65-F5344CB8AC3E}">
        <p14:creationId xmlns:p14="http://schemas.microsoft.com/office/powerpoint/2010/main" val="397528031"/>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preserve="1" userDrawn="1">
  <p:cSld name="6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7941184"/>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showMasterSp="0" preserve="1" userDrawn="1">
  <p:cSld name="164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1049912"/>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preserve="1" userDrawn="1">
  <p:cSld name="16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758295889"/>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preserve="1" userDrawn="1">
  <p:cSld name="166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343273796"/>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preserve="1" userDrawn="1">
  <p:cSld name="167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341849327"/>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preserve="1" userDrawn="1">
  <p:cSld name="168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414304996"/>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preserve="1" userDrawn="1">
  <p:cSld name="169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6044109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460353871"/>
      </p:ext>
    </p:extLst>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preserve="1" userDrawn="1">
  <p:cSld name="170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578074612"/>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userDrawn="1">
  <p:cSld name="17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247539C4-D70C-4630-AA58-C082AAEA8E9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0780038D-AF7D-4634-8412-E5F3735E129F}" type="slidenum">
              <a:rPr lang="zh-CN" altLang="en-US"/>
              <a:pPr>
                <a:defRPr/>
              </a:pPr>
              <a:t>‹#›</a:t>
            </a:fld>
            <a:endParaRPr lang="zh-CN" altLang="en-US"/>
          </a:p>
        </p:txBody>
      </p:sp>
    </p:spTree>
    <p:extLst>
      <p:ext uri="{BB962C8B-B14F-4D97-AF65-F5344CB8AC3E}">
        <p14:creationId xmlns:p14="http://schemas.microsoft.com/office/powerpoint/2010/main" val="1891868256"/>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preserve="1" userDrawn="1">
  <p:cSld name="6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4951960"/>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userDrawn="1">
  <p:cSld name="17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FABED47A-6B14-4027-A470-41206F676C70}"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0964A10E-9449-4C4D-BFAD-DF6CAFCF389E}" type="slidenum">
              <a:rPr lang="zh-CN" altLang="en-US"/>
              <a:pPr>
                <a:defRPr/>
              </a:pPr>
              <a:t>‹#›</a:t>
            </a:fld>
            <a:endParaRPr lang="zh-CN" altLang="en-US"/>
          </a:p>
        </p:txBody>
      </p:sp>
    </p:spTree>
    <p:extLst>
      <p:ext uri="{BB962C8B-B14F-4D97-AF65-F5344CB8AC3E}">
        <p14:creationId xmlns:p14="http://schemas.microsoft.com/office/powerpoint/2010/main" val="2397883504"/>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preserve="1" userDrawn="1">
  <p:cSld name="6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8586005"/>
      </p:ext>
    </p:extLst>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userDrawn="1">
  <p:cSld name="17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6F81430B-351B-4C2C-8DB2-D09B42D96E9B}"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AFA4A0DB-D1B6-4BCD-A9A5-38E4F44768BF}" type="slidenum">
              <a:rPr lang="zh-CN" altLang="en-US"/>
              <a:pPr>
                <a:defRPr/>
              </a:pPr>
              <a:t>‹#›</a:t>
            </a:fld>
            <a:endParaRPr lang="zh-CN" altLang="en-US"/>
          </a:p>
        </p:txBody>
      </p:sp>
    </p:spTree>
    <p:extLst>
      <p:ext uri="{BB962C8B-B14F-4D97-AF65-F5344CB8AC3E}">
        <p14:creationId xmlns:p14="http://schemas.microsoft.com/office/powerpoint/2010/main" val="3897142144"/>
      </p:ext>
    </p:extLst>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preserve="1" userDrawn="1">
  <p:cSld name="6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9450961"/>
      </p:ext>
    </p:extLst>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userDrawn="1">
  <p:cSld name="17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9A438110-BA18-4089-AAD4-EF47638B1F70}"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E509B937-B37F-45F3-BC28-0CB261DF841D}" type="slidenum">
              <a:rPr lang="zh-CN" altLang="en-US"/>
              <a:pPr>
                <a:defRPr/>
              </a:pPr>
              <a:t>‹#›</a:t>
            </a:fld>
            <a:endParaRPr lang="zh-CN" altLang="en-US"/>
          </a:p>
        </p:txBody>
      </p:sp>
    </p:spTree>
    <p:extLst>
      <p:ext uri="{BB962C8B-B14F-4D97-AF65-F5344CB8AC3E}">
        <p14:creationId xmlns:p14="http://schemas.microsoft.com/office/powerpoint/2010/main" val="3226167949"/>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preserve="1" userDrawn="1">
  <p:cSld name="6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064076"/>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userDrawn="1">
  <p:cSld name="17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DD991893-B633-4234-A261-5B9C485F4A9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6DD2AFEA-0691-4FB6-9C82-95EA3BE74A7B}" type="slidenum">
              <a:rPr lang="zh-CN" altLang="en-US"/>
              <a:pPr>
                <a:defRPr/>
              </a:pPr>
              <a:t>‹#›</a:t>
            </a:fld>
            <a:endParaRPr lang="zh-CN" altLang="en-US"/>
          </a:p>
        </p:txBody>
      </p:sp>
    </p:spTree>
    <p:extLst>
      <p:ext uri="{BB962C8B-B14F-4D97-AF65-F5344CB8AC3E}">
        <p14:creationId xmlns:p14="http://schemas.microsoft.com/office/powerpoint/2010/main" val="192324814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019578763"/>
      </p:ext>
    </p:extLst>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preserve="1" userDrawn="1">
  <p:cSld name="6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0935517"/>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showMasterSp="0" preserve="1" userDrawn="1">
  <p:cSld name="176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47187843"/>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preserve="1" userDrawn="1">
  <p:cSld name="17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382180164"/>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preserve="1" userDrawn="1">
  <p:cSld name="178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966421739"/>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preserve="1" userDrawn="1">
  <p:cSld name="179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183032979"/>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preserve="1" userDrawn="1">
  <p:cSld name="180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186256617"/>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preserve="1" userDrawn="1">
  <p:cSld name="18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476895829"/>
      </p:ext>
    </p:extLst>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preserve="1" userDrawn="1">
  <p:cSld name="18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257822662"/>
      </p:ext>
    </p:extLst>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userDrawn="1">
  <p:cSld name="18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AFD7E473-398A-4DFE-A0E4-B1F0F4F9CA6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451182DC-0E43-49F4-A8C9-40463D44255B}" type="slidenum">
              <a:rPr lang="zh-CN" altLang="en-US"/>
              <a:pPr>
                <a:defRPr/>
              </a:pPr>
              <a:t>‹#›</a:t>
            </a:fld>
            <a:endParaRPr lang="zh-CN" altLang="en-US"/>
          </a:p>
        </p:txBody>
      </p:sp>
    </p:spTree>
    <p:extLst>
      <p:ext uri="{BB962C8B-B14F-4D97-AF65-F5344CB8AC3E}">
        <p14:creationId xmlns:p14="http://schemas.microsoft.com/office/powerpoint/2010/main" val="2483388147"/>
      </p:ext>
    </p:extLst>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preserve="1" userDrawn="1">
  <p:cSld name="7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28263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677950206"/>
      </p:ext>
    </p:extLst>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userDrawn="1">
  <p:cSld name="18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9B1790CB-61C4-486C-9910-483BEF301E29}"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D293BA14-1832-408A-B0C4-DCAF74A6AE57}" type="slidenum">
              <a:rPr lang="zh-CN" altLang="en-US"/>
              <a:pPr>
                <a:defRPr/>
              </a:pPr>
              <a:t>‹#›</a:t>
            </a:fld>
            <a:endParaRPr lang="zh-CN" altLang="en-US"/>
          </a:p>
        </p:txBody>
      </p:sp>
    </p:spTree>
    <p:extLst>
      <p:ext uri="{BB962C8B-B14F-4D97-AF65-F5344CB8AC3E}">
        <p14:creationId xmlns:p14="http://schemas.microsoft.com/office/powerpoint/2010/main" val="3901361229"/>
      </p:ext>
    </p:extLst>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preserve="1" userDrawn="1">
  <p:cSld name="7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80623843"/>
      </p:ext>
    </p:extLst>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userDrawn="1">
  <p:cSld name="18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25444DA1-BC56-437E-BACB-12980E4F64B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1DFA290C-F945-48BD-A17E-FDF459AB623A}" type="slidenum">
              <a:rPr lang="zh-CN" altLang="en-US"/>
              <a:pPr>
                <a:defRPr/>
              </a:pPr>
              <a:t>‹#›</a:t>
            </a:fld>
            <a:endParaRPr lang="zh-CN" altLang="en-US"/>
          </a:p>
        </p:txBody>
      </p:sp>
    </p:spTree>
    <p:extLst>
      <p:ext uri="{BB962C8B-B14F-4D97-AF65-F5344CB8AC3E}">
        <p14:creationId xmlns:p14="http://schemas.microsoft.com/office/powerpoint/2010/main" val="1651825605"/>
      </p:ext>
    </p:extLst>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preserve="1" userDrawn="1">
  <p:cSld name="7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6282516"/>
      </p:ext>
    </p:extLst>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userDrawn="1">
  <p:cSld name="18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731AE815-1F01-4F2E-848C-2B06DDD06E9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9E2BCA8C-0EA2-45C6-A4DD-9340BBF17EDF}" type="slidenum">
              <a:rPr lang="zh-CN" altLang="en-US"/>
              <a:pPr>
                <a:defRPr/>
              </a:pPr>
              <a:t>‹#›</a:t>
            </a:fld>
            <a:endParaRPr lang="zh-CN" altLang="en-US"/>
          </a:p>
        </p:txBody>
      </p:sp>
    </p:spTree>
    <p:extLst>
      <p:ext uri="{BB962C8B-B14F-4D97-AF65-F5344CB8AC3E}">
        <p14:creationId xmlns:p14="http://schemas.microsoft.com/office/powerpoint/2010/main" val="2409270394"/>
      </p:ext>
    </p:extLst>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preserve="1" userDrawn="1">
  <p:cSld name="7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4176125"/>
      </p:ext>
    </p:extLst>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userDrawn="1">
  <p:cSld name="18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1C21A483-6399-4232-A36A-1B63E841D603}"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12ECFD8A-48E1-453B-9691-E2AC56BEAEAC}" type="slidenum">
              <a:rPr lang="zh-CN" altLang="en-US"/>
              <a:pPr>
                <a:defRPr/>
              </a:pPr>
              <a:t>‹#›</a:t>
            </a:fld>
            <a:endParaRPr lang="zh-CN" altLang="en-US"/>
          </a:p>
        </p:txBody>
      </p:sp>
    </p:spTree>
    <p:extLst>
      <p:ext uri="{BB962C8B-B14F-4D97-AF65-F5344CB8AC3E}">
        <p14:creationId xmlns:p14="http://schemas.microsoft.com/office/powerpoint/2010/main" val="2414833405"/>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preserve="1" userDrawn="1">
  <p:cSld name="7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8987992"/>
      </p:ext>
    </p:extLst>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userDrawn="1">
  <p:cSld name="18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99065DA4-83CF-4C71-B018-ED34FB8DCECD}"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B1729043-A2A2-4240-9B72-34E6247114AC}" type="slidenum">
              <a:rPr lang="zh-CN" altLang="en-US"/>
              <a:pPr>
                <a:defRPr/>
              </a:pPr>
              <a:t>‹#›</a:t>
            </a:fld>
            <a:endParaRPr lang="zh-CN" altLang="en-US"/>
          </a:p>
        </p:txBody>
      </p:sp>
    </p:spTree>
    <p:extLst>
      <p:ext uri="{BB962C8B-B14F-4D97-AF65-F5344CB8AC3E}">
        <p14:creationId xmlns:p14="http://schemas.microsoft.com/office/powerpoint/2010/main" val="3132599683"/>
      </p:ext>
    </p:extLst>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userDrawn="1">
  <p:cSld name="18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mn-cs"/>
              </a:defRPr>
            </a:lvl1pPr>
          </a:lstStyle>
          <a:p>
            <a:pPr>
              <a:defRPr/>
            </a:pPr>
            <a:fld id="{9F17D434-5674-43C8-834B-3D62663D36C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mn-cs"/>
              </a:defRPr>
            </a:lvl1pPr>
          </a:lstStyle>
          <a:p>
            <a:pPr>
              <a:defRPr/>
            </a:pPr>
            <a:fld id="{BCD97893-1BF7-45CE-8BA4-402F58F5DEE0}" type="slidenum">
              <a:rPr lang="zh-CN" altLang="en-US"/>
              <a:pPr>
                <a:defRPr/>
              </a:pPr>
              <a:t>‹#›</a:t>
            </a:fld>
            <a:endParaRPr lang="zh-CN" altLang="en-US"/>
          </a:p>
        </p:txBody>
      </p:sp>
    </p:spTree>
    <p:extLst>
      <p:ext uri="{BB962C8B-B14F-4D97-AF65-F5344CB8AC3E}">
        <p14:creationId xmlns:p14="http://schemas.microsoft.com/office/powerpoint/2010/main" val="22140511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383677101"/>
      </p:ext>
    </p:extLst>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preserve="1" userDrawn="1">
  <p:cSld name="15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8182090"/>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preserve="1" userDrawn="1">
  <p:cSld name="28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348902"/>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preserve="1" userDrawn="1">
  <p:cSld name="15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2055270"/>
      </p:ext>
    </p:extLst>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userDrawn="1">
  <p:cSld name="19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AD4D2DC2-BD19-4482-BB64-CDD2A8219E04}"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cs typeface="Arial" panose="020B0604020202020204" pitchFamily="34" charset="0"/>
              </a:defRPr>
            </a:lvl1pPr>
          </a:lstStyle>
          <a:p>
            <a:pPr>
              <a:defRPr/>
            </a:pPr>
            <a:fld id="{CB1D224E-4F6C-42FE-A61A-E10C820B83AC}" type="slidenum">
              <a:rPr lang="zh-CN" altLang="en-US"/>
              <a:pPr>
                <a:defRPr/>
              </a:pPr>
              <a:t>‹#›</a:t>
            </a:fld>
            <a:endParaRPr lang="zh-CN" altLang="en-US"/>
          </a:p>
        </p:txBody>
      </p:sp>
    </p:spTree>
    <p:extLst>
      <p:ext uri="{BB962C8B-B14F-4D97-AF65-F5344CB8AC3E}">
        <p14:creationId xmlns:p14="http://schemas.microsoft.com/office/powerpoint/2010/main" val="2806853071"/>
      </p:ext>
    </p:extLst>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userDrawn="1">
  <p:cSld name="19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0693481E-FB43-4F8A-9E29-EFF39CF55F28}"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2C0023E5-E67B-42E8-934F-8225EB7A67D1}" type="slidenum">
              <a:rPr lang="zh-CN" altLang="en-US"/>
              <a:pPr>
                <a:defRPr/>
              </a:pPr>
              <a:t>‹#›</a:t>
            </a:fld>
            <a:endParaRPr lang="zh-CN" altLang="en-US"/>
          </a:p>
        </p:txBody>
      </p:sp>
    </p:spTree>
    <p:extLst>
      <p:ext uri="{BB962C8B-B14F-4D97-AF65-F5344CB8AC3E}">
        <p14:creationId xmlns:p14="http://schemas.microsoft.com/office/powerpoint/2010/main" val="2959669244"/>
      </p:ext>
    </p:extLst>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5764207"/>
      </p:ext>
    </p:extLst>
  </p:cSld>
  <p:clrMapOvr>
    <a:masterClrMapping/>
  </p:clrMapOvr>
  <p:transition spd="slow" advClick="0" advTm="0">
    <p:random/>
  </p:transition>
</p:sldLayout>
</file>

<file path=ppt/slideLayouts/slideLayout496.xml><?xml version="1.0" encoding="utf-8"?>
<p:sldLayout xmlns:a="http://schemas.openxmlformats.org/drawingml/2006/main" xmlns:r="http://schemas.openxmlformats.org/officeDocument/2006/relationships" xmlns:p="http://schemas.openxmlformats.org/presentationml/2006/main" userDrawn="1">
  <p:cSld name="19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2ABA0AC4-8295-4BBD-9065-64C8636E53F8}"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1EA787EF-9FB3-4A56-A5DE-E009B3138C06}" type="slidenum">
              <a:rPr lang="zh-CN" altLang="en-US"/>
              <a:pPr>
                <a:defRPr/>
              </a:pPr>
              <a:t>‹#›</a:t>
            </a:fld>
            <a:endParaRPr lang="zh-CN" altLang="en-US"/>
          </a:p>
        </p:txBody>
      </p:sp>
    </p:spTree>
    <p:extLst>
      <p:ext uri="{BB962C8B-B14F-4D97-AF65-F5344CB8AC3E}">
        <p14:creationId xmlns:p14="http://schemas.microsoft.com/office/powerpoint/2010/main" val="1836083372"/>
      </p:ext>
    </p:extLst>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showMasterSp="0" preserve="1" userDrawn="1">
  <p:cSld name="19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9157016"/>
      </p:ext>
    </p:extLst>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preserve="1" userDrawn="1">
  <p:cSld name="19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718592907"/>
      </p:ext>
    </p:extLst>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preserve="1" userDrawn="1">
  <p:cSld name="19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435159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F0132F-27AD-4901-812E-8330D5487512}" type="datetimeFigureOut">
              <a:rPr lang="en-US" smtClean="0"/>
              <a:t>9/18/2023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162625334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E6FFF98A-E6C2-4B83-A778-35A581F9E50A}"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87B46765-5C38-470F-9354-B7AF9A503DDA}" type="slidenum">
              <a:rPr lang="zh-CN" altLang="en-US"/>
              <a:pPr>
                <a:defRPr/>
              </a:pPr>
              <a:t>‹#›</a:t>
            </a:fld>
            <a:endParaRPr lang="zh-CN" altLang="en-US"/>
          </a:p>
        </p:txBody>
      </p:sp>
    </p:spTree>
    <p:extLst>
      <p:ext uri="{BB962C8B-B14F-4D97-AF65-F5344CB8AC3E}">
        <p14:creationId xmlns:p14="http://schemas.microsoft.com/office/powerpoint/2010/main" val="3749369206"/>
      </p:ext>
    </p:extLst>
  </p:cSld>
  <p:clrMapOvr>
    <a:masterClrMapping/>
  </p:clrMapOvr>
</p:sldLayout>
</file>

<file path=ppt/slideLayouts/slideLayout500.xml><?xml version="1.0" encoding="utf-8"?>
<p:sldLayout xmlns:a="http://schemas.openxmlformats.org/drawingml/2006/main" xmlns:r="http://schemas.openxmlformats.org/officeDocument/2006/relationships" xmlns:p="http://schemas.openxmlformats.org/presentationml/2006/main" preserve="1" userDrawn="1">
  <p:cSld name="196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346110350"/>
      </p:ext>
    </p:extLst>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preserve="1" userDrawn="1">
  <p:cSld name="197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866756729"/>
      </p:ext>
    </p:extLst>
  </p:cSld>
  <p:clrMapOvr>
    <a:masterClrMapping/>
  </p:clrMapOvr>
</p:sldLayout>
</file>

<file path=ppt/slideLayouts/slideLayout502.xml><?xml version="1.0" encoding="utf-8"?>
<p:sldLayout xmlns:a="http://schemas.openxmlformats.org/drawingml/2006/main" xmlns:r="http://schemas.openxmlformats.org/officeDocument/2006/relationships" xmlns:p="http://schemas.openxmlformats.org/presentationml/2006/main" preserve="1" userDrawn="1">
  <p:cSld name="19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001635346"/>
      </p:ext>
    </p:extLst>
  </p:cSld>
  <p:clrMapOvr>
    <a:masterClrMapping/>
  </p:clrMapOvr>
</p:sldLayout>
</file>

<file path=ppt/slideLayouts/slideLayout503.xml><?xml version="1.0" encoding="utf-8"?>
<p:sldLayout xmlns:a="http://schemas.openxmlformats.org/drawingml/2006/main" xmlns:r="http://schemas.openxmlformats.org/officeDocument/2006/relationships" xmlns:p="http://schemas.openxmlformats.org/presentationml/2006/main" preserve="1" userDrawn="1">
  <p:cSld name="199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414864338"/>
      </p:ext>
    </p:extLst>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userDrawn="1">
  <p:cSld name="20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753DC4E4-31C9-4A56-B396-D6EFA034B8AB}"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0E68D0F8-18A8-429C-AF77-7DA6473DFB3D}" type="slidenum">
              <a:rPr lang="zh-CN" altLang="en-US"/>
              <a:pPr>
                <a:defRPr/>
              </a:pPr>
              <a:t>‹#›</a:t>
            </a:fld>
            <a:endParaRPr lang="zh-CN" altLang="en-US"/>
          </a:p>
        </p:txBody>
      </p:sp>
    </p:spTree>
    <p:extLst>
      <p:ext uri="{BB962C8B-B14F-4D97-AF65-F5344CB8AC3E}">
        <p14:creationId xmlns:p14="http://schemas.microsoft.com/office/powerpoint/2010/main" val="4108129257"/>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preserve="1" userDrawn="1">
  <p:cSld name="7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4442267"/>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userDrawn="1">
  <p:cSld name="20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E09B93E8-E100-4CB0-91B0-8991A6093A7A}"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9E7A1005-2331-4CFE-B53D-FFCE8D90C92B}" type="slidenum">
              <a:rPr lang="zh-CN" altLang="en-US"/>
              <a:pPr>
                <a:defRPr/>
              </a:pPr>
              <a:t>‹#›</a:t>
            </a:fld>
            <a:endParaRPr lang="zh-CN" altLang="en-US"/>
          </a:p>
        </p:txBody>
      </p:sp>
    </p:spTree>
    <p:extLst>
      <p:ext uri="{BB962C8B-B14F-4D97-AF65-F5344CB8AC3E}">
        <p14:creationId xmlns:p14="http://schemas.microsoft.com/office/powerpoint/2010/main" val="1791680581"/>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preserve="1" userDrawn="1">
  <p:cSld name="7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6532808"/>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userDrawn="1">
  <p:cSld name="20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CDCCCC1D-8146-48FA-9644-C1195768B246}"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B34FB047-2913-4C99-81EB-E2B375081D4E}" type="slidenum">
              <a:rPr lang="zh-CN" altLang="en-US"/>
              <a:pPr>
                <a:defRPr/>
              </a:pPr>
              <a:t>‹#›</a:t>
            </a:fld>
            <a:endParaRPr lang="zh-CN" altLang="en-US"/>
          </a:p>
        </p:txBody>
      </p:sp>
    </p:spTree>
    <p:extLst>
      <p:ext uri="{BB962C8B-B14F-4D97-AF65-F5344CB8AC3E}">
        <p14:creationId xmlns:p14="http://schemas.microsoft.com/office/powerpoint/2010/main" val="1503763794"/>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preserve="1" userDrawn="1">
  <p:cSld name="7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379147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78406883"/>
      </p:ext>
    </p:extLst>
  </p:cSld>
  <p:clrMapOvr>
    <a:masterClrMapping/>
  </p:clrMapOvr>
</p:sldLayout>
</file>

<file path=ppt/slideLayouts/slideLayout510.xml><?xml version="1.0" encoding="utf-8"?>
<p:sldLayout xmlns:a="http://schemas.openxmlformats.org/drawingml/2006/main" xmlns:r="http://schemas.openxmlformats.org/officeDocument/2006/relationships" xmlns:p="http://schemas.openxmlformats.org/presentationml/2006/main" userDrawn="1">
  <p:cSld name="20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758B7A40-2C4E-4404-B2F9-06F9365FE500}"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D4573D5B-FA01-45D0-BCE8-5770A61E0BEA}" type="slidenum">
              <a:rPr lang="zh-CN" altLang="en-US"/>
              <a:pPr>
                <a:defRPr/>
              </a:pPr>
              <a:t>‹#›</a:t>
            </a:fld>
            <a:endParaRPr lang="zh-CN" altLang="en-US"/>
          </a:p>
        </p:txBody>
      </p:sp>
    </p:spTree>
    <p:extLst>
      <p:ext uri="{BB962C8B-B14F-4D97-AF65-F5344CB8AC3E}">
        <p14:creationId xmlns:p14="http://schemas.microsoft.com/office/powerpoint/2010/main" val="1588079005"/>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preserve="1" userDrawn="1">
  <p:cSld name="7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60100037"/>
      </p:ext>
    </p:extLst>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userDrawn="1">
  <p:cSld name="20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96763400-4961-432D-A081-194D132B4E93}"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73DBB484-8FFE-47FA-A1C2-221BDEBE0451}" type="slidenum">
              <a:rPr lang="zh-CN" altLang="en-US"/>
              <a:pPr>
                <a:defRPr/>
              </a:pPr>
              <a:t>‹#›</a:t>
            </a:fld>
            <a:endParaRPr lang="zh-CN" altLang="en-US"/>
          </a:p>
        </p:txBody>
      </p:sp>
    </p:spTree>
    <p:extLst>
      <p:ext uri="{BB962C8B-B14F-4D97-AF65-F5344CB8AC3E}">
        <p14:creationId xmlns:p14="http://schemas.microsoft.com/office/powerpoint/2010/main" val="1113233380"/>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preserve="1" userDrawn="1">
  <p:cSld name="7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7423656"/>
      </p:ext>
    </p:extLst>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showMasterSp="0" preserve="1" userDrawn="1">
  <p:cSld name="20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183203"/>
      </p:ext>
    </p:extLst>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preserve="1" userDrawn="1">
  <p:cSld name="20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39689676"/>
      </p:ext>
    </p:extLst>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preserve="1" userDrawn="1">
  <p:cSld name="207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277687939"/>
      </p:ext>
    </p:extLst>
  </p:cSld>
  <p:clrMapOvr>
    <a:masterClrMapping/>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preserve="1" userDrawn="1">
  <p:cSld name="208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162927868"/>
      </p:ext>
    </p:extLst>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preserve="1" userDrawn="1">
  <p:cSld name="209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2"/>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589440375"/>
      </p:ext>
    </p:extLst>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preserve="1" userDrawn="1">
  <p:cSld name="21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221955687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62DF058-C764-476F-A1F7-E23A4D6ADE73}"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9DB22B4B-FB89-4B6E-96FE-9A9C5692A78E}" type="slidenum">
              <a:rPr lang="zh-CN" altLang="en-US"/>
              <a:pPr>
                <a:defRPr/>
              </a:pPr>
              <a:t>‹#›</a:t>
            </a:fld>
            <a:endParaRPr lang="zh-CN" altLang="en-US"/>
          </a:p>
        </p:txBody>
      </p:sp>
    </p:spTree>
    <p:extLst>
      <p:ext uri="{BB962C8B-B14F-4D97-AF65-F5344CB8AC3E}">
        <p14:creationId xmlns:p14="http://schemas.microsoft.com/office/powerpoint/2010/main" val="2002173217"/>
      </p:ext>
    </p:extLst>
  </p:cSld>
  <p:clrMapOvr>
    <a:masterClrMapping/>
  </p:clrMapOvr>
</p:sldLayout>
</file>

<file path=ppt/slideLayouts/slideLayout520.xml><?xml version="1.0" encoding="utf-8"?>
<p:sldLayout xmlns:a="http://schemas.openxmlformats.org/drawingml/2006/main" xmlns:r="http://schemas.openxmlformats.org/officeDocument/2006/relationships" xmlns:p="http://schemas.openxmlformats.org/presentationml/2006/main" preserve="1" userDrawn="1">
  <p:cSld name="21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1608855968"/>
      </p:ext>
    </p:extLst>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userDrawn="1">
  <p:cSld name="21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6982F42D-18D1-4068-934B-03062397679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5069400D-0D82-4352-A495-5F489F631325}" type="slidenum">
              <a:rPr lang="zh-CN" altLang="en-US"/>
              <a:pPr>
                <a:defRPr/>
              </a:pPr>
              <a:t>‹#›</a:t>
            </a:fld>
            <a:endParaRPr lang="zh-CN" altLang="en-US"/>
          </a:p>
        </p:txBody>
      </p:sp>
    </p:spTree>
    <p:extLst>
      <p:ext uri="{BB962C8B-B14F-4D97-AF65-F5344CB8AC3E}">
        <p14:creationId xmlns:p14="http://schemas.microsoft.com/office/powerpoint/2010/main" val="2200772574"/>
      </p:ext>
    </p:extLst>
  </p:cSld>
  <p:clrMapOvr>
    <a:masterClrMapping/>
  </p:clrMapOvr>
</p:sldLayout>
</file>

<file path=ppt/slideLayouts/slideLayout522.xml><?xml version="1.0" encoding="utf-8"?>
<p:sldLayout xmlns:a="http://schemas.openxmlformats.org/drawingml/2006/main" xmlns:r="http://schemas.openxmlformats.org/officeDocument/2006/relationships" xmlns:p="http://schemas.openxmlformats.org/presentationml/2006/main" preserve="1" userDrawn="1">
  <p:cSld name="8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0998796"/>
      </p:ext>
    </p:extLst>
  </p:cSld>
  <p:clrMapOvr>
    <a:masterClrMapping/>
  </p:clrMapOvr>
</p:sldLayout>
</file>

<file path=ppt/slideLayouts/slideLayout523.xml><?xml version="1.0" encoding="utf-8"?>
<p:sldLayout xmlns:a="http://schemas.openxmlformats.org/drawingml/2006/main" xmlns:r="http://schemas.openxmlformats.org/officeDocument/2006/relationships" xmlns:p="http://schemas.openxmlformats.org/presentationml/2006/main" userDrawn="1">
  <p:cSld name="21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11389FA8-DD26-49F2-A173-856C849D47BD}"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3E8C5CF9-3BF9-4892-BB48-3A1B1C93DBB4}" type="slidenum">
              <a:rPr lang="zh-CN" altLang="en-US"/>
              <a:pPr>
                <a:defRPr/>
              </a:pPr>
              <a:t>‹#›</a:t>
            </a:fld>
            <a:endParaRPr lang="zh-CN" altLang="en-US"/>
          </a:p>
        </p:txBody>
      </p:sp>
    </p:spTree>
    <p:extLst>
      <p:ext uri="{BB962C8B-B14F-4D97-AF65-F5344CB8AC3E}">
        <p14:creationId xmlns:p14="http://schemas.microsoft.com/office/powerpoint/2010/main" val="2744858808"/>
      </p:ext>
    </p:extLst>
  </p:cSld>
  <p:clrMapOvr>
    <a:masterClrMapping/>
  </p:clrMapOvr>
</p:sldLayout>
</file>

<file path=ppt/slideLayouts/slideLayout524.xml><?xml version="1.0" encoding="utf-8"?>
<p:sldLayout xmlns:a="http://schemas.openxmlformats.org/drawingml/2006/main" xmlns:r="http://schemas.openxmlformats.org/officeDocument/2006/relationships" xmlns:p="http://schemas.openxmlformats.org/presentationml/2006/main" preserve="1" userDrawn="1">
  <p:cSld name="8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7924222"/>
      </p:ext>
    </p:extLst>
  </p:cSld>
  <p:clrMapOvr>
    <a:masterClrMapping/>
  </p:clrMapOvr>
</p:sldLayout>
</file>

<file path=ppt/slideLayouts/slideLayout525.xml><?xml version="1.0" encoding="utf-8"?>
<p:sldLayout xmlns:a="http://schemas.openxmlformats.org/drawingml/2006/main" xmlns:r="http://schemas.openxmlformats.org/officeDocument/2006/relationships" xmlns:p="http://schemas.openxmlformats.org/presentationml/2006/main" userDrawn="1">
  <p:cSld name="21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63C4FE68-E9A6-4E59-A4FA-CF309153B54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6AEE8DE4-BF1D-4B3B-83F2-4275D6D54378}" type="slidenum">
              <a:rPr lang="zh-CN" altLang="en-US"/>
              <a:pPr>
                <a:defRPr/>
              </a:pPr>
              <a:t>‹#›</a:t>
            </a:fld>
            <a:endParaRPr lang="zh-CN" altLang="en-US"/>
          </a:p>
        </p:txBody>
      </p:sp>
    </p:spTree>
    <p:extLst>
      <p:ext uri="{BB962C8B-B14F-4D97-AF65-F5344CB8AC3E}">
        <p14:creationId xmlns:p14="http://schemas.microsoft.com/office/powerpoint/2010/main" val="2557121157"/>
      </p:ext>
    </p:extLst>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preserve="1" userDrawn="1">
  <p:cSld name="8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96782522"/>
      </p:ext>
    </p:extLst>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userDrawn="1">
  <p:cSld name="21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9E92007F-B921-430C-BA9C-A814F138372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D481FBCA-AC42-49D0-9181-ADC8658C42AC}" type="slidenum">
              <a:rPr lang="zh-CN" altLang="en-US"/>
              <a:pPr>
                <a:defRPr/>
              </a:pPr>
              <a:t>‹#›</a:t>
            </a:fld>
            <a:endParaRPr lang="zh-CN" altLang="en-US"/>
          </a:p>
        </p:txBody>
      </p:sp>
    </p:spTree>
    <p:extLst>
      <p:ext uri="{BB962C8B-B14F-4D97-AF65-F5344CB8AC3E}">
        <p14:creationId xmlns:p14="http://schemas.microsoft.com/office/powerpoint/2010/main" val="4186285910"/>
      </p:ext>
    </p:extLst>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preserve="1" userDrawn="1">
  <p:cSld name="8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001045"/>
      </p:ext>
    </p:extLst>
  </p:cSld>
  <p:clrMapOvr>
    <a:masterClrMapping/>
  </p:clrMapOvr>
</p:sldLayout>
</file>

<file path=ppt/slideLayouts/slideLayout529.xml><?xml version="1.0" encoding="utf-8"?>
<p:sldLayout xmlns:a="http://schemas.openxmlformats.org/drawingml/2006/main" xmlns:r="http://schemas.openxmlformats.org/officeDocument/2006/relationships" xmlns:p="http://schemas.openxmlformats.org/presentationml/2006/main" userDrawn="1">
  <p:cSld name="21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3D7808C1-58BB-4483-80F4-A32FA783FC3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5E2650EB-76D7-4A86-B0CD-287470292978}" type="slidenum">
              <a:rPr lang="zh-CN" altLang="en-US"/>
              <a:pPr>
                <a:defRPr/>
              </a:pPr>
              <a:t>‹#›</a:t>
            </a:fld>
            <a:endParaRPr lang="zh-CN" altLang="en-US"/>
          </a:p>
        </p:txBody>
      </p:sp>
    </p:spTree>
    <p:extLst>
      <p:ext uri="{BB962C8B-B14F-4D97-AF65-F5344CB8AC3E}">
        <p14:creationId xmlns:p14="http://schemas.microsoft.com/office/powerpoint/2010/main" val="23115614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9227560"/>
      </p:ext>
    </p:extLst>
  </p:cSld>
  <p:clrMapOvr>
    <a:masterClrMapping/>
  </p:clrMapOvr>
</p:sldLayout>
</file>

<file path=ppt/slideLayouts/slideLayout530.xml><?xml version="1.0" encoding="utf-8"?>
<p:sldLayout xmlns:a="http://schemas.openxmlformats.org/drawingml/2006/main" xmlns:r="http://schemas.openxmlformats.org/officeDocument/2006/relationships" xmlns:p="http://schemas.openxmlformats.org/presentationml/2006/main" preserve="1" userDrawn="1">
  <p:cSld name="8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308263"/>
      </p:ext>
    </p:extLst>
  </p:cSld>
  <p:clrMapOvr>
    <a:masterClrMapping/>
  </p:clrMapOvr>
</p:sldLayout>
</file>

<file path=ppt/slideLayouts/slideLayout531.xml><?xml version="1.0" encoding="utf-8"?>
<p:sldLayout xmlns:a="http://schemas.openxmlformats.org/drawingml/2006/main" xmlns:r="http://schemas.openxmlformats.org/officeDocument/2006/relationships" xmlns:p="http://schemas.openxmlformats.org/presentationml/2006/main" userDrawn="1">
  <p:cSld name="21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srgbClr val="5F5F5F"/>
                </a:solidFill>
                <a:latin typeface="Arial" panose="020B0604020202020204" pitchFamily="34" charset="0"/>
                <a:cs typeface="Arial" panose="020B0604020202020204" pitchFamily="34" charset="0"/>
              </a:defRPr>
            </a:lvl1pPr>
          </a:lstStyle>
          <a:p>
            <a:pPr>
              <a:defRPr/>
            </a:pPr>
            <a:fld id="{C2EE43A2-B350-4738-835A-D2665F6D3865}"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srgbClr val="5F5F5F"/>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srgbClr val="5F5F5F"/>
                </a:solidFill>
                <a:latin typeface="Arial" panose="020B0604020202020204" pitchFamily="34" charset="0"/>
                <a:cs typeface="Arial" panose="020B0604020202020204" pitchFamily="34" charset="0"/>
              </a:defRPr>
            </a:lvl1pPr>
          </a:lstStyle>
          <a:p>
            <a:pPr>
              <a:defRPr/>
            </a:pPr>
            <a:fld id="{5D19D60C-7D7D-41DB-B4D5-6C25DDAD9ADE}" type="slidenum">
              <a:rPr lang="zh-CN" altLang="en-US"/>
              <a:pPr>
                <a:defRPr/>
              </a:pPr>
              <a:t>‹#›</a:t>
            </a:fld>
            <a:endParaRPr lang="zh-CN" altLang="en-US"/>
          </a:p>
        </p:txBody>
      </p:sp>
    </p:spTree>
    <p:extLst>
      <p:ext uri="{BB962C8B-B14F-4D97-AF65-F5344CB8AC3E}">
        <p14:creationId xmlns:p14="http://schemas.microsoft.com/office/powerpoint/2010/main" val="2287267701"/>
      </p:ext>
    </p:extLst>
  </p:cSld>
  <p:clrMapOvr>
    <a:masterClrMapping/>
  </p:clrMapOvr>
</p:sldLayout>
</file>

<file path=ppt/slideLayouts/slideLayout532.xml><?xml version="1.0" encoding="utf-8"?>
<p:sldLayout xmlns:a="http://schemas.openxmlformats.org/drawingml/2006/main" xmlns:r="http://schemas.openxmlformats.org/officeDocument/2006/relationships" xmlns:p="http://schemas.openxmlformats.org/presentationml/2006/main" userDrawn="1">
  <p:cSld name="21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mn-cs"/>
              </a:defRPr>
            </a:lvl1pPr>
          </a:lstStyle>
          <a:p>
            <a:pPr>
              <a:defRPr/>
            </a:pPr>
            <a:fld id="{72AD58BC-E1A9-4FC7-AE88-3258EF1E926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mn-cs"/>
              </a:defRPr>
            </a:lvl1pPr>
          </a:lstStyle>
          <a:p>
            <a:pPr>
              <a:defRPr/>
            </a:pPr>
            <a:fld id="{EEA4BA58-6654-4D89-BBC8-7BBC2D776F69}" type="slidenum">
              <a:rPr lang="zh-CN" altLang="en-US"/>
              <a:pPr>
                <a:defRPr/>
              </a:pPr>
              <a:t>‹#›</a:t>
            </a:fld>
            <a:endParaRPr lang="zh-CN" altLang="en-US"/>
          </a:p>
        </p:txBody>
      </p:sp>
    </p:spTree>
    <p:extLst>
      <p:ext uri="{BB962C8B-B14F-4D97-AF65-F5344CB8AC3E}">
        <p14:creationId xmlns:p14="http://schemas.microsoft.com/office/powerpoint/2010/main" val="1009530194"/>
      </p:ext>
    </p:extLst>
  </p:cSld>
  <p:clrMapOvr>
    <a:masterClrMapping/>
  </p:clrMapOvr>
</p:sldLayout>
</file>

<file path=ppt/slideLayouts/slideLayout533.xml><?xml version="1.0" encoding="utf-8"?>
<p:sldLayout xmlns:a="http://schemas.openxmlformats.org/drawingml/2006/main" xmlns:r="http://schemas.openxmlformats.org/officeDocument/2006/relationships" xmlns:p="http://schemas.openxmlformats.org/presentationml/2006/main" preserve="1" userDrawn="1">
  <p:cSld name="16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0244810"/>
      </p:ext>
    </p:extLst>
  </p:cSld>
  <p:clrMapOvr>
    <a:masterClrMapping/>
  </p:clrMapOvr>
</p:sldLayout>
</file>

<file path=ppt/slideLayouts/slideLayout534.xml><?xml version="1.0" encoding="utf-8"?>
<p:sldLayout xmlns:a="http://schemas.openxmlformats.org/drawingml/2006/main" xmlns:r="http://schemas.openxmlformats.org/officeDocument/2006/relationships" xmlns:p="http://schemas.openxmlformats.org/presentationml/2006/main" preserve="1" userDrawn="1">
  <p:cSld name="30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878536"/>
      </p:ext>
    </p:extLst>
  </p:cSld>
  <p:clrMapOvr>
    <a:masterClrMapping/>
  </p:clrMapOvr>
</p:sldLayout>
</file>

<file path=ppt/slideLayouts/slideLayout535.xml><?xml version="1.0" encoding="utf-8"?>
<p:sldLayout xmlns:a="http://schemas.openxmlformats.org/drawingml/2006/main" xmlns:r="http://schemas.openxmlformats.org/officeDocument/2006/relationships" xmlns:p="http://schemas.openxmlformats.org/presentationml/2006/main" preserve="1" userDrawn="1">
  <p:cSld name="16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4830698"/>
      </p:ext>
    </p:extLst>
  </p:cSld>
  <p:clrMapOvr>
    <a:masterClrMapping/>
  </p:clrMapOvr>
</p:sldLayout>
</file>

<file path=ppt/slideLayouts/slideLayout536.xml><?xml version="1.0" encoding="utf-8"?>
<p:sldLayout xmlns:a="http://schemas.openxmlformats.org/drawingml/2006/main" xmlns:r="http://schemas.openxmlformats.org/officeDocument/2006/relationships" xmlns:p="http://schemas.openxmlformats.org/presentationml/2006/main" userDrawn="1">
  <p:cSld name="21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568D0010-F285-44B2-8C67-3F590BA56BE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F8770C66-7BF2-4BA8-B2FD-251DCD527FE9}" type="slidenum">
              <a:rPr lang="zh-CN" altLang="en-US"/>
              <a:pPr>
                <a:defRPr/>
              </a:pPr>
              <a:t>‹#›</a:t>
            </a:fld>
            <a:endParaRPr lang="zh-CN" altLang="en-US"/>
          </a:p>
        </p:txBody>
      </p:sp>
    </p:spTree>
    <p:extLst>
      <p:ext uri="{BB962C8B-B14F-4D97-AF65-F5344CB8AC3E}">
        <p14:creationId xmlns:p14="http://schemas.microsoft.com/office/powerpoint/2010/main" val="3087119784"/>
      </p:ext>
    </p:extLst>
  </p:cSld>
  <p:clrMapOvr>
    <a:masterClrMapping/>
  </p:clrMapOvr>
</p:sldLayout>
</file>

<file path=ppt/slideLayouts/slideLayout537.xml><?xml version="1.0" encoding="utf-8"?>
<p:sldLayout xmlns:a="http://schemas.openxmlformats.org/drawingml/2006/main" xmlns:r="http://schemas.openxmlformats.org/officeDocument/2006/relationships" xmlns:p="http://schemas.openxmlformats.org/presentationml/2006/main" userDrawn="1">
  <p:cSld name="22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116C13EC-8B01-43E9-9AE7-3BA662D7022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BD4C6490-F70A-4E6A-8B12-7DBDACDA9E6F}" type="slidenum">
              <a:rPr lang="zh-CN" altLang="en-US"/>
              <a:pPr>
                <a:defRPr/>
              </a:pPr>
              <a:t>‹#›</a:t>
            </a:fld>
            <a:endParaRPr lang="zh-CN" altLang="en-US"/>
          </a:p>
        </p:txBody>
      </p:sp>
    </p:spTree>
    <p:extLst>
      <p:ext uri="{BB962C8B-B14F-4D97-AF65-F5344CB8AC3E}">
        <p14:creationId xmlns:p14="http://schemas.microsoft.com/office/powerpoint/2010/main" val="132015221"/>
      </p:ext>
    </p:extLst>
  </p:cSld>
  <p:clrMapOvr>
    <a:masterClrMapping/>
  </p:clrMapOvr>
</p:sldLayout>
</file>

<file path=ppt/slideLayouts/slideLayout538.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1802380"/>
      </p:ext>
    </p:extLst>
  </p:cSld>
  <p:clrMapOvr>
    <a:masterClrMapping/>
  </p:clrMapOvr>
  <p:transition spd="slow" advClick="0" advTm="0">
    <p:random/>
  </p:transition>
</p:sldLayout>
</file>

<file path=ppt/slideLayouts/slideLayout539.xml><?xml version="1.0" encoding="utf-8"?>
<p:sldLayout xmlns:a="http://schemas.openxmlformats.org/drawingml/2006/main" xmlns:r="http://schemas.openxmlformats.org/officeDocument/2006/relationships" xmlns:p="http://schemas.openxmlformats.org/presentationml/2006/main" userDrawn="1">
  <p:cSld name="22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375405C2-52D1-4091-A3A8-DC5C3F6C071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800" eaLnBrk="0" fontAlgn="base" hangingPunct="0">
              <a:spcBef>
                <a:spcPct val="0"/>
              </a:spcBef>
              <a:spcAft>
                <a:spcPct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fld id="{688E050F-540B-4EA7-863C-994AB7163996}" type="slidenum">
              <a:rPr lang="zh-CN" altLang="en-US"/>
              <a:pPr>
                <a:defRPr/>
              </a:pPr>
              <a:t>‹#›</a:t>
            </a:fld>
            <a:endParaRPr lang="zh-CN" altLang="en-US"/>
          </a:p>
        </p:txBody>
      </p:sp>
    </p:spTree>
    <p:extLst>
      <p:ext uri="{BB962C8B-B14F-4D97-AF65-F5344CB8AC3E}">
        <p14:creationId xmlns:p14="http://schemas.microsoft.com/office/powerpoint/2010/main" val="36882789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4DD9C880-1300-49F6-A2DF-921E3B8EC96D}"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9396818E-BAEA-44A8-A5BF-C75B8A424BC5}" type="slidenum">
              <a:rPr lang="zh-CN" altLang="en-US"/>
              <a:pPr>
                <a:defRPr/>
              </a:pPr>
              <a:t>‹#›</a:t>
            </a:fld>
            <a:endParaRPr lang="zh-CN" altLang="en-US"/>
          </a:p>
        </p:txBody>
      </p:sp>
    </p:spTree>
    <p:extLst>
      <p:ext uri="{BB962C8B-B14F-4D97-AF65-F5344CB8AC3E}">
        <p14:creationId xmlns:p14="http://schemas.microsoft.com/office/powerpoint/2010/main" val="3807068307"/>
      </p:ext>
    </p:extLst>
  </p:cSld>
  <p:clrMapOvr>
    <a:masterClrMapping/>
  </p:clrMapOvr>
</p:sldLayout>
</file>

<file path=ppt/slideLayouts/slideLayout540.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6635486"/>
      </p:ext>
    </p:extLst>
  </p:cSld>
  <p:clrMapOvr>
    <a:masterClrMapping/>
  </p:clrMapOvr>
  <p:transition spd="slow" advTm="3000"/>
</p:sldLayout>
</file>

<file path=ppt/slideLayouts/slideLayout541.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7284417"/>
      </p:ext>
    </p:extLst>
  </p:cSld>
  <p:clrMapOvr>
    <a:masterClrMapping/>
  </p:clrMapOvr>
  <p:transition spd="slow" advTm="3000"/>
</p:sldLayout>
</file>

<file path=ppt/slideLayouts/slideLayout542.xml><?xml version="1.0" encoding="utf-8"?>
<p:sldLayout xmlns:a="http://schemas.openxmlformats.org/drawingml/2006/main" xmlns:r="http://schemas.openxmlformats.org/officeDocument/2006/relationships" xmlns:p="http://schemas.openxmlformats.org/presentationml/2006/main" userDrawn="1">
  <p:cSld name="34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0576018"/>
      </p:ext>
    </p:extLst>
  </p:cSld>
  <p:clrMapOvr>
    <a:masterClrMapping/>
  </p:clrMapOvr>
  <p:transition spd="slow" advTm="3000"/>
</p:sldLayout>
</file>

<file path=ppt/slideLayouts/slideLayout543.xml><?xml version="1.0" encoding="utf-8"?>
<p:sldLayout xmlns:a="http://schemas.openxmlformats.org/drawingml/2006/main" xmlns:r="http://schemas.openxmlformats.org/officeDocument/2006/relationships" xmlns:p="http://schemas.openxmlformats.org/presentationml/2006/main" userDrawn="1">
  <p:cSld name="35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968228"/>
      </p:ext>
    </p:extLst>
  </p:cSld>
  <p:clrMapOvr>
    <a:masterClrMapping/>
  </p:clrMapOvr>
  <p:transition spd="slow" advTm="3000"/>
</p:sldLayout>
</file>

<file path=ppt/slideLayouts/slideLayout544.xml><?xml version="1.0" encoding="utf-8"?>
<p:sldLayout xmlns:a="http://schemas.openxmlformats.org/drawingml/2006/main" xmlns:r="http://schemas.openxmlformats.org/officeDocument/2006/relationships" xmlns:p="http://schemas.openxmlformats.org/presentationml/2006/main" userDrawn="1">
  <p:cSld name="22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C4D4E1DA-3BFE-48C8-AF79-774CF409E00F}" type="datetimeFigureOut">
              <a:rPr lang="zh-CN" altLang="en-US"/>
              <a:pPr>
                <a:defRPr/>
              </a:pPr>
              <a:t>2023/9/18</a:t>
            </a:fld>
            <a:endParaRPr lang="zh-CN" altLang="en-US"/>
          </a:p>
        </p:txBody>
      </p:sp>
      <p:sp>
        <p:nvSpPr>
          <p:cNvPr id="3" name="页脚占位符 3"/>
          <p:cNvSpPr>
            <a:spLocks noGrp="1"/>
          </p:cNvSpPr>
          <p:nvPr>
            <p:ph type="ftr" sz="quarter" idx="11"/>
          </p:nvPr>
        </p:nvSpPr>
        <p:spPr>
          <a:xfrm>
            <a:off x="2589213" y="6135688"/>
            <a:ext cx="7620000" cy="365125"/>
          </a:xfrm>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690190EE-63D3-4F8A-B1FE-305BABF926C4}" type="slidenum">
              <a:rPr lang="zh-CN" altLang="en-US"/>
              <a:pPr>
                <a:defRPr/>
              </a:pPr>
              <a:t>‹#›</a:t>
            </a:fld>
            <a:endParaRPr lang="zh-CN" altLang="en-US"/>
          </a:p>
        </p:txBody>
      </p:sp>
    </p:spTree>
    <p:extLst>
      <p:ext uri="{BB962C8B-B14F-4D97-AF65-F5344CB8AC3E}">
        <p14:creationId xmlns:p14="http://schemas.microsoft.com/office/powerpoint/2010/main" val="2788643944"/>
      </p:ext>
    </p:extLst>
  </p:cSld>
  <p:clrMapOvr>
    <a:masterClrMapping/>
  </p:clrMapOvr>
</p:sldLayout>
</file>

<file path=ppt/slideLayouts/slideLayout545.xml><?xml version="1.0" encoding="utf-8"?>
<p:sldLayout xmlns:a="http://schemas.openxmlformats.org/drawingml/2006/main" xmlns:r="http://schemas.openxmlformats.org/officeDocument/2006/relationships" xmlns:p="http://schemas.openxmlformats.org/presentationml/2006/main" userDrawn="1">
  <p:cSld name="36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5167895"/>
      </p:ext>
    </p:extLst>
  </p:cSld>
  <p:clrMapOvr>
    <a:masterClrMapping/>
  </p:clrMapOvr>
  <p:transition spd="slow" advTm="3000"/>
</p:sldLayout>
</file>

<file path=ppt/slideLayouts/slideLayout546.xml><?xml version="1.0" encoding="utf-8"?>
<p:sldLayout xmlns:a="http://schemas.openxmlformats.org/drawingml/2006/main" xmlns:r="http://schemas.openxmlformats.org/officeDocument/2006/relationships" xmlns:p="http://schemas.openxmlformats.org/presentationml/2006/main" userDrawn="1">
  <p:cSld name="37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8528575"/>
      </p:ext>
    </p:extLst>
  </p:cSld>
  <p:clrMapOvr>
    <a:masterClrMapping/>
  </p:clrMapOvr>
  <p:transition spd="slow" advTm="3000"/>
</p:sldLayout>
</file>

<file path=ppt/slideLayouts/slideLayout547.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803388"/>
      </p:ext>
    </p:extLst>
  </p:cSld>
  <p:clrMapOvr>
    <a:masterClrMapping/>
  </p:clrMapOvr>
  <p:transition spd="slow" advTm="3000"/>
</p:sldLayout>
</file>

<file path=ppt/slideLayouts/slideLayout548.xml><?xml version="1.0" encoding="utf-8"?>
<p:sldLayout xmlns:a="http://schemas.openxmlformats.org/drawingml/2006/main" xmlns:r="http://schemas.openxmlformats.org/officeDocument/2006/relationships" xmlns:p="http://schemas.openxmlformats.org/presentationml/2006/main" userDrawn="1">
  <p:cSld name="22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A7D049F9-5BA0-467E-BA0D-15FDF2E4B9CE}" type="datetimeFigureOut">
              <a:rPr lang="zh-CN" altLang="en-US"/>
              <a:pPr>
                <a:defRPr/>
              </a:pPr>
              <a:t>2023/9/18</a:t>
            </a:fld>
            <a:endParaRPr lang="zh-CN" altLang="en-US"/>
          </a:p>
        </p:txBody>
      </p:sp>
      <p:sp>
        <p:nvSpPr>
          <p:cNvPr id="3" name="页脚占位符 3"/>
          <p:cNvSpPr>
            <a:spLocks noGrp="1"/>
          </p:cNvSpPr>
          <p:nvPr>
            <p:ph type="ftr" sz="quarter" idx="11"/>
          </p:nvPr>
        </p:nvSpPr>
        <p:spPr>
          <a:xfrm>
            <a:off x="2589213" y="6135688"/>
            <a:ext cx="7620000" cy="365125"/>
          </a:xfrm>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89071F21-E557-45A1-B40C-73079558934B}" type="slidenum">
              <a:rPr lang="zh-CN" altLang="en-US"/>
              <a:pPr>
                <a:defRPr/>
              </a:pPr>
              <a:t>‹#›</a:t>
            </a:fld>
            <a:endParaRPr lang="zh-CN" altLang="en-US"/>
          </a:p>
        </p:txBody>
      </p:sp>
    </p:spTree>
    <p:extLst>
      <p:ext uri="{BB962C8B-B14F-4D97-AF65-F5344CB8AC3E}">
        <p14:creationId xmlns:p14="http://schemas.microsoft.com/office/powerpoint/2010/main" val="1244120869"/>
      </p:ext>
    </p:extLst>
  </p:cSld>
  <p:clrMapOvr>
    <a:masterClrMapping/>
  </p:clrMapOvr>
</p:sldLayout>
</file>

<file path=ppt/slideLayouts/slideLayout549.xml><?xml version="1.0" encoding="utf-8"?>
<p:sldLayout xmlns:a="http://schemas.openxmlformats.org/drawingml/2006/main" xmlns:r="http://schemas.openxmlformats.org/officeDocument/2006/relationships" xmlns:p="http://schemas.openxmlformats.org/presentationml/2006/main" userDrawn="1">
  <p:cSld name="39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10361613" y="6130925"/>
            <a:ext cx="1146175" cy="369888"/>
          </a:xfrm>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0DD8DABA-5B58-43DC-8F86-3D93516DB44A}"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2589213" y="6135688"/>
            <a:ext cx="7620000" cy="365125"/>
          </a:xfrm>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5">
            <a:extLst/>
          </p:cNvPr>
          <p:cNvSpPr>
            <a:spLocks noGrp="1"/>
          </p:cNvSpPr>
          <p:nvPr>
            <p:ph type="sldNum" sz="quarter" idx="12"/>
          </p:nvPr>
        </p:nvSpPr>
        <p:spPr>
          <a:xfrm>
            <a:off x="531813" y="787400"/>
            <a:ext cx="779462" cy="365125"/>
          </a:xfrm>
        </p:spPr>
        <p:txBody>
          <a:bodyPr/>
          <a:lstStyle>
            <a:lvl1pPr algn="l" eaLnBrk="1" fontAlgn="auto" hangingPunct="1">
              <a:spcBef>
                <a:spcPts val="0"/>
              </a:spcBef>
              <a:spcAft>
                <a:spcPts val="0"/>
              </a:spcAft>
              <a:defRPr sz="1350" smtClean="0">
                <a:solidFill>
                  <a:srgbClr val="5FCBEF"/>
                </a:solidFill>
                <a:latin typeface="Lato Light"/>
              </a:defRPr>
            </a:lvl1pPr>
          </a:lstStyle>
          <a:p>
            <a:pPr>
              <a:defRPr/>
            </a:pPr>
            <a:fld id="{CEA2B93E-4CF7-4286-91E3-7ED62D69B69B}" type="slidenum">
              <a:rPr lang="zh-CN" altLang="en-US"/>
              <a:pPr>
                <a:defRPr/>
              </a:pPr>
              <a:t>‹#›</a:t>
            </a:fld>
            <a:endParaRPr lang="zh-CN" altLang="en-US"/>
          </a:p>
        </p:txBody>
      </p:sp>
    </p:spTree>
    <p:extLst>
      <p:ext uri="{BB962C8B-B14F-4D97-AF65-F5344CB8AC3E}">
        <p14:creationId xmlns:p14="http://schemas.microsoft.com/office/powerpoint/2010/main" val="3008971126"/>
      </p:ext>
    </p:extLst>
  </p:cSld>
  <p:clrMapOvr>
    <a:masterClrMapping/>
  </p:clrMapOvr>
  <p:transition spd="slow" advTm="3000">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0250264"/>
      </p:ext>
    </p:extLst>
  </p:cSld>
  <p:clrMapOvr>
    <a:masterClrMapping/>
  </p:clrMapOvr>
</p:sldLayout>
</file>

<file path=ppt/slideLayouts/slideLayout550.xml><?xml version="1.0" encoding="utf-8"?>
<p:sldLayout xmlns:a="http://schemas.openxmlformats.org/drawingml/2006/main" xmlns:r="http://schemas.openxmlformats.org/officeDocument/2006/relationships" xmlns:p="http://schemas.openxmlformats.org/presentationml/2006/main" userDrawn="1">
  <p:cSld name="10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808541"/>
      </p:ext>
    </p:extLst>
  </p:cSld>
  <p:clrMapOvr>
    <a:masterClrMapping/>
  </p:clrMapOvr>
</p:sldLayout>
</file>

<file path=ppt/slideLayouts/slideLayout551.xml><?xml version="1.0" encoding="utf-8"?>
<p:sldLayout xmlns:a="http://schemas.openxmlformats.org/drawingml/2006/main" xmlns:r="http://schemas.openxmlformats.org/officeDocument/2006/relationships" xmlns:p="http://schemas.openxmlformats.org/presentationml/2006/main" userDrawn="1">
  <p:cSld name="10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80914107"/>
      </p:ext>
    </p:extLst>
  </p:cSld>
  <p:clrMapOvr>
    <a:masterClrMapping/>
  </p:clrMapOvr>
</p:sldLayout>
</file>

<file path=ppt/slideLayouts/slideLayout552.xml><?xml version="1.0" encoding="utf-8"?>
<p:sldLayout xmlns:a="http://schemas.openxmlformats.org/drawingml/2006/main" xmlns:r="http://schemas.openxmlformats.org/officeDocument/2006/relationships" xmlns:p="http://schemas.openxmlformats.org/presentationml/2006/main" userDrawn="1">
  <p:cSld name="11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69144008"/>
      </p:ext>
    </p:extLst>
  </p:cSld>
  <p:clrMapOvr>
    <a:masterClrMapping/>
  </p:clrMapOvr>
</p:sldLayout>
</file>

<file path=ppt/slideLayouts/slideLayout553.xml><?xml version="1.0" encoding="utf-8"?>
<p:sldLayout xmlns:a="http://schemas.openxmlformats.org/drawingml/2006/main" xmlns:r="http://schemas.openxmlformats.org/officeDocument/2006/relationships" xmlns:p="http://schemas.openxmlformats.org/presentationml/2006/main" userDrawn="1">
  <p:cSld name="11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7220551"/>
      </p:ext>
    </p:extLst>
  </p:cSld>
  <p:clrMapOvr>
    <a:masterClrMapping/>
  </p:clrMapOvr>
</p:sldLayout>
</file>

<file path=ppt/slideLayouts/slideLayout554.xml><?xml version="1.0" encoding="utf-8"?>
<p:sldLayout xmlns:a="http://schemas.openxmlformats.org/drawingml/2006/main" xmlns:r="http://schemas.openxmlformats.org/officeDocument/2006/relationships" xmlns:p="http://schemas.openxmlformats.org/presentationml/2006/main" userDrawn="1">
  <p:cSld name="11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72535552"/>
      </p:ext>
    </p:extLst>
  </p:cSld>
  <p:clrMapOvr>
    <a:masterClrMapping/>
  </p:clrMapOvr>
</p:sldLayout>
</file>

<file path=ppt/slideLayouts/slideLayout555.xml><?xml version="1.0" encoding="utf-8"?>
<p:sldLayout xmlns:a="http://schemas.openxmlformats.org/drawingml/2006/main" xmlns:r="http://schemas.openxmlformats.org/officeDocument/2006/relationships" xmlns:p="http://schemas.openxmlformats.org/presentationml/2006/main" userDrawn="1">
  <p:cSld name="11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5647817"/>
      </p:ext>
    </p:extLst>
  </p:cSld>
  <p:clrMapOvr>
    <a:masterClrMapping/>
  </p:clrMapOvr>
</p:sldLayout>
</file>

<file path=ppt/slideLayouts/slideLayout556.xml><?xml version="1.0" encoding="utf-8"?>
<p:sldLayout xmlns:a="http://schemas.openxmlformats.org/drawingml/2006/main" xmlns:r="http://schemas.openxmlformats.org/officeDocument/2006/relationships" xmlns:p="http://schemas.openxmlformats.org/presentationml/2006/main" userDrawn="1">
  <p:cSld name="11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9663539"/>
      </p:ext>
    </p:extLst>
  </p:cSld>
  <p:clrMapOvr>
    <a:masterClrMapping/>
  </p:clrMapOvr>
</p:sldLayout>
</file>

<file path=ppt/slideLayouts/slideLayout557.xml><?xml version="1.0" encoding="utf-8"?>
<p:sldLayout xmlns:a="http://schemas.openxmlformats.org/drawingml/2006/main" xmlns:r="http://schemas.openxmlformats.org/officeDocument/2006/relationships" xmlns:p="http://schemas.openxmlformats.org/presentationml/2006/main" userDrawn="1">
  <p:cSld name="11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33167153"/>
      </p:ext>
    </p:extLst>
  </p:cSld>
  <p:clrMapOvr>
    <a:masterClrMapping/>
  </p:clrMapOvr>
</p:sldLayout>
</file>

<file path=ppt/slideLayouts/slideLayout558.xml><?xml version="1.0" encoding="utf-8"?>
<p:sldLayout xmlns:a="http://schemas.openxmlformats.org/drawingml/2006/main" xmlns:r="http://schemas.openxmlformats.org/officeDocument/2006/relationships" xmlns:p="http://schemas.openxmlformats.org/presentationml/2006/main" userDrawn="1">
  <p:cSld name="22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p:spPr>
        <p:txBody>
          <a:bodyPr/>
          <a:lstStyle>
            <a:lvl1pPr eaLnBrk="1" fontAlgn="auto" hangingPunct="1">
              <a:spcBef>
                <a:spcPts val="0"/>
              </a:spcBef>
              <a:spcAft>
                <a:spcPts val="0"/>
              </a:spcAft>
              <a:defRPr sz="1350" smtClean="0">
                <a:solidFill>
                  <a:prstClr val="black">
                    <a:tint val="75000"/>
                  </a:prstClr>
                </a:solidFill>
                <a:latin typeface="Lato Light"/>
              </a:defRPr>
            </a:lvl1pPr>
          </a:lstStyle>
          <a:p>
            <a:pPr>
              <a:defRPr/>
            </a:pPr>
            <a:fld id="{101C1C30-35F1-4AA1-AFDE-F67E18C08A22}" type="datetimeFigureOut">
              <a:rPr lang="zh-CN" altLang="en-US"/>
              <a:pPr>
                <a:defRPr/>
              </a:pPr>
              <a:t>2023/9/18</a:t>
            </a:fld>
            <a:endParaRPr lang="zh-CN" altLang="en-US"/>
          </a:p>
        </p:txBody>
      </p:sp>
      <p:sp>
        <p:nvSpPr>
          <p:cNvPr id="3" name="页脚占位符 3"/>
          <p:cNvSpPr>
            <a:spLocks noGrp="1"/>
          </p:cNvSpPr>
          <p:nvPr>
            <p:ph type="ftr" sz="quarter" idx="11"/>
          </p:nvPr>
        </p:nvSpPr>
        <p:spPr>
          <a:xfrm>
            <a:off x="2589213" y="6135688"/>
            <a:ext cx="7620000" cy="365125"/>
          </a:xfrm>
        </p:spPr>
        <p:txBody>
          <a:bodyPr/>
          <a:lstStyle>
            <a:lvl1pPr algn="l" eaLnBrk="1" fontAlgn="auto" hangingPunct="1">
              <a:spcBef>
                <a:spcPts val="0"/>
              </a:spcBef>
              <a:spcAft>
                <a:spcPts val="0"/>
              </a:spcAft>
              <a:defRPr sz="135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p:spPr>
        <p:txBody>
          <a:bodyPr/>
          <a:lstStyle>
            <a:lvl1pPr algn="l" eaLnBrk="1" fontAlgn="auto" hangingPunct="1">
              <a:spcBef>
                <a:spcPts val="0"/>
              </a:spcBef>
              <a:spcAft>
                <a:spcPts val="0"/>
              </a:spcAft>
              <a:defRPr sz="1350" smtClean="0">
                <a:solidFill>
                  <a:prstClr val="black">
                    <a:tint val="75000"/>
                  </a:prstClr>
                </a:solidFill>
                <a:latin typeface="Lato Light"/>
              </a:defRPr>
            </a:lvl1pPr>
          </a:lstStyle>
          <a:p>
            <a:pPr>
              <a:defRPr/>
            </a:pPr>
            <a:fld id="{CE46F057-0D15-493B-ADDE-0934BCD4CECC}" type="slidenum">
              <a:rPr lang="zh-CN" altLang="en-US"/>
              <a:pPr>
                <a:defRPr/>
              </a:pPr>
              <a:t>‹#›</a:t>
            </a:fld>
            <a:endParaRPr lang="zh-CN" altLang="en-US"/>
          </a:p>
        </p:txBody>
      </p:sp>
    </p:spTree>
    <p:extLst>
      <p:ext uri="{BB962C8B-B14F-4D97-AF65-F5344CB8AC3E}">
        <p14:creationId xmlns:p14="http://schemas.microsoft.com/office/powerpoint/2010/main" val="3278920861"/>
      </p:ext>
    </p:extLst>
  </p:cSld>
  <p:clrMapOvr>
    <a:masterClrMapping/>
  </p:clrMapOvr>
</p:sldLayout>
</file>

<file path=ppt/slideLayouts/slideLayout55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1"/>
        <p:cNvGrpSpPr/>
        <p:nvPr/>
      </p:nvGrpSpPr>
      <p:grpSpPr>
        <a:xfrm>
          <a:off x="0" y="0"/>
          <a:ext cx="0" cy="0"/>
          <a:chOff x="0" y="0"/>
          <a:chExt cx="0" cy="0"/>
        </a:xfrm>
      </p:grpSpPr>
      <p:sp>
        <p:nvSpPr>
          <p:cNvPr id="12" name="Google Shape;12;p1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1688626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BA4C680-972E-4173-B5E9-2007045D518B}"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57B91E7F-7378-4F5D-8484-9DB68F7648FE}" type="slidenum">
              <a:rPr lang="zh-CN" altLang="en-US"/>
              <a:pPr>
                <a:defRPr/>
              </a:pPr>
              <a:t>‹#›</a:t>
            </a:fld>
            <a:endParaRPr lang="zh-CN" altLang="en-US"/>
          </a:p>
        </p:txBody>
      </p:sp>
    </p:spTree>
    <p:extLst>
      <p:ext uri="{BB962C8B-B14F-4D97-AF65-F5344CB8AC3E}">
        <p14:creationId xmlns:p14="http://schemas.microsoft.com/office/powerpoint/2010/main" val="353629697"/>
      </p:ext>
    </p:extLst>
  </p:cSld>
  <p:clrMapOvr>
    <a:masterClrMapping/>
  </p:clrMapOvr>
</p:sldLayout>
</file>

<file path=ppt/slideLayouts/slideLayout560.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7"/>
        <p:cNvGrpSpPr/>
        <p:nvPr/>
      </p:nvGrpSpPr>
      <p:grpSpPr>
        <a:xfrm>
          <a:off x="0" y="0"/>
          <a:ext cx="0" cy="0"/>
          <a:chOff x="0" y="0"/>
          <a:chExt cx="0" cy="0"/>
        </a:xfrm>
      </p:grpSpPr>
      <p:sp>
        <p:nvSpPr>
          <p:cNvPr id="18" name="Google Shape;18;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091288111"/>
      </p:ext>
    </p:extLst>
  </p:cSld>
  <p:clrMapOvr>
    <a:masterClrMapping/>
  </p:clrMapOvr>
</p:sldLayout>
</file>

<file path=ppt/slideLayouts/slideLayout56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3"/>
        <p:cNvGrpSpPr/>
        <p:nvPr/>
      </p:nvGrpSpPr>
      <p:grpSpPr>
        <a:xfrm>
          <a:off x="0" y="0"/>
          <a:ext cx="0" cy="0"/>
          <a:chOff x="0" y="0"/>
          <a:chExt cx="0" cy="0"/>
        </a:xfrm>
      </p:grpSpPr>
      <p:sp>
        <p:nvSpPr>
          <p:cNvPr id="24" name="Google Shape;24;p1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192454545"/>
      </p:ext>
    </p:extLst>
  </p:cSld>
  <p:clrMapOvr>
    <a:masterClrMapping/>
  </p:clrMapOvr>
</p:sldLayout>
</file>

<file path=ppt/slideLayouts/slideLayout562.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29"/>
        <p:cNvGrpSpPr/>
        <p:nvPr/>
      </p:nvGrpSpPr>
      <p:grpSpPr>
        <a:xfrm>
          <a:off x="0" y="0"/>
          <a:ext cx="0" cy="0"/>
          <a:chOff x="0" y="0"/>
          <a:chExt cx="0" cy="0"/>
        </a:xfrm>
      </p:grpSpPr>
      <p:sp>
        <p:nvSpPr>
          <p:cNvPr id="30" name="Google Shape;30;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1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300066902"/>
      </p:ext>
    </p:extLst>
  </p:cSld>
  <p:clrMapOvr>
    <a:masterClrMapping/>
  </p:clrMapOvr>
</p:sldLayout>
</file>

<file path=ppt/slideLayouts/slideLayout563.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36"/>
        <p:cNvGrpSpPr/>
        <p:nvPr/>
      </p:nvGrpSpPr>
      <p:grpSpPr>
        <a:xfrm>
          <a:off x="0" y="0"/>
          <a:ext cx="0" cy="0"/>
          <a:chOff x="0" y="0"/>
          <a:chExt cx="0" cy="0"/>
        </a:xfrm>
      </p:grpSpPr>
      <p:sp>
        <p:nvSpPr>
          <p:cNvPr id="37" name="Google Shape;37;p1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1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1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987899994"/>
      </p:ext>
    </p:extLst>
  </p:cSld>
  <p:clrMapOvr>
    <a:masterClrMapping/>
  </p:clrMapOvr>
</p:sldLayout>
</file>

<file path=ppt/slideLayouts/slideLayout56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5"/>
        <p:cNvGrpSpPr/>
        <p:nvPr/>
      </p:nvGrpSpPr>
      <p:grpSpPr>
        <a:xfrm>
          <a:off x="0" y="0"/>
          <a:ext cx="0" cy="0"/>
          <a:chOff x="0" y="0"/>
          <a:chExt cx="0" cy="0"/>
        </a:xfrm>
      </p:grpSpPr>
      <p:sp>
        <p:nvSpPr>
          <p:cNvPr id="46" name="Google Shape;46;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077463606"/>
      </p:ext>
    </p:extLst>
  </p:cSld>
  <p:clrMapOvr>
    <a:masterClrMapping/>
  </p:clrMapOvr>
</p:sldLayout>
</file>

<file path=ppt/slideLayouts/slideLayout56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1329544607"/>
      </p:ext>
    </p:extLst>
  </p:cSld>
  <p:clrMapOvr>
    <a:masterClrMapping/>
  </p:clrMapOvr>
</p:sldLayout>
</file>

<file path=ppt/slideLayouts/slideLayout566.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4"/>
        <p:cNvGrpSpPr/>
        <p:nvPr/>
      </p:nvGrpSpPr>
      <p:grpSpPr>
        <a:xfrm>
          <a:off x="0" y="0"/>
          <a:ext cx="0" cy="0"/>
          <a:chOff x="0" y="0"/>
          <a:chExt cx="0" cy="0"/>
        </a:xfrm>
      </p:grpSpPr>
      <p:sp>
        <p:nvSpPr>
          <p:cNvPr id="55" name="Google Shape;55;p1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1772264109"/>
      </p:ext>
    </p:extLst>
  </p:cSld>
  <p:clrMapOvr>
    <a:masterClrMapping/>
  </p:clrMapOvr>
</p:sldLayout>
</file>

<file path=ppt/slideLayouts/slideLayout567.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1"/>
        <p:cNvGrpSpPr/>
        <p:nvPr/>
      </p:nvGrpSpPr>
      <p:grpSpPr>
        <a:xfrm>
          <a:off x="0" y="0"/>
          <a:ext cx="0" cy="0"/>
          <a:chOff x="0" y="0"/>
          <a:chExt cx="0" cy="0"/>
        </a:xfrm>
      </p:grpSpPr>
      <p:sp>
        <p:nvSpPr>
          <p:cNvPr id="62" name="Google Shape;62;p2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2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855046496"/>
      </p:ext>
    </p:extLst>
  </p:cSld>
  <p:clrMapOvr>
    <a:masterClrMapping/>
  </p:clrMapOvr>
</p:sldLayout>
</file>

<file path=ppt/slideLayouts/slideLayout568.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8"/>
        <p:cNvGrpSpPr/>
        <p:nvPr/>
      </p:nvGrpSpPr>
      <p:grpSpPr>
        <a:xfrm>
          <a:off x="0" y="0"/>
          <a:ext cx="0" cy="0"/>
          <a:chOff x="0" y="0"/>
          <a:chExt cx="0" cy="0"/>
        </a:xfrm>
      </p:grpSpPr>
      <p:sp>
        <p:nvSpPr>
          <p:cNvPr id="69" name="Google Shape;69;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3748126519"/>
      </p:ext>
    </p:extLst>
  </p:cSld>
  <p:clrMapOvr>
    <a:masterClrMapping/>
  </p:clrMapOvr>
</p:sldLayout>
</file>

<file path=ppt/slideLayouts/slideLayout56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4"/>
        <p:cNvGrpSpPr/>
        <p:nvPr/>
      </p:nvGrpSpPr>
      <p:grpSpPr>
        <a:xfrm>
          <a:off x="0" y="0"/>
          <a:ext cx="0" cy="0"/>
          <a:chOff x="0" y="0"/>
          <a:chExt cx="0" cy="0"/>
        </a:xfrm>
      </p:grpSpPr>
      <p:sp>
        <p:nvSpPr>
          <p:cNvPr id="75" name="Google Shape;75;p2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a:pPr/>
              <a:t>‹#›</a:t>
            </a:fld>
            <a:endParaRPr/>
          </a:p>
        </p:txBody>
      </p:sp>
    </p:spTree>
    <p:extLst>
      <p:ext uri="{BB962C8B-B14F-4D97-AF65-F5344CB8AC3E}">
        <p14:creationId xmlns:p14="http://schemas.microsoft.com/office/powerpoint/2010/main" val="13698617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4221120"/>
      </p:ext>
    </p:extLst>
  </p:cSld>
  <p:clrMapOvr>
    <a:masterClrMapping/>
  </p:clrMapOvr>
</p:sldLayout>
</file>

<file path=ppt/slideLayouts/slideLayout570.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1"/>
        <p:cNvGrpSpPr/>
        <p:nvPr/>
      </p:nvGrpSpPr>
      <p:grpSpPr>
        <a:xfrm>
          <a:off x="0" y="0"/>
          <a:ext cx="0" cy="0"/>
          <a:chOff x="0" y="0"/>
          <a:chExt cx="0" cy="0"/>
        </a:xfrm>
      </p:grpSpPr>
      <p:pic>
        <p:nvPicPr>
          <p:cNvPr id="22" name="Google Shape;22;p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23" name="Google Shape;23;p6"/>
          <p:cNvPicPr preferRelativeResize="0"/>
          <p:nvPr/>
        </p:nvPicPr>
        <p:blipFill rotWithShape="1">
          <a:blip r:embed="rId3">
            <a:alphaModFix/>
          </a:blip>
          <a:srcRect/>
          <a:stretch/>
        </p:blipFill>
        <p:spPr>
          <a:xfrm>
            <a:off x="339234" y="268151"/>
            <a:ext cx="11513532" cy="6321700"/>
          </a:xfrm>
          <a:prstGeom prst="rect">
            <a:avLst/>
          </a:prstGeom>
          <a:noFill/>
          <a:ln>
            <a:noFill/>
          </a:ln>
        </p:spPr>
      </p:pic>
    </p:spTree>
    <p:extLst>
      <p:ext uri="{BB962C8B-B14F-4D97-AF65-F5344CB8AC3E}">
        <p14:creationId xmlns:p14="http://schemas.microsoft.com/office/powerpoint/2010/main" val="3180693532"/>
      </p:ext>
    </p:extLst>
  </p:cSld>
  <p:clrMapOvr>
    <a:masterClrMapping/>
  </p:clrMapOvr>
</p:sldLayout>
</file>

<file path=ppt/slideLayouts/slideLayout5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CF92DBD-D225-4FE1-8E19-42F7888E5949}"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2844734741"/>
      </p:ext>
    </p:extLst>
  </p:cSld>
  <p:clrMapOvr>
    <a:masterClrMapping/>
  </p:clrMapOvr>
  <p:hf hdr="0" ftr="0" dt="0"/>
</p:sldLayout>
</file>

<file path=ppt/slideLayouts/slideLayout5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F92DBD-D225-4FE1-8E19-42F7888E5949}"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2276337491"/>
      </p:ext>
    </p:extLst>
  </p:cSld>
  <p:clrMapOvr>
    <a:masterClrMapping/>
  </p:clrMapOvr>
  <p:hf hdr="0" ftr="0" dt="0"/>
</p:sldLayout>
</file>

<file path=ppt/slideLayouts/slideLayout5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CF92DBD-D225-4FE1-8E19-42F7888E5949}"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2181870997"/>
      </p:ext>
    </p:extLst>
  </p:cSld>
  <p:clrMapOvr>
    <a:masterClrMapping/>
  </p:clrMapOvr>
  <p:hf hdr="0" ftr="0" dt="0"/>
</p:sldLayout>
</file>

<file path=ppt/slideLayouts/slideLayout5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CF92DBD-D225-4FE1-8E19-42F7888E5949}" type="datetimeFigureOut">
              <a:rPr lang="en-US" smtClean="0"/>
              <a:t>9/18/2023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3051064981"/>
      </p:ext>
    </p:extLst>
  </p:cSld>
  <p:clrMapOvr>
    <a:masterClrMapping/>
  </p:clrMapOvr>
  <p:hf hdr="0" ftr="0" dt="0"/>
</p:sldLayout>
</file>

<file path=ppt/slideLayouts/slideLayout5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CF92DBD-D225-4FE1-8E19-42F7888E5949}" type="datetimeFigureOut">
              <a:rPr lang="en-US" smtClean="0"/>
              <a:t>9/18/2023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132165933"/>
      </p:ext>
    </p:extLst>
  </p:cSld>
  <p:clrMapOvr>
    <a:masterClrMapping/>
  </p:clrMapOvr>
  <p:hf hdr="0" ftr="0" dt="0"/>
</p:sldLayout>
</file>

<file path=ppt/slideLayouts/slideLayout5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CF92DBD-D225-4FE1-8E19-42F7888E5949}" type="datetimeFigureOut">
              <a:rPr lang="en-US" smtClean="0"/>
              <a:t>9/18/2023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1371257069"/>
      </p:ext>
    </p:extLst>
  </p:cSld>
  <p:clrMapOvr>
    <a:masterClrMapping/>
  </p:clrMapOvr>
  <p:hf hdr="0" ftr="0" dt="0"/>
</p:sldLayout>
</file>

<file path=ppt/slideLayouts/slideLayout5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F92DBD-D225-4FE1-8E19-42F7888E5949}" type="datetimeFigureOut">
              <a:rPr lang="en-US" smtClean="0"/>
              <a:t>9/18/2023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2120064967"/>
      </p:ext>
    </p:extLst>
  </p:cSld>
  <p:clrMapOvr>
    <a:masterClrMapping/>
  </p:clrMapOvr>
</p:sldLayout>
</file>

<file path=ppt/slideLayouts/slideLayout5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F92DBD-D225-4FE1-8E19-42F7888E5949}" type="datetimeFigureOut">
              <a:rPr lang="en-US" smtClean="0"/>
              <a:t>9/18/2023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3864733136"/>
      </p:ext>
    </p:extLst>
  </p:cSld>
  <p:clrMapOvr>
    <a:masterClrMapping/>
  </p:clrMapOvr>
  <p:hf hdr="0" ftr="0" dt="0"/>
</p:sldLayout>
</file>

<file path=ppt/slideLayouts/slideLayout5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F92DBD-D225-4FE1-8E19-42F7888E5949}" type="datetimeFigureOut">
              <a:rPr lang="en-US" smtClean="0"/>
              <a:t>9/18/2023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1137849890"/>
      </p:ext>
    </p:extLst>
  </p:cSld>
  <p:clrMapOvr>
    <a:masterClrMapping/>
  </p:clrMapOvr>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6065E43-B123-4E54-B0A4-9A514D91E992}"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BC533E0C-6B24-4BEC-83BE-E3A35DC92546}" type="slidenum">
              <a:rPr lang="zh-CN" altLang="en-US"/>
              <a:pPr>
                <a:defRPr/>
              </a:pPr>
              <a:t>‹#›</a:t>
            </a:fld>
            <a:endParaRPr lang="zh-CN" altLang="en-US"/>
          </a:p>
        </p:txBody>
      </p:sp>
    </p:spTree>
    <p:extLst>
      <p:ext uri="{BB962C8B-B14F-4D97-AF65-F5344CB8AC3E}">
        <p14:creationId xmlns:p14="http://schemas.microsoft.com/office/powerpoint/2010/main" val="4252756384"/>
      </p:ext>
    </p:extLst>
  </p:cSld>
  <p:clrMapOvr>
    <a:masterClrMapping/>
  </p:clrMapOvr>
</p:sldLayout>
</file>

<file path=ppt/slideLayouts/slideLayout5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F92DBD-D225-4FE1-8E19-42F7888E5949}"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2159029473"/>
      </p:ext>
    </p:extLst>
  </p:cSld>
  <p:clrMapOvr>
    <a:masterClrMapping/>
  </p:clrMapOvr>
  <p:hf hdr="0" ftr="0" dt="0"/>
</p:sldLayout>
</file>

<file path=ppt/slideLayouts/slideLayout5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F92DBD-D225-4FE1-8E19-42F7888E5949}" type="datetimeFigureOut">
              <a:rPr lang="en-US" smtClean="0"/>
              <a:t>9/18/2023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34A6E5-58E2-45D5-83EB-C1046F8FA394}" type="slidenum">
              <a:rPr lang="en-US" smtClean="0"/>
              <a:t>‹#›</a:t>
            </a:fld>
            <a:endParaRPr lang="en-US"/>
          </a:p>
        </p:txBody>
      </p:sp>
    </p:spTree>
    <p:extLst>
      <p:ext uri="{BB962C8B-B14F-4D97-AF65-F5344CB8AC3E}">
        <p14:creationId xmlns:p14="http://schemas.microsoft.com/office/powerpoint/2010/main" val="1756089649"/>
      </p:ext>
    </p:extLst>
  </p:cSld>
  <p:clrMapOvr>
    <a:masterClrMapping/>
  </p:clrMapOvr>
  <p:hf hdr="0" ftr="0" dt="0"/>
</p:sldLayout>
</file>

<file path=ppt/slideLayouts/slideLayout58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2186492"/>
      </p:ext>
    </p:extLst>
  </p:cSld>
  <p:clrMapOvr>
    <a:masterClrMapping/>
  </p:clrMapOvr>
</p:sldLayout>
</file>

<file path=ppt/slideLayouts/slideLayout58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2184986"/>
      </p:ext>
    </p:extLst>
  </p:cSld>
  <p:clrMapOvr>
    <a:masterClrMapping/>
  </p:clrMapOvr>
</p:sldLayout>
</file>

<file path=ppt/slideLayouts/slideLayout58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3430302"/>
      </p:ext>
    </p:extLst>
  </p:cSld>
  <p:clrMapOvr>
    <a:masterClrMapping/>
  </p:clrMapOvr>
</p:sldLayout>
</file>

<file path=ppt/slideLayouts/slideLayout58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6601339"/>
      </p:ext>
    </p:extLst>
  </p:cSld>
  <p:clrMapOvr>
    <a:masterClrMapping/>
  </p:clrMapOvr>
</p:sldLayout>
</file>

<file path=ppt/slideLayouts/slideLayout586.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915857226"/>
      </p:ext>
    </p:extLst>
  </p:cSld>
  <p:clrMapOvr>
    <a:masterClrMapping/>
  </p:clrMapOvr>
</p:sldLayout>
</file>

<file path=ppt/slideLayouts/slideLayout58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9240427"/>
      </p:ext>
    </p:extLst>
  </p:cSld>
  <p:clrMapOvr>
    <a:masterClrMapping/>
  </p:clrMapOvr>
</p:sldLayout>
</file>

<file path=ppt/slideLayouts/slideLayout58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0648815"/>
      </p:ext>
    </p:extLst>
  </p:cSld>
  <p:clrMapOvr>
    <a:masterClrMapping/>
  </p:clrMapOvr>
</p:sldLayout>
</file>

<file path=ppt/slideLayouts/slideLayout58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48732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90890040"/>
      </p:ext>
    </p:extLst>
  </p:cSld>
  <p:clrMapOvr>
    <a:masterClrMapping/>
  </p:clrMapOvr>
</p:sldLayout>
</file>

<file path=ppt/slideLayouts/slideLayout590.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2541020"/>
      </p:ext>
    </p:extLst>
  </p:cSld>
  <p:clrMapOvr>
    <a:masterClrMapping/>
  </p:clrMapOvr>
</p:sldLayout>
</file>

<file path=ppt/slideLayouts/slideLayout591.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9937387"/>
      </p:ext>
    </p:extLst>
  </p:cSld>
  <p:clrMapOvr>
    <a:masterClrMapping/>
  </p:clrMapOvr>
</p:sldLayout>
</file>

<file path=ppt/slideLayouts/slideLayout592.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0681451"/>
      </p:ext>
    </p:extLst>
  </p:cSld>
  <p:clrMapOvr>
    <a:masterClrMapping/>
  </p:clrMapOvr>
</p:sldLayout>
</file>

<file path=ppt/slideLayouts/slideLayout593.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0677908"/>
      </p:ext>
    </p:extLst>
  </p:cSld>
  <p:clrMapOvr>
    <a:masterClrMapping/>
  </p:clrMapOvr>
</p:sldLayout>
</file>

<file path=ppt/slideLayouts/slideLayout594.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36079597"/>
      </p:ext>
    </p:extLst>
  </p:cSld>
  <p:clrMapOvr>
    <a:masterClrMapping/>
  </p:clrMapOvr>
</p:sldLayout>
</file>

<file path=ppt/slideLayouts/slideLayout59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3857518"/>
      </p:ext>
    </p:extLst>
  </p:cSld>
  <p:clrMapOvr>
    <a:masterClrMapping/>
  </p:clrMapOvr>
</p:sldLayout>
</file>

<file path=ppt/slideLayouts/slideLayout59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2382433"/>
      </p:ext>
    </p:extLst>
  </p:cSld>
  <p:clrMapOvr>
    <a:masterClrMapping/>
  </p:clrMapOvr>
</p:sldLayout>
</file>

<file path=ppt/slideLayouts/slideLayout59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3616914"/>
      </p:ext>
    </p:extLst>
  </p:cSld>
  <p:clrMapOvr>
    <a:masterClrMapping/>
  </p:clrMapOvr>
</p:sldLayout>
</file>

<file path=ppt/slideLayouts/slideLayout598.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727197"/>
      </p:ext>
    </p:extLst>
  </p:cSld>
  <p:clrMapOvr>
    <a:masterClrMapping/>
  </p:clrMapOvr>
</p:sldLayout>
</file>

<file path=ppt/slideLayouts/slideLayout599.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4386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F0132F-27AD-4901-812E-8330D5487512}" type="datetimeFigureOut">
              <a:rPr lang="en-US" smtClean="0"/>
              <a:t>9/18/2023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413773266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1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33867423"/>
      </p:ext>
    </p:extLst>
  </p:cSld>
  <p:clrMapOvr>
    <a:masterClrMapping/>
  </p:clrMapOvr>
</p:sldLayout>
</file>

<file path=ppt/slideLayouts/slideLayout600.xml><?xml version="1.0" encoding="utf-8"?>
<p:sldLayout xmlns:a="http://schemas.openxmlformats.org/drawingml/2006/main" xmlns:r="http://schemas.openxmlformats.org/officeDocument/2006/relationships" xmlns:p="http://schemas.openxmlformats.org/presentationml/2006/main" userDrawn="1">
  <p:cSld name="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7275891"/>
      </p:ext>
    </p:extLst>
  </p:cSld>
  <p:clrMapOvr>
    <a:masterClrMapping/>
  </p:clrMapOvr>
</p:sldLayout>
</file>

<file path=ppt/slideLayouts/slideLayout601.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59403725"/>
      </p:ext>
    </p:extLst>
  </p:cSld>
  <p:clrMapOvr>
    <a:masterClrMapping/>
  </p:clrMapOvr>
</p:sldLayout>
</file>

<file path=ppt/slideLayouts/slideLayout60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6869339"/>
      </p:ext>
    </p:extLst>
  </p:cSld>
  <p:clrMapOvr>
    <a:masterClrMapping/>
  </p:clrMapOvr>
</p:sldLayout>
</file>

<file path=ppt/slideLayouts/slideLayout603.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021382332"/>
      </p:ext>
    </p:extLst>
  </p:cSld>
  <p:clrMapOvr>
    <a:masterClrMapping/>
  </p:clrMapOvr>
</p:sldLayout>
</file>

<file path=ppt/slideLayouts/slideLayout60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450729717"/>
      </p:ext>
    </p:extLst>
  </p:cSld>
  <p:clrMapOvr>
    <a:masterClrMapping/>
  </p:clrMapOvr>
</p:sldLayout>
</file>

<file path=ppt/slideLayouts/slideLayout60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529799563"/>
      </p:ext>
    </p:extLst>
  </p:cSld>
  <p:clrMapOvr>
    <a:masterClrMapping/>
  </p:clrMapOvr>
</p:sldLayout>
</file>

<file path=ppt/slideLayouts/slideLayout60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676106291"/>
      </p:ext>
    </p:extLst>
  </p:cSld>
  <p:clrMapOvr>
    <a:masterClrMapping/>
  </p:clrMapOvr>
</p:sldLayout>
</file>

<file path=ppt/slideLayouts/slideLayout60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81523323"/>
      </p:ext>
    </p:extLst>
  </p:cSld>
  <p:clrMapOvr>
    <a:masterClrMapping/>
  </p:clrMapOvr>
</p:sldLayout>
</file>

<file path=ppt/slideLayouts/slideLayout60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923224249"/>
      </p:ext>
    </p:extLst>
  </p:cSld>
  <p:clrMapOvr>
    <a:masterClrMapping/>
  </p:clrMapOvr>
</p:sldLayout>
</file>

<file path=ppt/slideLayouts/slideLayout609.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2686ABD6-6C8C-4419-8DB5-F9C3A50AFE91}"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986EEC41-FD1A-48FE-BB2B-C04AEF286210}" type="slidenum">
              <a:rPr lang="zh-CN" altLang="en-US"/>
              <a:pPr>
                <a:defRPr/>
              </a:pPr>
              <a:t>‹#›</a:t>
            </a:fld>
            <a:endParaRPr lang="zh-CN" altLang="en-US"/>
          </a:p>
        </p:txBody>
      </p:sp>
    </p:spTree>
    <p:extLst>
      <p:ext uri="{BB962C8B-B14F-4D97-AF65-F5344CB8AC3E}">
        <p14:creationId xmlns:p14="http://schemas.microsoft.com/office/powerpoint/2010/main" val="269061517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6"/>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1536701" y="4005268"/>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100562153"/>
      </p:ext>
    </p:extLst>
  </p:cSld>
  <p:clrMapOvr>
    <a:masterClrMapping/>
  </p:clrMapOvr>
</p:sldLayout>
</file>

<file path=ppt/slideLayouts/slideLayout610.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2159132"/>
      </p:ext>
    </p:extLst>
  </p:cSld>
  <p:clrMapOvr>
    <a:masterClrMapping/>
  </p:clrMapOvr>
</p:sldLayout>
</file>

<file path=ppt/slideLayouts/slideLayout611.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2BB83BAB-EC29-498D-860C-025658A6D7AE}"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7676C04F-7E3A-46BC-B015-BD313D26C06F}" type="slidenum">
              <a:rPr lang="zh-CN" altLang="en-US"/>
              <a:pPr>
                <a:defRPr/>
              </a:pPr>
              <a:t>‹#›</a:t>
            </a:fld>
            <a:endParaRPr lang="zh-CN" altLang="en-US"/>
          </a:p>
        </p:txBody>
      </p:sp>
    </p:spTree>
    <p:extLst>
      <p:ext uri="{BB962C8B-B14F-4D97-AF65-F5344CB8AC3E}">
        <p14:creationId xmlns:p14="http://schemas.microsoft.com/office/powerpoint/2010/main" val="2035457437"/>
      </p:ext>
    </p:extLst>
  </p:cSld>
  <p:clrMapOvr>
    <a:masterClrMapping/>
  </p:clrMapOvr>
</p:sldLayout>
</file>

<file path=ppt/slideLayouts/slideLayout612.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6058984"/>
      </p:ext>
    </p:extLst>
  </p:cSld>
  <p:clrMapOvr>
    <a:masterClrMapping/>
  </p:clrMapOvr>
</p:sldLayout>
</file>

<file path=ppt/slideLayouts/slideLayout613.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BD65D9BE-12D0-4488-AA85-A9490DE15676}"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ED81B709-2FCF-4677-8ED3-0D2E52667E7F}" type="slidenum">
              <a:rPr lang="zh-CN" altLang="en-US"/>
              <a:pPr>
                <a:defRPr/>
              </a:pPr>
              <a:t>‹#›</a:t>
            </a:fld>
            <a:endParaRPr lang="zh-CN" altLang="en-US"/>
          </a:p>
        </p:txBody>
      </p:sp>
    </p:spTree>
    <p:extLst>
      <p:ext uri="{BB962C8B-B14F-4D97-AF65-F5344CB8AC3E}">
        <p14:creationId xmlns:p14="http://schemas.microsoft.com/office/powerpoint/2010/main" val="2874925648"/>
      </p:ext>
    </p:extLst>
  </p:cSld>
  <p:clrMapOvr>
    <a:masterClrMapping/>
  </p:clrMapOvr>
</p:sldLayout>
</file>

<file path=ppt/slideLayouts/slideLayout61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5670351"/>
      </p:ext>
    </p:extLst>
  </p:cSld>
  <p:clrMapOvr>
    <a:masterClrMapping/>
  </p:clrMapOvr>
</p:sldLayout>
</file>

<file path=ppt/slideLayouts/slideLayout615.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FA41C4AB-9C9D-46F0-833F-1855EC99B6E3}"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B3342097-FA8D-41CC-B4CD-0B2DC7F3864B}" type="slidenum">
              <a:rPr lang="zh-CN" altLang="en-US"/>
              <a:pPr>
                <a:defRPr/>
              </a:pPr>
              <a:t>‹#›</a:t>
            </a:fld>
            <a:endParaRPr lang="zh-CN" altLang="en-US"/>
          </a:p>
        </p:txBody>
      </p:sp>
    </p:spTree>
    <p:extLst>
      <p:ext uri="{BB962C8B-B14F-4D97-AF65-F5344CB8AC3E}">
        <p14:creationId xmlns:p14="http://schemas.microsoft.com/office/powerpoint/2010/main" val="337309329"/>
      </p:ext>
    </p:extLst>
  </p:cSld>
  <p:clrMapOvr>
    <a:masterClrMapping/>
  </p:clrMapOvr>
</p:sldLayout>
</file>

<file path=ppt/slideLayouts/slideLayout616.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12153608"/>
      </p:ext>
    </p:extLst>
  </p:cSld>
  <p:clrMapOvr>
    <a:masterClrMapping/>
  </p:clrMapOvr>
</p:sldLayout>
</file>

<file path=ppt/slideLayouts/slideLayout617.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6EC4B5A4-B6B1-4F3B-9CD9-DE4509834D35}"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81271D37-FD32-41AC-BF91-311BC2DC4A55}" type="slidenum">
              <a:rPr lang="zh-CN" altLang="en-US"/>
              <a:pPr>
                <a:defRPr/>
              </a:pPr>
              <a:t>‹#›</a:t>
            </a:fld>
            <a:endParaRPr lang="zh-CN" altLang="en-US"/>
          </a:p>
        </p:txBody>
      </p:sp>
    </p:spTree>
    <p:extLst>
      <p:ext uri="{BB962C8B-B14F-4D97-AF65-F5344CB8AC3E}">
        <p14:creationId xmlns:p14="http://schemas.microsoft.com/office/powerpoint/2010/main" val="839777404"/>
      </p:ext>
    </p:extLst>
  </p:cSld>
  <p:clrMapOvr>
    <a:masterClrMapping/>
  </p:clrMapOvr>
</p:sldLayout>
</file>

<file path=ppt/slideLayouts/slideLayout618.xml><?xml version="1.0" encoding="utf-8"?>
<p:sldLayout xmlns:a="http://schemas.openxmlformats.org/drawingml/2006/main" xmlns:r="http://schemas.openxmlformats.org/officeDocument/2006/relationships" xmlns:p="http://schemas.openxmlformats.org/presentationml/2006/main" preserve="1" userDrawn="1">
  <p:cSld name="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2054558"/>
      </p:ext>
    </p:extLst>
  </p:cSld>
  <p:clrMapOvr>
    <a:masterClrMapping/>
  </p:clrMapOvr>
</p:sldLayout>
</file>

<file path=ppt/slideLayouts/slideLayout619.xml><?xml version="1.0" encoding="utf-8"?>
<p:sldLayout xmlns:a="http://schemas.openxmlformats.org/drawingml/2006/main" xmlns:r="http://schemas.openxmlformats.org/officeDocument/2006/relationships" xmlns:p="http://schemas.openxmlformats.org/presentationml/2006/main" showMasterSp="0" preserve="1" userDrawn="1">
  <p:cSld name="1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690531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3"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758717044"/>
      </p:ext>
    </p:extLst>
  </p:cSld>
  <p:clrMapOvr>
    <a:masterClrMapping/>
  </p:clrMapOvr>
</p:sldLayout>
</file>

<file path=ppt/slideLayouts/slideLayout620.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13134499"/>
      </p:ext>
    </p:extLst>
  </p:cSld>
  <p:clrMapOvr>
    <a:masterClrMapping/>
  </p:clrMapOvr>
</p:sldLayout>
</file>

<file path=ppt/slideLayouts/slideLayout621.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567860761"/>
      </p:ext>
    </p:extLst>
  </p:cSld>
  <p:clrMapOvr>
    <a:masterClrMapping/>
  </p:clrMapOvr>
</p:sldLayout>
</file>

<file path=ppt/slideLayouts/slideLayout622.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170840588"/>
      </p:ext>
    </p:extLst>
  </p:cSld>
  <p:clrMapOvr>
    <a:masterClrMapping/>
  </p:clrMapOvr>
</p:sldLayout>
</file>

<file path=ppt/slideLayouts/slideLayout623.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272708800"/>
      </p:ext>
    </p:extLst>
  </p:cSld>
  <p:clrMapOvr>
    <a:masterClrMapping/>
  </p:clrMapOvr>
</p:sldLayout>
</file>

<file path=ppt/slideLayouts/slideLayout624.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40332633"/>
      </p:ext>
    </p:extLst>
  </p:cSld>
  <p:clrMapOvr>
    <a:masterClrMapping/>
  </p:clrMapOvr>
</p:sldLayout>
</file>

<file path=ppt/slideLayouts/slideLayout625.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039176161"/>
      </p:ext>
    </p:extLst>
  </p:cSld>
  <p:clrMapOvr>
    <a:masterClrMapping/>
  </p:clrMapOvr>
</p:sldLayout>
</file>

<file path=ppt/slideLayouts/slideLayout626.xml><?xml version="1.0" encoding="utf-8"?>
<p:sldLayout xmlns:a="http://schemas.openxmlformats.org/drawingml/2006/main" xmlns:r="http://schemas.openxmlformats.org/officeDocument/2006/relationships" xmlns:p="http://schemas.openxmlformats.org/presentationml/2006/main" userDrawn="1">
  <p:cSld name="1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04B1BD3E-3592-4C26-935E-CBE42905ECF7}"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7D6E65C1-5D74-488C-8934-A7DAD42A8204}" type="slidenum">
              <a:rPr lang="zh-CN" altLang="en-US"/>
              <a:pPr>
                <a:defRPr/>
              </a:pPr>
              <a:t>‹#›</a:t>
            </a:fld>
            <a:endParaRPr lang="zh-CN" altLang="en-US"/>
          </a:p>
        </p:txBody>
      </p:sp>
    </p:spTree>
    <p:extLst>
      <p:ext uri="{BB962C8B-B14F-4D97-AF65-F5344CB8AC3E}">
        <p14:creationId xmlns:p14="http://schemas.microsoft.com/office/powerpoint/2010/main" val="3126886982"/>
      </p:ext>
    </p:extLst>
  </p:cSld>
  <p:clrMapOvr>
    <a:masterClrMapping/>
  </p:clrMapOvr>
</p:sldLayout>
</file>

<file path=ppt/slideLayouts/slideLayout627.xml><?xml version="1.0" encoding="utf-8"?>
<p:sldLayout xmlns:a="http://schemas.openxmlformats.org/drawingml/2006/main" xmlns:r="http://schemas.openxmlformats.org/officeDocument/2006/relationships" xmlns:p="http://schemas.openxmlformats.org/presentationml/2006/main" preserve="1" userDrawn="1">
  <p:cSld name="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6818825"/>
      </p:ext>
    </p:extLst>
  </p:cSld>
  <p:clrMapOvr>
    <a:masterClrMapping/>
  </p:clrMapOvr>
</p:sldLayout>
</file>

<file path=ppt/slideLayouts/slideLayout628.xml><?xml version="1.0" encoding="utf-8"?>
<p:sldLayout xmlns:a="http://schemas.openxmlformats.org/drawingml/2006/main" xmlns:r="http://schemas.openxmlformats.org/officeDocument/2006/relationships" xmlns:p="http://schemas.openxmlformats.org/presentationml/2006/main" userDrawn="1">
  <p:cSld name="2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8CBB0B47-275D-4FFC-AB9A-2FF4DD6455C3}"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90E75C9E-97DD-4B37-BE08-1808307AE4E4}" type="slidenum">
              <a:rPr lang="zh-CN" altLang="en-US"/>
              <a:pPr>
                <a:defRPr/>
              </a:pPr>
              <a:t>‹#›</a:t>
            </a:fld>
            <a:endParaRPr lang="zh-CN" altLang="en-US"/>
          </a:p>
        </p:txBody>
      </p:sp>
    </p:spTree>
    <p:extLst>
      <p:ext uri="{BB962C8B-B14F-4D97-AF65-F5344CB8AC3E}">
        <p14:creationId xmlns:p14="http://schemas.microsoft.com/office/powerpoint/2010/main" val="3018108947"/>
      </p:ext>
    </p:extLst>
  </p:cSld>
  <p:clrMapOvr>
    <a:masterClrMapping/>
  </p:clrMapOvr>
</p:sldLayout>
</file>

<file path=ppt/slideLayouts/slideLayout629.xml><?xml version="1.0" encoding="utf-8"?>
<p:sldLayout xmlns:a="http://schemas.openxmlformats.org/drawingml/2006/main" xmlns:r="http://schemas.openxmlformats.org/officeDocument/2006/relationships" xmlns:p="http://schemas.openxmlformats.org/presentationml/2006/main" preserve="1" userDrawn="1">
  <p:cSld name="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42474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2"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rtlCol="0">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3653018031"/>
      </p:ext>
    </p:extLst>
  </p:cSld>
  <p:clrMapOvr>
    <a:masterClrMapping/>
  </p:clrMapOvr>
</p:sldLayout>
</file>

<file path=ppt/slideLayouts/slideLayout630.xml><?xml version="1.0" encoding="utf-8"?>
<p:sldLayout xmlns:a="http://schemas.openxmlformats.org/drawingml/2006/main" xmlns:r="http://schemas.openxmlformats.org/officeDocument/2006/relationships" xmlns:p="http://schemas.openxmlformats.org/presentationml/2006/main" userDrawn="1">
  <p:cSld name="2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F2E528EF-7549-4F60-A45F-A795688AB99D}"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92B52614-2995-41FE-ACB1-4BDE95D5E982}" type="slidenum">
              <a:rPr lang="zh-CN" altLang="en-US"/>
              <a:pPr>
                <a:defRPr/>
              </a:pPr>
              <a:t>‹#›</a:t>
            </a:fld>
            <a:endParaRPr lang="zh-CN" altLang="en-US"/>
          </a:p>
        </p:txBody>
      </p:sp>
    </p:spTree>
    <p:extLst>
      <p:ext uri="{BB962C8B-B14F-4D97-AF65-F5344CB8AC3E}">
        <p14:creationId xmlns:p14="http://schemas.microsoft.com/office/powerpoint/2010/main" val="355304700"/>
      </p:ext>
    </p:extLst>
  </p:cSld>
  <p:clrMapOvr>
    <a:masterClrMapping/>
  </p:clrMapOvr>
</p:sldLayout>
</file>

<file path=ppt/slideLayouts/slideLayout631.xml><?xml version="1.0" encoding="utf-8"?>
<p:sldLayout xmlns:a="http://schemas.openxmlformats.org/drawingml/2006/main" xmlns:r="http://schemas.openxmlformats.org/officeDocument/2006/relationships" xmlns:p="http://schemas.openxmlformats.org/presentationml/2006/main" preserve="1" userDrawn="1">
  <p:cSld name="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45649"/>
      </p:ext>
    </p:extLst>
  </p:cSld>
  <p:clrMapOvr>
    <a:masterClrMapping/>
  </p:clrMapOvr>
</p:sldLayout>
</file>

<file path=ppt/slideLayouts/slideLayout632.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CE97F19C-4094-40C4-B97F-AA80851E6058}"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0750C30E-4758-44AB-A910-F2FED5AFD723}" type="slidenum">
              <a:rPr lang="zh-CN" altLang="en-US"/>
              <a:pPr>
                <a:defRPr/>
              </a:pPr>
              <a:t>‹#›</a:t>
            </a:fld>
            <a:endParaRPr lang="zh-CN" altLang="en-US"/>
          </a:p>
        </p:txBody>
      </p:sp>
    </p:spTree>
    <p:extLst>
      <p:ext uri="{BB962C8B-B14F-4D97-AF65-F5344CB8AC3E}">
        <p14:creationId xmlns:p14="http://schemas.microsoft.com/office/powerpoint/2010/main" val="259148961"/>
      </p:ext>
    </p:extLst>
  </p:cSld>
  <p:clrMapOvr>
    <a:masterClrMapping/>
  </p:clrMapOvr>
</p:sldLayout>
</file>

<file path=ppt/slideLayouts/slideLayout633.xml><?xml version="1.0" encoding="utf-8"?>
<p:sldLayout xmlns:a="http://schemas.openxmlformats.org/drawingml/2006/main" xmlns:r="http://schemas.openxmlformats.org/officeDocument/2006/relationships" xmlns:p="http://schemas.openxmlformats.org/presentationml/2006/main" preserve="1" userDrawn="1">
  <p:cSld name="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01855748"/>
      </p:ext>
    </p:extLst>
  </p:cSld>
  <p:clrMapOvr>
    <a:masterClrMapping/>
  </p:clrMapOvr>
</p:sldLayout>
</file>

<file path=ppt/slideLayouts/slideLayout634.xml><?xml version="1.0" encoding="utf-8"?>
<p:sldLayout xmlns:a="http://schemas.openxmlformats.org/drawingml/2006/main" xmlns:r="http://schemas.openxmlformats.org/officeDocument/2006/relationships" xmlns:p="http://schemas.openxmlformats.org/presentationml/2006/main" userDrawn="1">
  <p:cSld name="2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95BDF2CD-1281-4296-8048-216E42F0F1DF}"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C1B66AA2-C8F5-44EF-9AC6-891ED906DD02}" type="slidenum">
              <a:rPr lang="zh-CN" altLang="en-US"/>
              <a:pPr>
                <a:defRPr/>
              </a:pPr>
              <a:t>‹#›</a:t>
            </a:fld>
            <a:endParaRPr lang="zh-CN" altLang="en-US"/>
          </a:p>
        </p:txBody>
      </p:sp>
    </p:spTree>
    <p:extLst>
      <p:ext uri="{BB962C8B-B14F-4D97-AF65-F5344CB8AC3E}">
        <p14:creationId xmlns:p14="http://schemas.microsoft.com/office/powerpoint/2010/main" val="1009527850"/>
      </p:ext>
    </p:extLst>
  </p:cSld>
  <p:clrMapOvr>
    <a:masterClrMapping/>
  </p:clrMapOvr>
</p:sldLayout>
</file>

<file path=ppt/slideLayouts/slideLayout635.xml><?xml version="1.0" encoding="utf-8"?>
<p:sldLayout xmlns:a="http://schemas.openxmlformats.org/drawingml/2006/main" xmlns:r="http://schemas.openxmlformats.org/officeDocument/2006/relationships" xmlns:p="http://schemas.openxmlformats.org/presentationml/2006/main" preserve="1" userDrawn="1">
  <p:cSld name="1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8951942"/>
      </p:ext>
    </p:extLst>
  </p:cSld>
  <p:clrMapOvr>
    <a:masterClrMapping/>
  </p:clrMapOvr>
</p:sldLayout>
</file>

<file path=ppt/slideLayouts/slideLayout636.xml><?xml version="1.0" encoding="utf-8"?>
<p:sldLayout xmlns:a="http://schemas.openxmlformats.org/drawingml/2006/main" xmlns:r="http://schemas.openxmlformats.org/officeDocument/2006/relationships" xmlns:p="http://schemas.openxmlformats.org/presentationml/2006/main" userDrawn="1">
  <p:cSld name="2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9B7E2C58-5F02-4F0A-9092-EAC65A7FD53F}"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70CAEFB3-7B3E-4798-B340-79341BB0870F}" type="slidenum">
              <a:rPr lang="zh-CN" altLang="en-US"/>
              <a:pPr>
                <a:defRPr/>
              </a:pPr>
              <a:t>‹#›</a:t>
            </a:fld>
            <a:endParaRPr lang="zh-CN" altLang="en-US"/>
          </a:p>
        </p:txBody>
      </p:sp>
    </p:spTree>
    <p:extLst>
      <p:ext uri="{BB962C8B-B14F-4D97-AF65-F5344CB8AC3E}">
        <p14:creationId xmlns:p14="http://schemas.microsoft.com/office/powerpoint/2010/main" val="3554247609"/>
      </p:ext>
    </p:extLst>
  </p:cSld>
  <p:clrMapOvr>
    <a:masterClrMapping/>
  </p:clrMapOvr>
</p:sldLayout>
</file>

<file path=ppt/slideLayouts/slideLayout637.xml><?xml version="1.0" encoding="utf-8"?>
<p:sldLayout xmlns:a="http://schemas.openxmlformats.org/drawingml/2006/main" xmlns:r="http://schemas.openxmlformats.org/officeDocument/2006/relationships" xmlns:p="http://schemas.openxmlformats.org/presentationml/2006/main" userDrawn="1">
  <p:cSld name="2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FAB48600-8551-4C6C-9C8A-057E93804F41}"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0538BA72-F20B-4BBB-8B70-AD87B214B1B2}" type="slidenum">
              <a:rPr lang="zh-CN" altLang="en-US"/>
              <a:pPr>
                <a:defRPr/>
              </a:pPr>
              <a:t>‹#›</a:t>
            </a:fld>
            <a:endParaRPr lang="zh-CN" altLang="en-US"/>
          </a:p>
        </p:txBody>
      </p:sp>
    </p:spTree>
    <p:extLst>
      <p:ext uri="{BB962C8B-B14F-4D97-AF65-F5344CB8AC3E}">
        <p14:creationId xmlns:p14="http://schemas.microsoft.com/office/powerpoint/2010/main" val="1923704889"/>
      </p:ext>
    </p:extLst>
  </p:cSld>
  <p:clrMapOvr>
    <a:masterClrMapping/>
  </p:clrMapOvr>
</p:sldLayout>
</file>

<file path=ppt/slideLayouts/slideLayout63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4853183"/>
      </p:ext>
    </p:extLst>
  </p:cSld>
  <p:clrMapOvr>
    <a:masterClrMapping/>
  </p:clrMapOvr>
</p:sldLayout>
</file>

<file path=ppt/slideLayouts/slideLayout63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378578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40" y="1882723"/>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49904016"/>
      </p:ext>
    </p:extLst>
  </p:cSld>
  <p:clrMapOvr>
    <a:masterClrMapping/>
  </p:clrMapOvr>
</p:sldLayout>
</file>

<file path=ppt/slideLayouts/slideLayout640.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6292144"/>
      </p:ext>
    </p:extLst>
  </p:cSld>
  <p:clrMapOvr>
    <a:masterClrMapping/>
  </p:clrMapOvr>
</p:sldLayout>
</file>

<file path=ppt/slideLayouts/slideLayout641.xml><?xml version="1.0" encoding="utf-8"?>
<p:sldLayout xmlns:a="http://schemas.openxmlformats.org/drawingml/2006/main" xmlns:r="http://schemas.openxmlformats.org/officeDocument/2006/relationships" xmlns:p="http://schemas.openxmlformats.org/presentationml/2006/main" userDrawn="1">
  <p:cSld name="2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6C5CE913-9AD4-4150-9E05-694BD5E89F03}"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A87BE5A8-2ADF-4B23-A43F-900EED542A5D}" type="slidenum">
              <a:rPr lang="zh-CN" altLang="en-US"/>
              <a:pPr>
                <a:defRPr/>
              </a:pPr>
              <a:t>‹#›</a:t>
            </a:fld>
            <a:endParaRPr lang="zh-CN" altLang="en-US"/>
          </a:p>
        </p:txBody>
      </p:sp>
    </p:spTree>
    <p:extLst>
      <p:ext uri="{BB962C8B-B14F-4D97-AF65-F5344CB8AC3E}">
        <p14:creationId xmlns:p14="http://schemas.microsoft.com/office/powerpoint/2010/main" val="1185397813"/>
      </p:ext>
    </p:extLst>
  </p:cSld>
  <p:clrMapOvr>
    <a:masterClrMapping/>
  </p:clrMapOvr>
</p:sldLayout>
</file>

<file path=ppt/slideLayouts/slideLayout642.xml><?xml version="1.0" encoding="utf-8"?>
<p:sldLayout xmlns:a="http://schemas.openxmlformats.org/drawingml/2006/main" xmlns:r="http://schemas.openxmlformats.org/officeDocument/2006/relationships" xmlns:p="http://schemas.openxmlformats.org/presentationml/2006/main" userDrawn="1">
  <p:cSld name="2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2F068699-F7DA-4C2B-BCB4-AB7933B423B0}"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3DE9C7D0-6C32-4312-A398-FFE2A460B0E6}" type="slidenum">
              <a:rPr lang="zh-CN" altLang="en-US"/>
              <a:pPr>
                <a:defRPr/>
              </a:pPr>
              <a:t>‹#›</a:t>
            </a:fld>
            <a:endParaRPr lang="zh-CN" altLang="en-US"/>
          </a:p>
        </p:txBody>
      </p:sp>
    </p:spTree>
    <p:extLst>
      <p:ext uri="{BB962C8B-B14F-4D97-AF65-F5344CB8AC3E}">
        <p14:creationId xmlns:p14="http://schemas.microsoft.com/office/powerpoint/2010/main" val="3880188145"/>
      </p:ext>
    </p:extLst>
  </p:cSld>
  <p:clrMapOvr>
    <a:masterClrMapping/>
  </p:clrMapOvr>
</p:sldLayout>
</file>

<file path=ppt/slideLayouts/slideLayout64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1265044"/>
      </p:ext>
    </p:extLst>
  </p:cSld>
  <p:clrMapOvr>
    <a:masterClrMapping/>
  </p:clrMapOvr>
  <p:transition spd="slow" advClick="0" advTm="0">
    <p:random/>
  </p:transition>
</p:sldLayout>
</file>

<file path=ppt/slideLayouts/slideLayout644.xml><?xml version="1.0" encoding="utf-8"?>
<p:sldLayout xmlns:a="http://schemas.openxmlformats.org/drawingml/2006/main" xmlns:r="http://schemas.openxmlformats.org/officeDocument/2006/relationships" xmlns:p="http://schemas.openxmlformats.org/presentationml/2006/main" userDrawn="1">
  <p:cSld name="2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BF7CABE4-CDA4-43D4-97A5-785C076FF11F}"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792F16AF-7F17-49D1-9798-1EC9F5AFBA83}" type="slidenum">
              <a:rPr lang="zh-CN" altLang="en-US"/>
              <a:pPr>
                <a:defRPr/>
              </a:pPr>
              <a:t>‹#›</a:t>
            </a:fld>
            <a:endParaRPr lang="zh-CN" altLang="en-US"/>
          </a:p>
        </p:txBody>
      </p:sp>
    </p:spTree>
    <p:extLst>
      <p:ext uri="{BB962C8B-B14F-4D97-AF65-F5344CB8AC3E}">
        <p14:creationId xmlns:p14="http://schemas.microsoft.com/office/powerpoint/2010/main" val="3915745731"/>
      </p:ext>
    </p:extLst>
  </p:cSld>
  <p:clrMapOvr>
    <a:masterClrMapping/>
  </p:clrMapOvr>
</p:sldLayout>
</file>

<file path=ppt/slideLayouts/slideLayout64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5499542"/>
      </p:ext>
    </p:extLst>
  </p:cSld>
  <p:clrMapOvr>
    <a:masterClrMapping/>
  </p:clrMapOvr>
</p:sldLayout>
</file>

<file path=ppt/slideLayouts/slideLayout64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1521689"/>
      </p:ext>
    </p:extLst>
  </p:cSld>
  <p:clrMapOvr>
    <a:masterClrMapping/>
  </p:clrMapOvr>
</p:sldLayout>
</file>

<file path=ppt/slideLayouts/slideLayout647.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2109226"/>
      </p:ext>
    </p:extLst>
  </p:cSld>
  <p:clrMapOvr>
    <a:masterClrMapping/>
  </p:clrMapOvr>
</p:sldLayout>
</file>

<file path=ppt/slideLayouts/slideLayout648.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6428960"/>
      </p:ext>
    </p:extLst>
  </p:cSld>
  <p:clrMapOvr>
    <a:masterClrMapping/>
  </p:clrMapOvr>
</p:sldLayout>
</file>

<file path=ppt/slideLayouts/slideLayout649.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417004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
        <p:nvSpPr>
          <p:cNvPr id="9" name="图片占位符 8"/>
          <p:cNvSpPr>
            <a:spLocks noGrp="1"/>
          </p:cNvSpPr>
          <p:nvPr>
            <p:ph type="pic" sz="quarter" idx="11"/>
          </p:nvPr>
        </p:nvSpPr>
        <p:spPr>
          <a:xfrm>
            <a:off x="6610488" y="1840523"/>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4245526584"/>
      </p:ext>
    </p:extLst>
  </p:cSld>
  <p:clrMapOvr>
    <a:masterClrMapping/>
  </p:clrMapOvr>
</p:sldLayout>
</file>

<file path=ppt/slideLayouts/slideLayout650.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9692916"/>
      </p:ext>
    </p:extLst>
  </p:cSld>
  <p:clrMapOvr>
    <a:masterClrMapping/>
  </p:clrMapOvr>
</p:sldLayout>
</file>

<file path=ppt/slideLayouts/slideLayout651.xml><?xml version="1.0" encoding="utf-8"?>
<p:sldLayout xmlns:a="http://schemas.openxmlformats.org/drawingml/2006/main" xmlns:r="http://schemas.openxmlformats.org/officeDocument/2006/relationships" xmlns:p="http://schemas.openxmlformats.org/presentationml/2006/main" userDrawn="1">
  <p:cSld name="2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fld id="{2549C098-A22B-47F7-AAB4-01D7D4AAB04D}"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fld id="{D0973F4C-4E2A-476A-9542-D5C6CDC432A2}" type="slidenum">
              <a:rPr lang="zh-CN" altLang="en-US"/>
              <a:pPr>
                <a:defRPr/>
              </a:pPr>
              <a:t>‹#›</a:t>
            </a:fld>
            <a:endParaRPr lang="zh-CN" altLang="en-US"/>
          </a:p>
        </p:txBody>
      </p:sp>
    </p:spTree>
    <p:extLst>
      <p:ext uri="{BB962C8B-B14F-4D97-AF65-F5344CB8AC3E}">
        <p14:creationId xmlns:p14="http://schemas.microsoft.com/office/powerpoint/2010/main" val="4147447608"/>
      </p:ext>
    </p:extLst>
  </p:cSld>
  <p:clrMapOvr>
    <a:masterClrMapping/>
  </p:clrMapOvr>
</p:sldLayout>
</file>

<file path=ppt/slideLayouts/slideLayout652.xml><?xml version="1.0" encoding="utf-8"?>
<p:sldLayout xmlns:a="http://schemas.openxmlformats.org/drawingml/2006/main" xmlns:r="http://schemas.openxmlformats.org/officeDocument/2006/relationships" xmlns:p="http://schemas.openxmlformats.org/presentationml/2006/main" userDrawn="1">
  <p:cSld name="3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fld id="{53EBD710-49B7-483B-9B3C-B63583139EAC}"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defRPr>
            </a:lvl1pPr>
          </a:lstStyle>
          <a:p>
            <a:pPr>
              <a:defRPr/>
            </a:pPr>
            <a:fld id="{74A37976-1217-4924-BB6B-F4B4467ACCA9}" type="slidenum">
              <a:rPr lang="zh-CN" altLang="en-US"/>
              <a:pPr>
                <a:defRPr/>
              </a:pPr>
              <a:t>‹#›</a:t>
            </a:fld>
            <a:endParaRPr lang="zh-CN" altLang="en-US"/>
          </a:p>
        </p:txBody>
      </p:sp>
    </p:spTree>
    <p:extLst>
      <p:ext uri="{BB962C8B-B14F-4D97-AF65-F5344CB8AC3E}">
        <p14:creationId xmlns:p14="http://schemas.microsoft.com/office/powerpoint/2010/main" val="3537919475"/>
      </p:ext>
    </p:extLst>
  </p:cSld>
  <p:clrMapOvr>
    <a:masterClrMapping/>
  </p:clrMapOvr>
</p:sldLayout>
</file>

<file path=ppt/slideLayouts/slideLayout65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2095712"/>
      </p:ext>
    </p:extLst>
  </p:cSld>
  <p:clrMapOvr>
    <a:masterClrMapping/>
  </p:clrMapOvr>
</p:sldLayout>
</file>

<file path=ppt/slideLayouts/slideLayout654.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6740389"/>
      </p:ext>
    </p:extLst>
  </p:cSld>
  <p:clrMapOvr>
    <a:masterClrMapping/>
  </p:clrMapOvr>
</p:sldLayout>
</file>

<file path=ppt/slideLayouts/slideLayout655.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8405882"/>
      </p:ext>
    </p:extLst>
  </p:cSld>
  <p:clrMapOvr>
    <a:masterClrMapping/>
  </p:clrMapOvr>
</p:sldLayout>
</file>

<file path=ppt/slideLayouts/slideLayout65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6511448"/>
      </p:ext>
    </p:extLst>
  </p:cSld>
  <p:clrMapOvr>
    <a:masterClrMapping/>
  </p:clrMapOvr>
</p:sldLayout>
</file>

<file path=ppt/slideLayouts/slideLayout657.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7232115"/>
      </p:ext>
    </p:extLst>
  </p:cSld>
  <p:clrMapOvr>
    <a:masterClrMapping/>
  </p:clrMapOvr>
</p:sldLayout>
</file>

<file path=ppt/slideLayouts/slideLayout658.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036839"/>
      </p:ext>
    </p:extLst>
  </p:cSld>
  <p:clrMapOvr>
    <a:masterClrMapping/>
  </p:clrMapOvr>
</p:sldLayout>
</file>

<file path=ppt/slideLayouts/slideLayout659.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06659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8"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rtlCol="0">
            <a:noAutofit/>
          </a:bodyPr>
          <a:lstStyle/>
          <a:p>
            <a:pPr lvl="0"/>
            <a:endParaRPr lang="zh-CN" altLang="en-US" noProof="0"/>
          </a:p>
        </p:txBody>
      </p:sp>
    </p:spTree>
    <p:extLst>
      <p:ext uri="{BB962C8B-B14F-4D97-AF65-F5344CB8AC3E}">
        <p14:creationId xmlns:p14="http://schemas.microsoft.com/office/powerpoint/2010/main" val="585775478"/>
      </p:ext>
    </p:extLst>
  </p:cSld>
  <p:clrMapOvr>
    <a:masterClrMapping/>
  </p:clrMapOvr>
</p:sldLayout>
</file>

<file path=ppt/slideLayouts/slideLayout660.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9838691"/>
      </p:ext>
    </p:extLst>
  </p:cSld>
  <p:clrMapOvr>
    <a:masterClrMapping/>
  </p:clrMapOvr>
</p:sldLayout>
</file>

<file path=ppt/slideLayouts/slideLayout66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983540"/>
      </p:ext>
    </p:extLst>
  </p:cSld>
  <p:clrMapOvr>
    <a:masterClrMapping/>
  </p:clrMapOvr>
</p:sldLayout>
</file>

<file path=ppt/slideLayouts/slideLayout66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9692810"/>
      </p:ext>
    </p:extLst>
  </p:cSld>
  <p:clrMapOvr>
    <a:masterClrMapping/>
  </p:clrMapOvr>
</p:sldLayout>
</file>

<file path=ppt/slideLayouts/slideLayout663.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1370965"/>
      </p:ext>
    </p:extLst>
  </p:cSld>
  <p:clrMapOvr>
    <a:masterClrMapping/>
  </p:clrMapOvr>
</p:sldLayout>
</file>

<file path=ppt/slideLayouts/slideLayout664.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7651066"/>
      </p:ext>
    </p:extLst>
  </p:cSld>
  <p:clrMapOvr>
    <a:masterClrMapping/>
  </p:clrMapOvr>
</p:sldLayout>
</file>

<file path=ppt/slideLayouts/slideLayout665.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3230713"/>
      </p:ext>
    </p:extLst>
  </p:cSld>
  <p:clrMapOvr>
    <a:masterClrMapping/>
  </p:clrMapOvr>
</p:sldLayout>
</file>

<file path=ppt/slideLayouts/slideLayout666.xml><?xml version="1.0" encoding="utf-8"?>
<p:sldLayout xmlns:a="http://schemas.openxmlformats.org/drawingml/2006/main" xmlns:r="http://schemas.openxmlformats.org/officeDocument/2006/relationships" xmlns:p="http://schemas.openxmlformats.org/presentationml/2006/main" preserve="1" userDrawn="1">
  <p:cSld name="2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017900"/>
      </p:ext>
    </p:extLst>
  </p:cSld>
  <p:clrMapOvr>
    <a:masterClrMapping/>
  </p:clrMapOvr>
</p:sldLayout>
</file>

<file path=ppt/slideLayouts/slideLayout667.xml><?xml version="1.0" encoding="utf-8"?>
<p:sldLayout xmlns:a="http://schemas.openxmlformats.org/drawingml/2006/main" xmlns:r="http://schemas.openxmlformats.org/officeDocument/2006/relationships" xmlns:p="http://schemas.openxmlformats.org/presentationml/2006/main" preserve="1" userDrawn="1">
  <p:cSld name="2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911896350"/>
      </p:ext>
    </p:extLst>
  </p:cSld>
  <p:clrMapOvr>
    <a:masterClrMapping/>
  </p:clrMapOvr>
</p:sldLayout>
</file>

<file path=ppt/slideLayouts/slideLayout668.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0167863"/>
      </p:ext>
    </p:extLst>
  </p:cSld>
  <p:clrMapOvr>
    <a:masterClrMapping/>
  </p:clrMapOvr>
</p:sldLayout>
</file>

<file path=ppt/slideLayouts/slideLayout669.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764300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B6923F4D-ECB0-4513-97F2-37B21F24111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AB4EFEB9-39EB-4478-B955-9AA84B0F249A}" type="slidenum">
              <a:rPr lang="zh-CN" altLang="en-US"/>
              <a:pPr>
                <a:defRPr/>
              </a:pPr>
              <a:t>‹#›</a:t>
            </a:fld>
            <a:endParaRPr lang="zh-CN" altLang="en-US"/>
          </a:p>
        </p:txBody>
      </p:sp>
    </p:spTree>
    <p:extLst>
      <p:ext uri="{BB962C8B-B14F-4D97-AF65-F5344CB8AC3E}">
        <p14:creationId xmlns:p14="http://schemas.microsoft.com/office/powerpoint/2010/main" val="2597281829"/>
      </p:ext>
    </p:extLst>
  </p:cSld>
  <p:clrMapOvr>
    <a:masterClrMapping/>
  </p:clrMapOvr>
</p:sldLayout>
</file>

<file path=ppt/slideLayouts/slideLayout670.xml><?xml version="1.0" encoding="utf-8"?>
<p:sldLayout xmlns:a="http://schemas.openxmlformats.org/drawingml/2006/main" xmlns:r="http://schemas.openxmlformats.org/officeDocument/2006/relationships" xmlns:p="http://schemas.openxmlformats.org/presentationml/2006/main" userDrawn="1">
  <p:cSld name="1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2620054"/>
      </p:ext>
    </p:extLst>
  </p:cSld>
  <p:clrMapOvr>
    <a:masterClrMapping/>
  </p:clrMapOvr>
</p:sldLayout>
</file>

<file path=ppt/slideLayouts/slideLayout671.xml><?xml version="1.0" encoding="utf-8"?>
<p:sldLayout xmlns:a="http://schemas.openxmlformats.org/drawingml/2006/main" xmlns:r="http://schemas.openxmlformats.org/officeDocument/2006/relationships" xmlns:p="http://schemas.openxmlformats.org/presentationml/2006/main" userDrawn="1">
  <p:cSld name="1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3841089"/>
      </p:ext>
    </p:extLst>
  </p:cSld>
  <p:clrMapOvr>
    <a:masterClrMapping/>
  </p:clrMapOvr>
</p:sldLayout>
</file>

<file path=ppt/slideLayouts/slideLayout672.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7395065"/>
      </p:ext>
    </p:extLst>
  </p:cSld>
  <p:clrMapOvr>
    <a:masterClrMapping/>
  </p:clrMapOvr>
</p:sldLayout>
</file>

<file path=ppt/slideLayouts/slideLayout673.xml><?xml version="1.0" encoding="utf-8"?>
<p:sldLayout xmlns:a="http://schemas.openxmlformats.org/drawingml/2006/main" xmlns:r="http://schemas.openxmlformats.org/officeDocument/2006/relationships" xmlns:p="http://schemas.openxmlformats.org/presentationml/2006/main" userDrawn="1">
  <p:cSld name="1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06781054"/>
      </p:ext>
    </p:extLst>
  </p:cSld>
  <p:clrMapOvr>
    <a:masterClrMapping/>
  </p:clrMapOvr>
</p:sldLayout>
</file>

<file path=ppt/slideLayouts/slideLayout674.xml><?xml version="1.0" encoding="utf-8"?>
<p:sldLayout xmlns:a="http://schemas.openxmlformats.org/drawingml/2006/main" xmlns:r="http://schemas.openxmlformats.org/officeDocument/2006/relationships" xmlns:p="http://schemas.openxmlformats.org/presentationml/2006/main" userDrawn="1">
  <p:cSld name="2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9401730"/>
      </p:ext>
    </p:extLst>
  </p:cSld>
  <p:clrMapOvr>
    <a:masterClrMapping/>
  </p:clrMapOvr>
</p:sldLayout>
</file>

<file path=ppt/slideLayouts/slideLayout675.xml><?xml version="1.0" encoding="utf-8"?>
<p:sldLayout xmlns:a="http://schemas.openxmlformats.org/drawingml/2006/main" xmlns:r="http://schemas.openxmlformats.org/officeDocument/2006/relationships" xmlns:p="http://schemas.openxmlformats.org/presentationml/2006/main" userDrawn="1">
  <p:cSld name="2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7107777"/>
      </p:ext>
    </p:extLst>
  </p:cSld>
  <p:clrMapOvr>
    <a:masterClrMapping/>
  </p:clrMapOvr>
</p:sldLayout>
</file>

<file path=ppt/slideLayouts/slideLayout676.xml><?xml version="1.0" encoding="utf-8"?>
<p:sldLayout xmlns:a="http://schemas.openxmlformats.org/drawingml/2006/main" xmlns:r="http://schemas.openxmlformats.org/officeDocument/2006/relationships" xmlns:p="http://schemas.openxmlformats.org/presentationml/2006/main" showMasterSp="0" preserve="1" userDrawn="1">
  <p:cSld name="3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7205896"/>
      </p:ext>
    </p:extLst>
  </p:cSld>
  <p:clrMapOvr>
    <a:masterClrMapping/>
  </p:clrMapOvr>
</p:sldLayout>
</file>

<file path=ppt/slideLayouts/slideLayout677.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126257375"/>
      </p:ext>
    </p:extLst>
  </p:cSld>
  <p:clrMapOvr>
    <a:masterClrMapping/>
  </p:clrMapOvr>
</p:sldLayout>
</file>

<file path=ppt/slideLayouts/slideLayout678.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218362117"/>
      </p:ext>
    </p:extLst>
  </p:cSld>
  <p:clrMapOvr>
    <a:masterClrMapping/>
  </p:clrMapOvr>
</p:sldLayout>
</file>

<file path=ppt/slideLayouts/slideLayout679.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66905309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3789857"/>
      </p:ext>
    </p:extLst>
  </p:cSld>
  <p:clrMapOvr>
    <a:masterClrMapping/>
  </p:clrMapOvr>
</p:sldLayout>
</file>

<file path=ppt/slideLayouts/slideLayout680.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111293452"/>
      </p:ext>
    </p:extLst>
  </p:cSld>
  <p:clrMapOvr>
    <a:masterClrMapping/>
  </p:clrMapOvr>
</p:sldLayout>
</file>

<file path=ppt/slideLayouts/slideLayout681.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102106599"/>
      </p:ext>
    </p:extLst>
  </p:cSld>
  <p:clrMapOvr>
    <a:masterClrMapping/>
  </p:clrMapOvr>
</p:sldLayout>
</file>

<file path=ppt/slideLayouts/slideLayout682.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805131142"/>
      </p:ext>
    </p:extLst>
  </p:cSld>
  <p:clrMapOvr>
    <a:masterClrMapping/>
  </p:clrMapOvr>
</p:sldLayout>
</file>

<file path=ppt/slideLayouts/slideLayout683.xml><?xml version="1.0" encoding="utf-8"?>
<p:sldLayout xmlns:a="http://schemas.openxmlformats.org/drawingml/2006/main" xmlns:r="http://schemas.openxmlformats.org/officeDocument/2006/relationships" xmlns:p="http://schemas.openxmlformats.org/presentationml/2006/main" userDrawn="1">
  <p:cSld name="3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E670DE44-D3B2-41AC-8F1C-9D1719F8A155}"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99AAD0F7-0094-42B2-BDCC-5FD9C0A52D85}" type="slidenum">
              <a:rPr lang="zh-CN" altLang="en-US"/>
              <a:pPr>
                <a:defRPr/>
              </a:pPr>
              <a:t>‹#›</a:t>
            </a:fld>
            <a:endParaRPr lang="zh-CN" altLang="en-US"/>
          </a:p>
        </p:txBody>
      </p:sp>
    </p:spTree>
    <p:extLst>
      <p:ext uri="{BB962C8B-B14F-4D97-AF65-F5344CB8AC3E}">
        <p14:creationId xmlns:p14="http://schemas.microsoft.com/office/powerpoint/2010/main" val="2652485574"/>
      </p:ext>
    </p:extLst>
  </p:cSld>
  <p:clrMapOvr>
    <a:masterClrMapping/>
  </p:clrMapOvr>
</p:sldLayout>
</file>

<file path=ppt/slideLayouts/slideLayout684.xml><?xml version="1.0" encoding="utf-8"?>
<p:sldLayout xmlns:a="http://schemas.openxmlformats.org/drawingml/2006/main" xmlns:r="http://schemas.openxmlformats.org/officeDocument/2006/relationships" xmlns:p="http://schemas.openxmlformats.org/presentationml/2006/main" preserve="1" userDrawn="1">
  <p:cSld name="1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2845348"/>
      </p:ext>
    </p:extLst>
  </p:cSld>
  <p:clrMapOvr>
    <a:masterClrMapping/>
  </p:clrMapOvr>
</p:sldLayout>
</file>

<file path=ppt/slideLayouts/slideLayout685.xml><?xml version="1.0" encoding="utf-8"?>
<p:sldLayout xmlns:a="http://schemas.openxmlformats.org/drawingml/2006/main" xmlns:r="http://schemas.openxmlformats.org/officeDocument/2006/relationships" xmlns:p="http://schemas.openxmlformats.org/presentationml/2006/main" userDrawn="1">
  <p:cSld name="3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7A7670BA-E17E-4E94-A4B7-BF1C3A31BC61}"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A2DBAE88-F1DF-4744-BD7C-5589E23E157C}" type="slidenum">
              <a:rPr lang="zh-CN" altLang="en-US"/>
              <a:pPr>
                <a:defRPr/>
              </a:pPr>
              <a:t>‹#›</a:t>
            </a:fld>
            <a:endParaRPr lang="zh-CN" altLang="en-US"/>
          </a:p>
        </p:txBody>
      </p:sp>
    </p:spTree>
    <p:extLst>
      <p:ext uri="{BB962C8B-B14F-4D97-AF65-F5344CB8AC3E}">
        <p14:creationId xmlns:p14="http://schemas.microsoft.com/office/powerpoint/2010/main" val="1900811476"/>
      </p:ext>
    </p:extLst>
  </p:cSld>
  <p:clrMapOvr>
    <a:masterClrMapping/>
  </p:clrMapOvr>
</p:sldLayout>
</file>

<file path=ppt/slideLayouts/slideLayout686.xml><?xml version="1.0" encoding="utf-8"?>
<p:sldLayout xmlns:a="http://schemas.openxmlformats.org/drawingml/2006/main" xmlns:r="http://schemas.openxmlformats.org/officeDocument/2006/relationships" xmlns:p="http://schemas.openxmlformats.org/presentationml/2006/main" preserve="1" userDrawn="1">
  <p:cSld name="1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6063587"/>
      </p:ext>
    </p:extLst>
  </p:cSld>
  <p:clrMapOvr>
    <a:masterClrMapping/>
  </p:clrMapOvr>
</p:sldLayout>
</file>

<file path=ppt/slideLayouts/slideLayout687.xml><?xml version="1.0" encoding="utf-8"?>
<p:sldLayout xmlns:a="http://schemas.openxmlformats.org/drawingml/2006/main" xmlns:r="http://schemas.openxmlformats.org/officeDocument/2006/relationships" xmlns:p="http://schemas.openxmlformats.org/presentationml/2006/main" userDrawn="1">
  <p:cSld name="4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861FEF70-42E8-44A9-B06C-8DF0045144E0}"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2F72B45C-0804-46D8-8122-7D4E1F7A9764}" type="slidenum">
              <a:rPr lang="zh-CN" altLang="en-US"/>
              <a:pPr>
                <a:defRPr/>
              </a:pPr>
              <a:t>‹#›</a:t>
            </a:fld>
            <a:endParaRPr lang="zh-CN" altLang="en-US"/>
          </a:p>
        </p:txBody>
      </p:sp>
    </p:spTree>
    <p:extLst>
      <p:ext uri="{BB962C8B-B14F-4D97-AF65-F5344CB8AC3E}">
        <p14:creationId xmlns:p14="http://schemas.microsoft.com/office/powerpoint/2010/main" val="1534416551"/>
      </p:ext>
    </p:extLst>
  </p:cSld>
  <p:clrMapOvr>
    <a:masterClrMapping/>
  </p:clrMapOvr>
</p:sldLayout>
</file>

<file path=ppt/slideLayouts/slideLayout688.xml><?xml version="1.0" encoding="utf-8"?>
<p:sldLayout xmlns:a="http://schemas.openxmlformats.org/drawingml/2006/main" xmlns:r="http://schemas.openxmlformats.org/officeDocument/2006/relationships" xmlns:p="http://schemas.openxmlformats.org/presentationml/2006/main" preserve="1" userDrawn="1">
  <p:cSld name="1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1629248"/>
      </p:ext>
    </p:extLst>
  </p:cSld>
  <p:clrMapOvr>
    <a:masterClrMapping/>
  </p:clrMapOvr>
</p:sldLayout>
</file>

<file path=ppt/slideLayouts/slideLayout689.xml><?xml version="1.0" encoding="utf-8"?>
<p:sldLayout xmlns:a="http://schemas.openxmlformats.org/drawingml/2006/main" xmlns:r="http://schemas.openxmlformats.org/officeDocument/2006/relationships" xmlns:p="http://schemas.openxmlformats.org/presentationml/2006/main" userDrawn="1">
  <p:cSld name="4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6BB9F663-0981-457A-A316-B6F27641AA57}"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6B4AD356-B0BA-4B3F-BCA2-F7E8FBAF4A61}" type="slidenum">
              <a:rPr lang="zh-CN" altLang="en-US"/>
              <a:pPr>
                <a:defRPr/>
              </a:pPr>
              <a:t>‹#›</a:t>
            </a:fld>
            <a:endParaRPr lang="zh-CN" altLang="en-US"/>
          </a:p>
        </p:txBody>
      </p:sp>
    </p:spTree>
    <p:extLst>
      <p:ext uri="{BB962C8B-B14F-4D97-AF65-F5344CB8AC3E}">
        <p14:creationId xmlns:p14="http://schemas.microsoft.com/office/powerpoint/2010/main" val="80292044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2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EB11469-8380-42D3-9DCE-4DE26450BB87}"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9794D14A-EBA0-449F-9A55-5FA4C7A21DA6}" type="slidenum">
              <a:rPr lang="zh-CN" altLang="en-US"/>
              <a:pPr>
                <a:defRPr/>
              </a:pPr>
              <a:t>‹#›</a:t>
            </a:fld>
            <a:endParaRPr lang="zh-CN" altLang="en-US"/>
          </a:p>
        </p:txBody>
      </p:sp>
    </p:spTree>
    <p:extLst>
      <p:ext uri="{BB962C8B-B14F-4D97-AF65-F5344CB8AC3E}">
        <p14:creationId xmlns:p14="http://schemas.microsoft.com/office/powerpoint/2010/main" val="606373486"/>
      </p:ext>
    </p:extLst>
  </p:cSld>
  <p:clrMapOvr>
    <a:masterClrMapping/>
  </p:clrMapOvr>
</p:sldLayout>
</file>

<file path=ppt/slideLayouts/slideLayout690.xml><?xml version="1.0" encoding="utf-8"?>
<p:sldLayout xmlns:a="http://schemas.openxmlformats.org/drawingml/2006/main" xmlns:r="http://schemas.openxmlformats.org/officeDocument/2006/relationships" xmlns:p="http://schemas.openxmlformats.org/presentationml/2006/main" preserve="1" userDrawn="1">
  <p:cSld name="1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244254"/>
      </p:ext>
    </p:extLst>
  </p:cSld>
  <p:clrMapOvr>
    <a:masterClrMapping/>
  </p:clrMapOvr>
</p:sldLayout>
</file>

<file path=ppt/slideLayouts/slideLayout691.xml><?xml version="1.0" encoding="utf-8"?>
<p:sldLayout xmlns:a="http://schemas.openxmlformats.org/drawingml/2006/main" xmlns:r="http://schemas.openxmlformats.org/officeDocument/2006/relationships" xmlns:p="http://schemas.openxmlformats.org/presentationml/2006/main" userDrawn="1">
  <p:cSld name="4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B8641043-BBC7-42CB-8F69-8183698845D2}"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53012178-C573-4DB2-9947-C7D732934A05}" type="slidenum">
              <a:rPr lang="zh-CN" altLang="en-US"/>
              <a:pPr>
                <a:defRPr/>
              </a:pPr>
              <a:t>‹#›</a:t>
            </a:fld>
            <a:endParaRPr lang="zh-CN" altLang="en-US"/>
          </a:p>
        </p:txBody>
      </p:sp>
    </p:spTree>
    <p:extLst>
      <p:ext uri="{BB962C8B-B14F-4D97-AF65-F5344CB8AC3E}">
        <p14:creationId xmlns:p14="http://schemas.microsoft.com/office/powerpoint/2010/main" val="3692905857"/>
      </p:ext>
    </p:extLst>
  </p:cSld>
  <p:clrMapOvr>
    <a:masterClrMapping/>
  </p:clrMapOvr>
</p:sldLayout>
</file>

<file path=ppt/slideLayouts/slideLayout692.xml><?xml version="1.0" encoding="utf-8"?>
<p:sldLayout xmlns:a="http://schemas.openxmlformats.org/drawingml/2006/main" xmlns:r="http://schemas.openxmlformats.org/officeDocument/2006/relationships" xmlns:p="http://schemas.openxmlformats.org/presentationml/2006/main" preserve="1" userDrawn="1">
  <p:cSld name="1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1495377"/>
      </p:ext>
    </p:extLst>
  </p:cSld>
  <p:clrMapOvr>
    <a:masterClrMapping/>
  </p:clrMapOvr>
</p:sldLayout>
</file>

<file path=ppt/slideLayouts/slideLayout693.xml><?xml version="1.0" encoding="utf-8"?>
<p:sldLayout xmlns:a="http://schemas.openxmlformats.org/drawingml/2006/main" xmlns:r="http://schemas.openxmlformats.org/officeDocument/2006/relationships" xmlns:p="http://schemas.openxmlformats.org/presentationml/2006/main" showMasterSp="0" preserve="1" userDrawn="1">
  <p:cSld name="4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732842"/>
      </p:ext>
    </p:extLst>
  </p:cSld>
  <p:clrMapOvr>
    <a:masterClrMapping/>
  </p:clrMapOvr>
</p:sldLayout>
</file>

<file path=ppt/slideLayouts/slideLayout694.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820685549"/>
      </p:ext>
    </p:extLst>
  </p:cSld>
  <p:clrMapOvr>
    <a:masterClrMapping/>
  </p:clrMapOvr>
</p:sldLayout>
</file>

<file path=ppt/slideLayouts/slideLayout695.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089685200"/>
      </p:ext>
    </p:extLst>
  </p:cSld>
  <p:clrMapOvr>
    <a:masterClrMapping/>
  </p:clrMapOvr>
</p:sldLayout>
</file>

<file path=ppt/slideLayouts/slideLayout696.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976937443"/>
      </p:ext>
    </p:extLst>
  </p:cSld>
  <p:clrMapOvr>
    <a:masterClrMapping/>
  </p:clrMapOvr>
</p:sldLayout>
</file>

<file path=ppt/slideLayouts/slideLayout697.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623047986"/>
      </p:ext>
    </p:extLst>
  </p:cSld>
  <p:clrMapOvr>
    <a:masterClrMapping/>
  </p:clrMapOvr>
</p:sldLayout>
</file>

<file path=ppt/slideLayouts/slideLayout698.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509102037"/>
      </p:ext>
    </p:extLst>
  </p:cSld>
  <p:clrMapOvr>
    <a:masterClrMapping/>
  </p:clrMapOvr>
</p:sldLayout>
</file>

<file path=ppt/slideLayouts/slideLayout699.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389499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F0132F-27AD-4901-812E-8330D5487512}" type="datetimeFigureOut">
              <a:rPr lang="en-US" smtClean="0"/>
              <a:t>9/18/2023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258140643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7597955"/>
      </p:ext>
    </p:extLst>
  </p:cSld>
  <p:clrMapOvr>
    <a:masterClrMapping/>
  </p:clrMapOvr>
</p:sldLayout>
</file>

<file path=ppt/slideLayouts/slideLayout700.xml><?xml version="1.0" encoding="utf-8"?>
<p:sldLayout xmlns:a="http://schemas.openxmlformats.org/drawingml/2006/main" xmlns:r="http://schemas.openxmlformats.org/officeDocument/2006/relationships" xmlns:p="http://schemas.openxmlformats.org/presentationml/2006/main" userDrawn="1">
  <p:cSld name="5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16F61D04-2C90-4338-9D8F-8D0498E8427D}"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76E6EBD9-4FC5-4F96-9446-EBA0FEB2D54D}" type="slidenum">
              <a:rPr lang="zh-CN" altLang="en-US"/>
              <a:pPr>
                <a:defRPr/>
              </a:pPr>
              <a:t>‹#›</a:t>
            </a:fld>
            <a:endParaRPr lang="zh-CN" altLang="en-US"/>
          </a:p>
        </p:txBody>
      </p:sp>
    </p:spTree>
    <p:extLst>
      <p:ext uri="{BB962C8B-B14F-4D97-AF65-F5344CB8AC3E}">
        <p14:creationId xmlns:p14="http://schemas.microsoft.com/office/powerpoint/2010/main" val="3300116560"/>
      </p:ext>
    </p:extLst>
  </p:cSld>
  <p:clrMapOvr>
    <a:masterClrMapping/>
  </p:clrMapOvr>
</p:sldLayout>
</file>

<file path=ppt/slideLayouts/slideLayout701.xml><?xml version="1.0" encoding="utf-8"?>
<p:sldLayout xmlns:a="http://schemas.openxmlformats.org/drawingml/2006/main" xmlns:r="http://schemas.openxmlformats.org/officeDocument/2006/relationships" xmlns:p="http://schemas.openxmlformats.org/presentationml/2006/main" preserve="1" userDrawn="1">
  <p:cSld name="1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2878409"/>
      </p:ext>
    </p:extLst>
  </p:cSld>
  <p:clrMapOvr>
    <a:masterClrMapping/>
  </p:clrMapOvr>
</p:sldLayout>
</file>

<file path=ppt/slideLayouts/slideLayout702.xml><?xml version="1.0" encoding="utf-8"?>
<p:sldLayout xmlns:a="http://schemas.openxmlformats.org/drawingml/2006/main" xmlns:r="http://schemas.openxmlformats.org/officeDocument/2006/relationships" xmlns:p="http://schemas.openxmlformats.org/presentationml/2006/main" userDrawn="1">
  <p:cSld name="5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F5ED7ABE-CB41-479F-819D-E8577DBA128C}"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7AA80806-9699-44A4-A68B-D5E7E9F84CE9}" type="slidenum">
              <a:rPr lang="zh-CN" altLang="en-US"/>
              <a:pPr>
                <a:defRPr/>
              </a:pPr>
              <a:t>‹#›</a:t>
            </a:fld>
            <a:endParaRPr lang="zh-CN" altLang="en-US"/>
          </a:p>
        </p:txBody>
      </p:sp>
    </p:spTree>
    <p:extLst>
      <p:ext uri="{BB962C8B-B14F-4D97-AF65-F5344CB8AC3E}">
        <p14:creationId xmlns:p14="http://schemas.microsoft.com/office/powerpoint/2010/main" val="2203550294"/>
      </p:ext>
    </p:extLst>
  </p:cSld>
  <p:clrMapOvr>
    <a:masterClrMapping/>
  </p:clrMapOvr>
</p:sldLayout>
</file>

<file path=ppt/slideLayouts/slideLayout703.xml><?xml version="1.0" encoding="utf-8"?>
<p:sldLayout xmlns:a="http://schemas.openxmlformats.org/drawingml/2006/main" xmlns:r="http://schemas.openxmlformats.org/officeDocument/2006/relationships" xmlns:p="http://schemas.openxmlformats.org/presentationml/2006/main" preserve="1" userDrawn="1">
  <p:cSld name="1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2047084"/>
      </p:ext>
    </p:extLst>
  </p:cSld>
  <p:clrMapOvr>
    <a:masterClrMapping/>
  </p:clrMapOvr>
</p:sldLayout>
</file>

<file path=ppt/slideLayouts/slideLayout704.xml><?xml version="1.0" encoding="utf-8"?>
<p:sldLayout xmlns:a="http://schemas.openxmlformats.org/drawingml/2006/main" xmlns:r="http://schemas.openxmlformats.org/officeDocument/2006/relationships" xmlns:p="http://schemas.openxmlformats.org/presentationml/2006/main" userDrawn="1">
  <p:cSld name="5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E778B6BB-0B9F-4BD2-82C1-40548EA138E7}"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3DDBFE74-CF25-4C38-808C-9703428B6395}" type="slidenum">
              <a:rPr lang="zh-CN" altLang="en-US"/>
              <a:pPr>
                <a:defRPr/>
              </a:pPr>
              <a:t>‹#›</a:t>
            </a:fld>
            <a:endParaRPr lang="zh-CN" altLang="en-US"/>
          </a:p>
        </p:txBody>
      </p:sp>
    </p:spTree>
    <p:extLst>
      <p:ext uri="{BB962C8B-B14F-4D97-AF65-F5344CB8AC3E}">
        <p14:creationId xmlns:p14="http://schemas.microsoft.com/office/powerpoint/2010/main" val="3158181400"/>
      </p:ext>
    </p:extLst>
  </p:cSld>
  <p:clrMapOvr>
    <a:masterClrMapping/>
  </p:clrMapOvr>
</p:sldLayout>
</file>

<file path=ppt/slideLayouts/slideLayout705.xml><?xml version="1.0" encoding="utf-8"?>
<p:sldLayout xmlns:a="http://schemas.openxmlformats.org/drawingml/2006/main" xmlns:r="http://schemas.openxmlformats.org/officeDocument/2006/relationships" xmlns:p="http://schemas.openxmlformats.org/presentationml/2006/main" preserve="1" userDrawn="1">
  <p:cSld name="1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52680027"/>
      </p:ext>
    </p:extLst>
  </p:cSld>
  <p:clrMapOvr>
    <a:masterClrMapping/>
  </p:clrMapOvr>
</p:sldLayout>
</file>

<file path=ppt/slideLayouts/slideLayout706.xml><?xml version="1.0" encoding="utf-8"?>
<p:sldLayout xmlns:a="http://schemas.openxmlformats.org/drawingml/2006/main" xmlns:r="http://schemas.openxmlformats.org/officeDocument/2006/relationships" xmlns:p="http://schemas.openxmlformats.org/presentationml/2006/main" userDrawn="1">
  <p:cSld name="5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E55DE07B-DD51-494E-AB3B-F0FE2D62264D}"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E590DC52-0B7F-4443-AEEA-DDEBFBF3F732}" type="slidenum">
              <a:rPr lang="zh-CN" altLang="en-US"/>
              <a:pPr>
                <a:defRPr/>
              </a:pPr>
              <a:t>‹#›</a:t>
            </a:fld>
            <a:endParaRPr lang="zh-CN" altLang="en-US"/>
          </a:p>
        </p:txBody>
      </p:sp>
    </p:spTree>
    <p:extLst>
      <p:ext uri="{BB962C8B-B14F-4D97-AF65-F5344CB8AC3E}">
        <p14:creationId xmlns:p14="http://schemas.microsoft.com/office/powerpoint/2010/main" val="1657110640"/>
      </p:ext>
    </p:extLst>
  </p:cSld>
  <p:clrMapOvr>
    <a:masterClrMapping/>
  </p:clrMapOvr>
</p:sldLayout>
</file>

<file path=ppt/slideLayouts/slideLayout707.xml><?xml version="1.0" encoding="utf-8"?>
<p:sldLayout xmlns:a="http://schemas.openxmlformats.org/drawingml/2006/main" xmlns:r="http://schemas.openxmlformats.org/officeDocument/2006/relationships" xmlns:p="http://schemas.openxmlformats.org/presentationml/2006/main" preserve="1" userDrawn="1">
  <p:cSld name="1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8866962"/>
      </p:ext>
    </p:extLst>
  </p:cSld>
  <p:clrMapOvr>
    <a:masterClrMapping/>
  </p:clrMapOvr>
</p:sldLayout>
</file>

<file path=ppt/slideLayouts/slideLayout708.xml><?xml version="1.0" encoding="utf-8"?>
<p:sldLayout xmlns:a="http://schemas.openxmlformats.org/drawingml/2006/main" xmlns:r="http://schemas.openxmlformats.org/officeDocument/2006/relationships" xmlns:p="http://schemas.openxmlformats.org/presentationml/2006/main" userDrawn="1">
  <p:cSld name="5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DDCF355E-E5A2-4F03-9CE3-D8D3CA91E4D3}"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6970D06F-651E-427B-891C-1762B7FD9CFC}" type="slidenum">
              <a:rPr lang="zh-CN" altLang="en-US"/>
              <a:pPr>
                <a:defRPr/>
              </a:pPr>
              <a:t>‹#›</a:t>
            </a:fld>
            <a:endParaRPr lang="zh-CN" altLang="en-US"/>
          </a:p>
        </p:txBody>
      </p:sp>
    </p:spTree>
    <p:extLst>
      <p:ext uri="{BB962C8B-B14F-4D97-AF65-F5344CB8AC3E}">
        <p14:creationId xmlns:p14="http://schemas.microsoft.com/office/powerpoint/2010/main" val="4022840523"/>
      </p:ext>
    </p:extLst>
  </p:cSld>
  <p:clrMapOvr>
    <a:masterClrMapping/>
  </p:clrMapOvr>
</p:sldLayout>
</file>

<file path=ppt/slideLayouts/slideLayout709.xml><?xml version="1.0" encoding="utf-8"?>
<p:sldLayout xmlns:a="http://schemas.openxmlformats.org/drawingml/2006/main" xmlns:r="http://schemas.openxmlformats.org/officeDocument/2006/relationships" xmlns:p="http://schemas.openxmlformats.org/presentationml/2006/main" preserve="1" userDrawn="1">
  <p:cSld name="2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5388561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2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E94BC2ED-5611-42A0-BDFD-64D932F985B1}"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72D6F189-95D1-4F0A-AE58-F67B421EDACD}" type="slidenum">
              <a:rPr lang="zh-CN" altLang="en-US"/>
              <a:pPr>
                <a:defRPr/>
              </a:pPr>
              <a:t>‹#›</a:t>
            </a:fld>
            <a:endParaRPr lang="zh-CN" altLang="en-US"/>
          </a:p>
        </p:txBody>
      </p:sp>
    </p:spTree>
    <p:extLst>
      <p:ext uri="{BB962C8B-B14F-4D97-AF65-F5344CB8AC3E}">
        <p14:creationId xmlns:p14="http://schemas.microsoft.com/office/powerpoint/2010/main" val="478127925"/>
      </p:ext>
    </p:extLst>
  </p:cSld>
  <p:clrMapOvr>
    <a:masterClrMapping/>
  </p:clrMapOvr>
</p:sldLayout>
</file>

<file path=ppt/slideLayouts/slideLayout710.xml><?xml version="1.0" encoding="utf-8"?>
<p:sldLayout xmlns:a="http://schemas.openxmlformats.org/drawingml/2006/main" xmlns:r="http://schemas.openxmlformats.org/officeDocument/2006/relationships" xmlns:p="http://schemas.openxmlformats.org/presentationml/2006/main" userDrawn="1">
  <p:cSld name="5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7F3ECAD2-7728-44D9-86C8-3BA645F1631E}"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A31B9F4F-D79B-4510-B5F7-ACA03F3FA3E1}" type="slidenum">
              <a:rPr lang="zh-CN" altLang="en-US"/>
              <a:pPr>
                <a:defRPr/>
              </a:pPr>
              <a:t>‹#›</a:t>
            </a:fld>
            <a:endParaRPr lang="zh-CN" altLang="en-US"/>
          </a:p>
        </p:txBody>
      </p:sp>
    </p:spTree>
    <p:extLst>
      <p:ext uri="{BB962C8B-B14F-4D97-AF65-F5344CB8AC3E}">
        <p14:creationId xmlns:p14="http://schemas.microsoft.com/office/powerpoint/2010/main" val="1180620901"/>
      </p:ext>
    </p:extLst>
  </p:cSld>
  <p:clrMapOvr>
    <a:masterClrMapping/>
  </p:clrMapOvr>
</p:sldLayout>
</file>

<file path=ppt/slideLayouts/slideLayout711.xml><?xml version="1.0" encoding="utf-8"?>
<p:sldLayout xmlns:a="http://schemas.openxmlformats.org/drawingml/2006/main" xmlns:r="http://schemas.openxmlformats.org/officeDocument/2006/relationships" xmlns:p="http://schemas.openxmlformats.org/presentationml/2006/main" userDrawn="1">
  <p:cSld name="5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D140C637-2196-4D5C-AC99-871D6E01AD57}"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0044B5D0-24D8-4AC4-AA08-4F7175CAFE52}" type="slidenum">
              <a:rPr lang="zh-CN" altLang="en-US"/>
              <a:pPr>
                <a:defRPr/>
              </a:pPr>
              <a:t>‹#›</a:t>
            </a:fld>
            <a:endParaRPr lang="zh-CN" altLang="en-US"/>
          </a:p>
        </p:txBody>
      </p:sp>
    </p:spTree>
    <p:extLst>
      <p:ext uri="{BB962C8B-B14F-4D97-AF65-F5344CB8AC3E}">
        <p14:creationId xmlns:p14="http://schemas.microsoft.com/office/powerpoint/2010/main" val="2568076660"/>
      </p:ext>
    </p:extLst>
  </p:cSld>
  <p:clrMapOvr>
    <a:masterClrMapping/>
  </p:clrMapOvr>
</p:sldLayout>
</file>

<file path=ppt/slideLayouts/slideLayout712.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1038916"/>
      </p:ext>
    </p:extLst>
  </p:cSld>
  <p:clrMapOvr>
    <a:masterClrMapping/>
  </p:clrMapOvr>
</p:sldLayout>
</file>

<file path=ppt/slideLayouts/slideLayout713.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4298044"/>
      </p:ext>
    </p:extLst>
  </p:cSld>
  <p:clrMapOvr>
    <a:masterClrMapping/>
  </p:clrMapOvr>
</p:sldLayout>
</file>

<file path=ppt/slideLayouts/slideLayout714.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5083124"/>
      </p:ext>
    </p:extLst>
  </p:cSld>
  <p:clrMapOvr>
    <a:masterClrMapping/>
  </p:clrMapOvr>
</p:sldLayout>
</file>

<file path=ppt/slideLayouts/slideLayout715.xml><?xml version="1.0" encoding="utf-8"?>
<p:sldLayout xmlns:a="http://schemas.openxmlformats.org/drawingml/2006/main" xmlns:r="http://schemas.openxmlformats.org/officeDocument/2006/relationships" xmlns:p="http://schemas.openxmlformats.org/presentationml/2006/main" userDrawn="1">
  <p:cSld name="5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4C5437DE-AE02-4345-B425-B0878AE28512}"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606FF98F-8EE8-4667-ABAE-1C64112F08B0}" type="slidenum">
              <a:rPr lang="zh-CN" altLang="en-US"/>
              <a:pPr>
                <a:defRPr/>
              </a:pPr>
              <a:t>‹#›</a:t>
            </a:fld>
            <a:endParaRPr lang="zh-CN" altLang="en-US"/>
          </a:p>
        </p:txBody>
      </p:sp>
    </p:spTree>
    <p:extLst>
      <p:ext uri="{BB962C8B-B14F-4D97-AF65-F5344CB8AC3E}">
        <p14:creationId xmlns:p14="http://schemas.microsoft.com/office/powerpoint/2010/main" val="824333180"/>
      </p:ext>
    </p:extLst>
  </p:cSld>
  <p:clrMapOvr>
    <a:masterClrMapping/>
  </p:clrMapOvr>
</p:sldLayout>
</file>

<file path=ppt/slideLayouts/slideLayout716.xml><?xml version="1.0" encoding="utf-8"?>
<p:sldLayout xmlns:a="http://schemas.openxmlformats.org/drawingml/2006/main" xmlns:r="http://schemas.openxmlformats.org/officeDocument/2006/relationships" xmlns:p="http://schemas.openxmlformats.org/presentationml/2006/main" userDrawn="1">
  <p:cSld name="5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fld id="{26355CE8-F0C4-433B-BC46-FC145A3FF46D}"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8DA58045-C02D-43DF-B6A5-452F0D7D544E}" type="slidenum">
              <a:rPr lang="zh-CN" altLang="en-US"/>
              <a:pPr>
                <a:defRPr/>
              </a:pPr>
              <a:t>‹#›</a:t>
            </a:fld>
            <a:endParaRPr lang="zh-CN" altLang="en-US"/>
          </a:p>
        </p:txBody>
      </p:sp>
    </p:spTree>
    <p:extLst>
      <p:ext uri="{BB962C8B-B14F-4D97-AF65-F5344CB8AC3E}">
        <p14:creationId xmlns:p14="http://schemas.microsoft.com/office/powerpoint/2010/main" val="3568875551"/>
      </p:ext>
    </p:extLst>
  </p:cSld>
  <p:clrMapOvr>
    <a:masterClrMapping/>
  </p:clrMapOvr>
</p:sldLayout>
</file>

<file path=ppt/slideLayouts/slideLayout717.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0703465"/>
      </p:ext>
    </p:extLst>
  </p:cSld>
  <p:clrMapOvr>
    <a:masterClrMapping/>
  </p:clrMapOvr>
  <p:transition spd="slow" advClick="0" advTm="0">
    <p:random/>
  </p:transition>
</p:sldLayout>
</file>

<file path=ppt/slideLayouts/slideLayout718.xml><?xml version="1.0" encoding="utf-8"?>
<p:sldLayout xmlns:a="http://schemas.openxmlformats.org/drawingml/2006/main" xmlns:r="http://schemas.openxmlformats.org/officeDocument/2006/relationships" xmlns:p="http://schemas.openxmlformats.org/presentationml/2006/main" userDrawn="1">
  <p:cSld name="5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43D56E4B-6B24-4219-9599-3CC1756C0DA6}"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defRPr>
            </a:lvl1pPr>
          </a:lstStyle>
          <a:p>
            <a:pPr>
              <a:defRPr/>
            </a:pPr>
            <a:fld id="{C94A86A0-1078-4582-9EF2-17020102EF1C}" type="slidenum">
              <a:rPr lang="zh-CN" altLang="en-US"/>
              <a:pPr>
                <a:defRPr/>
              </a:pPr>
              <a:t>‹#›</a:t>
            </a:fld>
            <a:endParaRPr lang="zh-CN" altLang="en-US"/>
          </a:p>
        </p:txBody>
      </p:sp>
    </p:spTree>
    <p:extLst>
      <p:ext uri="{BB962C8B-B14F-4D97-AF65-F5344CB8AC3E}">
        <p14:creationId xmlns:p14="http://schemas.microsoft.com/office/powerpoint/2010/main" val="2901861777"/>
      </p:ext>
    </p:extLst>
  </p:cSld>
  <p:clrMapOvr>
    <a:masterClrMapping/>
  </p:clrMapOvr>
</p:sldLayout>
</file>

<file path=ppt/slideLayouts/slideLayout719.xml><?xml version="1.0" encoding="utf-8"?>
<p:sldLayout xmlns:a="http://schemas.openxmlformats.org/drawingml/2006/main" xmlns:r="http://schemas.openxmlformats.org/officeDocument/2006/relationships" xmlns:p="http://schemas.openxmlformats.org/presentationml/2006/main" userDrawn="1">
  <p:cSld name="6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0C3F0123-4CCB-43D3-83B7-250A5EB841F4}"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73966CB4-8033-40F7-856A-B355CD225509}" type="slidenum">
              <a:rPr lang="zh-CN" altLang="en-US"/>
              <a:pPr>
                <a:defRPr/>
              </a:pPr>
              <a:t>‹#›</a:t>
            </a:fld>
            <a:endParaRPr lang="zh-CN" altLang="en-US"/>
          </a:p>
        </p:txBody>
      </p:sp>
    </p:spTree>
    <p:extLst>
      <p:ext uri="{BB962C8B-B14F-4D97-AF65-F5344CB8AC3E}">
        <p14:creationId xmlns:p14="http://schemas.microsoft.com/office/powerpoint/2010/main" val="103394855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8431334"/>
      </p:ext>
    </p:extLst>
  </p:cSld>
  <p:clrMapOvr>
    <a:masterClrMapping/>
  </p:clrMapOvr>
</p:sldLayout>
</file>

<file path=ppt/slideLayouts/slideLayout720.xml><?xml version="1.0" encoding="utf-8"?>
<p:sldLayout xmlns:a="http://schemas.openxmlformats.org/drawingml/2006/main" xmlns:r="http://schemas.openxmlformats.org/officeDocument/2006/relationships" xmlns:p="http://schemas.openxmlformats.org/presentationml/2006/main" preserve="1" userDrawn="1">
  <p:cSld name="2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1767233"/>
      </p:ext>
    </p:extLst>
  </p:cSld>
  <p:clrMapOvr>
    <a:masterClrMapping/>
  </p:clrMapOvr>
</p:sldLayout>
</file>

<file path=ppt/slideLayouts/slideLayout721.xml><?xml version="1.0" encoding="utf-8"?>
<p:sldLayout xmlns:a="http://schemas.openxmlformats.org/drawingml/2006/main" xmlns:r="http://schemas.openxmlformats.org/officeDocument/2006/relationships" xmlns:p="http://schemas.openxmlformats.org/presentationml/2006/main" userDrawn="1">
  <p:cSld name="6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413F4114-7141-4F1E-9163-B8166E22E896}"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6FE48339-9107-4E63-AC61-5387DBBCCA8E}" type="slidenum">
              <a:rPr lang="zh-CN" altLang="en-US"/>
              <a:pPr>
                <a:defRPr/>
              </a:pPr>
              <a:t>‹#›</a:t>
            </a:fld>
            <a:endParaRPr lang="zh-CN" altLang="en-US"/>
          </a:p>
        </p:txBody>
      </p:sp>
    </p:spTree>
    <p:extLst>
      <p:ext uri="{BB962C8B-B14F-4D97-AF65-F5344CB8AC3E}">
        <p14:creationId xmlns:p14="http://schemas.microsoft.com/office/powerpoint/2010/main" val="203209862"/>
      </p:ext>
    </p:extLst>
  </p:cSld>
  <p:clrMapOvr>
    <a:masterClrMapping/>
  </p:clrMapOvr>
</p:sldLayout>
</file>

<file path=ppt/slideLayouts/slideLayout722.xml><?xml version="1.0" encoding="utf-8"?>
<p:sldLayout xmlns:a="http://schemas.openxmlformats.org/drawingml/2006/main" xmlns:r="http://schemas.openxmlformats.org/officeDocument/2006/relationships" xmlns:p="http://schemas.openxmlformats.org/presentationml/2006/main" preserve="1" userDrawn="1">
  <p:cSld name="2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2238751"/>
      </p:ext>
    </p:extLst>
  </p:cSld>
  <p:clrMapOvr>
    <a:masterClrMapping/>
  </p:clrMapOvr>
</p:sldLayout>
</file>

<file path=ppt/slideLayouts/slideLayout723.xml><?xml version="1.0" encoding="utf-8"?>
<p:sldLayout xmlns:a="http://schemas.openxmlformats.org/drawingml/2006/main" xmlns:r="http://schemas.openxmlformats.org/officeDocument/2006/relationships" xmlns:p="http://schemas.openxmlformats.org/presentationml/2006/main" userDrawn="1">
  <p:cSld name="6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ED493260-E44E-4C1C-9A80-76C9C4F5E97B}"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3A146EE5-5EDD-44EC-98EB-93382BB8521D}" type="slidenum">
              <a:rPr lang="zh-CN" altLang="en-US"/>
              <a:pPr>
                <a:defRPr/>
              </a:pPr>
              <a:t>‹#›</a:t>
            </a:fld>
            <a:endParaRPr lang="zh-CN" altLang="en-US"/>
          </a:p>
        </p:txBody>
      </p:sp>
    </p:spTree>
    <p:extLst>
      <p:ext uri="{BB962C8B-B14F-4D97-AF65-F5344CB8AC3E}">
        <p14:creationId xmlns:p14="http://schemas.microsoft.com/office/powerpoint/2010/main" val="1689699697"/>
      </p:ext>
    </p:extLst>
  </p:cSld>
  <p:clrMapOvr>
    <a:masterClrMapping/>
  </p:clrMapOvr>
</p:sldLayout>
</file>

<file path=ppt/slideLayouts/slideLayout724.xml><?xml version="1.0" encoding="utf-8"?>
<p:sldLayout xmlns:a="http://schemas.openxmlformats.org/drawingml/2006/main" xmlns:r="http://schemas.openxmlformats.org/officeDocument/2006/relationships" xmlns:p="http://schemas.openxmlformats.org/presentationml/2006/main" preserve="1" userDrawn="1">
  <p:cSld name="2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36112603"/>
      </p:ext>
    </p:extLst>
  </p:cSld>
  <p:clrMapOvr>
    <a:masterClrMapping/>
  </p:clrMapOvr>
</p:sldLayout>
</file>

<file path=ppt/slideLayouts/slideLayout725.xml><?xml version="1.0" encoding="utf-8"?>
<p:sldLayout xmlns:a="http://schemas.openxmlformats.org/drawingml/2006/main" xmlns:r="http://schemas.openxmlformats.org/officeDocument/2006/relationships" xmlns:p="http://schemas.openxmlformats.org/presentationml/2006/main" userDrawn="1">
  <p:cSld name="6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27274C0-8F8A-4D56-883B-9DB442D04B42}"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5BE52410-CEC1-4026-83D3-A34E5BC7ECF4}" type="slidenum">
              <a:rPr lang="zh-CN" altLang="en-US"/>
              <a:pPr>
                <a:defRPr/>
              </a:pPr>
              <a:t>‹#›</a:t>
            </a:fld>
            <a:endParaRPr lang="zh-CN" altLang="en-US"/>
          </a:p>
        </p:txBody>
      </p:sp>
    </p:spTree>
    <p:extLst>
      <p:ext uri="{BB962C8B-B14F-4D97-AF65-F5344CB8AC3E}">
        <p14:creationId xmlns:p14="http://schemas.microsoft.com/office/powerpoint/2010/main" val="3554451848"/>
      </p:ext>
    </p:extLst>
  </p:cSld>
  <p:clrMapOvr>
    <a:masterClrMapping/>
  </p:clrMapOvr>
</p:sldLayout>
</file>

<file path=ppt/slideLayouts/slideLayout726.xml><?xml version="1.0" encoding="utf-8"?>
<p:sldLayout xmlns:a="http://schemas.openxmlformats.org/drawingml/2006/main" xmlns:r="http://schemas.openxmlformats.org/officeDocument/2006/relationships" xmlns:p="http://schemas.openxmlformats.org/presentationml/2006/main" preserve="1" userDrawn="1">
  <p:cSld name="2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8291591"/>
      </p:ext>
    </p:extLst>
  </p:cSld>
  <p:clrMapOvr>
    <a:masterClrMapping/>
  </p:clrMapOvr>
</p:sldLayout>
</file>

<file path=ppt/slideLayouts/slideLayout727.xml><?xml version="1.0" encoding="utf-8"?>
<p:sldLayout xmlns:a="http://schemas.openxmlformats.org/drawingml/2006/main" xmlns:r="http://schemas.openxmlformats.org/officeDocument/2006/relationships" xmlns:p="http://schemas.openxmlformats.org/presentationml/2006/main" userDrawn="1">
  <p:cSld name="6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E77FEEA-1A17-40BD-A690-1A86B73AA3C2}"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B7E85522-C466-4E89-A014-ECF9A1D575B1}" type="slidenum">
              <a:rPr lang="zh-CN" altLang="en-US"/>
              <a:pPr>
                <a:defRPr/>
              </a:pPr>
              <a:t>‹#›</a:t>
            </a:fld>
            <a:endParaRPr lang="zh-CN" altLang="en-US"/>
          </a:p>
        </p:txBody>
      </p:sp>
    </p:spTree>
    <p:extLst>
      <p:ext uri="{BB962C8B-B14F-4D97-AF65-F5344CB8AC3E}">
        <p14:creationId xmlns:p14="http://schemas.microsoft.com/office/powerpoint/2010/main" val="1816254098"/>
      </p:ext>
    </p:extLst>
  </p:cSld>
  <p:clrMapOvr>
    <a:masterClrMapping/>
  </p:clrMapOvr>
</p:sldLayout>
</file>

<file path=ppt/slideLayouts/slideLayout728.xml><?xml version="1.0" encoding="utf-8"?>
<p:sldLayout xmlns:a="http://schemas.openxmlformats.org/drawingml/2006/main" xmlns:r="http://schemas.openxmlformats.org/officeDocument/2006/relationships" xmlns:p="http://schemas.openxmlformats.org/presentationml/2006/main" preserve="1" userDrawn="1">
  <p:cSld name="2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2171230"/>
      </p:ext>
    </p:extLst>
  </p:cSld>
  <p:clrMapOvr>
    <a:masterClrMapping/>
  </p:clrMapOvr>
</p:sldLayout>
</file>

<file path=ppt/slideLayouts/slideLayout72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1160579"/>
      </p:ext>
    </p:extLst>
  </p:cSld>
  <p:clrMapOvr>
    <a:masterClrMapping/>
  </p:clrMapOvr>
  <p:transition spd="slow" advTm="3000"/>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A02D1718-3781-4C2A-B191-505C118A767E}"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19F72B1C-9FEF-4773-AB7A-E274ECC684BB}" type="slidenum">
              <a:rPr lang="zh-CN" altLang="en-US"/>
              <a:pPr>
                <a:defRPr/>
              </a:pPr>
              <a:t>‹#›</a:t>
            </a:fld>
            <a:endParaRPr lang="zh-CN" altLang="en-US"/>
          </a:p>
        </p:txBody>
      </p:sp>
    </p:spTree>
    <p:extLst>
      <p:ext uri="{BB962C8B-B14F-4D97-AF65-F5344CB8AC3E}">
        <p14:creationId xmlns:p14="http://schemas.microsoft.com/office/powerpoint/2010/main" val="3256248935"/>
      </p:ext>
    </p:extLst>
  </p:cSld>
  <p:clrMapOvr>
    <a:masterClrMapping/>
  </p:clrMapOvr>
</p:sldLayout>
</file>

<file path=ppt/slideLayouts/slideLayout73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8428224"/>
      </p:ext>
    </p:extLst>
  </p:cSld>
  <p:clrMapOvr>
    <a:masterClrMapping/>
  </p:clrMapOvr>
  <p:transition spd="slow" advTm="3000"/>
</p:sldLayout>
</file>

<file path=ppt/slideLayouts/slideLayout731.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7108723"/>
      </p:ext>
    </p:extLst>
  </p:cSld>
  <p:clrMapOvr>
    <a:masterClrMapping/>
  </p:clrMapOvr>
  <p:transition spd="slow" advTm="3000"/>
</p:sldLayout>
</file>

<file path=ppt/slideLayouts/slideLayout732.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4386272"/>
      </p:ext>
    </p:extLst>
  </p:cSld>
  <p:clrMapOvr>
    <a:masterClrMapping/>
  </p:clrMapOvr>
  <p:transition spd="slow" advTm="3000"/>
</p:sldLayout>
</file>

<file path=ppt/slideLayouts/slideLayout733.xml><?xml version="1.0" encoding="utf-8"?>
<p:sldLayout xmlns:a="http://schemas.openxmlformats.org/drawingml/2006/main" xmlns:r="http://schemas.openxmlformats.org/officeDocument/2006/relationships" xmlns:p="http://schemas.openxmlformats.org/presentationml/2006/main" userDrawn="1">
  <p:cSld name="6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28FE5412-2010-4183-9C35-EBDE40B77B33}" type="datetimeFigureOut">
              <a:rPr lang="zh-CN" altLang="en-US"/>
              <a:pPr>
                <a:defRPr/>
              </a:pPr>
              <a:t>2023/9/18</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73CF4D27-6D50-4F67-B53E-83D903DB41A8}" type="slidenum">
              <a:rPr lang="zh-CN" altLang="en-US"/>
              <a:pPr>
                <a:defRPr/>
              </a:pPr>
              <a:t>‹#›</a:t>
            </a:fld>
            <a:endParaRPr lang="zh-CN" altLang="en-US"/>
          </a:p>
        </p:txBody>
      </p:sp>
    </p:spTree>
    <p:extLst>
      <p:ext uri="{BB962C8B-B14F-4D97-AF65-F5344CB8AC3E}">
        <p14:creationId xmlns:p14="http://schemas.microsoft.com/office/powerpoint/2010/main" val="564732153"/>
      </p:ext>
    </p:extLst>
  </p:cSld>
  <p:clrMapOvr>
    <a:masterClrMapping/>
  </p:clrMapOvr>
</p:sldLayout>
</file>

<file path=ppt/slideLayouts/slideLayout734.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1119558"/>
      </p:ext>
    </p:extLst>
  </p:cSld>
  <p:clrMapOvr>
    <a:masterClrMapping/>
  </p:clrMapOvr>
  <p:transition spd="slow" advTm="3000"/>
</p:sldLayout>
</file>

<file path=ppt/slideLayouts/slideLayout735.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2523104"/>
      </p:ext>
    </p:extLst>
  </p:cSld>
  <p:clrMapOvr>
    <a:masterClrMapping/>
  </p:clrMapOvr>
  <p:transition spd="slow" advTm="3000"/>
</p:sldLayout>
</file>

<file path=ppt/slideLayouts/slideLayout736.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3319664"/>
      </p:ext>
    </p:extLst>
  </p:cSld>
  <p:clrMapOvr>
    <a:masterClrMapping/>
  </p:clrMapOvr>
  <p:transition spd="slow" advTm="3000"/>
</p:sldLayout>
</file>

<file path=ppt/slideLayouts/slideLayout737.xml><?xml version="1.0" encoding="utf-8"?>
<p:sldLayout xmlns:a="http://schemas.openxmlformats.org/drawingml/2006/main" xmlns:r="http://schemas.openxmlformats.org/officeDocument/2006/relationships" xmlns:p="http://schemas.openxmlformats.org/presentationml/2006/main" userDrawn="1">
  <p:cSld name="6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9CA24F6-11AF-4A7E-BAA3-903809EC183C}" type="datetimeFigureOut">
              <a:rPr lang="zh-CN" altLang="en-US"/>
              <a:pPr>
                <a:defRPr/>
              </a:pPr>
              <a:t>2023/9/18</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B99391A0-8BC2-4625-B89D-F00469ACE8DE}" type="slidenum">
              <a:rPr lang="zh-CN" altLang="en-US"/>
              <a:pPr>
                <a:defRPr/>
              </a:pPr>
              <a:t>‹#›</a:t>
            </a:fld>
            <a:endParaRPr lang="zh-CN" altLang="en-US"/>
          </a:p>
        </p:txBody>
      </p:sp>
    </p:spTree>
    <p:extLst>
      <p:ext uri="{BB962C8B-B14F-4D97-AF65-F5344CB8AC3E}">
        <p14:creationId xmlns:p14="http://schemas.microsoft.com/office/powerpoint/2010/main" val="2261139651"/>
      </p:ext>
    </p:extLst>
  </p:cSld>
  <p:clrMapOvr>
    <a:masterClrMapping/>
  </p:clrMapOvr>
</p:sldLayout>
</file>

<file path=ppt/slideLayouts/slideLayout738.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3F9B7EBE-4F52-44EF-BF76-EC3614746B8A}"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5">
            <a:extLst/>
          </p:cNvPr>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srgbClr val="5FCBEF"/>
                </a:solidFill>
                <a:latin typeface="Lato Light"/>
              </a:defRPr>
            </a:lvl1pPr>
          </a:lstStyle>
          <a:p>
            <a:pPr>
              <a:defRPr/>
            </a:pPr>
            <a:fld id="{ECC1FBF7-1831-4568-BD42-EFF35CF9C2FD}" type="slidenum">
              <a:rPr lang="zh-CN" altLang="en-US"/>
              <a:pPr>
                <a:defRPr/>
              </a:pPr>
              <a:t>‹#›</a:t>
            </a:fld>
            <a:endParaRPr lang="zh-CN" altLang="en-US"/>
          </a:p>
        </p:txBody>
      </p:sp>
    </p:spTree>
    <p:extLst>
      <p:ext uri="{BB962C8B-B14F-4D97-AF65-F5344CB8AC3E}">
        <p14:creationId xmlns:p14="http://schemas.microsoft.com/office/powerpoint/2010/main" val="2058008610"/>
      </p:ext>
    </p:extLst>
  </p:cSld>
  <p:clrMapOvr>
    <a:masterClrMapping/>
  </p:clrMapOvr>
  <p:transition spd="slow" advTm="3000">
    <p:random/>
  </p:transition>
</p:sldLayout>
</file>

<file path=ppt/slideLayouts/slideLayout739.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23666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89581647"/>
      </p:ext>
    </p:extLst>
  </p:cSld>
  <p:clrMapOvr>
    <a:masterClrMapping/>
  </p:clrMapOvr>
</p:sldLayout>
</file>

<file path=ppt/slideLayouts/slideLayout740.xml><?xml version="1.0" encoding="utf-8"?>
<p:sldLayout xmlns:a="http://schemas.openxmlformats.org/drawingml/2006/main" xmlns:r="http://schemas.openxmlformats.org/officeDocument/2006/relationships" xmlns:p="http://schemas.openxmlformats.org/presentationml/2006/main" userDrawn="1">
  <p:cSld name="2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9912296"/>
      </p:ext>
    </p:extLst>
  </p:cSld>
  <p:clrMapOvr>
    <a:masterClrMapping/>
  </p:clrMapOvr>
</p:sldLayout>
</file>

<file path=ppt/slideLayouts/slideLayout741.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0488483"/>
      </p:ext>
    </p:extLst>
  </p:cSld>
  <p:clrMapOvr>
    <a:masterClrMapping/>
  </p:clrMapOvr>
</p:sldLayout>
</file>

<file path=ppt/slideLayouts/slideLayout742.xml><?xml version="1.0" encoding="utf-8"?>
<p:sldLayout xmlns:a="http://schemas.openxmlformats.org/drawingml/2006/main" xmlns:r="http://schemas.openxmlformats.org/officeDocument/2006/relationships" xmlns:p="http://schemas.openxmlformats.org/presentationml/2006/main" userDrawn="1">
  <p:cSld name="2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2862702"/>
      </p:ext>
    </p:extLst>
  </p:cSld>
  <p:clrMapOvr>
    <a:masterClrMapping/>
  </p:clrMapOvr>
</p:sldLayout>
</file>

<file path=ppt/slideLayouts/slideLayout743.xml><?xml version="1.0" encoding="utf-8"?>
<p:sldLayout xmlns:a="http://schemas.openxmlformats.org/drawingml/2006/main" xmlns:r="http://schemas.openxmlformats.org/officeDocument/2006/relationships" xmlns:p="http://schemas.openxmlformats.org/presentationml/2006/main" userDrawn="1">
  <p:cSld name="2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0435540"/>
      </p:ext>
    </p:extLst>
  </p:cSld>
  <p:clrMapOvr>
    <a:masterClrMapping/>
  </p:clrMapOvr>
</p:sldLayout>
</file>

<file path=ppt/slideLayouts/slideLayout744.xml><?xml version="1.0" encoding="utf-8"?>
<p:sldLayout xmlns:a="http://schemas.openxmlformats.org/drawingml/2006/main" xmlns:r="http://schemas.openxmlformats.org/officeDocument/2006/relationships" xmlns:p="http://schemas.openxmlformats.org/presentationml/2006/main" userDrawn="1">
  <p:cSld name="2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0745184"/>
      </p:ext>
    </p:extLst>
  </p:cSld>
  <p:clrMapOvr>
    <a:masterClrMapping/>
  </p:clrMapOvr>
</p:sldLayout>
</file>

<file path=ppt/slideLayouts/slideLayout745.xml><?xml version="1.0" encoding="utf-8"?>
<p:sldLayout xmlns:a="http://schemas.openxmlformats.org/drawingml/2006/main" xmlns:r="http://schemas.openxmlformats.org/officeDocument/2006/relationships" xmlns:p="http://schemas.openxmlformats.org/presentationml/2006/main" userDrawn="1">
  <p:cSld name="2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50377263"/>
      </p:ext>
    </p:extLst>
  </p:cSld>
  <p:clrMapOvr>
    <a:masterClrMapping/>
  </p:clrMapOvr>
</p:sldLayout>
</file>

<file path=ppt/slideLayouts/slideLayout746.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5533595"/>
      </p:ext>
    </p:extLst>
  </p:cSld>
  <p:clrMapOvr>
    <a:masterClrMapping/>
  </p:clrMapOvr>
</p:sldLayout>
</file>

<file path=ppt/slideLayouts/slideLayout747.xml><?xml version="1.0" encoding="utf-8"?>
<p:sldLayout xmlns:a="http://schemas.openxmlformats.org/drawingml/2006/main" xmlns:r="http://schemas.openxmlformats.org/officeDocument/2006/relationships" xmlns:p="http://schemas.openxmlformats.org/presentationml/2006/main" userDrawn="1">
  <p:cSld name="6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A81D9E8F-C7AA-4B15-A498-FB59CE462633}" type="datetimeFigureOut">
              <a:rPr lang="zh-CN" altLang="en-US"/>
              <a:pPr>
                <a:defRPr/>
              </a:pPr>
              <a:t>2023/9/18</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23BEDB5-69C0-443B-9B16-1FCD6137DC38}" type="slidenum">
              <a:rPr lang="zh-CN" altLang="en-US"/>
              <a:pPr>
                <a:defRPr/>
              </a:pPr>
              <a:t>‹#›</a:t>
            </a:fld>
            <a:endParaRPr lang="zh-CN" altLang="en-US"/>
          </a:p>
        </p:txBody>
      </p:sp>
    </p:spTree>
    <p:extLst>
      <p:ext uri="{BB962C8B-B14F-4D97-AF65-F5344CB8AC3E}">
        <p14:creationId xmlns:p14="http://schemas.microsoft.com/office/powerpoint/2010/main" val="2448505882"/>
      </p:ext>
    </p:extLst>
  </p:cSld>
  <p:clrMapOvr>
    <a:masterClrMapping/>
  </p:clrMapOvr>
</p:sldLayout>
</file>

<file path=ppt/slideLayouts/slideLayout748.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7764254"/>
      </p:ext>
    </p:extLst>
  </p:cSld>
  <p:clrMapOvr>
    <a:masterClrMapping/>
  </p:clrMapOvr>
  <p:transition spd="slow" advTm="3000"/>
</p:sldLayout>
</file>

<file path=ppt/slideLayouts/slideLayout749.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6552743"/>
      </p:ext>
    </p:extLst>
  </p:cSld>
  <p:clrMapOvr>
    <a:masterClrMapping/>
  </p:clrMapOvr>
  <p:transition spd="slow" advTm="3000"/>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496C2003-84CA-4F77-AE6E-1D47196D8D9F}"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FE5BDE17-1385-4629-8E93-019F47C75BD5}" type="slidenum">
              <a:rPr lang="zh-CN" altLang="en-US"/>
              <a:pPr>
                <a:defRPr/>
              </a:pPr>
              <a:t>‹#›</a:t>
            </a:fld>
            <a:endParaRPr lang="zh-CN" altLang="en-US"/>
          </a:p>
        </p:txBody>
      </p:sp>
    </p:spTree>
    <p:extLst>
      <p:ext uri="{BB962C8B-B14F-4D97-AF65-F5344CB8AC3E}">
        <p14:creationId xmlns:p14="http://schemas.microsoft.com/office/powerpoint/2010/main" val="57849030"/>
      </p:ext>
    </p:extLst>
  </p:cSld>
  <p:clrMapOvr>
    <a:masterClrMapping/>
  </p:clrMapOvr>
</p:sldLayout>
</file>

<file path=ppt/slideLayouts/slideLayout750.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4865145"/>
      </p:ext>
    </p:extLst>
  </p:cSld>
  <p:clrMapOvr>
    <a:masterClrMapping/>
  </p:clrMapOvr>
  <p:transition spd="slow" advTm="3000"/>
</p:sldLayout>
</file>

<file path=ppt/slideLayouts/slideLayout751.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7481791"/>
      </p:ext>
    </p:extLst>
  </p:cSld>
  <p:clrMapOvr>
    <a:masterClrMapping/>
  </p:clrMapOvr>
  <p:transition spd="slow" advTm="3000"/>
</p:sldLayout>
</file>

<file path=ppt/slideLayouts/slideLayout752.xml><?xml version="1.0" encoding="utf-8"?>
<p:sldLayout xmlns:a="http://schemas.openxmlformats.org/drawingml/2006/main" xmlns:r="http://schemas.openxmlformats.org/officeDocument/2006/relationships" xmlns:p="http://schemas.openxmlformats.org/presentationml/2006/main" userDrawn="1">
  <p:cSld name="6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7D9378EA-13D5-4E4D-996B-1180279ECCAE}" type="datetimeFigureOut">
              <a:rPr lang="zh-CN" altLang="en-US"/>
              <a:pPr>
                <a:defRPr/>
              </a:pPr>
              <a:t>2023/9/18</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A0FE3ABC-EAB6-4C8F-92A3-3C5A957C831F}" type="slidenum">
              <a:rPr lang="zh-CN" altLang="en-US"/>
              <a:pPr>
                <a:defRPr/>
              </a:pPr>
              <a:t>‹#›</a:t>
            </a:fld>
            <a:endParaRPr lang="zh-CN" altLang="en-US"/>
          </a:p>
        </p:txBody>
      </p:sp>
    </p:spTree>
    <p:extLst>
      <p:ext uri="{BB962C8B-B14F-4D97-AF65-F5344CB8AC3E}">
        <p14:creationId xmlns:p14="http://schemas.microsoft.com/office/powerpoint/2010/main" val="19562684"/>
      </p:ext>
    </p:extLst>
  </p:cSld>
  <p:clrMapOvr>
    <a:masterClrMapping/>
  </p:clrMapOvr>
</p:sldLayout>
</file>

<file path=ppt/slideLayouts/slideLayout753.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493380"/>
      </p:ext>
    </p:extLst>
  </p:cSld>
  <p:clrMapOvr>
    <a:masterClrMapping/>
  </p:clrMapOvr>
  <p:transition spd="slow" advTm="3000"/>
</p:sldLayout>
</file>

<file path=ppt/slideLayouts/slideLayout754.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9979349"/>
      </p:ext>
    </p:extLst>
  </p:cSld>
  <p:clrMapOvr>
    <a:masterClrMapping/>
  </p:clrMapOvr>
  <p:transition spd="slow" advTm="3000"/>
</p:sldLayout>
</file>

<file path=ppt/slideLayouts/slideLayout755.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5492607"/>
      </p:ext>
    </p:extLst>
  </p:cSld>
  <p:clrMapOvr>
    <a:masterClrMapping/>
  </p:clrMapOvr>
  <p:transition spd="slow" advTm="3000"/>
</p:sldLayout>
</file>

<file path=ppt/slideLayouts/slideLayout756.xml><?xml version="1.0" encoding="utf-8"?>
<p:sldLayout xmlns:a="http://schemas.openxmlformats.org/drawingml/2006/main" xmlns:r="http://schemas.openxmlformats.org/officeDocument/2006/relationships" xmlns:p="http://schemas.openxmlformats.org/presentationml/2006/main" userDrawn="1">
  <p:cSld name="6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9087580D-4859-4636-9B34-11916665A541}" type="datetimeFigureOut">
              <a:rPr lang="zh-CN" altLang="en-US"/>
              <a:pPr>
                <a:defRPr/>
              </a:pPr>
              <a:t>2023/9/18</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C229EF14-3D84-4E03-BB21-4F72567B591F}" type="slidenum">
              <a:rPr lang="zh-CN" altLang="en-US"/>
              <a:pPr>
                <a:defRPr/>
              </a:pPr>
              <a:t>‹#›</a:t>
            </a:fld>
            <a:endParaRPr lang="zh-CN" altLang="en-US"/>
          </a:p>
        </p:txBody>
      </p:sp>
    </p:spTree>
    <p:extLst>
      <p:ext uri="{BB962C8B-B14F-4D97-AF65-F5344CB8AC3E}">
        <p14:creationId xmlns:p14="http://schemas.microsoft.com/office/powerpoint/2010/main" val="2147293439"/>
      </p:ext>
    </p:extLst>
  </p:cSld>
  <p:clrMapOvr>
    <a:masterClrMapping/>
  </p:clrMapOvr>
</p:sldLayout>
</file>

<file path=ppt/slideLayouts/slideLayout757.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7AABE4D2-4FB8-41F3-A838-4B083CA74301}"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5">
            <a:extLst/>
          </p:cNvPr>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srgbClr val="5FCBEF"/>
                </a:solidFill>
                <a:latin typeface="Lato Light"/>
              </a:defRPr>
            </a:lvl1pPr>
          </a:lstStyle>
          <a:p>
            <a:pPr>
              <a:defRPr/>
            </a:pPr>
            <a:fld id="{791ECAEC-3899-44C1-92DD-097F281D1B9A}" type="slidenum">
              <a:rPr lang="zh-CN" altLang="en-US"/>
              <a:pPr>
                <a:defRPr/>
              </a:pPr>
              <a:t>‹#›</a:t>
            </a:fld>
            <a:endParaRPr lang="zh-CN" altLang="en-US"/>
          </a:p>
        </p:txBody>
      </p:sp>
    </p:spTree>
    <p:extLst>
      <p:ext uri="{BB962C8B-B14F-4D97-AF65-F5344CB8AC3E}">
        <p14:creationId xmlns:p14="http://schemas.microsoft.com/office/powerpoint/2010/main" val="585691584"/>
      </p:ext>
    </p:extLst>
  </p:cSld>
  <p:clrMapOvr>
    <a:masterClrMapping/>
  </p:clrMapOvr>
  <p:transition spd="slow" advTm="3000">
    <p:random/>
  </p:transition>
</p:sldLayout>
</file>

<file path=ppt/slideLayouts/slideLayout758.xml><?xml version="1.0" encoding="utf-8"?>
<p:sldLayout xmlns:a="http://schemas.openxmlformats.org/drawingml/2006/main" xmlns:r="http://schemas.openxmlformats.org/officeDocument/2006/relationships" xmlns:p="http://schemas.openxmlformats.org/presentationml/2006/main" userDrawn="1">
  <p:cSld name="3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5005865"/>
      </p:ext>
    </p:extLst>
  </p:cSld>
  <p:clrMapOvr>
    <a:masterClrMapping/>
  </p:clrMapOvr>
</p:sldLayout>
</file>

<file path=ppt/slideLayouts/slideLayout759.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176161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70171332"/>
      </p:ext>
    </p:extLst>
  </p:cSld>
  <p:clrMapOvr>
    <a:masterClrMapping/>
  </p:clrMapOvr>
</p:sldLayout>
</file>

<file path=ppt/slideLayouts/slideLayout760.xml><?xml version="1.0" encoding="utf-8"?>
<p:sldLayout xmlns:a="http://schemas.openxmlformats.org/drawingml/2006/main" xmlns:r="http://schemas.openxmlformats.org/officeDocument/2006/relationships" xmlns:p="http://schemas.openxmlformats.org/presentationml/2006/main" userDrawn="1">
  <p:cSld name="3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91395660"/>
      </p:ext>
    </p:extLst>
  </p:cSld>
  <p:clrMapOvr>
    <a:masterClrMapping/>
  </p:clrMapOvr>
</p:sldLayout>
</file>

<file path=ppt/slideLayouts/slideLayout761.xml><?xml version="1.0" encoding="utf-8"?>
<p:sldLayout xmlns:a="http://schemas.openxmlformats.org/drawingml/2006/main" xmlns:r="http://schemas.openxmlformats.org/officeDocument/2006/relationships" xmlns:p="http://schemas.openxmlformats.org/presentationml/2006/main" userDrawn="1">
  <p:cSld name="3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3324086"/>
      </p:ext>
    </p:extLst>
  </p:cSld>
  <p:clrMapOvr>
    <a:masterClrMapping/>
  </p:clrMapOvr>
</p:sldLayout>
</file>

<file path=ppt/slideLayouts/slideLayout762.xml><?xml version="1.0" encoding="utf-8"?>
<p:sldLayout xmlns:a="http://schemas.openxmlformats.org/drawingml/2006/main" xmlns:r="http://schemas.openxmlformats.org/officeDocument/2006/relationships" xmlns:p="http://schemas.openxmlformats.org/presentationml/2006/main" userDrawn="1">
  <p:cSld name="3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3675971"/>
      </p:ext>
    </p:extLst>
  </p:cSld>
  <p:clrMapOvr>
    <a:masterClrMapping/>
  </p:clrMapOvr>
</p:sldLayout>
</file>

<file path=ppt/slideLayouts/slideLayout763.xml><?xml version="1.0" encoding="utf-8"?>
<p:sldLayout xmlns:a="http://schemas.openxmlformats.org/drawingml/2006/main" xmlns:r="http://schemas.openxmlformats.org/officeDocument/2006/relationships" xmlns:p="http://schemas.openxmlformats.org/presentationml/2006/main" userDrawn="1">
  <p:cSld name="3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2836270"/>
      </p:ext>
    </p:extLst>
  </p:cSld>
  <p:clrMapOvr>
    <a:masterClrMapping/>
  </p:clrMapOvr>
</p:sldLayout>
</file>

<file path=ppt/slideLayouts/slideLayout764.xml><?xml version="1.0" encoding="utf-8"?>
<p:sldLayout xmlns:a="http://schemas.openxmlformats.org/drawingml/2006/main" xmlns:r="http://schemas.openxmlformats.org/officeDocument/2006/relationships" xmlns:p="http://schemas.openxmlformats.org/presentationml/2006/main" userDrawn="1">
  <p:cSld name="3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75294524"/>
      </p:ext>
    </p:extLst>
  </p:cSld>
  <p:clrMapOvr>
    <a:masterClrMapping/>
  </p:clrMapOvr>
</p:sldLayout>
</file>

<file path=ppt/slideLayouts/slideLayout765.xml><?xml version="1.0" encoding="utf-8"?>
<p:sldLayout xmlns:a="http://schemas.openxmlformats.org/drawingml/2006/main" xmlns:r="http://schemas.openxmlformats.org/officeDocument/2006/relationships" xmlns:p="http://schemas.openxmlformats.org/presentationml/2006/main" userDrawn="1">
  <p:cSld name="3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5780205"/>
      </p:ext>
    </p:extLst>
  </p:cSld>
  <p:clrMapOvr>
    <a:masterClrMapping/>
  </p:clrMapOvr>
</p:sldLayout>
</file>

<file path=ppt/slideLayouts/slideLayout766.xml><?xml version="1.0" encoding="utf-8"?>
<p:sldLayout xmlns:a="http://schemas.openxmlformats.org/drawingml/2006/main" xmlns:r="http://schemas.openxmlformats.org/officeDocument/2006/relationships" xmlns:p="http://schemas.openxmlformats.org/presentationml/2006/main" userDrawn="1">
  <p:cSld name="7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069B2B66-B117-4057-A498-ACCE966B02C6}" type="datetimeFigureOut">
              <a:rPr lang="zh-CN" altLang="en-US"/>
              <a:pPr>
                <a:defRPr/>
              </a:pPr>
              <a:t>2023/9/18</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B1E3075-5BF4-4763-B353-42CF7CAEF1DD}" type="slidenum">
              <a:rPr lang="zh-CN" altLang="en-US"/>
              <a:pPr>
                <a:defRPr/>
              </a:pPr>
              <a:t>‹#›</a:t>
            </a:fld>
            <a:endParaRPr lang="zh-CN" altLang="en-US"/>
          </a:p>
        </p:txBody>
      </p:sp>
    </p:spTree>
    <p:extLst>
      <p:ext uri="{BB962C8B-B14F-4D97-AF65-F5344CB8AC3E}">
        <p14:creationId xmlns:p14="http://schemas.microsoft.com/office/powerpoint/2010/main" val="538539457"/>
      </p:ext>
    </p:extLst>
  </p:cSld>
  <p:clrMapOvr>
    <a:masterClrMapping/>
  </p:clrMapOvr>
</p:sldLayout>
</file>

<file path=ppt/slideLayouts/slideLayout767.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8049086"/>
      </p:ext>
    </p:extLst>
  </p:cSld>
  <p:clrMapOvr>
    <a:masterClrMapping/>
  </p:clrMapOvr>
  <p:transition spd="slow" advTm="3000"/>
</p:sldLayout>
</file>

<file path=ppt/slideLayouts/slideLayout768.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6262834"/>
      </p:ext>
    </p:extLst>
  </p:cSld>
  <p:clrMapOvr>
    <a:masterClrMapping/>
  </p:clrMapOvr>
  <p:transition spd="slow" advTm="3000"/>
</p:sldLayout>
</file>

<file path=ppt/slideLayouts/slideLayout769.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7046989"/>
      </p:ext>
    </p:extLst>
  </p:cSld>
  <p:clrMapOvr>
    <a:masterClrMapping/>
  </p:clrMapOvr>
  <p:transition spd="slow" advTm="3000"/>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2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86429E5E-734D-4854-B532-D4C82ADBDEF3}"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58256AF6-F24F-4FBE-92D3-8D930DA0743C}" type="slidenum">
              <a:rPr lang="zh-CN" altLang="en-US"/>
              <a:pPr>
                <a:defRPr/>
              </a:pPr>
              <a:t>‹#›</a:t>
            </a:fld>
            <a:endParaRPr lang="zh-CN" altLang="en-US"/>
          </a:p>
        </p:txBody>
      </p:sp>
    </p:spTree>
    <p:extLst>
      <p:ext uri="{BB962C8B-B14F-4D97-AF65-F5344CB8AC3E}">
        <p14:creationId xmlns:p14="http://schemas.microsoft.com/office/powerpoint/2010/main" val="2123145213"/>
      </p:ext>
    </p:extLst>
  </p:cSld>
  <p:clrMapOvr>
    <a:masterClrMapping/>
  </p:clrMapOvr>
</p:sldLayout>
</file>

<file path=ppt/slideLayouts/slideLayout770.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9102296"/>
      </p:ext>
    </p:extLst>
  </p:cSld>
  <p:clrMapOvr>
    <a:masterClrMapping/>
  </p:clrMapOvr>
  <p:transition spd="slow" advTm="3000"/>
</p:sldLayout>
</file>

<file path=ppt/slideLayouts/slideLayout771.xml><?xml version="1.0" encoding="utf-8"?>
<p:sldLayout xmlns:a="http://schemas.openxmlformats.org/drawingml/2006/main" xmlns:r="http://schemas.openxmlformats.org/officeDocument/2006/relationships" xmlns:p="http://schemas.openxmlformats.org/presentationml/2006/main" userDrawn="1">
  <p:cSld name="7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0FB44366-A8A2-45D0-9411-C180BE1586AA}" type="datetimeFigureOut">
              <a:rPr lang="zh-CN" altLang="en-US"/>
              <a:pPr>
                <a:defRPr/>
              </a:pPr>
              <a:t>2023/9/18</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1F5C19F2-A9C8-48D6-9042-6ED25664118B}" type="slidenum">
              <a:rPr lang="zh-CN" altLang="en-US"/>
              <a:pPr>
                <a:defRPr/>
              </a:pPr>
              <a:t>‹#›</a:t>
            </a:fld>
            <a:endParaRPr lang="zh-CN" altLang="en-US"/>
          </a:p>
        </p:txBody>
      </p:sp>
    </p:spTree>
    <p:extLst>
      <p:ext uri="{BB962C8B-B14F-4D97-AF65-F5344CB8AC3E}">
        <p14:creationId xmlns:p14="http://schemas.microsoft.com/office/powerpoint/2010/main" val="836994270"/>
      </p:ext>
    </p:extLst>
  </p:cSld>
  <p:clrMapOvr>
    <a:masterClrMapping/>
  </p:clrMapOvr>
</p:sldLayout>
</file>

<file path=ppt/slideLayouts/slideLayout772.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2909778"/>
      </p:ext>
    </p:extLst>
  </p:cSld>
  <p:clrMapOvr>
    <a:masterClrMapping/>
  </p:clrMapOvr>
  <p:transition spd="slow" advTm="3000"/>
</p:sldLayout>
</file>

<file path=ppt/slideLayouts/slideLayout773.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816120"/>
      </p:ext>
    </p:extLst>
  </p:cSld>
  <p:clrMapOvr>
    <a:masterClrMapping/>
  </p:clrMapOvr>
  <p:transition spd="slow" advTm="3000"/>
</p:sldLayout>
</file>

<file path=ppt/slideLayouts/slideLayout774.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5127924"/>
      </p:ext>
    </p:extLst>
  </p:cSld>
  <p:clrMapOvr>
    <a:masterClrMapping/>
  </p:clrMapOvr>
  <p:transition spd="slow" advTm="3000"/>
</p:sldLayout>
</file>

<file path=ppt/slideLayouts/slideLayout775.xml><?xml version="1.0" encoding="utf-8"?>
<p:sldLayout xmlns:a="http://schemas.openxmlformats.org/drawingml/2006/main" xmlns:r="http://schemas.openxmlformats.org/officeDocument/2006/relationships" xmlns:p="http://schemas.openxmlformats.org/presentationml/2006/main" userDrawn="1">
  <p:cSld name="7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74382740-3F99-400A-947A-908BEA864B5B}" type="datetimeFigureOut">
              <a:rPr lang="zh-CN" altLang="en-US"/>
              <a:pPr>
                <a:defRPr/>
              </a:pPr>
              <a:t>2023/9/18</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3F4F4044-4649-4A2D-BF26-4159139BB88E}" type="slidenum">
              <a:rPr lang="zh-CN" altLang="en-US"/>
              <a:pPr>
                <a:defRPr/>
              </a:pPr>
              <a:t>‹#›</a:t>
            </a:fld>
            <a:endParaRPr lang="zh-CN" altLang="en-US"/>
          </a:p>
        </p:txBody>
      </p:sp>
    </p:spTree>
    <p:extLst>
      <p:ext uri="{BB962C8B-B14F-4D97-AF65-F5344CB8AC3E}">
        <p14:creationId xmlns:p14="http://schemas.microsoft.com/office/powerpoint/2010/main" val="1157230762"/>
      </p:ext>
    </p:extLst>
  </p:cSld>
  <p:clrMapOvr>
    <a:masterClrMapping/>
  </p:clrMapOvr>
</p:sldLayout>
</file>

<file path=ppt/slideLayouts/slideLayout776.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DBD22059-BB9D-432F-B6EA-8A9F1A2D816D}"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5">
            <a:extLst/>
          </p:cNvPr>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srgbClr val="5FCBEF"/>
                </a:solidFill>
                <a:latin typeface="Lato Light"/>
              </a:defRPr>
            </a:lvl1pPr>
          </a:lstStyle>
          <a:p>
            <a:pPr>
              <a:defRPr/>
            </a:pPr>
            <a:fld id="{AF64F7B9-3115-4B40-ACAC-A17790A54E45}" type="slidenum">
              <a:rPr lang="zh-CN" altLang="en-US"/>
              <a:pPr>
                <a:defRPr/>
              </a:pPr>
              <a:t>‹#›</a:t>
            </a:fld>
            <a:endParaRPr lang="zh-CN" altLang="en-US"/>
          </a:p>
        </p:txBody>
      </p:sp>
    </p:spTree>
    <p:extLst>
      <p:ext uri="{BB962C8B-B14F-4D97-AF65-F5344CB8AC3E}">
        <p14:creationId xmlns:p14="http://schemas.microsoft.com/office/powerpoint/2010/main" val="1475563682"/>
      </p:ext>
    </p:extLst>
  </p:cSld>
  <p:clrMapOvr>
    <a:masterClrMapping/>
  </p:clrMapOvr>
  <p:transition spd="slow" advTm="3000">
    <p:random/>
  </p:transition>
</p:sldLayout>
</file>

<file path=ppt/slideLayouts/slideLayout777.xml><?xml version="1.0" encoding="utf-8"?>
<p:sldLayout xmlns:a="http://schemas.openxmlformats.org/drawingml/2006/main" xmlns:r="http://schemas.openxmlformats.org/officeDocument/2006/relationships" xmlns:p="http://schemas.openxmlformats.org/presentationml/2006/main" userDrawn="1">
  <p:cSld name="3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0287720"/>
      </p:ext>
    </p:extLst>
  </p:cSld>
  <p:clrMapOvr>
    <a:masterClrMapping/>
  </p:clrMapOvr>
</p:sldLayout>
</file>

<file path=ppt/slideLayouts/slideLayout778.xml><?xml version="1.0" encoding="utf-8"?>
<p:sldLayout xmlns:a="http://schemas.openxmlformats.org/drawingml/2006/main" xmlns:r="http://schemas.openxmlformats.org/officeDocument/2006/relationships" xmlns:p="http://schemas.openxmlformats.org/presentationml/2006/main" userDrawn="1">
  <p:cSld name="3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9807438"/>
      </p:ext>
    </p:extLst>
  </p:cSld>
  <p:clrMapOvr>
    <a:masterClrMapping/>
  </p:clrMapOvr>
</p:sldLayout>
</file>

<file path=ppt/slideLayouts/slideLayout779.xml><?xml version="1.0" encoding="utf-8"?>
<p:sldLayout xmlns:a="http://schemas.openxmlformats.org/drawingml/2006/main" xmlns:r="http://schemas.openxmlformats.org/officeDocument/2006/relationships" xmlns:p="http://schemas.openxmlformats.org/presentationml/2006/main" userDrawn="1">
  <p:cSld name="4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7884856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2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A1818A1F-0709-45EA-9361-D9F99F07BAA8}"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mn-cs"/>
              </a:defRPr>
            </a:lvl1pPr>
          </a:lstStyle>
          <a:p>
            <a:pPr>
              <a:defRPr/>
            </a:pPr>
            <a:fld id="{79DBCEFE-8DBF-4E8D-9845-FF83EAA40651}" type="slidenum">
              <a:rPr lang="zh-CN" altLang="en-US"/>
              <a:pPr>
                <a:defRPr/>
              </a:pPr>
              <a:t>‹#›</a:t>
            </a:fld>
            <a:endParaRPr lang="zh-CN" altLang="en-US"/>
          </a:p>
        </p:txBody>
      </p:sp>
    </p:spTree>
    <p:extLst>
      <p:ext uri="{BB962C8B-B14F-4D97-AF65-F5344CB8AC3E}">
        <p14:creationId xmlns:p14="http://schemas.microsoft.com/office/powerpoint/2010/main" val="3875607195"/>
      </p:ext>
    </p:extLst>
  </p:cSld>
  <p:clrMapOvr>
    <a:masterClrMapping/>
  </p:clrMapOvr>
</p:sldLayout>
</file>

<file path=ppt/slideLayouts/slideLayout780.xml><?xml version="1.0" encoding="utf-8"?>
<p:sldLayout xmlns:a="http://schemas.openxmlformats.org/drawingml/2006/main" xmlns:r="http://schemas.openxmlformats.org/officeDocument/2006/relationships" xmlns:p="http://schemas.openxmlformats.org/presentationml/2006/main" userDrawn="1">
  <p:cSld name="4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0891251"/>
      </p:ext>
    </p:extLst>
  </p:cSld>
  <p:clrMapOvr>
    <a:masterClrMapping/>
  </p:clrMapOvr>
</p:sldLayout>
</file>

<file path=ppt/slideLayouts/slideLayout781.xml><?xml version="1.0" encoding="utf-8"?>
<p:sldLayout xmlns:a="http://schemas.openxmlformats.org/drawingml/2006/main" xmlns:r="http://schemas.openxmlformats.org/officeDocument/2006/relationships" xmlns:p="http://schemas.openxmlformats.org/presentationml/2006/main" userDrawn="1">
  <p:cSld name="4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66462730"/>
      </p:ext>
    </p:extLst>
  </p:cSld>
  <p:clrMapOvr>
    <a:masterClrMapping/>
  </p:clrMapOvr>
</p:sldLayout>
</file>

<file path=ppt/slideLayouts/slideLayout782.xml><?xml version="1.0" encoding="utf-8"?>
<p:sldLayout xmlns:a="http://schemas.openxmlformats.org/drawingml/2006/main" xmlns:r="http://schemas.openxmlformats.org/officeDocument/2006/relationships" xmlns:p="http://schemas.openxmlformats.org/presentationml/2006/main" userDrawn="1">
  <p:cSld name="4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9018115"/>
      </p:ext>
    </p:extLst>
  </p:cSld>
  <p:clrMapOvr>
    <a:masterClrMapping/>
  </p:clrMapOvr>
</p:sldLayout>
</file>

<file path=ppt/slideLayouts/slideLayout783.xml><?xml version="1.0" encoding="utf-8"?>
<p:sldLayout xmlns:a="http://schemas.openxmlformats.org/drawingml/2006/main" xmlns:r="http://schemas.openxmlformats.org/officeDocument/2006/relationships" xmlns:p="http://schemas.openxmlformats.org/presentationml/2006/main" userDrawn="1">
  <p:cSld name="4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407281"/>
      </p:ext>
    </p:extLst>
  </p:cSld>
  <p:clrMapOvr>
    <a:masterClrMapping/>
  </p:clrMapOvr>
</p:sldLayout>
</file>

<file path=ppt/slideLayouts/slideLayout784.xml><?xml version="1.0" encoding="utf-8"?>
<p:sldLayout xmlns:a="http://schemas.openxmlformats.org/drawingml/2006/main" xmlns:r="http://schemas.openxmlformats.org/officeDocument/2006/relationships" xmlns:p="http://schemas.openxmlformats.org/presentationml/2006/main" userDrawn="1">
  <p:cSld name="4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8820519"/>
      </p:ext>
    </p:extLst>
  </p:cSld>
  <p:clrMapOvr>
    <a:masterClrMapping/>
  </p:clrMapOvr>
</p:sldLayout>
</file>

<file path=ppt/slideLayouts/slideLayout785.xml><?xml version="1.0" encoding="utf-8"?>
<p:sldLayout xmlns:a="http://schemas.openxmlformats.org/drawingml/2006/main" xmlns:r="http://schemas.openxmlformats.org/officeDocument/2006/relationships" xmlns:p="http://schemas.openxmlformats.org/presentationml/2006/main" userDrawn="1">
  <p:cSld name="7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10361613" y="6130925"/>
            <a:ext cx="1146175" cy="369888"/>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B6D5CDF6-ACBE-4804-95AF-A9553F88392B}" type="datetimeFigureOut">
              <a:rPr lang="zh-CN" altLang="en-US"/>
              <a:pPr>
                <a:defRPr/>
              </a:pPr>
              <a:t>2023/9/18</a:t>
            </a:fld>
            <a:endParaRPr lang="zh-CN" altLang="en-US"/>
          </a:p>
        </p:txBody>
      </p:sp>
      <p:sp>
        <p:nvSpPr>
          <p:cNvPr id="3" name="页脚占位符 3"/>
          <p:cNvSpPr>
            <a:spLocks noGrp="1"/>
          </p:cNvSpPr>
          <p:nvPr>
            <p:ph type="ftr" sz="quarter" idx="11"/>
          </p:nvPr>
        </p:nvSpPr>
        <p:spPr>
          <a:xfrm>
            <a:off x="2589213" y="6135688"/>
            <a:ext cx="7620000"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531813" y="787400"/>
            <a:ext cx="77946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EA44F7BB-090F-4E7D-804D-0620C47A1CA9}" type="slidenum">
              <a:rPr lang="zh-CN" altLang="en-US"/>
              <a:pPr>
                <a:defRPr/>
              </a:pPr>
              <a:t>‹#›</a:t>
            </a:fld>
            <a:endParaRPr lang="zh-CN" altLang="en-US"/>
          </a:p>
        </p:txBody>
      </p:sp>
    </p:spTree>
    <p:extLst>
      <p:ext uri="{BB962C8B-B14F-4D97-AF65-F5344CB8AC3E}">
        <p14:creationId xmlns:p14="http://schemas.microsoft.com/office/powerpoint/2010/main" val="2515954464"/>
      </p:ext>
    </p:extLst>
  </p:cSld>
  <p:clrMapOvr>
    <a:masterClrMapping/>
  </p:clrMapOvr>
</p:sldLayout>
</file>

<file path=ppt/slideLayouts/slideLayout786.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75E2E663-EA11-47D0-9779-E4205B0D5F7D}" type="datetimeFigureOut">
              <a:rPr lang="zh-CN" altLang="en-US"/>
              <a:pPr>
                <a:defRPr/>
              </a:pPr>
              <a:t>2023/9/18</a:t>
            </a:fld>
            <a:endParaRPr lang="zh-CN" altLang="en-US"/>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srgbClr val="5FCBEF"/>
                </a:solidFill>
                <a:latin typeface="Lato Light"/>
              </a:defRPr>
            </a:lvl1pPr>
          </a:lstStyle>
          <a:p>
            <a:pPr>
              <a:defRPr/>
            </a:pPr>
            <a:fld id="{003225EA-F39C-4160-8BA6-04C8A108F7CE}" type="slidenum">
              <a:rPr lang="zh-CN" altLang="en-US"/>
              <a:pPr>
                <a:defRPr/>
              </a:pPr>
              <a:t>‹#›</a:t>
            </a:fld>
            <a:endParaRPr lang="zh-CN" altLang="en-US"/>
          </a:p>
        </p:txBody>
      </p:sp>
    </p:spTree>
    <p:extLst>
      <p:ext uri="{BB962C8B-B14F-4D97-AF65-F5344CB8AC3E}">
        <p14:creationId xmlns:p14="http://schemas.microsoft.com/office/powerpoint/2010/main" val="710218055"/>
      </p:ext>
    </p:extLst>
  </p:cSld>
  <p:clrMapOvr>
    <a:masterClrMapping/>
  </p:clrMapOvr>
  <p:transition spd="slow" advTm="3000">
    <p:random/>
  </p:transition>
</p:sldLayout>
</file>

<file path=ppt/slideLayouts/slideLayout787.xml><?xml version="1.0" encoding="utf-8"?>
<p:sldLayout xmlns:a="http://schemas.openxmlformats.org/drawingml/2006/main" xmlns:r="http://schemas.openxmlformats.org/officeDocument/2006/relationships" xmlns:p="http://schemas.openxmlformats.org/presentationml/2006/main" userDrawn="1">
  <p:cSld name="4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0887155"/>
      </p:ext>
    </p:extLst>
  </p:cSld>
  <p:clrMapOvr>
    <a:masterClrMapping/>
  </p:clrMapOvr>
</p:sldLayout>
</file>

<file path=ppt/slideLayouts/slideLayout788.xml><?xml version="1.0" encoding="utf-8"?>
<p:sldLayout xmlns:a="http://schemas.openxmlformats.org/drawingml/2006/main" xmlns:r="http://schemas.openxmlformats.org/officeDocument/2006/relationships" xmlns:p="http://schemas.openxmlformats.org/presentationml/2006/main" userDrawn="1">
  <p:cSld name="4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0861579"/>
      </p:ext>
    </p:extLst>
  </p:cSld>
  <p:clrMapOvr>
    <a:masterClrMapping/>
  </p:clrMapOvr>
</p:sldLayout>
</file>

<file path=ppt/slideLayouts/slideLayout789.xml><?xml version="1.0" encoding="utf-8"?>
<p:sldLayout xmlns:a="http://schemas.openxmlformats.org/drawingml/2006/main" xmlns:r="http://schemas.openxmlformats.org/officeDocument/2006/relationships" xmlns:p="http://schemas.openxmlformats.org/presentationml/2006/main" userDrawn="1">
  <p:cSld name="4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898495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7476287"/>
      </p:ext>
    </p:extLst>
  </p:cSld>
  <p:clrMapOvr>
    <a:masterClrMapping/>
  </p:clrMapOvr>
</p:sldLayout>
</file>

<file path=ppt/slideLayouts/slideLayout790.xml><?xml version="1.0" encoding="utf-8"?>
<p:sldLayout xmlns:a="http://schemas.openxmlformats.org/drawingml/2006/main" xmlns:r="http://schemas.openxmlformats.org/officeDocument/2006/relationships" xmlns:p="http://schemas.openxmlformats.org/presentationml/2006/main" userDrawn="1">
  <p:cSld name="4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6752713"/>
      </p:ext>
    </p:extLst>
  </p:cSld>
  <p:clrMapOvr>
    <a:masterClrMapping/>
  </p:clrMapOvr>
</p:sldLayout>
</file>

<file path=ppt/slideLayouts/slideLayout791.xml><?xml version="1.0" encoding="utf-8"?>
<p:sldLayout xmlns:a="http://schemas.openxmlformats.org/drawingml/2006/main" xmlns:r="http://schemas.openxmlformats.org/officeDocument/2006/relationships" xmlns:p="http://schemas.openxmlformats.org/presentationml/2006/main" userDrawn="1">
  <p:cSld name="5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9997205"/>
      </p:ext>
    </p:extLst>
  </p:cSld>
  <p:clrMapOvr>
    <a:masterClrMapping/>
  </p:clrMapOvr>
</p:sldLayout>
</file>

<file path=ppt/slideLayouts/slideLayout792.xml><?xml version="1.0" encoding="utf-8"?>
<p:sldLayout xmlns:a="http://schemas.openxmlformats.org/drawingml/2006/main" xmlns:r="http://schemas.openxmlformats.org/officeDocument/2006/relationships" xmlns:p="http://schemas.openxmlformats.org/presentationml/2006/main" userDrawn="1">
  <p:cSld name="5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1086601"/>
      </p:ext>
    </p:extLst>
  </p:cSld>
  <p:clrMapOvr>
    <a:masterClrMapping/>
  </p:clrMapOvr>
</p:sldLayout>
</file>

<file path=ppt/slideLayouts/slideLayout793.xml><?xml version="1.0" encoding="utf-8"?>
<p:sldLayout xmlns:a="http://schemas.openxmlformats.org/drawingml/2006/main" xmlns:r="http://schemas.openxmlformats.org/officeDocument/2006/relationships" xmlns:p="http://schemas.openxmlformats.org/presentationml/2006/main" userDrawn="1">
  <p:cSld name="5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3047381"/>
      </p:ext>
    </p:extLst>
  </p:cSld>
  <p:clrMapOvr>
    <a:masterClrMapping/>
  </p:clrMapOvr>
</p:sldLayout>
</file>

<file path=ppt/slideLayouts/slideLayout794.xml><?xml version="1.0" encoding="utf-8"?>
<p:sldLayout xmlns:a="http://schemas.openxmlformats.org/drawingml/2006/main" xmlns:r="http://schemas.openxmlformats.org/officeDocument/2006/relationships" xmlns:p="http://schemas.openxmlformats.org/presentationml/2006/main" userDrawn="1">
  <p:cSld name="5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03286"/>
      </p:ext>
    </p:extLst>
  </p:cSld>
  <p:clrMapOvr>
    <a:masterClrMapping/>
  </p:clrMapOvr>
</p:sldLayout>
</file>

<file path=ppt/slideLayouts/slideLayout795.xml><?xml version="1.0" encoding="utf-8"?>
<p:sldLayout xmlns:a="http://schemas.openxmlformats.org/drawingml/2006/main" xmlns:r="http://schemas.openxmlformats.org/officeDocument/2006/relationships" xmlns:p="http://schemas.openxmlformats.org/presentationml/2006/main" userDrawn="1">
  <p:cSld name="7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E0E6BB2A-43F3-4587-9086-92F371438942}"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defRPr>
            </a:lvl1pPr>
          </a:lstStyle>
          <a:p>
            <a:pPr>
              <a:defRPr/>
            </a:pPr>
            <a:fld id="{8F0286B6-B6AF-41EA-97DC-5B8C60BD42DE}" type="slidenum">
              <a:rPr lang="zh-CN" altLang="en-US"/>
              <a:pPr>
                <a:defRPr/>
              </a:pPr>
              <a:t>‹#›</a:t>
            </a:fld>
            <a:endParaRPr lang="zh-CN" altLang="en-US"/>
          </a:p>
        </p:txBody>
      </p:sp>
    </p:spTree>
    <p:extLst>
      <p:ext uri="{BB962C8B-B14F-4D97-AF65-F5344CB8AC3E}">
        <p14:creationId xmlns:p14="http://schemas.microsoft.com/office/powerpoint/2010/main" val="613497765"/>
      </p:ext>
    </p:extLst>
  </p:cSld>
  <p:clrMapOvr>
    <a:masterClrMapping/>
  </p:clrMapOvr>
</p:sldLayout>
</file>

<file path=ppt/slideLayouts/slideLayout79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8287703"/>
      </p:ext>
    </p:extLst>
  </p:cSld>
  <p:clrMapOvr>
    <a:masterClrMapping/>
  </p:clrMapOvr>
</p:sldLayout>
</file>

<file path=ppt/slideLayouts/slideLayout79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5761152"/>
      </p:ext>
    </p:extLst>
  </p:cSld>
  <p:clrMapOvr>
    <a:masterClrMapping/>
  </p:clrMapOvr>
</p:sldLayout>
</file>

<file path=ppt/slideLayouts/slideLayout79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6266120"/>
      </p:ext>
    </p:extLst>
  </p:cSld>
  <p:clrMapOvr>
    <a:masterClrMapping/>
  </p:clrMapOvr>
</p:sldLayout>
</file>

<file path=ppt/slideLayouts/slideLayout799.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4716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F0132F-27AD-4901-812E-8330D5487512}" type="datetimeFigureOut">
              <a:rPr lang="en-US" smtClean="0"/>
              <a:t>9/18/2023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230270104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7948521"/>
      </p:ext>
    </p:extLst>
  </p:cSld>
  <p:clrMapOvr>
    <a:masterClrMapping/>
  </p:clrMapOvr>
</p:sldLayout>
</file>

<file path=ppt/slideLayouts/slideLayout800.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5259389"/>
      </p:ext>
    </p:extLst>
  </p:cSld>
  <p:clrMapOvr>
    <a:masterClrMapping/>
  </p:clrMapOvr>
</p:sldLayout>
</file>

<file path=ppt/slideLayouts/slideLayout801.xml><?xml version="1.0" encoding="utf-8"?>
<p:sldLayout xmlns:a="http://schemas.openxmlformats.org/drawingml/2006/main" xmlns:r="http://schemas.openxmlformats.org/officeDocument/2006/relationships" xmlns:p="http://schemas.openxmlformats.org/presentationml/2006/main" preserve="1" userDrawn="1">
  <p:cSld name="5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2777806"/>
      </p:ext>
    </p:extLst>
  </p:cSld>
  <p:clrMapOvr>
    <a:masterClrMapping/>
  </p:clrMapOvr>
</p:sldLayout>
</file>

<file path=ppt/slideLayouts/slideLayout802.xml><?xml version="1.0" encoding="utf-8"?>
<p:sldLayout xmlns:a="http://schemas.openxmlformats.org/drawingml/2006/main" xmlns:r="http://schemas.openxmlformats.org/officeDocument/2006/relationships" xmlns:p="http://schemas.openxmlformats.org/presentationml/2006/main" preserve="1" userDrawn="1">
  <p:cSld name="5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5784611"/>
      </p:ext>
    </p:extLst>
  </p:cSld>
  <p:clrMapOvr>
    <a:masterClrMapping/>
  </p:clrMapOvr>
</p:sldLayout>
</file>

<file path=ppt/slideLayouts/slideLayout803.xml><?xml version="1.0" encoding="utf-8"?>
<p:sldLayout xmlns:a="http://schemas.openxmlformats.org/drawingml/2006/main" xmlns:r="http://schemas.openxmlformats.org/officeDocument/2006/relationships" xmlns:p="http://schemas.openxmlformats.org/presentationml/2006/main" preserve="1" userDrawn="1">
  <p:cSld name="5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3881228"/>
      </p:ext>
    </p:extLst>
  </p:cSld>
  <p:clrMapOvr>
    <a:masterClrMapping/>
  </p:clrMapOvr>
</p:sldLayout>
</file>

<file path=ppt/slideLayouts/slideLayout804.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8555948"/>
      </p:ext>
    </p:extLst>
  </p:cSld>
  <p:clrMapOvr>
    <a:masterClrMapping/>
  </p:clrMapOvr>
</p:sldLayout>
</file>

<file path=ppt/slideLayouts/slideLayout805.xml><?xml version="1.0" encoding="utf-8"?>
<p:sldLayout xmlns:a="http://schemas.openxmlformats.org/drawingml/2006/main" xmlns:r="http://schemas.openxmlformats.org/officeDocument/2006/relationships" xmlns:p="http://schemas.openxmlformats.org/presentationml/2006/main" preserve="1" userDrawn="1">
  <p:cSld name="3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2166701"/>
      </p:ext>
    </p:extLst>
  </p:cSld>
  <p:clrMapOvr>
    <a:masterClrMapping/>
  </p:clrMapOvr>
</p:sldLayout>
</file>

<file path=ppt/slideLayouts/slideLayout806.xml><?xml version="1.0" encoding="utf-8"?>
<p:sldLayout xmlns:a="http://schemas.openxmlformats.org/drawingml/2006/main" xmlns:r="http://schemas.openxmlformats.org/officeDocument/2006/relationships" xmlns:p="http://schemas.openxmlformats.org/presentationml/2006/main" preserve="1" userDrawn="1">
  <p:cSld name="3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9124046"/>
      </p:ext>
    </p:extLst>
  </p:cSld>
  <p:clrMapOvr>
    <a:masterClrMapping/>
  </p:clrMapOvr>
</p:sldLayout>
</file>

<file path=ppt/slideLayouts/slideLayout807.xml><?xml version="1.0" encoding="utf-8"?>
<p:sldLayout xmlns:a="http://schemas.openxmlformats.org/drawingml/2006/main" xmlns:r="http://schemas.openxmlformats.org/officeDocument/2006/relationships" xmlns:p="http://schemas.openxmlformats.org/presentationml/2006/main" preserve="1" userDrawn="1">
  <p:cSld name="3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1004887"/>
      </p:ext>
    </p:extLst>
  </p:cSld>
  <p:clrMapOvr>
    <a:masterClrMapping/>
  </p:clrMapOvr>
</p:sldLayout>
</file>

<file path=ppt/slideLayouts/slideLayout808.xml><?xml version="1.0" encoding="utf-8"?>
<p:sldLayout xmlns:a="http://schemas.openxmlformats.org/drawingml/2006/main" xmlns:r="http://schemas.openxmlformats.org/officeDocument/2006/relationships" xmlns:p="http://schemas.openxmlformats.org/presentationml/2006/main" userDrawn="1">
  <p:cSld name="5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7147507"/>
      </p:ext>
    </p:extLst>
  </p:cSld>
  <p:clrMapOvr>
    <a:masterClrMapping/>
  </p:clrMapOvr>
</p:sldLayout>
</file>

<file path=ppt/slideLayouts/slideLayout809.xml><?xml version="1.0" encoding="utf-8"?>
<p:sldLayout xmlns:a="http://schemas.openxmlformats.org/drawingml/2006/main" xmlns:r="http://schemas.openxmlformats.org/officeDocument/2006/relationships" xmlns:p="http://schemas.openxmlformats.org/presentationml/2006/main" userDrawn="1">
  <p:cSld name="5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385188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9869056"/>
      </p:ext>
    </p:extLst>
  </p:cSld>
  <p:clrMapOvr>
    <a:masterClrMapping/>
  </p:clrMapOvr>
</p:sldLayout>
</file>

<file path=ppt/slideLayouts/slideLayout810.xml><?xml version="1.0" encoding="utf-8"?>
<p:sldLayout xmlns:a="http://schemas.openxmlformats.org/drawingml/2006/main" xmlns:r="http://schemas.openxmlformats.org/officeDocument/2006/relationships" xmlns:p="http://schemas.openxmlformats.org/presentationml/2006/main" userDrawn="1">
  <p:cSld name="5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8635131"/>
      </p:ext>
    </p:extLst>
  </p:cSld>
  <p:clrMapOvr>
    <a:masterClrMapping/>
  </p:clrMapOvr>
</p:sldLayout>
</file>

<file path=ppt/slideLayouts/slideLayout811.xml><?xml version="1.0" encoding="utf-8"?>
<p:sldLayout xmlns:a="http://schemas.openxmlformats.org/drawingml/2006/main" xmlns:r="http://schemas.openxmlformats.org/officeDocument/2006/relationships" xmlns:p="http://schemas.openxmlformats.org/presentationml/2006/main" userDrawn="1">
  <p:cSld name="6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0048156"/>
      </p:ext>
    </p:extLst>
  </p:cSld>
  <p:clrMapOvr>
    <a:masterClrMapping/>
  </p:clrMapOvr>
</p:sldLayout>
</file>

<file path=ppt/slideLayouts/slideLayout812.xml><?xml version="1.0" encoding="utf-8"?>
<p:sldLayout xmlns:a="http://schemas.openxmlformats.org/drawingml/2006/main" xmlns:r="http://schemas.openxmlformats.org/officeDocument/2006/relationships" xmlns:p="http://schemas.openxmlformats.org/presentationml/2006/main" userDrawn="1">
  <p:cSld name="6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2123201"/>
      </p:ext>
    </p:extLst>
  </p:cSld>
  <p:clrMapOvr>
    <a:masterClrMapping/>
  </p:clrMapOvr>
</p:sldLayout>
</file>

<file path=ppt/slideLayouts/slideLayout813.xml><?xml version="1.0" encoding="utf-8"?>
<p:sldLayout xmlns:a="http://schemas.openxmlformats.org/drawingml/2006/main" xmlns:r="http://schemas.openxmlformats.org/officeDocument/2006/relationships" xmlns:p="http://schemas.openxmlformats.org/presentationml/2006/main" userDrawn="1">
  <p:cSld name="6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5983893"/>
      </p:ext>
    </p:extLst>
  </p:cSld>
  <p:clrMapOvr>
    <a:masterClrMapping/>
  </p:clrMapOvr>
</p:sldLayout>
</file>

<file path=ppt/slideLayouts/slideLayout814.xml><?xml version="1.0" encoding="utf-8"?>
<p:sldLayout xmlns:a="http://schemas.openxmlformats.org/drawingml/2006/main" xmlns:r="http://schemas.openxmlformats.org/officeDocument/2006/relationships" xmlns:p="http://schemas.openxmlformats.org/presentationml/2006/main" userDrawn="1">
  <p:cSld name="6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67665523"/>
      </p:ext>
    </p:extLst>
  </p:cSld>
  <p:clrMapOvr>
    <a:masterClrMapping/>
  </p:clrMapOvr>
</p:sldLayout>
</file>

<file path=ppt/slideLayouts/slideLayout815.xml><?xml version="1.0" encoding="utf-8"?>
<p:sldLayout xmlns:a="http://schemas.openxmlformats.org/drawingml/2006/main" xmlns:r="http://schemas.openxmlformats.org/officeDocument/2006/relationships" xmlns:p="http://schemas.openxmlformats.org/presentationml/2006/main" userDrawn="1">
  <p:cSld name="6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3009653"/>
      </p:ext>
    </p:extLst>
  </p:cSld>
  <p:clrMapOvr>
    <a:masterClrMapping/>
  </p:clrMapOvr>
</p:sldLayout>
</file>

<file path=ppt/slideLayouts/slideLayout816.xml><?xml version="1.0" encoding="utf-8"?>
<p:sldLayout xmlns:a="http://schemas.openxmlformats.org/drawingml/2006/main" xmlns:r="http://schemas.openxmlformats.org/officeDocument/2006/relationships" xmlns:p="http://schemas.openxmlformats.org/presentationml/2006/main" showMasterSp="0" preserve="1" userDrawn="1">
  <p:cSld name="7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68577024"/>
      </p:ext>
    </p:extLst>
  </p:cSld>
  <p:clrMapOvr>
    <a:masterClrMapping/>
  </p:clrMapOvr>
</p:sldLayout>
</file>

<file path=ppt/slideLayouts/slideLayout817.xml><?xml version="1.0" encoding="utf-8"?>
<p:sldLayout xmlns:a="http://schemas.openxmlformats.org/drawingml/2006/main" xmlns:r="http://schemas.openxmlformats.org/officeDocument/2006/relationships" xmlns:p="http://schemas.openxmlformats.org/presentationml/2006/main" preserve="1" userDrawn="1">
  <p:cSld name="7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931894996"/>
      </p:ext>
    </p:extLst>
  </p:cSld>
  <p:clrMapOvr>
    <a:masterClrMapping/>
  </p:clrMapOvr>
</p:sldLayout>
</file>

<file path=ppt/slideLayouts/slideLayout818.xml><?xml version="1.0" encoding="utf-8"?>
<p:sldLayout xmlns:a="http://schemas.openxmlformats.org/drawingml/2006/main" xmlns:r="http://schemas.openxmlformats.org/officeDocument/2006/relationships" xmlns:p="http://schemas.openxmlformats.org/presentationml/2006/main" preserve="1" userDrawn="1">
  <p:cSld name="77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449232119"/>
      </p:ext>
    </p:extLst>
  </p:cSld>
  <p:clrMapOvr>
    <a:masterClrMapping/>
  </p:clrMapOvr>
</p:sldLayout>
</file>

<file path=ppt/slideLayouts/slideLayout819.xml><?xml version="1.0" encoding="utf-8"?>
<p:sldLayout xmlns:a="http://schemas.openxmlformats.org/drawingml/2006/main" xmlns:r="http://schemas.openxmlformats.org/officeDocument/2006/relationships" xmlns:p="http://schemas.openxmlformats.org/presentationml/2006/main" preserve="1" userDrawn="1">
  <p:cSld name="78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18630990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2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838C5DD3-AA04-43AA-AC37-B9DF80AF1D4B}"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E77C31A8-8C14-4DD3-BBF4-E6CD04F7DFC3}" type="slidenum">
              <a:rPr lang="zh-CN" altLang="en-US"/>
              <a:pPr>
                <a:defRPr/>
              </a:pPr>
              <a:t>‹#›</a:t>
            </a:fld>
            <a:endParaRPr lang="zh-CN" altLang="en-US"/>
          </a:p>
        </p:txBody>
      </p:sp>
    </p:spTree>
    <p:extLst>
      <p:ext uri="{BB962C8B-B14F-4D97-AF65-F5344CB8AC3E}">
        <p14:creationId xmlns:p14="http://schemas.microsoft.com/office/powerpoint/2010/main" val="481002387"/>
      </p:ext>
    </p:extLst>
  </p:cSld>
  <p:clrMapOvr>
    <a:masterClrMapping/>
  </p:clrMapOvr>
</p:sldLayout>
</file>

<file path=ppt/slideLayouts/slideLayout820.xml><?xml version="1.0" encoding="utf-8"?>
<p:sldLayout xmlns:a="http://schemas.openxmlformats.org/drawingml/2006/main" xmlns:r="http://schemas.openxmlformats.org/officeDocument/2006/relationships" xmlns:p="http://schemas.openxmlformats.org/presentationml/2006/main" preserve="1" userDrawn="1">
  <p:cSld name="79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064495044"/>
      </p:ext>
    </p:extLst>
  </p:cSld>
  <p:clrMapOvr>
    <a:masterClrMapping/>
  </p:clrMapOvr>
</p:sldLayout>
</file>

<file path=ppt/slideLayouts/slideLayout821.xml><?xml version="1.0" encoding="utf-8"?>
<p:sldLayout xmlns:a="http://schemas.openxmlformats.org/drawingml/2006/main" xmlns:r="http://schemas.openxmlformats.org/officeDocument/2006/relationships" xmlns:p="http://schemas.openxmlformats.org/presentationml/2006/main" preserve="1" userDrawn="1">
  <p:cSld name="80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147710179"/>
      </p:ext>
    </p:extLst>
  </p:cSld>
  <p:clrMapOvr>
    <a:masterClrMapping/>
  </p:clrMapOvr>
</p:sldLayout>
</file>

<file path=ppt/slideLayouts/slideLayout822.xml><?xml version="1.0" encoding="utf-8"?>
<p:sldLayout xmlns:a="http://schemas.openxmlformats.org/drawingml/2006/main" xmlns:r="http://schemas.openxmlformats.org/officeDocument/2006/relationships" xmlns:p="http://schemas.openxmlformats.org/presentationml/2006/main" preserve="1" userDrawn="1">
  <p:cSld name="8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118734579"/>
      </p:ext>
    </p:extLst>
  </p:cSld>
  <p:clrMapOvr>
    <a:masterClrMapping/>
  </p:clrMapOvr>
</p:sldLayout>
</file>

<file path=ppt/slideLayouts/slideLayout823.xml><?xml version="1.0" encoding="utf-8"?>
<p:sldLayout xmlns:a="http://schemas.openxmlformats.org/drawingml/2006/main" xmlns:r="http://schemas.openxmlformats.org/officeDocument/2006/relationships" xmlns:p="http://schemas.openxmlformats.org/presentationml/2006/main" userDrawn="1">
  <p:cSld name="8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751BD7B6-A3D6-49B0-B014-5745811F761F}"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2217BC0D-3BF9-49B7-AA41-D92BF834DD82}" type="slidenum">
              <a:rPr lang="zh-CN" altLang="en-US"/>
              <a:pPr>
                <a:defRPr/>
              </a:pPr>
              <a:t>‹#›</a:t>
            </a:fld>
            <a:endParaRPr lang="zh-CN" altLang="en-US"/>
          </a:p>
        </p:txBody>
      </p:sp>
    </p:spTree>
    <p:extLst>
      <p:ext uri="{BB962C8B-B14F-4D97-AF65-F5344CB8AC3E}">
        <p14:creationId xmlns:p14="http://schemas.microsoft.com/office/powerpoint/2010/main" val="2287000830"/>
      </p:ext>
    </p:extLst>
  </p:cSld>
  <p:clrMapOvr>
    <a:masterClrMapping/>
  </p:clrMapOvr>
</p:sldLayout>
</file>

<file path=ppt/slideLayouts/slideLayout824.xml><?xml version="1.0" encoding="utf-8"?>
<p:sldLayout xmlns:a="http://schemas.openxmlformats.org/drawingml/2006/main" xmlns:r="http://schemas.openxmlformats.org/officeDocument/2006/relationships" xmlns:p="http://schemas.openxmlformats.org/presentationml/2006/main" preserve="1" userDrawn="1">
  <p:cSld name="2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569543"/>
      </p:ext>
    </p:extLst>
  </p:cSld>
  <p:clrMapOvr>
    <a:masterClrMapping/>
  </p:clrMapOvr>
</p:sldLayout>
</file>

<file path=ppt/slideLayouts/slideLayout825.xml><?xml version="1.0" encoding="utf-8"?>
<p:sldLayout xmlns:a="http://schemas.openxmlformats.org/drawingml/2006/main" xmlns:r="http://schemas.openxmlformats.org/officeDocument/2006/relationships" xmlns:p="http://schemas.openxmlformats.org/presentationml/2006/main" userDrawn="1">
  <p:cSld name="8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D2A2791D-5606-442F-AAEE-FFA9529BA9B5}"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B5C259EB-4F71-47D0-9F36-CAD522D91246}" type="slidenum">
              <a:rPr lang="zh-CN" altLang="en-US"/>
              <a:pPr>
                <a:defRPr/>
              </a:pPr>
              <a:t>‹#›</a:t>
            </a:fld>
            <a:endParaRPr lang="zh-CN" altLang="en-US"/>
          </a:p>
        </p:txBody>
      </p:sp>
    </p:spTree>
    <p:extLst>
      <p:ext uri="{BB962C8B-B14F-4D97-AF65-F5344CB8AC3E}">
        <p14:creationId xmlns:p14="http://schemas.microsoft.com/office/powerpoint/2010/main" val="1164887316"/>
      </p:ext>
    </p:extLst>
  </p:cSld>
  <p:clrMapOvr>
    <a:masterClrMapping/>
  </p:clrMapOvr>
</p:sldLayout>
</file>

<file path=ppt/slideLayouts/slideLayout826.xml><?xml version="1.0" encoding="utf-8"?>
<p:sldLayout xmlns:a="http://schemas.openxmlformats.org/drawingml/2006/main" xmlns:r="http://schemas.openxmlformats.org/officeDocument/2006/relationships" xmlns:p="http://schemas.openxmlformats.org/presentationml/2006/main" preserve="1" userDrawn="1">
  <p:cSld name="2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62336439"/>
      </p:ext>
    </p:extLst>
  </p:cSld>
  <p:clrMapOvr>
    <a:masterClrMapping/>
  </p:clrMapOvr>
</p:sldLayout>
</file>

<file path=ppt/slideLayouts/slideLayout827.xml><?xml version="1.0" encoding="utf-8"?>
<p:sldLayout xmlns:a="http://schemas.openxmlformats.org/drawingml/2006/main" xmlns:r="http://schemas.openxmlformats.org/officeDocument/2006/relationships" xmlns:p="http://schemas.openxmlformats.org/presentationml/2006/main" userDrawn="1">
  <p:cSld name="8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40FB5CCD-D2A5-467F-BE36-414591F8B304}"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E1F790B9-5121-4816-8A83-C9E2EFE1075C}" type="slidenum">
              <a:rPr lang="zh-CN" altLang="en-US"/>
              <a:pPr>
                <a:defRPr/>
              </a:pPr>
              <a:t>‹#›</a:t>
            </a:fld>
            <a:endParaRPr lang="zh-CN" altLang="en-US"/>
          </a:p>
        </p:txBody>
      </p:sp>
    </p:spTree>
    <p:extLst>
      <p:ext uri="{BB962C8B-B14F-4D97-AF65-F5344CB8AC3E}">
        <p14:creationId xmlns:p14="http://schemas.microsoft.com/office/powerpoint/2010/main" val="2809548246"/>
      </p:ext>
    </p:extLst>
  </p:cSld>
  <p:clrMapOvr>
    <a:masterClrMapping/>
  </p:clrMapOvr>
</p:sldLayout>
</file>

<file path=ppt/slideLayouts/slideLayout828.xml><?xml version="1.0" encoding="utf-8"?>
<p:sldLayout xmlns:a="http://schemas.openxmlformats.org/drawingml/2006/main" xmlns:r="http://schemas.openxmlformats.org/officeDocument/2006/relationships" xmlns:p="http://schemas.openxmlformats.org/presentationml/2006/main" preserve="1" userDrawn="1">
  <p:cSld name="2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6740072"/>
      </p:ext>
    </p:extLst>
  </p:cSld>
  <p:clrMapOvr>
    <a:masterClrMapping/>
  </p:clrMapOvr>
</p:sldLayout>
</file>

<file path=ppt/slideLayouts/slideLayout829.xml><?xml version="1.0" encoding="utf-8"?>
<p:sldLayout xmlns:a="http://schemas.openxmlformats.org/drawingml/2006/main" xmlns:r="http://schemas.openxmlformats.org/officeDocument/2006/relationships" xmlns:p="http://schemas.openxmlformats.org/presentationml/2006/main" userDrawn="1">
  <p:cSld name="8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4C974C86-39E6-473C-A6D4-4C85D5802BA3}"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276A9202-F3EF-4BC3-BBF8-DEB9E2CE8263}" type="slidenum">
              <a:rPr lang="zh-CN" altLang="en-US"/>
              <a:pPr>
                <a:defRPr/>
              </a:pPr>
              <a:t>‹#›</a:t>
            </a:fld>
            <a:endParaRPr lang="zh-CN" altLang="en-US"/>
          </a:p>
        </p:txBody>
      </p:sp>
    </p:spTree>
    <p:extLst>
      <p:ext uri="{BB962C8B-B14F-4D97-AF65-F5344CB8AC3E}">
        <p14:creationId xmlns:p14="http://schemas.microsoft.com/office/powerpoint/2010/main" val="194159221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2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32151CD7-A341-4AFA-8AC1-DDA22A705323}"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D2A77636-1B61-488E-8D67-FB374F2ACF06}" type="slidenum">
              <a:rPr lang="zh-CN" altLang="en-US"/>
              <a:pPr>
                <a:defRPr/>
              </a:pPr>
              <a:t>‹#›</a:t>
            </a:fld>
            <a:endParaRPr lang="zh-CN" altLang="en-US"/>
          </a:p>
        </p:txBody>
      </p:sp>
    </p:spTree>
    <p:extLst>
      <p:ext uri="{BB962C8B-B14F-4D97-AF65-F5344CB8AC3E}">
        <p14:creationId xmlns:p14="http://schemas.microsoft.com/office/powerpoint/2010/main" val="1462675854"/>
      </p:ext>
    </p:extLst>
  </p:cSld>
  <p:clrMapOvr>
    <a:masterClrMapping/>
  </p:clrMapOvr>
</p:sldLayout>
</file>

<file path=ppt/slideLayouts/slideLayout830.xml><?xml version="1.0" encoding="utf-8"?>
<p:sldLayout xmlns:a="http://schemas.openxmlformats.org/drawingml/2006/main" xmlns:r="http://schemas.openxmlformats.org/officeDocument/2006/relationships" xmlns:p="http://schemas.openxmlformats.org/presentationml/2006/main" preserve="1" userDrawn="1">
  <p:cSld name="2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9288047"/>
      </p:ext>
    </p:extLst>
  </p:cSld>
  <p:clrMapOvr>
    <a:masterClrMapping/>
  </p:clrMapOvr>
</p:sldLayout>
</file>

<file path=ppt/slideLayouts/slideLayout831.xml><?xml version="1.0" encoding="utf-8"?>
<p:sldLayout xmlns:a="http://schemas.openxmlformats.org/drawingml/2006/main" xmlns:r="http://schemas.openxmlformats.org/officeDocument/2006/relationships" xmlns:p="http://schemas.openxmlformats.org/presentationml/2006/main" userDrawn="1">
  <p:cSld name="8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34836DEC-0526-43AF-8745-48344B4A9A70}"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35ADFF10-1832-4200-8651-9E62B787F1D1}" type="slidenum">
              <a:rPr lang="zh-CN" altLang="en-US"/>
              <a:pPr>
                <a:defRPr/>
              </a:pPr>
              <a:t>‹#›</a:t>
            </a:fld>
            <a:endParaRPr lang="zh-CN" altLang="en-US"/>
          </a:p>
        </p:txBody>
      </p:sp>
    </p:spTree>
    <p:extLst>
      <p:ext uri="{BB962C8B-B14F-4D97-AF65-F5344CB8AC3E}">
        <p14:creationId xmlns:p14="http://schemas.microsoft.com/office/powerpoint/2010/main" val="2299720971"/>
      </p:ext>
    </p:extLst>
  </p:cSld>
  <p:clrMapOvr>
    <a:masterClrMapping/>
  </p:clrMapOvr>
</p:sldLayout>
</file>

<file path=ppt/slideLayouts/slideLayout832.xml><?xml version="1.0" encoding="utf-8"?>
<p:sldLayout xmlns:a="http://schemas.openxmlformats.org/drawingml/2006/main" xmlns:r="http://schemas.openxmlformats.org/officeDocument/2006/relationships" xmlns:p="http://schemas.openxmlformats.org/presentationml/2006/main" preserve="1" userDrawn="1">
  <p:cSld name="3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21186"/>
      </p:ext>
    </p:extLst>
  </p:cSld>
  <p:clrMapOvr>
    <a:masterClrMapping/>
  </p:clrMapOvr>
</p:sldLayout>
</file>

<file path=ppt/slideLayouts/slideLayout833.xml><?xml version="1.0" encoding="utf-8"?>
<p:sldLayout xmlns:a="http://schemas.openxmlformats.org/drawingml/2006/main" xmlns:r="http://schemas.openxmlformats.org/officeDocument/2006/relationships" xmlns:p="http://schemas.openxmlformats.org/presentationml/2006/main" showMasterSp="0" preserve="1" userDrawn="1">
  <p:cSld name="87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4084479"/>
      </p:ext>
    </p:extLst>
  </p:cSld>
  <p:clrMapOvr>
    <a:masterClrMapping/>
  </p:clrMapOvr>
</p:sldLayout>
</file>

<file path=ppt/slideLayouts/slideLayout834.xml><?xml version="1.0" encoding="utf-8"?>
<p:sldLayout xmlns:a="http://schemas.openxmlformats.org/drawingml/2006/main" xmlns:r="http://schemas.openxmlformats.org/officeDocument/2006/relationships" xmlns:p="http://schemas.openxmlformats.org/presentationml/2006/main" preserve="1" userDrawn="1">
  <p:cSld name="8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167900288"/>
      </p:ext>
    </p:extLst>
  </p:cSld>
  <p:clrMapOvr>
    <a:masterClrMapping/>
  </p:clrMapOvr>
</p:sldLayout>
</file>

<file path=ppt/slideLayouts/slideLayout835.xml><?xml version="1.0" encoding="utf-8"?>
<p:sldLayout xmlns:a="http://schemas.openxmlformats.org/drawingml/2006/main" xmlns:r="http://schemas.openxmlformats.org/officeDocument/2006/relationships" xmlns:p="http://schemas.openxmlformats.org/presentationml/2006/main" preserve="1" userDrawn="1">
  <p:cSld name="89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083250005"/>
      </p:ext>
    </p:extLst>
  </p:cSld>
  <p:clrMapOvr>
    <a:masterClrMapping/>
  </p:clrMapOvr>
</p:sldLayout>
</file>

<file path=ppt/slideLayouts/slideLayout836.xml><?xml version="1.0" encoding="utf-8"?>
<p:sldLayout xmlns:a="http://schemas.openxmlformats.org/drawingml/2006/main" xmlns:r="http://schemas.openxmlformats.org/officeDocument/2006/relationships" xmlns:p="http://schemas.openxmlformats.org/presentationml/2006/main" preserve="1" userDrawn="1">
  <p:cSld name="90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686823405"/>
      </p:ext>
    </p:extLst>
  </p:cSld>
  <p:clrMapOvr>
    <a:masterClrMapping/>
  </p:clrMapOvr>
</p:sldLayout>
</file>

<file path=ppt/slideLayouts/slideLayout837.xml><?xml version="1.0" encoding="utf-8"?>
<p:sldLayout xmlns:a="http://schemas.openxmlformats.org/drawingml/2006/main" xmlns:r="http://schemas.openxmlformats.org/officeDocument/2006/relationships" xmlns:p="http://schemas.openxmlformats.org/presentationml/2006/main" preserve="1" userDrawn="1">
  <p:cSld name="9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890894394"/>
      </p:ext>
    </p:extLst>
  </p:cSld>
  <p:clrMapOvr>
    <a:masterClrMapping/>
  </p:clrMapOvr>
</p:sldLayout>
</file>

<file path=ppt/slideLayouts/slideLayout838.xml><?xml version="1.0" encoding="utf-8"?>
<p:sldLayout xmlns:a="http://schemas.openxmlformats.org/drawingml/2006/main" xmlns:r="http://schemas.openxmlformats.org/officeDocument/2006/relationships" xmlns:p="http://schemas.openxmlformats.org/presentationml/2006/main" preserve="1" userDrawn="1">
  <p:cSld name="9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523413318"/>
      </p:ext>
    </p:extLst>
  </p:cSld>
  <p:clrMapOvr>
    <a:masterClrMapping/>
  </p:clrMapOvr>
</p:sldLayout>
</file>

<file path=ppt/slideLayouts/slideLayout839.xml><?xml version="1.0" encoding="utf-8"?>
<p:sldLayout xmlns:a="http://schemas.openxmlformats.org/drawingml/2006/main" xmlns:r="http://schemas.openxmlformats.org/officeDocument/2006/relationships" xmlns:p="http://schemas.openxmlformats.org/presentationml/2006/main" preserve="1" userDrawn="1">
  <p:cSld name="9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54503000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8084897"/>
      </p:ext>
    </p:extLst>
  </p:cSld>
  <p:clrMapOvr>
    <a:masterClrMapping/>
  </p:clrMapOvr>
  <p:transition spd="slow" advClick="0" advTm="0">
    <p:random/>
  </p:transition>
</p:sldLayout>
</file>

<file path=ppt/slideLayouts/slideLayout840.xml><?xml version="1.0" encoding="utf-8"?>
<p:sldLayout xmlns:a="http://schemas.openxmlformats.org/drawingml/2006/main" xmlns:r="http://schemas.openxmlformats.org/officeDocument/2006/relationships" xmlns:p="http://schemas.openxmlformats.org/presentationml/2006/main" userDrawn="1">
  <p:cSld name="9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2B016C51-74BD-4AAC-B669-B0BB2B5406BE}"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DB16456E-13E6-4BBD-B2F4-D9525634B983}" type="slidenum">
              <a:rPr lang="zh-CN" altLang="en-US"/>
              <a:pPr>
                <a:defRPr/>
              </a:pPr>
              <a:t>‹#›</a:t>
            </a:fld>
            <a:endParaRPr lang="zh-CN" altLang="en-US"/>
          </a:p>
        </p:txBody>
      </p:sp>
    </p:spTree>
    <p:extLst>
      <p:ext uri="{BB962C8B-B14F-4D97-AF65-F5344CB8AC3E}">
        <p14:creationId xmlns:p14="http://schemas.microsoft.com/office/powerpoint/2010/main" val="735045913"/>
      </p:ext>
    </p:extLst>
  </p:cSld>
  <p:clrMapOvr>
    <a:masterClrMapping/>
  </p:clrMapOvr>
</p:sldLayout>
</file>

<file path=ppt/slideLayouts/slideLayout841.xml><?xml version="1.0" encoding="utf-8"?>
<p:sldLayout xmlns:a="http://schemas.openxmlformats.org/drawingml/2006/main" xmlns:r="http://schemas.openxmlformats.org/officeDocument/2006/relationships" xmlns:p="http://schemas.openxmlformats.org/presentationml/2006/main" preserve="1" userDrawn="1">
  <p:cSld name="3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4391144"/>
      </p:ext>
    </p:extLst>
  </p:cSld>
  <p:clrMapOvr>
    <a:masterClrMapping/>
  </p:clrMapOvr>
</p:sldLayout>
</file>

<file path=ppt/slideLayouts/slideLayout842.xml><?xml version="1.0" encoding="utf-8"?>
<p:sldLayout xmlns:a="http://schemas.openxmlformats.org/drawingml/2006/main" xmlns:r="http://schemas.openxmlformats.org/officeDocument/2006/relationships" xmlns:p="http://schemas.openxmlformats.org/presentationml/2006/main" userDrawn="1">
  <p:cSld name="9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0D5F9B46-3685-4A4D-A866-0313502B62F7}"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2EE6B011-DDDC-45CC-816A-54EA344D8767}" type="slidenum">
              <a:rPr lang="zh-CN" altLang="en-US"/>
              <a:pPr>
                <a:defRPr/>
              </a:pPr>
              <a:t>‹#›</a:t>
            </a:fld>
            <a:endParaRPr lang="zh-CN" altLang="en-US"/>
          </a:p>
        </p:txBody>
      </p:sp>
    </p:spTree>
    <p:extLst>
      <p:ext uri="{BB962C8B-B14F-4D97-AF65-F5344CB8AC3E}">
        <p14:creationId xmlns:p14="http://schemas.microsoft.com/office/powerpoint/2010/main" val="3951028438"/>
      </p:ext>
    </p:extLst>
  </p:cSld>
  <p:clrMapOvr>
    <a:masterClrMapping/>
  </p:clrMapOvr>
</p:sldLayout>
</file>

<file path=ppt/slideLayouts/slideLayout843.xml><?xml version="1.0" encoding="utf-8"?>
<p:sldLayout xmlns:a="http://schemas.openxmlformats.org/drawingml/2006/main" xmlns:r="http://schemas.openxmlformats.org/officeDocument/2006/relationships" xmlns:p="http://schemas.openxmlformats.org/presentationml/2006/main" preserve="1" userDrawn="1">
  <p:cSld name="3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8042795"/>
      </p:ext>
    </p:extLst>
  </p:cSld>
  <p:clrMapOvr>
    <a:masterClrMapping/>
  </p:clrMapOvr>
</p:sldLayout>
</file>

<file path=ppt/slideLayouts/slideLayout844.xml><?xml version="1.0" encoding="utf-8"?>
<p:sldLayout xmlns:a="http://schemas.openxmlformats.org/drawingml/2006/main" xmlns:r="http://schemas.openxmlformats.org/officeDocument/2006/relationships" xmlns:p="http://schemas.openxmlformats.org/presentationml/2006/main" userDrawn="1">
  <p:cSld name="9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94027FFA-A3D7-4324-BCAD-F03CE6431777}"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2CFD08C0-F5AC-472A-9A3E-83A699E6A3FE}" type="slidenum">
              <a:rPr lang="zh-CN" altLang="en-US"/>
              <a:pPr>
                <a:defRPr/>
              </a:pPr>
              <a:t>‹#›</a:t>
            </a:fld>
            <a:endParaRPr lang="zh-CN" altLang="en-US"/>
          </a:p>
        </p:txBody>
      </p:sp>
    </p:spTree>
    <p:extLst>
      <p:ext uri="{BB962C8B-B14F-4D97-AF65-F5344CB8AC3E}">
        <p14:creationId xmlns:p14="http://schemas.microsoft.com/office/powerpoint/2010/main" val="1045344036"/>
      </p:ext>
    </p:extLst>
  </p:cSld>
  <p:clrMapOvr>
    <a:masterClrMapping/>
  </p:clrMapOvr>
</p:sldLayout>
</file>

<file path=ppt/slideLayouts/slideLayout845.xml><?xml version="1.0" encoding="utf-8"?>
<p:sldLayout xmlns:a="http://schemas.openxmlformats.org/drawingml/2006/main" xmlns:r="http://schemas.openxmlformats.org/officeDocument/2006/relationships" xmlns:p="http://schemas.openxmlformats.org/presentationml/2006/main" preserve="1" userDrawn="1">
  <p:cSld name="3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8609391"/>
      </p:ext>
    </p:extLst>
  </p:cSld>
  <p:clrMapOvr>
    <a:masterClrMapping/>
  </p:clrMapOvr>
</p:sldLayout>
</file>

<file path=ppt/slideLayouts/slideLayout846.xml><?xml version="1.0" encoding="utf-8"?>
<p:sldLayout xmlns:a="http://schemas.openxmlformats.org/drawingml/2006/main" xmlns:r="http://schemas.openxmlformats.org/officeDocument/2006/relationships" xmlns:p="http://schemas.openxmlformats.org/presentationml/2006/main" userDrawn="1">
  <p:cSld name="9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03401976-1A1C-48AF-96FD-DE299C2C01D0}"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7FAB689B-CAC1-4688-BF98-FADEBC8CC8CB}" type="slidenum">
              <a:rPr lang="zh-CN" altLang="en-US"/>
              <a:pPr>
                <a:defRPr/>
              </a:pPr>
              <a:t>‹#›</a:t>
            </a:fld>
            <a:endParaRPr lang="zh-CN" altLang="en-US"/>
          </a:p>
        </p:txBody>
      </p:sp>
    </p:spTree>
    <p:extLst>
      <p:ext uri="{BB962C8B-B14F-4D97-AF65-F5344CB8AC3E}">
        <p14:creationId xmlns:p14="http://schemas.microsoft.com/office/powerpoint/2010/main" val="3158729563"/>
      </p:ext>
    </p:extLst>
  </p:cSld>
  <p:clrMapOvr>
    <a:masterClrMapping/>
  </p:clrMapOvr>
</p:sldLayout>
</file>

<file path=ppt/slideLayouts/slideLayout847.xml><?xml version="1.0" encoding="utf-8"?>
<p:sldLayout xmlns:a="http://schemas.openxmlformats.org/drawingml/2006/main" xmlns:r="http://schemas.openxmlformats.org/officeDocument/2006/relationships" xmlns:p="http://schemas.openxmlformats.org/presentationml/2006/main" preserve="1" userDrawn="1">
  <p:cSld name="3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6700308"/>
      </p:ext>
    </p:extLst>
  </p:cSld>
  <p:clrMapOvr>
    <a:masterClrMapping/>
  </p:clrMapOvr>
</p:sldLayout>
</file>

<file path=ppt/slideLayouts/slideLayout848.xml><?xml version="1.0" encoding="utf-8"?>
<p:sldLayout xmlns:a="http://schemas.openxmlformats.org/drawingml/2006/main" xmlns:r="http://schemas.openxmlformats.org/officeDocument/2006/relationships" xmlns:p="http://schemas.openxmlformats.org/presentationml/2006/main" userDrawn="1">
  <p:cSld name="9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F840BF6C-E661-4333-9241-19430C69504D}"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4B756BDA-CEE2-4CE0-B78D-2002DB9C66E7}" type="slidenum">
              <a:rPr lang="zh-CN" altLang="en-US"/>
              <a:pPr>
                <a:defRPr/>
              </a:pPr>
              <a:t>‹#›</a:t>
            </a:fld>
            <a:endParaRPr lang="zh-CN" altLang="en-US"/>
          </a:p>
        </p:txBody>
      </p:sp>
    </p:spTree>
    <p:extLst>
      <p:ext uri="{BB962C8B-B14F-4D97-AF65-F5344CB8AC3E}">
        <p14:creationId xmlns:p14="http://schemas.microsoft.com/office/powerpoint/2010/main" val="2563195636"/>
      </p:ext>
    </p:extLst>
  </p:cSld>
  <p:clrMapOvr>
    <a:masterClrMapping/>
  </p:clrMapOvr>
</p:sldLayout>
</file>

<file path=ppt/slideLayouts/slideLayout849.xml><?xml version="1.0" encoding="utf-8"?>
<p:sldLayout xmlns:a="http://schemas.openxmlformats.org/drawingml/2006/main" xmlns:r="http://schemas.openxmlformats.org/officeDocument/2006/relationships" xmlns:p="http://schemas.openxmlformats.org/presentationml/2006/main" preserve="1" userDrawn="1">
  <p:cSld name="3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0427786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2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p:txBody>
          <a:bodyPr/>
          <a:lstStyle>
            <a:lvl1pPr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E8C975CE-8E38-4331-B1D2-92F0237E027C}" type="datetimeFigureOut">
              <a:rPr lang="zh-CN" altLang="en-US"/>
              <a:pPr>
                <a:defRPr/>
              </a:pPr>
              <a:t>2023/9/18</a:t>
            </a:fld>
            <a:endParaRPr lang="zh-CN" altLang="en-US"/>
          </a:p>
        </p:txBody>
      </p:sp>
      <p:sp>
        <p:nvSpPr>
          <p:cNvPr id="3" name="页脚占位符 3"/>
          <p:cNvSpPr>
            <a:spLocks noGrp="1"/>
          </p:cNvSpPr>
          <p:nvPr>
            <p:ph type="ftr" sz="quarter" idx="11"/>
          </p:nvPr>
        </p:nvSpPr>
        <p:spPr/>
        <p:txBody>
          <a:bodyPr/>
          <a:lstStyle>
            <a:lvl1pPr algn="l" defTabSz="685783" eaLnBrk="1" fontAlgn="auto" hangingPunct="1">
              <a:spcBef>
                <a:spcPts val="0"/>
              </a:spcBef>
              <a:spcAft>
                <a:spcPts val="0"/>
              </a:spcAft>
              <a:defRPr sz="14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p:txBody>
          <a:bodyPr/>
          <a:lstStyle>
            <a:lvl1pPr algn="l" defTabSz="685783" eaLnBrk="1" fontAlgn="auto" hangingPunct="1">
              <a:spcBef>
                <a:spcPts val="0"/>
              </a:spcBef>
              <a:spcAft>
                <a:spcPts val="0"/>
              </a:spcAft>
              <a:defRPr sz="1400" smtClean="0">
                <a:solidFill>
                  <a:prstClr val="black">
                    <a:tint val="75000"/>
                  </a:prstClr>
                </a:solidFill>
                <a:latin typeface="Lato Light"/>
                <a:cs typeface="Arial" panose="020B0604020202020204" pitchFamily="34" charset="0"/>
              </a:defRPr>
            </a:lvl1pPr>
          </a:lstStyle>
          <a:p>
            <a:pPr>
              <a:defRPr/>
            </a:pPr>
            <a:fld id="{99302206-33A5-4534-9C79-A95CBA9E1FB9}" type="slidenum">
              <a:rPr lang="zh-CN" altLang="en-US"/>
              <a:pPr>
                <a:defRPr/>
              </a:pPr>
              <a:t>‹#›</a:t>
            </a:fld>
            <a:endParaRPr lang="zh-CN" altLang="en-US"/>
          </a:p>
        </p:txBody>
      </p:sp>
    </p:spTree>
    <p:extLst>
      <p:ext uri="{BB962C8B-B14F-4D97-AF65-F5344CB8AC3E}">
        <p14:creationId xmlns:p14="http://schemas.microsoft.com/office/powerpoint/2010/main" val="1015044517"/>
      </p:ext>
    </p:extLst>
  </p:cSld>
  <p:clrMapOvr>
    <a:masterClrMapping/>
  </p:clrMapOvr>
</p:sldLayout>
</file>

<file path=ppt/slideLayouts/slideLayout850.xml><?xml version="1.0" encoding="utf-8"?>
<p:sldLayout xmlns:a="http://schemas.openxmlformats.org/drawingml/2006/main" xmlns:r="http://schemas.openxmlformats.org/officeDocument/2006/relationships" xmlns:p="http://schemas.openxmlformats.org/presentationml/2006/main" userDrawn="1">
  <p:cSld name="9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D451CF94-E2B7-4A75-9914-BDF10FB4364F}"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4448E950-558E-40DC-A7DC-C899D70A2C2B}" type="slidenum">
              <a:rPr lang="zh-CN" altLang="en-US"/>
              <a:pPr>
                <a:defRPr/>
              </a:pPr>
              <a:t>‹#›</a:t>
            </a:fld>
            <a:endParaRPr lang="zh-CN" altLang="en-US"/>
          </a:p>
        </p:txBody>
      </p:sp>
    </p:spTree>
    <p:extLst>
      <p:ext uri="{BB962C8B-B14F-4D97-AF65-F5344CB8AC3E}">
        <p14:creationId xmlns:p14="http://schemas.microsoft.com/office/powerpoint/2010/main" val="3390157235"/>
      </p:ext>
    </p:extLst>
  </p:cSld>
  <p:clrMapOvr>
    <a:masterClrMapping/>
  </p:clrMapOvr>
</p:sldLayout>
</file>

<file path=ppt/slideLayouts/slideLayout851.xml><?xml version="1.0" encoding="utf-8"?>
<p:sldLayout xmlns:a="http://schemas.openxmlformats.org/drawingml/2006/main" xmlns:r="http://schemas.openxmlformats.org/officeDocument/2006/relationships" xmlns:p="http://schemas.openxmlformats.org/presentationml/2006/main" userDrawn="1">
  <p:cSld name="10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4A4E8A56-D5D2-4124-B51E-41D8215892F5}"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06383069-CF48-429A-B5B5-5B23FE0399C2}" type="slidenum">
              <a:rPr lang="zh-CN" altLang="en-US"/>
              <a:pPr>
                <a:defRPr/>
              </a:pPr>
              <a:t>‹#›</a:t>
            </a:fld>
            <a:endParaRPr lang="zh-CN" altLang="en-US"/>
          </a:p>
        </p:txBody>
      </p:sp>
    </p:spTree>
    <p:extLst>
      <p:ext uri="{BB962C8B-B14F-4D97-AF65-F5344CB8AC3E}">
        <p14:creationId xmlns:p14="http://schemas.microsoft.com/office/powerpoint/2010/main" val="3982027414"/>
      </p:ext>
    </p:extLst>
  </p:cSld>
  <p:clrMapOvr>
    <a:masterClrMapping/>
  </p:clrMapOvr>
</p:sldLayout>
</file>

<file path=ppt/slideLayouts/slideLayout852.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9683460"/>
      </p:ext>
    </p:extLst>
  </p:cSld>
  <p:clrMapOvr>
    <a:masterClrMapping/>
  </p:clrMapOvr>
</p:sldLayout>
</file>

<file path=ppt/slideLayouts/slideLayout853.xml><?xml version="1.0" encoding="utf-8"?>
<p:sldLayout xmlns:a="http://schemas.openxmlformats.org/drawingml/2006/main" xmlns:r="http://schemas.openxmlformats.org/officeDocument/2006/relationships" xmlns:p="http://schemas.openxmlformats.org/presentationml/2006/main" preserve="1" userDrawn="1">
  <p:cSld name="32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0137220"/>
      </p:ext>
    </p:extLst>
  </p:cSld>
  <p:clrMapOvr>
    <a:masterClrMapping/>
  </p:clrMapOvr>
</p:sldLayout>
</file>

<file path=ppt/slideLayouts/slideLayout854.xml><?xml version="1.0" encoding="utf-8"?>
<p:sldLayout xmlns:a="http://schemas.openxmlformats.org/drawingml/2006/main" xmlns:r="http://schemas.openxmlformats.org/officeDocument/2006/relationships" xmlns:p="http://schemas.openxmlformats.org/presentationml/2006/main" preserve="1" userDrawn="1">
  <p:cSld name="5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9690467"/>
      </p:ext>
    </p:extLst>
  </p:cSld>
  <p:clrMapOvr>
    <a:masterClrMapping/>
  </p:clrMapOvr>
</p:sldLayout>
</file>

<file path=ppt/slideLayouts/slideLayout855.xml><?xml version="1.0" encoding="utf-8"?>
<p:sldLayout xmlns:a="http://schemas.openxmlformats.org/drawingml/2006/main" xmlns:r="http://schemas.openxmlformats.org/officeDocument/2006/relationships" xmlns:p="http://schemas.openxmlformats.org/presentationml/2006/main" userDrawn="1">
  <p:cSld name="10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1ACBFB26-E149-473E-A160-2B7580472B53}"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32A747CD-3D8B-4C75-A5D7-94CD54B93D1F}" type="slidenum">
              <a:rPr lang="zh-CN" altLang="en-US"/>
              <a:pPr>
                <a:defRPr/>
              </a:pPr>
              <a:t>‹#›</a:t>
            </a:fld>
            <a:endParaRPr lang="zh-CN" altLang="en-US"/>
          </a:p>
        </p:txBody>
      </p:sp>
    </p:spTree>
    <p:extLst>
      <p:ext uri="{BB962C8B-B14F-4D97-AF65-F5344CB8AC3E}">
        <p14:creationId xmlns:p14="http://schemas.microsoft.com/office/powerpoint/2010/main" val="2661146543"/>
      </p:ext>
    </p:extLst>
  </p:cSld>
  <p:clrMapOvr>
    <a:masterClrMapping/>
  </p:clrMapOvr>
</p:sldLayout>
</file>

<file path=ppt/slideLayouts/slideLayout856.xml><?xml version="1.0" encoding="utf-8"?>
<p:sldLayout xmlns:a="http://schemas.openxmlformats.org/drawingml/2006/main" xmlns:r="http://schemas.openxmlformats.org/officeDocument/2006/relationships" xmlns:p="http://schemas.openxmlformats.org/presentationml/2006/main" userDrawn="1">
  <p:cSld name="10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13921BE1-C8B3-4DF8-A85E-5772161FAD5C}"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E8C9D61D-FBD6-4783-A537-52B4232A8934}" type="slidenum">
              <a:rPr lang="zh-CN" altLang="en-US"/>
              <a:pPr>
                <a:defRPr/>
              </a:pPr>
              <a:t>‹#›</a:t>
            </a:fld>
            <a:endParaRPr lang="zh-CN" altLang="en-US"/>
          </a:p>
        </p:txBody>
      </p:sp>
    </p:spTree>
    <p:extLst>
      <p:ext uri="{BB962C8B-B14F-4D97-AF65-F5344CB8AC3E}">
        <p14:creationId xmlns:p14="http://schemas.microsoft.com/office/powerpoint/2010/main" val="670776005"/>
      </p:ext>
    </p:extLst>
  </p:cSld>
  <p:clrMapOvr>
    <a:masterClrMapping/>
  </p:clrMapOvr>
</p:sldLayout>
</file>

<file path=ppt/slideLayouts/slideLayout857.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705729"/>
      </p:ext>
    </p:extLst>
  </p:cSld>
  <p:clrMapOvr>
    <a:masterClrMapping/>
  </p:clrMapOvr>
  <p:transition spd="slow" advClick="0" advTm="0">
    <p:random/>
  </p:transition>
</p:sldLayout>
</file>

<file path=ppt/slideLayouts/slideLayout858.xml><?xml version="1.0" encoding="utf-8"?>
<p:sldLayout xmlns:a="http://schemas.openxmlformats.org/drawingml/2006/main" xmlns:r="http://schemas.openxmlformats.org/officeDocument/2006/relationships" xmlns:p="http://schemas.openxmlformats.org/presentationml/2006/main" userDrawn="1">
  <p:cSld name="10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40020AB1-C464-4BBF-B5E8-297E17BB37B8}"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755FDA8C-3142-4FE9-A05F-DB46C1DB76ED}" type="slidenum">
              <a:rPr lang="zh-CN" altLang="en-US"/>
              <a:pPr>
                <a:defRPr/>
              </a:pPr>
              <a:t>‹#›</a:t>
            </a:fld>
            <a:endParaRPr lang="zh-CN" altLang="en-US"/>
          </a:p>
        </p:txBody>
      </p:sp>
    </p:spTree>
    <p:extLst>
      <p:ext uri="{BB962C8B-B14F-4D97-AF65-F5344CB8AC3E}">
        <p14:creationId xmlns:p14="http://schemas.microsoft.com/office/powerpoint/2010/main" val="2766724971"/>
      </p:ext>
    </p:extLst>
  </p:cSld>
  <p:clrMapOvr>
    <a:masterClrMapping/>
  </p:clrMapOvr>
</p:sldLayout>
</file>

<file path=ppt/slideLayouts/slideLayout859.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668873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5775677"/>
      </p:ext>
    </p:extLst>
  </p:cSld>
  <p:clrMapOvr>
    <a:masterClrMapping/>
  </p:clrMapOvr>
</p:sldLayout>
</file>

<file path=ppt/slideLayouts/slideLayout860.xml><?xml version="1.0" encoding="utf-8"?>
<p:sldLayout xmlns:a="http://schemas.openxmlformats.org/drawingml/2006/main" xmlns:r="http://schemas.openxmlformats.org/officeDocument/2006/relationships" xmlns:p="http://schemas.openxmlformats.org/presentationml/2006/main" preserve="1" userDrawn="1">
  <p:cSld name="34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4386105"/>
      </p:ext>
    </p:extLst>
  </p:cSld>
  <p:clrMapOvr>
    <a:masterClrMapping/>
  </p:clrMapOvr>
</p:sldLayout>
</file>

<file path=ppt/slideLayouts/slideLayout861.xml><?xml version="1.0" encoding="utf-8"?>
<p:sldLayout xmlns:a="http://schemas.openxmlformats.org/drawingml/2006/main" xmlns:r="http://schemas.openxmlformats.org/officeDocument/2006/relationships" xmlns:p="http://schemas.openxmlformats.org/presentationml/2006/main" preserve="1" userDrawn="1">
  <p:cSld name="6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2609326"/>
      </p:ext>
    </p:extLst>
  </p:cSld>
  <p:clrMapOvr>
    <a:masterClrMapping/>
  </p:clrMapOvr>
</p:sldLayout>
</file>

<file path=ppt/slideLayouts/slideLayout862.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8580054"/>
      </p:ext>
    </p:extLst>
  </p:cSld>
  <p:clrMapOvr>
    <a:masterClrMapping/>
  </p:clrMapOvr>
</p:sldLayout>
</file>

<file path=ppt/slideLayouts/slideLayout863.xml><?xml version="1.0" encoding="utf-8"?>
<p:sldLayout xmlns:a="http://schemas.openxmlformats.org/drawingml/2006/main" xmlns:r="http://schemas.openxmlformats.org/officeDocument/2006/relationships" xmlns:p="http://schemas.openxmlformats.org/presentationml/2006/main" preserve="1" userDrawn="1">
  <p:cSld name="35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351465"/>
      </p:ext>
    </p:extLst>
  </p:cSld>
  <p:clrMapOvr>
    <a:masterClrMapping/>
  </p:clrMapOvr>
</p:sldLayout>
</file>

<file path=ppt/slideLayouts/slideLayout864.xml><?xml version="1.0" encoding="utf-8"?>
<p:sldLayout xmlns:a="http://schemas.openxmlformats.org/drawingml/2006/main" xmlns:r="http://schemas.openxmlformats.org/officeDocument/2006/relationships" xmlns:p="http://schemas.openxmlformats.org/presentationml/2006/main" preserve="1" userDrawn="1">
  <p:cSld name="7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4450318"/>
      </p:ext>
    </p:extLst>
  </p:cSld>
  <p:clrMapOvr>
    <a:masterClrMapping/>
  </p:clrMapOvr>
</p:sldLayout>
</file>

<file path=ppt/slideLayouts/slideLayout865.xml><?xml version="1.0" encoding="utf-8"?>
<p:sldLayout xmlns:a="http://schemas.openxmlformats.org/drawingml/2006/main" xmlns:r="http://schemas.openxmlformats.org/officeDocument/2006/relationships" xmlns:p="http://schemas.openxmlformats.org/presentationml/2006/main" userDrawn="1">
  <p:cSld name="10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30D41A52-FDBD-4604-80BC-BE323A65A72C}"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B1554578-8C87-42C3-B9A4-C6300BDB647C}" type="slidenum">
              <a:rPr lang="zh-CN" altLang="en-US"/>
              <a:pPr>
                <a:defRPr/>
              </a:pPr>
              <a:t>‹#›</a:t>
            </a:fld>
            <a:endParaRPr lang="zh-CN" altLang="en-US"/>
          </a:p>
        </p:txBody>
      </p:sp>
    </p:spTree>
    <p:extLst>
      <p:ext uri="{BB962C8B-B14F-4D97-AF65-F5344CB8AC3E}">
        <p14:creationId xmlns:p14="http://schemas.microsoft.com/office/powerpoint/2010/main" val="3556343678"/>
      </p:ext>
    </p:extLst>
  </p:cSld>
  <p:clrMapOvr>
    <a:masterClrMapping/>
  </p:clrMapOvr>
</p:sldLayout>
</file>

<file path=ppt/slideLayouts/slideLayout866.xml><?xml version="1.0" encoding="utf-8"?>
<p:sldLayout xmlns:a="http://schemas.openxmlformats.org/drawingml/2006/main" xmlns:r="http://schemas.openxmlformats.org/officeDocument/2006/relationships" xmlns:p="http://schemas.openxmlformats.org/presentationml/2006/main" userDrawn="1">
  <p:cSld name="10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F5E97017-BFE8-4EC5-BAC4-11720058B554}"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eaLnBrk="0" fontAlgn="auto" hangingPunct="0">
              <a:spcBef>
                <a:spcPct val="0"/>
              </a:spcBef>
              <a:spcAft>
                <a:spcPts val="0"/>
              </a:spcAft>
              <a:defRPr sz="1800">
                <a:solidFill>
                  <a:prstClr val="black">
                    <a:tint val="75000"/>
                  </a:prstClr>
                </a:solidFill>
                <a:latin typeface="Arial" panose="020B0604020202020204" pitchFamily="34" charset="0"/>
                <a:cs typeface="Arial" panose="020B0604020202020204" pitchFamily="34" charset="0"/>
              </a:defRPr>
            </a:lvl1pPr>
          </a:lstStyle>
          <a:p>
            <a:pPr>
              <a:defRPr/>
            </a:pPr>
            <a:fld id="{921E69D9-32AE-449F-B91E-CD500FDAB9D4}" type="slidenum">
              <a:rPr lang="zh-CN" altLang="en-US"/>
              <a:pPr>
                <a:defRPr/>
              </a:pPr>
              <a:t>‹#›</a:t>
            </a:fld>
            <a:endParaRPr lang="zh-CN" altLang="en-US"/>
          </a:p>
        </p:txBody>
      </p:sp>
    </p:spTree>
    <p:extLst>
      <p:ext uri="{BB962C8B-B14F-4D97-AF65-F5344CB8AC3E}">
        <p14:creationId xmlns:p14="http://schemas.microsoft.com/office/powerpoint/2010/main" val="3842633140"/>
      </p:ext>
    </p:extLst>
  </p:cSld>
  <p:clrMapOvr>
    <a:masterClrMapping/>
  </p:clrMapOvr>
</p:sldLayout>
</file>

<file path=ppt/slideLayouts/slideLayout867.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0980200"/>
      </p:ext>
    </p:extLst>
  </p:cSld>
  <p:clrMapOvr>
    <a:masterClrMapping/>
  </p:clrMapOvr>
</p:sldLayout>
</file>

<file path=ppt/slideLayouts/slideLayout868.xml><?xml version="1.0" encoding="utf-8"?>
<p:sldLayout xmlns:a="http://schemas.openxmlformats.org/drawingml/2006/main" xmlns:r="http://schemas.openxmlformats.org/officeDocument/2006/relationships" xmlns:p="http://schemas.openxmlformats.org/presentationml/2006/main" preserve="1" userDrawn="1">
  <p:cSld name="36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3508996"/>
      </p:ext>
    </p:extLst>
  </p:cSld>
  <p:clrMapOvr>
    <a:masterClrMapping/>
  </p:clrMapOvr>
</p:sldLayout>
</file>

<file path=ppt/slideLayouts/slideLayout869.xml><?xml version="1.0" encoding="utf-8"?>
<p:sldLayout xmlns:a="http://schemas.openxmlformats.org/drawingml/2006/main" xmlns:r="http://schemas.openxmlformats.org/officeDocument/2006/relationships" xmlns:p="http://schemas.openxmlformats.org/presentationml/2006/main" preserve="1" userDrawn="1">
  <p:cSld name="8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782952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3014109"/>
      </p:ext>
    </p:extLst>
  </p:cSld>
  <p:clrMapOvr>
    <a:masterClrMapping/>
  </p:clrMapOvr>
</p:sldLayout>
</file>

<file path=ppt/slideLayouts/slideLayout87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5187995"/>
      </p:ext>
    </p:extLst>
  </p:cSld>
  <p:clrMapOvr>
    <a:masterClrMapping/>
  </p:clrMapOvr>
</p:sldLayout>
</file>

<file path=ppt/slideLayouts/slideLayout871.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3127346"/>
      </p:ext>
    </p:extLst>
  </p:cSld>
  <p:clrMapOvr>
    <a:masterClrMapping/>
  </p:clrMapOvr>
</p:sldLayout>
</file>

<file path=ppt/slideLayouts/slideLayout872.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2566387"/>
      </p:ext>
    </p:extLst>
  </p:cSld>
  <p:clrMapOvr>
    <a:masterClrMapping/>
  </p:clrMapOvr>
</p:sldLayout>
</file>

<file path=ppt/slideLayouts/slideLayout873.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2411073"/>
      </p:ext>
    </p:extLst>
  </p:cSld>
  <p:clrMapOvr>
    <a:masterClrMapping/>
  </p:clrMapOvr>
</p:sldLayout>
</file>

<file path=ppt/slideLayouts/slideLayout874.xml><?xml version="1.0" encoding="utf-8"?>
<p:sldLayout xmlns:a="http://schemas.openxmlformats.org/drawingml/2006/main" xmlns:r="http://schemas.openxmlformats.org/officeDocument/2006/relationships" xmlns:p="http://schemas.openxmlformats.org/presentationml/2006/main" preserve="1" userDrawn="1">
  <p:cSld name="4_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2896500"/>
      </p:ext>
    </p:extLst>
  </p:cSld>
  <p:clrMapOvr>
    <a:masterClrMapping/>
  </p:clrMapOvr>
</p:sldLayout>
</file>

<file path=ppt/slideLayouts/slideLayout875.xml><?xml version="1.0" encoding="utf-8"?>
<p:sldLayout xmlns:a="http://schemas.openxmlformats.org/drawingml/2006/main" xmlns:r="http://schemas.openxmlformats.org/officeDocument/2006/relationships" xmlns:p="http://schemas.openxmlformats.org/presentationml/2006/main" preserve="1" userDrawn="1">
  <p:cSld name="6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9617391"/>
      </p:ext>
    </p:extLst>
  </p:cSld>
  <p:clrMapOvr>
    <a:masterClrMapping/>
  </p:clrMapOvr>
</p:sldLayout>
</file>

<file path=ppt/slideLayouts/slideLayout876.xml><?xml version="1.0" encoding="utf-8"?>
<p:sldLayout xmlns:a="http://schemas.openxmlformats.org/drawingml/2006/main" xmlns:r="http://schemas.openxmlformats.org/officeDocument/2006/relationships" xmlns:p="http://schemas.openxmlformats.org/presentationml/2006/main" preserve="1" userDrawn="1">
  <p:cSld name="6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9178729"/>
      </p:ext>
    </p:extLst>
  </p:cSld>
  <p:clrMapOvr>
    <a:masterClrMapping/>
  </p:clrMapOvr>
</p:sldLayout>
</file>

<file path=ppt/slideLayouts/slideLayout877.xml><?xml version="1.0" encoding="utf-8"?>
<p:sldLayout xmlns:a="http://schemas.openxmlformats.org/drawingml/2006/main" xmlns:r="http://schemas.openxmlformats.org/officeDocument/2006/relationships" xmlns:p="http://schemas.openxmlformats.org/presentationml/2006/main" preserve="1" userDrawn="1">
  <p:cSld name="6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2091132"/>
      </p:ext>
    </p:extLst>
  </p:cSld>
  <p:clrMapOvr>
    <a:masterClrMapping/>
  </p:clrMapOvr>
</p:sldLayout>
</file>

<file path=ppt/slideLayouts/slideLayout878.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7462207"/>
      </p:ext>
    </p:extLst>
  </p:cSld>
  <p:clrMapOvr>
    <a:masterClrMapping/>
  </p:clrMapOvr>
</p:sldLayout>
</file>

<file path=ppt/slideLayouts/slideLayout879.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03666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3307503"/>
      </p:ext>
    </p:extLst>
  </p:cSld>
  <p:clrMapOvr>
    <a:masterClrMapping/>
  </p:clrMapOvr>
</p:sldLayout>
</file>

<file path=ppt/slideLayouts/slideLayout880.xml><?xml version="1.0" encoding="utf-8"?>
<p:sldLayout xmlns:a="http://schemas.openxmlformats.org/drawingml/2006/main" xmlns:r="http://schemas.openxmlformats.org/officeDocument/2006/relationships" xmlns:p="http://schemas.openxmlformats.org/presentationml/2006/main" preserve="1" userDrawn="1">
  <p:cSld name="4_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498066179"/>
      </p:ext>
    </p:extLst>
  </p:cSld>
  <p:clrMapOvr>
    <a:masterClrMapping/>
  </p:clrMapOvr>
</p:sldLayout>
</file>

<file path=ppt/slideLayouts/slideLayout881.xml><?xml version="1.0" encoding="utf-8"?>
<p:sldLayout xmlns:a="http://schemas.openxmlformats.org/drawingml/2006/main" xmlns:r="http://schemas.openxmlformats.org/officeDocument/2006/relationships" xmlns:p="http://schemas.openxmlformats.org/presentationml/2006/main" preserve="1" userDrawn="1">
  <p:cSld name="4_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2909105"/>
      </p:ext>
    </p:extLst>
  </p:cSld>
  <p:clrMapOvr>
    <a:masterClrMapping/>
  </p:clrMapOvr>
</p:sldLayout>
</file>

<file path=ppt/slideLayouts/slideLayout882.xml><?xml version="1.0" encoding="utf-8"?>
<p:sldLayout xmlns:a="http://schemas.openxmlformats.org/drawingml/2006/main" xmlns:r="http://schemas.openxmlformats.org/officeDocument/2006/relationships" xmlns:p="http://schemas.openxmlformats.org/presentationml/2006/main" userDrawn="1">
  <p:cSld name="6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7827595"/>
      </p:ext>
    </p:extLst>
  </p:cSld>
  <p:clrMapOvr>
    <a:masterClrMapping/>
  </p:clrMapOvr>
</p:sldLayout>
</file>

<file path=ppt/slideLayouts/slideLayout883.xml><?xml version="1.0" encoding="utf-8"?>
<p:sldLayout xmlns:a="http://schemas.openxmlformats.org/drawingml/2006/main" xmlns:r="http://schemas.openxmlformats.org/officeDocument/2006/relationships" xmlns:p="http://schemas.openxmlformats.org/presentationml/2006/main" userDrawn="1">
  <p:cSld name="6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0321991"/>
      </p:ext>
    </p:extLst>
  </p:cSld>
  <p:clrMapOvr>
    <a:masterClrMapping/>
  </p:clrMapOvr>
</p:sldLayout>
</file>

<file path=ppt/slideLayouts/slideLayout884.xml><?xml version="1.0" encoding="utf-8"?>
<p:sldLayout xmlns:a="http://schemas.openxmlformats.org/drawingml/2006/main" xmlns:r="http://schemas.openxmlformats.org/officeDocument/2006/relationships" xmlns:p="http://schemas.openxmlformats.org/presentationml/2006/main" userDrawn="1">
  <p:cSld name="7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03633"/>
      </p:ext>
    </p:extLst>
  </p:cSld>
  <p:clrMapOvr>
    <a:masterClrMapping/>
  </p:clrMapOvr>
</p:sldLayout>
</file>

<file path=ppt/slideLayouts/slideLayout885.xml><?xml version="1.0" encoding="utf-8"?>
<p:sldLayout xmlns:a="http://schemas.openxmlformats.org/drawingml/2006/main" xmlns:r="http://schemas.openxmlformats.org/officeDocument/2006/relationships" xmlns:p="http://schemas.openxmlformats.org/presentationml/2006/main" userDrawn="1">
  <p:cSld name="7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8992461"/>
      </p:ext>
    </p:extLst>
  </p:cSld>
  <p:clrMapOvr>
    <a:masterClrMapping/>
  </p:clrMapOvr>
</p:sldLayout>
</file>

<file path=ppt/slideLayouts/slideLayout886.xml><?xml version="1.0" encoding="utf-8"?>
<p:sldLayout xmlns:a="http://schemas.openxmlformats.org/drawingml/2006/main" xmlns:r="http://schemas.openxmlformats.org/officeDocument/2006/relationships" xmlns:p="http://schemas.openxmlformats.org/presentationml/2006/main" userDrawn="1">
  <p:cSld name="7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4669475"/>
      </p:ext>
    </p:extLst>
  </p:cSld>
  <p:clrMapOvr>
    <a:masterClrMapping/>
  </p:clrMapOvr>
</p:sldLayout>
</file>

<file path=ppt/slideLayouts/slideLayout887.xml><?xml version="1.0" encoding="utf-8"?>
<p:sldLayout xmlns:a="http://schemas.openxmlformats.org/drawingml/2006/main" xmlns:r="http://schemas.openxmlformats.org/officeDocument/2006/relationships" xmlns:p="http://schemas.openxmlformats.org/presentationml/2006/main" userDrawn="1">
  <p:cSld name="7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67237338"/>
      </p:ext>
    </p:extLst>
  </p:cSld>
  <p:clrMapOvr>
    <a:masterClrMapping/>
  </p:clrMapOvr>
</p:sldLayout>
</file>

<file path=ppt/slideLayouts/slideLayout888.xml><?xml version="1.0" encoding="utf-8"?>
<p:sldLayout xmlns:a="http://schemas.openxmlformats.org/drawingml/2006/main" xmlns:r="http://schemas.openxmlformats.org/officeDocument/2006/relationships" xmlns:p="http://schemas.openxmlformats.org/presentationml/2006/main" userDrawn="1">
  <p:cSld name="7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3282337"/>
      </p:ext>
    </p:extLst>
  </p:cSld>
  <p:clrMapOvr>
    <a:masterClrMapping/>
  </p:clrMapOvr>
</p:sldLayout>
</file>

<file path=ppt/slideLayouts/slideLayout889.xml><?xml version="1.0" encoding="utf-8"?>
<p:sldLayout xmlns:a="http://schemas.openxmlformats.org/drawingml/2006/main" xmlns:r="http://schemas.openxmlformats.org/officeDocument/2006/relationships" xmlns:p="http://schemas.openxmlformats.org/presentationml/2006/main" userDrawn="1">
  <p:cSld name="7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716703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9612839"/>
      </p:ext>
    </p:extLst>
  </p:cSld>
  <p:clrMapOvr>
    <a:masterClrMapping/>
  </p:clrMapOvr>
</p:sldLayout>
</file>

<file path=ppt/slideLayouts/slideLayout890.xml><?xml version="1.0" encoding="utf-8"?>
<p:sldLayout xmlns:a="http://schemas.openxmlformats.org/drawingml/2006/main" xmlns:r="http://schemas.openxmlformats.org/officeDocument/2006/relationships" xmlns:p="http://schemas.openxmlformats.org/presentationml/2006/main" showMasterSp="0" preserve="1" userDrawn="1">
  <p:cSld name="106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2510162"/>
      </p:ext>
    </p:extLst>
  </p:cSld>
  <p:clrMapOvr>
    <a:masterClrMapping/>
  </p:clrMapOvr>
</p:sldLayout>
</file>

<file path=ppt/slideLayouts/slideLayout891.xml><?xml version="1.0" encoding="utf-8"?>
<p:sldLayout xmlns:a="http://schemas.openxmlformats.org/drawingml/2006/main" xmlns:r="http://schemas.openxmlformats.org/officeDocument/2006/relationships" xmlns:p="http://schemas.openxmlformats.org/presentationml/2006/main" preserve="1" userDrawn="1">
  <p:cSld name="10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034877039"/>
      </p:ext>
    </p:extLst>
  </p:cSld>
  <p:clrMapOvr>
    <a:masterClrMapping/>
  </p:clrMapOvr>
</p:sldLayout>
</file>

<file path=ppt/slideLayouts/slideLayout892.xml><?xml version="1.0" encoding="utf-8"?>
<p:sldLayout xmlns:a="http://schemas.openxmlformats.org/drawingml/2006/main" xmlns:r="http://schemas.openxmlformats.org/officeDocument/2006/relationships" xmlns:p="http://schemas.openxmlformats.org/presentationml/2006/main" preserve="1" userDrawn="1">
  <p:cSld name="108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48420031"/>
      </p:ext>
    </p:extLst>
  </p:cSld>
  <p:clrMapOvr>
    <a:masterClrMapping/>
  </p:clrMapOvr>
</p:sldLayout>
</file>

<file path=ppt/slideLayouts/slideLayout893.xml><?xml version="1.0" encoding="utf-8"?>
<p:sldLayout xmlns:a="http://schemas.openxmlformats.org/drawingml/2006/main" xmlns:r="http://schemas.openxmlformats.org/officeDocument/2006/relationships" xmlns:p="http://schemas.openxmlformats.org/presentationml/2006/main" preserve="1" userDrawn="1">
  <p:cSld name="109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894390876"/>
      </p:ext>
    </p:extLst>
  </p:cSld>
  <p:clrMapOvr>
    <a:masterClrMapping/>
  </p:clrMapOvr>
</p:sldLayout>
</file>

<file path=ppt/slideLayouts/slideLayout894.xml><?xml version="1.0" encoding="utf-8"?>
<p:sldLayout xmlns:a="http://schemas.openxmlformats.org/drawingml/2006/main" xmlns:r="http://schemas.openxmlformats.org/officeDocument/2006/relationships" xmlns:p="http://schemas.openxmlformats.org/presentationml/2006/main" preserve="1" userDrawn="1">
  <p:cSld name="110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517023097"/>
      </p:ext>
    </p:extLst>
  </p:cSld>
  <p:clrMapOvr>
    <a:masterClrMapping/>
  </p:clrMapOvr>
</p:sldLayout>
</file>

<file path=ppt/slideLayouts/slideLayout895.xml><?xml version="1.0" encoding="utf-8"?>
<p:sldLayout xmlns:a="http://schemas.openxmlformats.org/drawingml/2006/main" xmlns:r="http://schemas.openxmlformats.org/officeDocument/2006/relationships" xmlns:p="http://schemas.openxmlformats.org/presentationml/2006/main" preserve="1" userDrawn="1">
  <p:cSld name="11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108410731"/>
      </p:ext>
    </p:extLst>
  </p:cSld>
  <p:clrMapOvr>
    <a:masterClrMapping/>
  </p:clrMapOvr>
</p:sldLayout>
</file>

<file path=ppt/slideLayouts/slideLayout896.xml><?xml version="1.0" encoding="utf-8"?>
<p:sldLayout xmlns:a="http://schemas.openxmlformats.org/drawingml/2006/main" xmlns:r="http://schemas.openxmlformats.org/officeDocument/2006/relationships" xmlns:p="http://schemas.openxmlformats.org/presentationml/2006/main" preserve="1" userDrawn="1">
  <p:cSld name="11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29863436"/>
      </p:ext>
    </p:extLst>
  </p:cSld>
  <p:clrMapOvr>
    <a:masterClrMapping/>
  </p:clrMapOvr>
</p:sldLayout>
</file>

<file path=ppt/slideLayouts/slideLayout897.xml><?xml version="1.0" encoding="utf-8"?>
<p:sldLayout xmlns:a="http://schemas.openxmlformats.org/drawingml/2006/main" xmlns:r="http://schemas.openxmlformats.org/officeDocument/2006/relationships" xmlns:p="http://schemas.openxmlformats.org/presentationml/2006/main" userDrawn="1">
  <p:cSld name="11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E550B761-CC83-432D-8EF7-2D75AE570529}"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0CC535B3-D64D-4559-B10F-EC609D42E501}" type="slidenum">
              <a:rPr lang="zh-CN" altLang="en-US"/>
              <a:pPr>
                <a:defRPr/>
              </a:pPr>
              <a:t>‹#›</a:t>
            </a:fld>
            <a:endParaRPr lang="zh-CN" altLang="en-US"/>
          </a:p>
        </p:txBody>
      </p:sp>
    </p:spTree>
    <p:extLst>
      <p:ext uri="{BB962C8B-B14F-4D97-AF65-F5344CB8AC3E}">
        <p14:creationId xmlns:p14="http://schemas.microsoft.com/office/powerpoint/2010/main" val="3284904405"/>
      </p:ext>
    </p:extLst>
  </p:cSld>
  <p:clrMapOvr>
    <a:masterClrMapping/>
  </p:clrMapOvr>
</p:sldLayout>
</file>

<file path=ppt/slideLayouts/slideLayout898.xml><?xml version="1.0" encoding="utf-8"?>
<p:sldLayout xmlns:a="http://schemas.openxmlformats.org/drawingml/2006/main" xmlns:r="http://schemas.openxmlformats.org/officeDocument/2006/relationships" xmlns:p="http://schemas.openxmlformats.org/presentationml/2006/main" preserve="1" userDrawn="1">
  <p:cSld name="3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7567487"/>
      </p:ext>
    </p:extLst>
  </p:cSld>
  <p:clrMapOvr>
    <a:masterClrMapping/>
  </p:clrMapOvr>
</p:sldLayout>
</file>

<file path=ppt/slideLayouts/slideLayout899.xml><?xml version="1.0" encoding="utf-8"?>
<p:sldLayout xmlns:a="http://schemas.openxmlformats.org/drawingml/2006/main" xmlns:r="http://schemas.openxmlformats.org/officeDocument/2006/relationships" xmlns:p="http://schemas.openxmlformats.org/presentationml/2006/main" userDrawn="1">
  <p:cSld name="11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C1A262F8-C300-4DE7-ABF4-63C7B8D7FE86}"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48C97A00-796A-478F-A361-11BDE75A0A43}" type="slidenum">
              <a:rPr lang="zh-CN" altLang="en-US"/>
              <a:pPr>
                <a:defRPr/>
              </a:pPr>
              <a:t>‹#›</a:t>
            </a:fld>
            <a:endParaRPr lang="zh-CN" altLang="en-US"/>
          </a:p>
        </p:txBody>
      </p:sp>
    </p:spTree>
    <p:extLst>
      <p:ext uri="{BB962C8B-B14F-4D97-AF65-F5344CB8AC3E}">
        <p14:creationId xmlns:p14="http://schemas.microsoft.com/office/powerpoint/2010/main" val="4152493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F0132F-27AD-4901-812E-8330D5487512}" type="datetimeFigureOut">
              <a:rPr lang="en-US" smtClean="0"/>
              <a:t>9/18/2023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40DB45D-C96A-4B08-B991-7A5C42999066}" type="slidenum">
              <a:rPr lang="en-US" smtClean="0"/>
              <a:t>‹#›</a:t>
            </a:fld>
            <a:endParaRPr lang="en-US"/>
          </a:p>
        </p:txBody>
      </p:sp>
    </p:spTree>
    <p:extLst>
      <p:ext uri="{BB962C8B-B14F-4D97-AF65-F5344CB8AC3E}">
        <p14:creationId xmlns:p14="http://schemas.microsoft.com/office/powerpoint/2010/main" val="235168189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5490210"/>
      </p:ext>
    </p:extLst>
  </p:cSld>
  <p:clrMapOvr>
    <a:masterClrMapping/>
  </p:clrMapOvr>
</p:sldLayout>
</file>

<file path=ppt/slideLayouts/slideLayout900.xml><?xml version="1.0" encoding="utf-8"?>
<p:sldLayout xmlns:a="http://schemas.openxmlformats.org/drawingml/2006/main" xmlns:r="http://schemas.openxmlformats.org/officeDocument/2006/relationships" xmlns:p="http://schemas.openxmlformats.org/presentationml/2006/main" preserve="1" userDrawn="1">
  <p:cSld name="3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49229430"/>
      </p:ext>
    </p:extLst>
  </p:cSld>
  <p:clrMapOvr>
    <a:masterClrMapping/>
  </p:clrMapOvr>
</p:sldLayout>
</file>

<file path=ppt/slideLayouts/slideLayout901.xml><?xml version="1.0" encoding="utf-8"?>
<p:sldLayout xmlns:a="http://schemas.openxmlformats.org/drawingml/2006/main" xmlns:r="http://schemas.openxmlformats.org/officeDocument/2006/relationships" xmlns:p="http://schemas.openxmlformats.org/presentationml/2006/main" userDrawn="1">
  <p:cSld name="11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F9E20180-0004-48EE-9022-6BA8A5B5B0C0}"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18C7DA39-DB29-44DD-87AE-79AF11F67AF2}" type="slidenum">
              <a:rPr lang="zh-CN" altLang="en-US"/>
              <a:pPr>
                <a:defRPr/>
              </a:pPr>
              <a:t>‹#›</a:t>
            </a:fld>
            <a:endParaRPr lang="zh-CN" altLang="en-US"/>
          </a:p>
        </p:txBody>
      </p:sp>
    </p:spTree>
    <p:extLst>
      <p:ext uri="{BB962C8B-B14F-4D97-AF65-F5344CB8AC3E}">
        <p14:creationId xmlns:p14="http://schemas.microsoft.com/office/powerpoint/2010/main" val="2107823992"/>
      </p:ext>
    </p:extLst>
  </p:cSld>
  <p:clrMapOvr>
    <a:masterClrMapping/>
  </p:clrMapOvr>
</p:sldLayout>
</file>

<file path=ppt/slideLayouts/slideLayout902.xml><?xml version="1.0" encoding="utf-8"?>
<p:sldLayout xmlns:a="http://schemas.openxmlformats.org/drawingml/2006/main" xmlns:r="http://schemas.openxmlformats.org/officeDocument/2006/relationships" xmlns:p="http://schemas.openxmlformats.org/presentationml/2006/main" preserve="1" userDrawn="1">
  <p:cSld name="3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4422906"/>
      </p:ext>
    </p:extLst>
  </p:cSld>
  <p:clrMapOvr>
    <a:masterClrMapping/>
  </p:clrMapOvr>
</p:sldLayout>
</file>

<file path=ppt/slideLayouts/slideLayout903.xml><?xml version="1.0" encoding="utf-8"?>
<p:sldLayout xmlns:a="http://schemas.openxmlformats.org/drawingml/2006/main" xmlns:r="http://schemas.openxmlformats.org/officeDocument/2006/relationships" xmlns:p="http://schemas.openxmlformats.org/presentationml/2006/main" userDrawn="1">
  <p:cSld name="11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579BDC42-AB9E-4EAA-B500-061987F3B4A0}"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59B3C976-251B-45F3-9F05-0D7E6D420E9B}" type="slidenum">
              <a:rPr lang="zh-CN" altLang="en-US"/>
              <a:pPr>
                <a:defRPr/>
              </a:pPr>
              <a:t>‹#›</a:t>
            </a:fld>
            <a:endParaRPr lang="zh-CN" altLang="en-US"/>
          </a:p>
        </p:txBody>
      </p:sp>
    </p:spTree>
    <p:extLst>
      <p:ext uri="{BB962C8B-B14F-4D97-AF65-F5344CB8AC3E}">
        <p14:creationId xmlns:p14="http://schemas.microsoft.com/office/powerpoint/2010/main" val="1873106619"/>
      </p:ext>
    </p:extLst>
  </p:cSld>
  <p:clrMapOvr>
    <a:masterClrMapping/>
  </p:clrMapOvr>
</p:sldLayout>
</file>

<file path=ppt/slideLayouts/slideLayout904.xml><?xml version="1.0" encoding="utf-8"?>
<p:sldLayout xmlns:a="http://schemas.openxmlformats.org/drawingml/2006/main" xmlns:r="http://schemas.openxmlformats.org/officeDocument/2006/relationships" xmlns:p="http://schemas.openxmlformats.org/presentationml/2006/main" preserve="1" userDrawn="1">
  <p:cSld name="3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898743"/>
      </p:ext>
    </p:extLst>
  </p:cSld>
  <p:clrMapOvr>
    <a:masterClrMapping/>
  </p:clrMapOvr>
</p:sldLayout>
</file>

<file path=ppt/slideLayouts/slideLayout905.xml><?xml version="1.0" encoding="utf-8"?>
<p:sldLayout xmlns:a="http://schemas.openxmlformats.org/drawingml/2006/main" xmlns:r="http://schemas.openxmlformats.org/officeDocument/2006/relationships" xmlns:p="http://schemas.openxmlformats.org/presentationml/2006/main" userDrawn="1">
  <p:cSld name="11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95CBC2EF-A0EC-4013-9D68-F41290D8AE4A}"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00E4B9F9-AB85-41F9-B5F6-E2D7F8DC1822}" type="slidenum">
              <a:rPr lang="zh-CN" altLang="en-US"/>
              <a:pPr>
                <a:defRPr/>
              </a:pPr>
              <a:t>‹#›</a:t>
            </a:fld>
            <a:endParaRPr lang="zh-CN" altLang="en-US"/>
          </a:p>
        </p:txBody>
      </p:sp>
    </p:spTree>
    <p:extLst>
      <p:ext uri="{BB962C8B-B14F-4D97-AF65-F5344CB8AC3E}">
        <p14:creationId xmlns:p14="http://schemas.microsoft.com/office/powerpoint/2010/main" val="4066294175"/>
      </p:ext>
    </p:extLst>
  </p:cSld>
  <p:clrMapOvr>
    <a:masterClrMapping/>
  </p:clrMapOvr>
</p:sldLayout>
</file>

<file path=ppt/slideLayouts/slideLayout906.xml><?xml version="1.0" encoding="utf-8"?>
<p:sldLayout xmlns:a="http://schemas.openxmlformats.org/drawingml/2006/main" xmlns:r="http://schemas.openxmlformats.org/officeDocument/2006/relationships" xmlns:p="http://schemas.openxmlformats.org/presentationml/2006/main" preserve="1" userDrawn="1">
  <p:cSld name="4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5137968"/>
      </p:ext>
    </p:extLst>
  </p:cSld>
  <p:clrMapOvr>
    <a:masterClrMapping/>
  </p:clrMapOvr>
</p:sldLayout>
</file>

<file path=ppt/slideLayouts/slideLayout907.xml><?xml version="1.0" encoding="utf-8"?>
<p:sldLayout xmlns:a="http://schemas.openxmlformats.org/drawingml/2006/main" xmlns:r="http://schemas.openxmlformats.org/officeDocument/2006/relationships" xmlns:p="http://schemas.openxmlformats.org/presentationml/2006/main" showMasterSp="0" preserve="1" userDrawn="1">
  <p:cSld name="118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1633682"/>
      </p:ext>
    </p:extLst>
  </p:cSld>
  <p:clrMapOvr>
    <a:masterClrMapping/>
  </p:clrMapOvr>
</p:sldLayout>
</file>

<file path=ppt/slideLayouts/slideLayout908.xml><?xml version="1.0" encoding="utf-8"?>
<p:sldLayout xmlns:a="http://schemas.openxmlformats.org/drawingml/2006/main" xmlns:r="http://schemas.openxmlformats.org/officeDocument/2006/relationships" xmlns:p="http://schemas.openxmlformats.org/presentationml/2006/main" preserve="1" userDrawn="1">
  <p:cSld name="119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1" y="2055814"/>
            <a:ext cx="3357563" cy="1733551"/>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1" y="4005266"/>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091354127"/>
      </p:ext>
    </p:extLst>
  </p:cSld>
  <p:clrMapOvr>
    <a:masterClrMapping/>
  </p:clrMapOvr>
</p:sldLayout>
</file>

<file path=ppt/slideLayouts/slideLayout909.xml><?xml version="1.0" encoding="utf-8"?>
<p:sldLayout xmlns:a="http://schemas.openxmlformats.org/drawingml/2006/main" xmlns:r="http://schemas.openxmlformats.org/officeDocument/2006/relationships" xmlns:p="http://schemas.openxmlformats.org/presentationml/2006/main" preserve="1" userDrawn="1">
  <p:cSld name="120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2" y="2895601"/>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25563487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1739312"/>
      </p:ext>
    </p:extLst>
  </p:cSld>
  <p:clrMapOvr>
    <a:masterClrMapping/>
  </p:clrMapOvr>
</p:sldLayout>
</file>

<file path=ppt/slideLayouts/slideLayout910.xml><?xml version="1.0" encoding="utf-8"?>
<p:sldLayout xmlns:a="http://schemas.openxmlformats.org/drawingml/2006/main" xmlns:r="http://schemas.openxmlformats.org/officeDocument/2006/relationships" xmlns:p="http://schemas.openxmlformats.org/presentationml/2006/main" preserve="1" userDrawn="1">
  <p:cSld name="121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1"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5"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036340229"/>
      </p:ext>
    </p:extLst>
  </p:cSld>
  <p:clrMapOvr>
    <a:masterClrMapping/>
  </p:clrMapOvr>
</p:sldLayout>
</file>

<file path=ppt/slideLayouts/slideLayout911.xml><?xml version="1.0" encoding="utf-8"?>
<p:sldLayout xmlns:a="http://schemas.openxmlformats.org/drawingml/2006/main" xmlns:r="http://schemas.openxmlformats.org/officeDocument/2006/relationships" xmlns:p="http://schemas.openxmlformats.org/presentationml/2006/main" preserve="1" userDrawn="1">
  <p:cSld name="12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8" y="1882721"/>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475267473"/>
      </p:ext>
    </p:extLst>
  </p:cSld>
  <p:clrMapOvr>
    <a:masterClrMapping/>
  </p:clrMapOvr>
</p:sldLayout>
</file>

<file path=ppt/slideLayouts/slideLayout912.xml><?xml version="1.0" encoding="utf-8"?>
<p:sldLayout xmlns:a="http://schemas.openxmlformats.org/drawingml/2006/main" xmlns:r="http://schemas.openxmlformats.org/officeDocument/2006/relationships" xmlns:p="http://schemas.openxmlformats.org/presentationml/2006/main" preserve="1" userDrawn="1">
  <p:cSld name="12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7" y="1840521"/>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642386474"/>
      </p:ext>
    </p:extLst>
  </p:cSld>
  <p:clrMapOvr>
    <a:masterClrMapping/>
  </p:clrMapOvr>
</p:sldLayout>
</file>

<file path=ppt/slideLayouts/slideLayout913.xml><?xml version="1.0" encoding="utf-8"?>
<p:sldLayout xmlns:a="http://schemas.openxmlformats.org/drawingml/2006/main" xmlns:r="http://schemas.openxmlformats.org/officeDocument/2006/relationships" xmlns:p="http://schemas.openxmlformats.org/presentationml/2006/main" preserve="1" userDrawn="1">
  <p:cSld name="12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5"/>
            <a:ext cx="4869099"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535890683"/>
      </p:ext>
    </p:extLst>
  </p:cSld>
  <p:clrMapOvr>
    <a:masterClrMapping/>
  </p:clrMapOvr>
</p:sldLayout>
</file>

<file path=ppt/slideLayouts/slideLayout914.xml><?xml version="1.0" encoding="utf-8"?>
<p:sldLayout xmlns:a="http://schemas.openxmlformats.org/drawingml/2006/main" xmlns:r="http://schemas.openxmlformats.org/officeDocument/2006/relationships" xmlns:p="http://schemas.openxmlformats.org/presentationml/2006/main" userDrawn="1">
  <p:cSld name="12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0E6544C3-560D-4F1B-94C7-092E45013056}"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D9EE95DC-99A8-4248-8022-DD78FD8858C8}" type="slidenum">
              <a:rPr lang="zh-CN" altLang="en-US"/>
              <a:pPr>
                <a:defRPr/>
              </a:pPr>
              <a:t>‹#›</a:t>
            </a:fld>
            <a:endParaRPr lang="zh-CN" altLang="en-US"/>
          </a:p>
        </p:txBody>
      </p:sp>
    </p:spTree>
    <p:extLst>
      <p:ext uri="{BB962C8B-B14F-4D97-AF65-F5344CB8AC3E}">
        <p14:creationId xmlns:p14="http://schemas.microsoft.com/office/powerpoint/2010/main" val="1556922370"/>
      </p:ext>
    </p:extLst>
  </p:cSld>
  <p:clrMapOvr>
    <a:masterClrMapping/>
  </p:clrMapOvr>
</p:sldLayout>
</file>

<file path=ppt/slideLayouts/slideLayout915.xml><?xml version="1.0" encoding="utf-8"?>
<p:sldLayout xmlns:a="http://schemas.openxmlformats.org/drawingml/2006/main" xmlns:r="http://schemas.openxmlformats.org/officeDocument/2006/relationships" xmlns:p="http://schemas.openxmlformats.org/presentationml/2006/main" preserve="1" userDrawn="1">
  <p:cSld name="4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5362146"/>
      </p:ext>
    </p:extLst>
  </p:cSld>
  <p:clrMapOvr>
    <a:masterClrMapping/>
  </p:clrMapOvr>
</p:sldLayout>
</file>

<file path=ppt/slideLayouts/slideLayout916.xml><?xml version="1.0" encoding="utf-8"?>
<p:sldLayout xmlns:a="http://schemas.openxmlformats.org/drawingml/2006/main" xmlns:r="http://schemas.openxmlformats.org/officeDocument/2006/relationships" xmlns:p="http://schemas.openxmlformats.org/presentationml/2006/main" userDrawn="1">
  <p:cSld name="12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25D5B575-9590-41D9-A25F-D0E8198A975D}"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AA689909-B226-47B7-B3AF-6B1E53F9E1CF}" type="slidenum">
              <a:rPr lang="zh-CN" altLang="en-US"/>
              <a:pPr>
                <a:defRPr/>
              </a:pPr>
              <a:t>‹#›</a:t>
            </a:fld>
            <a:endParaRPr lang="zh-CN" altLang="en-US"/>
          </a:p>
        </p:txBody>
      </p:sp>
    </p:spTree>
    <p:extLst>
      <p:ext uri="{BB962C8B-B14F-4D97-AF65-F5344CB8AC3E}">
        <p14:creationId xmlns:p14="http://schemas.microsoft.com/office/powerpoint/2010/main" val="3661939713"/>
      </p:ext>
    </p:extLst>
  </p:cSld>
  <p:clrMapOvr>
    <a:masterClrMapping/>
  </p:clrMapOvr>
</p:sldLayout>
</file>

<file path=ppt/slideLayouts/slideLayout917.xml><?xml version="1.0" encoding="utf-8"?>
<p:sldLayout xmlns:a="http://schemas.openxmlformats.org/drawingml/2006/main" xmlns:r="http://schemas.openxmlformats.org/officeDocument/2006/relationships" xmlns:p="http://schemas.openxmlformats.org/presentationml/2006/main" preserve="1" userDrawn="1">
  <p:cSld name="4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748214"/>
      </p:ext>
    </p:extLst>
  </p:cSld>
  <p:clrMapOvr>
    <a:masterClrMapping/>
  </p:clrMapOvr>
</p:sldLayout>
</file>

<file path=ppt/slideLayouts/slideLayout918.xml><?xml version="1.0" encoding="utf-8"?>
<p:sldLayout xmlns:a="http://schemas.openxmlformats.org/drawingml/2006/main" xmlns:r="http://schemas.openxmlformats.org/officeDocument/2006/relationships" xmlns:p="http://schemas.openxmlformats.org/presentationml/2006/main" userDrawn="1">
  <p:cSld name="12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A8EA84FD-8CAF-4277-86CC-1669F24B341D}"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6D286DB6-6CBD-44F8-90DE-19D8F296B6B0}" type="slidenum">
              <a:rPr lang="zh-CN" altLang="en-US"/>
              <a:pPr>
                <a:defRPr/>
              </a:pPr>
              <a:t>‹#›</a:t>
            </a:fld>
            <a:endParaRPr lang="zh-CN" altLang="en-US"/>
          </a:p>
        </p:txBody>
      </p:sp>
    </p:spTree>
    <p:extLst>
      <p:ext uri="{BB962C8B-B14F-4D97-AF65-F5344CB8AC3E}">
        <p14:creationId xmlns:p14="http://schemas.microsoft.com/office/powerpoint/2010/main" val="2495754194"/>
      </p:ext>
    </p:extLst>
  </p:cSld>
  <p:clrMapOvr>
    <a:masterClrMapping/>
  </p:clrMapOvr>
</p:sldLayout>
</file>

<file path=ppt/slideLayouts/slideLayout919.xml><?xml version="1.0" encoding="utf-8"?>
<p:sldLayout xmlns:a="http://schemas.openxmlformats.org/drawingml/2006/main" xmlns:r="http://schemas.openxmlformats.org/officeDocument/2006/relationships" xmlns:p="http://schemas.openxmlformats.org/presentationml/2006/main" preserve="1" userDrawn="1">
  <p:cSld name="4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269502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2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eaLnBrk="0" fontAlgn="auto" hangingPunct="0">
              <a:spcBef>
                <a:spcPct val="0"/>
              </a:spcBef>
              <a:spcAft>
                <a:spcPts val="0"/>
              </a:spcAft>
              <a:defRPr sz="1350" smtClean="0">
                <a:solidFill>
                  <a:prstClr val="black">
                    <a:tint val="75000"/>
                  </a:prstClr>
                </a:solidFill>
                <a:latin typeface="Arial" panose="020B0604020202020204" pitchFamily="34" charset="0"/>
                <a:cs typeface="Arial" panose="020B0604020202020204" pitchFamily="34" charset="0"/>
              </a:defRPr>
            </a:lvl1pPr>
          </a:lstStyle>
          <a:p>
            <a:pPr>
              <a:defRPr/>
            </a:pPr>
            <a:fld id="{C5DDC509-6E76-4A7D-B645-A6CF03746FC1}"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eaLnBrk="0" fontAlgn="auto" hangingPunct="0">
              <a:spcBef>
                <a:spcPct val="0"/>
              </a:spcBef>
              <a:spcAft>
                <a:spcPts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eaLnBrk="0" fontAlgn="auto" hangingPunct="0">
              <a:spcBef>
                <a:spcPct val="0"/>
              </a:spcBef>
              <a:spcAft>
                <a:spcPts val="0"/>
              </a:spcAft>
              <a:defRPr sz="1350" smtClean="0">
                <a:solidFill>
                  <a:prstClr val="black">
                    <a:tint val="75000"/>
                  </a:prstClr>
                </a:solidFill>
                <a:latin typeface="Arial" panose="020B0604020202020204" pitchFamily="34" charset="0"/>
                <a:cs typeface="Arial" panose="020B0604020202020204" pitchFamily="34" charset="0"/>
              </a:defRPr>
            </a:lvl1pPr>
          </a:lstStyle>
          <a:p>
            <a:pPr>
              <a:defRPr/>
            </a:pPr>
            <a:fld id="{5A3F68D1-95F6-4896-B079-C9CD34FCD97D}" type="slidenum">
              <a:rPr lang="zh-CN" altLang="en-US"/>
              <a:pPr>
                <a:defRPr/>
              </a:pPr>
              <a:t>‹#›</a:t>
            </a:fld>
            <a:endParaRPr lang="zh-CN" altLang="en-US"/>
          </a:p>
        </p:txBody>
      </p:sp>
    </p:spTree>
    <p:extLst>
      <p:ext uri="{BB962C8B-B14F-4D97-AF65-F5344CB8AC3E}">
        <p14:creationId xmlns:p14="http://schemas.microsoft.com/office/powerpoint/2010/main" val="1128737895"/>
      </p:ext>
    </p:extLst>
  </p:cSld>
  <p:clrMapOvr>
    <a:masterClrMapping/>
  </p:clrMapOvr>
</p:sldLayout>
</file>

<file path=ppt/slideLayouts/slideLayout920.xml><?xml version="1.0" encoding="utf-8"?>
<p:sldLayout xmlns:a="http://schemas.openxmlformats.org/drawingml/2006/main" xmlns:r="http://schemas.openxmlformats.org/officeDocument/2006/relationships" xmlns:p="http://schemas.openxmlformats.org/presentationml/2006/main" userDrawn="1">
  <p:cSld name="12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F7026283-9B88-426E-B089-A6108A470707}"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0433149D-72A6-4D08-85FC-1F21BFA10495}" type="slidenum">
              <a:rPr lang="zh-CN" altLang="en-US"/>
              <a:pPr>
                <a:defRPr/>
              </a:pPr>
              <a:t>‹#›</a:t>
            </a:fld>
            <a:endParaRPr lang="zh-CN" altLang="en-US"/>
          </a:p>
        </p:txBody>
      </p:sp>
    </p:spTree>
    <p:extLst>
      <p:ext uri="{BB962C8B-B14F-4D97-AF65-F5344CB8AC3E}">
        <p14:creationId xmlns:p14="http://schemas.microsoft.com/office/powerpoint/2010/main" val="2612191221"/>
      </p:ext>
    </p:extLst>
  </p:cSld>
  <p:clrMapOvr>
    <a:masterClrMapping/>
  </p:clrMapOvr>
</p:sldLayout>
</file>

<file path=ppt/slideLayouts/slideLayout921.xml><?xml version="1.0" encoding="utf-8"?>
<p:sldLayout xmlns:a="http://schemas.openxmlformats.org/drawingml/2006/main" xmlns:r="http://schemas.openxmlformats.org/officeDocument/2006/relationships" xmlns:p="http://schemas.openxmlformats.org/presentationml/2006/main" preserve="1" userDrawn="1">
  <p:cSld name="4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634613697"/>
      </p:ext>
    </p:extLst>
  </p:cSld>
  <p:clrMapOvr>
    <a:masterClrMapping/>
  </p:clrMapOvr>
</p:sldLayout>
</file>

<file path=ppt/slideLayouts/slideLayout922.xml><?xml version="1.0" encoding="utf-8"?>
<p:sldLayout xmlns:a="http://schemas.openxmlformats.org/drawingml/2006/main" xmlns:r="http://schemas.openxmlformats.org/officeDocument/2006/relationships" xmlns:p="http://schemas.openxmlformats.org/presentationml/2006/main" userDrawn="1">
  <p:cSld name="12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57815D88-CC51-4367-A61F-6C67413C94D1}"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DA64E0A7-3845-4671-9825-EEB0304BFA7E}" type="slidenum">
              <a:rPr lang="zh-CN" altLang="en-US"/>
              <a:pPr>
                <a:defRPr/>
              </a:pPr>
              <a:t>‹#›</a:t>
            </a:fld>
            <a:endParaRPr lang="zh-CN" altLang="en-US"/>
          </a:p>
        </p:txBody>
      </p:sp>
    </p:spTree>
    <p:extLst>
      <p:ext uri="{BB962C8B-B14F-4D97-AF65-F5344CB8AC3E}">
        <p14:creationId xmlns:p14="http://schemas.microsoft.com/office/powerpoint/2010/main" val="2261798663"/>
      </p:ext>
    </p:extLst>
  </p:cSld>
  <p:clrMapOvr>
    <a:masterClrMapping/>
  </p:clrMapOvr>
</p:sldLayout>
</file>

<file path=ppt/slideLayouts/slideLayout923.xml><?xml version="1.0" encoding="utf-8"?>
<p:sldLayout xmlns:a="http://schemas.openxmlformats.org/drawingml/2006/main" xmlns:r="http://schemas.openxmlformats.org/officeDocument/2006/relationships" xmlns:p="http://schemas.openxmlformats.org/presentationml/2006/main" preserve="1" userDrawn="1">
  <p:cSld name="4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76981153"/>
      </p:ext>
    </p:extLst>
  </p:cSld>
  <p:clrMapOvr>
    <a:masterClrMapping/>
  </p:clrMapOvr>
</p:sldLayout>
</file>

<file path=ppt/slideLayouts/slideLayout924.xml><?xml version="1.0" encoding="utf-8"?>
<p:sldLayout xmlns:a="http://schemas.openxmlformats.org/drawingml/2006/main" xmlns:r="http://schemas.openxmlformats.org/officeDocument/2006/relationships" xmlns:p="http://schemas.openxmlformats.org/presentationml/2006/main" userDrawn="1">
  <p:cSld name="13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963E151A-22B1-4C08-AFB9-1B9B4B8439C7}"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5BFFCE15-8FE3-465D-AD77-54E6F6D1798A}" type="slidenum">
              <a:rPr lang="zh-CN" altLang="en-US"/>
              <a:pPr>
                <a:defRPr/>
              </a:pPr>
              <a:t>‹#›</a:t>
            </a:fld>
            <a:endParaRPr lang="zh-CN" altLang="en-US"/>
          </a:p>
        </p:txBody>
      </p:sp>
    </p:spTree>
    <p:extLst>
      <p:ext uri="{BB962C8B-B14F-4D97-AF65-F5344CB8AC3E}">
        <p14:creationId xmlns:p14="http://schemas.microsoft.com/office/powerpoint/2010/main" val="690433988"/>
      </p:ext>
    </p:extLst>
  </p:cSld>
  <p:clrMapOvr>
    <a:masterClrMapping/>
  </p:clrMapOvr>
</p:sldLayout>
</file>

<file path=ppt/slideLayouts/slideLayout925.xml><?xml version="1.0" encoding="utf-8"?>
<p:sldLayout xmlns:a="http://schemas.openxmlformats.org/drawingml/2006/main" xmlns:r="http://schemas.openxmlformats.org/officeDocument/2006/relationships" xmlns:p="http://schemas.openxmlformats.org/presentationml/2006/main" userDrawn="1">
  <p:cSld name="13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C83E1B24-4B0A-4F94-9061-934E68ED0B8C}"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mn-cs"/>
              </a:defRPr>
            </a:lvl1pPr>
          </a:lstStyle>
          <a:p>
            <a:pPr>
              <a:defRPr/>
            </a:pPr>
            <a:fld id="{D8E9C2F7-0C98-4EE7-A93D-F910F6813845}" type="slidenum">
              <a:rPr lang="zh-CN" altLang="en-US"/>
              <a:pPr>
                <a:defRPr/>
              </a:pPr>
              <a:t>‹#›</a:t>
            </a:fld>
            <a:endParaRPr lang="zh-CN" altLang="en-US"/>
          </a:p>
        </p:txBody>
      </p:sp>
    </p:spTree>
    <p:extLst>
      <p:ext uri="{BB962C8B-B14F-4D97-AF65-F5344CB8AC3E}">
        <p14:creationId xmlns:p14="http://schemas.microsoft.com/office/powerpoint/2010/main" val="2450128438"/>
      </p:ext>
    </p:extLst>
  </p:cSld>
  <p:clrMapOvr>
    <a:masterClrMapping/>
  </p:clrMapOvr>
</p:sldLayout>
</file>

<file path=ppt/slideLayouts/slideLayout926.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417946"/>
      </p:ext>
    </p:extLst>
  </p:cSld>
  <p:clrMapOvr>
    <a:masterClrMapping/>
  </p:clrMapOvr>
</p:sldLayout>
</file>

<file path=ppt/slideLayouts/slideLayout927.xml><?xml version="1.0" encoding="utf-8"?>
<p:sldLayout xmlns:a="http://schemas.openxmlformats.org/drawingml/2006/main" xmlns:r="http://schemas.openxmlformats.org/officeDocument/2006/relationships" xmlns:p="http://schemas.openxmlformats.org/presentationml/2006/main" preserve="1" userDrawn="1">
  <p:cSld name="37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4880801"/>
      </p:ext>
    </p:extLst>
  </p:cSld>
  <p:clrMapOvr>
    <a:masterClrMapping/>
  </p:clrMapOvr>
</p:sldLayout>
</file>

<file path=ppt/slideLayouts/slideLayout928.xml><?xml version="1.0" encoding="utf-8"?>
<p:sldLayout xmlns:a="http://schemas.openxmlformats.org/drawingml/2006/main" xmlns:r="http://schemas.openxmlformats.org/officeDocument/2006/relationships" xmlns:p="http://schemas.openxmlformats.org/presentationml/2006/main" preserve="1" userDrawn="1">
  <p:cSld name="9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5256861"/>
      </p:ext>
    </p:extLst>
  </p:cSld>
  <p:clrMapOvr>
    <a:masterClrMapping/>
  </p:clrMapOvr>
</p:sldLayout>
</file>

<file path=ppt/slideLayouts/slideLayout929.xml><?xml version="1.0" encoding="utf-8"?>
<p:sldLayout xmlns:a="http://schemas.openxmlformats.org/drawingml/2006/main" xmlns:r="http://schemas.openxmlformats.org/officeDocument/2006/relationships" xmlns:p="http://schemas.openxmlformats.org/presentationml/2006/main" userDrawn="1">
  <p:cSld name="13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AA740DF9-309F-4C97-9A49-D4301B57F690}"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0720EB64-EF6E-48D8-BF1C-1EB8FCF08F82}" type="slidenum">
              <a:rPr lang="zh-CN" altLang="en-US"/>
              <a:pPr>
                <a:defRPr/>
              </a:pPr>
              <a:t>‹#›</a:t>
            </a:fld>
            <a:endParaRPr lang="zh-CN" altLang="en-US"/>
          </a:p>
        </p:txBody>
      </p:sp>
    </p:spTree>
    <p:extLst>
      <p:ext uri="{BB962C8B-B14F-4D97-AF65-F5344CB8AC3E}">
        <p14:creationId xmlns:p14="http://schemas.microsoft.com/office/powerpoint/2010/main" val="213614245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3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p:spPr>
        <p:txBody>
          <a:bodyPr/>
          <a:lstStyle>
            <a:lvl1pPr eaLnBrk="0" fontAlgn="auto" hangingPunct="0">
              <a:spcBef>
                <a:spcPct val="0"/>
              </a:spcBef>
              <a:spcAft>
                <a:spcPts val="0"/>
              </a:spcAft>
              <a:defRPr sz="1350" smtClean="0">
                <a:solidFill>
                  <a:prstClr val="black">
                    <a:tint val="75000"/>
                  </a:prstClr>
                </a:solidFill>
                <a:latin typeface="Arial" panose="020B0604020202020204" pitchFamily="34" charset="0"/>
                <a:cs typeface="Arial" panose="020B0604020202020204" pitchFamily="34" charset="0"/>
              </a:defRPr>
            </a:lvl1pPr>
          </a:lstStyle>
          <a:p>
            <a:pPr>
              <a:defRPr/>
            </a:pPr>
            <a:fld id="{6585F5D9-0BFD-4709-B568-AA80A9D8B9A6}"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p:spPr>
        <p:txBody>
          <a:bodyPr/>
          <a:lstStyle>
            <a:lvl1pPr algn="l" eaLnBrk="0" fontAlgn="auto" hangingPunct="0">
              <a:spcBef>
                <a:spcPct val="0"/>
              </a:spcBef>
              <a:spcAft>
                <a:spcPts val="0"/>
              </a:spcAft>
              <a:defRPr sz="1350">
                <a:solidFill>
                  <a:prstClr val="black">
                    <a:tint val="75000"/>
                  </a:prstClr>
                </a:solidFill>
                <a:latin typeface="Arial" panose="020B0604020202020204" pitchFamily="34" charset="0"/>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p:spPr>
        <p:txBody>
          <a:bodyPr/>
          <a:lstStyle>
            <a:lvl1pPr algn="l" eaLnBrk="0" fontAlgn="auto" hangingPunct="0">
              <a:spcBef>
                <a:spcPct val="0"/>
              </a:spcBef>
              <a:spcAft>
                <a:spcPts val="0"/>
              </a:spcAft>
              <a:defRPr sz="1350" smtClean="0">
                <a:solidFill>
                  <a:prstClr val="black">
                    <a:tint val="75000"/>
                  </a:prstClr>
                </a:solidFill>
                <a:latin typeface="Arial" panose="020B0604020202020204" pitchFamily="34" charset="0"/>
                <a:cs typeface="Arial" panose="020B0604020202020204" pitchFamily="34" charset="0"/>
              </a:defRPr>
            </a:lvl1pPr>
          </a:lstStyle>
          <a:p>
            <a:pPr>
              <a:defRPr/>
            </a:pPr>
            <a:fld id="{3AC031FD-D54C-478E-8272-8DD6203959F2}" type="slidenum">
              <a:rPr lang="zh-CN" altLang="en-US"/>
              <a:pPr>
                <a:defRPr/>
              </a:pPr>
              <a:t>‹#›</a:t>
            </a:fld>
            <a:endParaRPr lang="zh-CN" altLang="en-US"/>
          </a:p>
        </p:txBody>
      </p:sp>
    </p:spTree>
    <p:extLst>
      <p:ext uri="{BB962C8B-B14F-4D97-AF65-F5344CB8AC3E}">
        <p14:creationId xmlns:p14="http://schemas.microsoft.com/office/powerpoint/2010/main" val="2858350309"/>
      </p:ext>
    </p:extLst>
  </p:cSld>
  <p:clrMapOvr>
    <a:masterClrMapping/>
  </p:clrMapOvr>
</p:sldLayout>
</file>

<file path=ppt/slideLayouts/slideLayout930.xml><?xml version="1.0" encoding="utf-8"?>
<p:sldLayout xmlns:a="http://schemas.openxmlformats.org/drawingml/2006/main" xmlns:r="http://schemas.openxmlformats.org/officeDocument/2006/relationships" xmlns:p="http://schemas.openxmlformats.org/presentationml/2006/main" userDrawn="1">
  <p:cSld name="13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fld id="{D50C624B-727E-4DA2-8CA4-F3F9A6AB3312}"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BF16F260-E934-4F64-A7DA-2C1BEB8BAD5B}" type="slidenum">
              <a:rPr lang="zh-CN" altLang="en-US"/>
              <a:pPr>
                <a:defRPr/>
              </a:pPr>
              <a:t>‹#›</a:t>
            </a:fld>
            <a:endParaRPr lang="zh-CN" altLang="en-US"/>
          </a:p>
        </p:txBody>
      </p:sp>
    </p:spTree>
    <p:extLst>
      <p:ext uri="{BB962C8B-B14F-4D97-AF65-F5344CB8AC3E}">
        <p14:creationId xmlns:p14="http://schemas.microsoft.com/office/powerpoint/2010/main" val="294757258"/>
      </p:ext>
    </p:extLst>
  </p:cSld>
  <p:clrMapOvr>
    <a:masterClrMapping/>
  </p:clrMapOvr>
</p:sldLayout>
</file>

<file path=ppt/slideLayouts/slideLayout931.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571055"/>
      </p:ext>
    </p:extLst>
  </p:cSld>
  <p:clrMapOvr>
    <a:masterClrMapping/>
  </p:clrMapOvr>
  <p:transition spd="slow" advClick="0" advTm="0">
    <p:random/>
  </p:transition>
</p:sldLayout>
</file>

<file path=ppt/slideLayouts/slideLayout932.xml><?xml version="1.0" encoding="utf-8"?>
<p:sldLayout xmlns:a="http://schemas.openxmlformats.org/drawingml/2006/main" xmlns:r="http://schemas.openxmlformats.org/officeDocument/2006/relationships" xmlns:p="http://schemas.openxmlformats.org/presentationml/2006/main" userDrawn="1">
  <p:cSld name="13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07BF3394-D00D-44BA-841C-F274877E9361}"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defTabSz="914377" eaLnBrk="1" fontAlgn="auto" hangingPunct="1">
              <a:spcBef>
                <a:spcPts val="0"/>
              </a:spcBef>
              <a:spcAft>
                <a:spcPts val="0"/>
              </a:spcAft>
              <a:defRPr sz="1867">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defTabSz="914377" eaLnBrk="1" fontAlgn="auto" hangingPunct="1">
              <a:spcBef>
                <a:spcPts val="0"/>
              </a:spcBef>
              <a:spcAft>
                <a:spcPts val="0"/>
              </a:spcAft>
              <a:defRPr sz="1867" smtClean="0">
                <a:solidFill>
                  <a:prstClr val="black">
                    <a:tint val="75000"/>
                  </a:prstClr>
                </a:solidFill>
                <a:latin typeface="Lato Light"/>
                <a:cs typeface="Arial" panose="020B0604020202020204" pitchFamily="34" charset="0"/>
              </a:defRPr>
            </a:lvl1pPr>
          </a:lstStyle>
          <a:p>
            <a:pPr>
              <a:defRPr/>
            </a:pPr>
            <a:fld id="{63B1EAB3-DF3D-47AF-915D-F4EADEECF99F}" type="slidenum">
              <a:rPr lang="zh-CN" altLang="en-US"/>
              <a:pPr>
                <a:defRPr/>
              </a:pPr>
              <a:t>‹#›</a:t>
            </a:fld>
            <a:endParaRPr lang="zh-CN" altLang="en-US"/>
          </a:p>
        </p:txBody>
      </p:sp>
    </p:spTree>
    <p:extLst>
      <p:ext uri="{BB962C8B-B14F-4D97-AF65-F5344CB8AC3E}">
        <p14:creationId xmlns:p14="http://schemas.microsoft.com/office/powerpoint/2010/main" val="3128095620"/>
      </p:ext>
    </p:extLst>
  </p:cSld>
  <p:clrMapOvr>
    <a:masterClrMapping/>
  </p:clrMapOvr>
</p:sldLayout>
</file>

<file path=ppt/slideLayouts/slideLayout933.xml><?xml version="1.0" encoding="utf-8"?>
<p:sldLayout xmlns:a="http://schemas.openxmlformats.org/drawingml/2006/main" xmlns:r="http://schemas.openxmlformats.org/officeDocument/2006/relationships" xmlns:p="http://schemas.openxmlformats.org/presentationml/2006/main" userDrawn="1">
  <p:cSld name="13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0ACC8625-7FA6-490F-8ABA-77823D394401}"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4DAF56E4-B783-470F-A41B-7A2C54724EC9}" type="slidenum">
              <a:rPr lang="zh-CN" altLang="en-US"/>
              <a:pPr>
                <a:defRPr/>
              </a:pPr>
              <a:t>‹#›</a:t>
            </a:fld>
            <a:endParaRPr lang="zh-CN" altLang="en-US"/>
          </a:p>
        </p:txBody>
      </p:sp>
    </p:spTree>
    <p:extLst>
      <p:ext uri="{BB962C8B-B14F-4D97-AF65-F5344CB8AC3E}">
        <p14:creationId xmlns:p14="http://schemas.microsoft.com/office/powerpoint/2010/main" val="3177385534"/>
      </p:ext>
    </p:extLst>
  </p:cSld>
  <p:clrMapOvr>
    <a:masterClrMapping/>
  </p:clrMapOvr>
</p:sldLayout>
</file>

<file path=ppt/slideLayouts/slideLayout934.xml><?xml version="1.0" encoding="utf-8"?>
<p:sldLayout xmlns:a="http://schemas.openxmlformats.org/drawingml/2006/main" xmlns:r="http://schemas.openxmlformats.org/officeDocument/2006/relationships" xmlns:p="http://schemas.openxmlformats.org/presentationml/2006/main" preserve="1" userDrawn="1">
  <p:cSld name="4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6521497"/>
      </p:ext>
    </p:extLst>
  </p:cSld>
  <p:clrMapOvr>
    <a:masterClrMapping/>
  </p:clrMapOvr>
</p:sldLayout>
</file>

<file path=ppt/slideLayouts/slideLayout935.xml><?xml version="1.0" encoding="utf-8"?>
<p:sldLayout xmlns:a="http://schemas.openxmlformats.org/drawingml/2006/main" xmlns:r="http://schemas.openxmlformats.org/officeDocument/2006/relationships" xmlns:p="http://schemas.openxmlformats.org/presentationml/2006/main" userDrawn="1">
  <p:cSld name="13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B1E0E230-54DC-40B6-9A3D-59CF0A847FBB}"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B074B9F1-4634-47E6-8EBA-50B24C045D91}" type="slidenum">
              <a:rPr lang="zh-CN" altLang="en-US"/>
              <a:pPr>
                <a:defRPr/>
              </a:pPr>
              <a:t>‹#›</a:t>
            </a:fld>
            <a:endParaRPr lang="zh-CN" altLang="en-US"/>
          </a:p>
        </p:txBody>
      </p:sp>
    </p:spTree>
    <p:extLst>
      <p:ext uri="{BB962C8B-B14F-4D97-AF65-F5344CB8AC3E}">
        <p14:creationId xmlns:p14="http://schemas.microsoft.com/office/powerpoint/2010/main" val="1949086066"/>
      </p:ext>
    </p:extLst>
  </p:cSld>
  <p:clrMapOvr>
    <a:masterClrMapping/>
  </p:clrMapOvr>
</p:sldLayout>
</file>

<file path=ppt/slideLayouts/slideLayout936.xml><?xml version="1.0" encoding="utf-8"?>
<p:sldLayout xmlns:a="http://schemas.openxmlformats.org/drawingml/2006/main" xmlns:r="http://schemas.openxmlformats.org/officeDocument/2006/relationships" xmlns:p="http://schemas.openxmlformats.org/presentationml/2006/main" preserve="1" userDrawn="1">
  <p:cSld name="4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8981778"/>
      </p:ext>
    </p:extLst>
  </p:cSld>
  <p:clrMapOvr>
    <a:masterClrMapping/>
  </p:clrMapOvr>
</p:sldLayout>
</file>

<file path=ppt/slideLayouts/slideLayout937.xml><?xml version="1.0" encoding="utf-8"?>
<p:sldLayout xmlns:a="http://schemas.openxmlformats.org/drawingml/2006/main" xmlns:r="http://schemas.openxmlformats.org/officeDocument/2006/relationships" xmlns:p="http://schemas.openxmlformats.org/presentationml/2006/main" userDrawn="1">
  <p:cSld name="13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7A733361-697B-461E-80B6-79556B3AA9D8}"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1B54DE84-2047-48B0-8255-F442BD70C07C}" type="slidenum">
              <a:rPr lang="zh-CN" altLang="en-US"/>
              <a:pPr>
                <a:defRPr/>
              </a:pPr>
              <a:t>‹#›</a:t>
            </a:fld>
            <a:endParaRPr lang="zh-CN" altLang="en-US"/>
          </a:p>
        </p:txBody>
      </p:sp>
    </p:spTree>
    <p:extLst>
      <p:ext uri="{BB962C8B-B14F-4D97-AF65-F5344CB8AC3E}">
        <p14:creationId xmlns:p14="http://schemas.microsoft.com/office/powerpoint/2010/main" val="424465026"/>
      </p:ext>
    </p:extLst>
  </p:cSld>
  <p:clrMapOvr>
    <a:masterClrMapping/>
  </p:clrMapOvr>
</p:sldLayout>
</file>

<file path=ppt/slideLayouts/slideLayout938.xml><?xml version="1.0" encoding="utf-8"?>
<p:sldLayout xmlns:a="http://schemas.openxmlformats.org/drawingml/2006/main" xmlns:r="http://schemas.openxmlformats.org/officeDocument/2006/relationships" xmlns:p="http://schemas.openxmlformats.org/presentationml/2006/main" preserve="1" userDrawn="1">
  <p:cSld name="4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3741841"/>
      </p:ext>
    </p:extLst>
  </p:cSld>
  <p:clrMapOvr>
    <a:masterClrMapping/>
  </p:clrMapOvr>
</p:sldLayout>
</file>

<file path=ppt/slideLayouts/slideLayout939.xml><?xml version="1.0" encoding="utf-8"?>
<p:sldLayout xmlns:a="http://schemas.openxmlformats.org/drawingml/2006/main" xmlns:r="http://schemas.openxmlformats.org/officeDocument/2006/relationships" xmlns:p="http://schemas.openxmlformats.org/presentationml/2006/main" userDrawn="1">
  <p:cSld name="13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5A064765-BDC0-4C08-A6D6-F9016AD487B0}"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217BA5CC-BE3A-4E97-9123-F72E72E04381}" type="slidenum">
              <a:rPr lang="zh-CN" altLang="en-US"/>
              <a:pPr>
                <a:defRPr/>
              </a:pPr>
              <a:t>‹#›</a:t>
            </a:fld>
            <a:endParaRPr lang="zh-CN" altLang="en-US"/>
          </a:p>
        </p:txBody>
      </p:sp>
    </p:spTree>
    <p:extLst>
      <p:ext uri="{BB962C8B-B14F-4D97-AF65-F5344CB8AC3E}">
        <p14:creationId xmlns:p14="http://schemas.microsoft.com/office/powerpoint/2010/main" val="370564859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4143058"/>
      </p:ext>
    </p:extLst>
  </p:cSld>
  <p:clrMapOvr>
    <a:masterClrMapping/>
  </p:clrMapOvr>
</p:sldLayout>
</file>

<file path=ppt/slideLayouts/slideLayout940.xml><?xml version="1.0" encoding="utf-8"?>
<p:sldLayout xmlns:a="http://schemas.openxmlformats.org/drawingml/2006/main" xmlns:r="http://schemas.openxmlformats.org/officeDocument/2006/relationships" xmlns:p="http://schemas.openxmlformats.org/presentationml/2006/main" preserve="1" userDrawn="1">
  <p:cSld name="4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3443401"/>
      </p:ext>
    </p:extLst>
  </p:cSld>
  <p:clrMapOvr>
    <a:masterClrMapping/>
  </p:clrMapOvr>
</p:sldLayout>
</file>

<file path=ppt/slideLayouts/slideLayout941.xml><?xml version="1.0" encoding="utf-8"?>
<p:sldLayout xmlns:a="http://schemas.openxmlformats.org/drawingml/2006/main" xmlns:r="http://schemas.openxmlformats.org/officeDocument/2006/relationships" xmlns:p="http://schemas.openxmlformats.org/presentationml/2006/main" userDrawn="1">
  <p:cSld name="13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7205663" y="6042025"/>
            <a:ext cx="911225"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B15F4E1F-C7DC-4866-809D-32257AB04E28}" type="datetimeFigureOut">
              <a:rPr lang="zh-CN" altLang="en-US"/>
              <a:pPr>
                <a:defRPr/>
              </a:pPr>
              <a:t>2023/9/18</a:t>
            </a:fld>
            <a:endParaRPr lang="zh-CN" altLang="en-US"/>
          </a:p>
        </p:txBody>
      </p:sp>
      <p:sp>
        <p:nvSpPr>
          <p:cNvPr id="3" name="页脚占位符 3"/>
          <p:cNvSpPr>
            <a:spLocks noGrp="1"/>
          </p:cNvSpPr>
          <p:nvPr>
            <p:ph type="ftr" sz="quarter" idx="11"/>
          </p:nvPr>
        </p:nvSpPr>
        <p:spPr>
          <a:xfrm>
            <a:off x="677863" y="6042025"/>
            <a:ext cx="62976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589963" y="6042025"/>
            <a:ext cx="684212" cy="365125"/>
          </a:xfrm>
          <a:prstGeom prst="rect">
            <a:avLst/>
          </a:prstGeom>
        </p:spPr>
        <p:txBody>
          <a:bodyPr/>
          <a:lstStyle>
            <a:lvl1pPr defTabSz="457200"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90ECF03A-2323-4B89-86FA-224FA84E66BE}" type="slidenum">
              <a:rPr lang="zh-CN" altLang="en-US"/>
              <a:pPr>
                <a:defRPr/>
              </a:pPr>
              <a:t>‹#›</a:t>
            </a:fld>
            <a:endParaRPr lang="zh-CN" altLang="en-US"/>
          </a:p>
        </p:txBody>
      </p:sp>
    </p:spTree>
    <p:extLst>
      <p:ext uri="{BB962C8B-B14F-4D97-AF65-F5344CB8AC3E}">
        <p14:creationId xmlns:p14="http://schemas.microsoft.com/office/powerpoint/2010/main" val="337121700"/>
      </p:ext>
    </p:extLst>
  </p:cSld>
  <p:clrMapOvr>
    <a:masterClrMapping/>
  </p:clrMapOvr>
</p:sldLayout>
</file>

<file path=ppt/slideLayouts/slideLayout942.xml><?xml version="1.0" encoding="utf-8"?>
<p:sldLayout xmlns:a="http://schemas.openxmlformats.org/drawingml/2006/main" xmlns:r="http://schemas.openxmlformats.org/officeDocument/2006/relationships" xmlns:p="http://schemas.openxmlformats.org/presentationml/2006/main" preserve="1" userDrawn="1">
  <p:cSld name="5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1826891"/>
      </p:ext>
    </p:extLst>
  </p:cSld>
  <p:clrMapOvr>
    <a:masterClrMapping/>
  </p:clrMapOvr>
</p:sldLayout>
</file>

<file path=ppt/slideLayouts/slideLayout943.xml><?xml version="1.0" encoding="utf-8"?>
<p:sldLayout xmlns:a="http://schemas.openxmlformats.org/drawingml/2006/main" xmlns:r="http://schemas.openxmlformats.org/officeDocument/2006/relationships" xmlns:p="http://schemas.openxmlformats.org/presentationml/2006/main" showMasterSp="0" preserve="1" userDrawn="1">
  <p:cSld name="140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77998069"/>
      </p:ext>
    </p:extLst>
  </p:cSld>
  <p:clrMapOvr>
    <a:masterClrMapping/>
  </p:clrMapOvr>
</p:sldLayout>
</file>

<file path=ppt/slideLayouts/slideLayout944.xml><?xml version="1.0" encoding="utf-8"?>
<p:sldLayout xmlns:a="http://schemas.openxmlformats.org/drawingml/2006/main" xmlns:r="http://schemas.openxmlformats.org/officeDocument/2006/relationships" xmlns:p="http://schemas.openxmlformats.org/presentationml/2006/main" preserve="1" userDrawn="1">
  <p:cSld name="141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864897841"/>
      </p:ext>
    </p:extLst>
  </p:cSld>
  <p:clrMapOvr>
    <a:masterClrMapping/>
  </p:clrMapOvr>
</p:sldLayout>
</file>

<file path=ppt/slideLayouts/slideLayout945.xml><?xml version="1.0" encoding="utf-8"?>
<p:sldLayout xmlns:a="http://schemas.openxmlformats.org/drawingml/2006/main" xmlns:r="http://schemas.openxmlformats.org/officeDocument/2006/relationships" xmlns:p="http://schemas.openxmlformats.org/presentationml/2006/main" preserve="1" userDrawn="1">
  <p:cSld name="142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462324729"/>
      </p:ext>
    </p:extLst>
  </p:cSld>
  <p:clrMapOvr>
    <a:masterClrMapping/>
  </p:clrMapOvr>
</p:sldLayout>
</file>

<file path=ppt/slideLayouts/slideLayout946.xml><?xml version="1.0" encoding="utf-8"?>
<p:sldLayout xmlns:a="http://schemas.openxmlformats.org/drawingml/2006/main" xmlns:r="http://schemas.openxmlformats.org/officeDocument/2006/relationships" xmlns:p="http://schemas.openxmlformats.org/presentationml/2006/main" preserve="1" userDrawn="1">
  <p:cSld name="143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26446730"/>
      </p:ext>
    </p:extLst>
  </p:cSld>
  <p:clrMapOvr>
    <a:masterClrMapping/>
  </p:clrMapOvr>
</p:sldLayout>
</file>

<file path=ppt/slideLayouts/slideLayout947.xml><?xml version="1.0" encoding="utf-8"?>
<p:sldLayout xmlns:a="http://schemas.openxmlformats.org/drawingml/2006/main" xmlns:r="http://schemas.openxmlformats.org/officeDocument/2006/relationships" xmlns:p="http://schemas.openxmlformats.org/presentationml/2006/main" preserve="1" userDrawn="1">
  <p:cSld name="14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928071072"/>
      </p:ext>
    </p:extLst>
  </p:cSld>
  <p:clrMapOvr>
    <a:masterClrMapping/>
  </p:clrMapOvr>
</p:sldLayout>
</file>

<file path=ppt/slideLayouts/slideLayout948.xml><?xml version="1.0" encoding="utf-8"?>
<p:sldLayout xmlns:a="http://schemas.openxmlformats.org/drawingml/2006/main" xmlns:r="http://schemas.openxmlformats.org/officeDocument/2006/relationships" xmlns:p="http://schemas.openxmlformats.org/presentationml/2006/main" preserve="1" userDrawn="1">
  <p:cSld name="14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370464491"/>
      </p:ext>
    </p:extLst>
  </p:cSld>
  <p:clrMapOvr>
    <a:masterClrMapping/>
  </p:clrMapOvr>
</p:sldLayout>
</file>

<file path=ppt/slideLayouts/slideLayout949.xml><?xml version="1.0" encoding="utf-8"?>
<p:sldLayout xmlns:a="http://schemas.openxmlformats.org/drawingml/2006/main" xmlns:r="http://schemas.openxmlformats.org/officeDocument/2006/relationships" xmlns:p="http://schemas.openxmlformats.org/presentationml/2006/main" preserve="1" userDrawn="1">
  <p:cSld name="146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10778754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5751700"/>
      </p:ext>
    </p:extLst>
  </p:cSld>
  <p:clrMapOvr>
    <a:masterClrMapping/>
  </p:clrMapOvr>
</p:sldLayout>
</file>

<file path=ppt/slideLayouts/slideLayout950.xml><?xml version="1.0" encoding="utf-8"?>
<p:sldLayout xmlns:a="http://schemas.openxmlformats.org/drawingml/2006/main" xmlns:r="http://schemas.openxmlformats.org/officeDocument/2006/relationships" xmlns:p="http://schemas.openxmlformats.org/presentationml/2006/main" userDrawn="1">
  <p:cSld name="14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99BE038F-D45D-463E-B413-2C1D1361CD38}"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536DE774-F8E2-43CF-8FCB-3B3A36ADF06F}" type="slidenum">
              <a:rPr lang="zh-CN" altLang="en-US"/>
              <a:pPr>
                <a:defRPr/>
              </a:pPr>
              <a:t>‹#›</a:t>
            </a:fld>
            <a:endParaRPr lang="zh-CN" altLang="en-US"/>
          </a:p>
        </p:txBody>
      </p:sp>
    </p:spTree>
    <p:extLst>
      <p:ext uri="{BB962C8B-B14F-4D97-AF65-F5344CB8AC3E}">
        <p14:creationId xmlns:p14="http://schemas.microsoft.com/office/powerpoint/2010/main" val="2804710612"/>
      </p:ext>
    </p:extLst>
  </p:cSld>
  <p:clrMapOvr>
    <a:masterClrMapping/>
  </p:clrMapOvr>
</p:sldLayout>
</file>

<file path=ppt/slideLayouts/slideLayout951.xml><?xml version="1.0" encoding="utf-8"?>
<p:sldLayout xmlns:a="http://schemas.openxmlformats.org/drawingml/2006/main" xmlns:r="http://schemas.openxmlformats.org/officeDocument/2006/relationships" xmlns:p="http://schemas.openxmlformats.org/presentationml/2006/main" preserve="1" userDrawn="1">
  <p:cSld name="5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4217384"/>
      </p:ext>
    </p:extLst>
  </p:cSld>
  <p:clrMapOvr>
    <a:masterClrMapping/>
  </p:clrMapOvr>
</p:sldLayout>
</file>

<file path=ppt/slideLayouts/slideLayout952.xml><?xml version="1.0" encoding="utf-8"?>
<p:sldLayout xmlns:a="http://schemas.openxmlformats.org/drawingml/2006/main" xmlns:r="http://schemas.openxmlformats.org/officeDocument/2006/relationships" xmlns:p="http://schemas.openxmlformats.org/presentationml/2006/main" userDrawn="1">
  <p:cSld name="14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F8C679BC-D3B3-48CB-928A-A471DBB0E2F6}"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CFDB30AF-AF6B-4693-BE58-57E088E447F8}" type="slidenum">
              <a:rPr lang="zh-CN" altLang="en-US"/>
              <a:pPr>
                <a:defRPr/>
              </a:pPr>
              <a:t>‹#›</a:t>
            </a:fld>
            <a:endParaRPr lang="zh-CN" altLang="en-US"/>
          </a:p>
        </p:txBody>
      </p:sp>
    </p:spTree>
    <p:extLst>
      <p:ext uri="{BB962C8B-B14F-4D97-AF65-F5344CB8AC3E}">
        <p14:creationId xmlns:p14="http://schemas.microsoft.com/office/powerpoint/2010/main" val="1886116650"/>
      </p:ext>
    </p:extLst>
  </p:cSld>
  <p:clrMapOvr>
    <a:masterClrMapping/>
  </p:clrMapOvr>
</p:sldLayout>
</file>

<file path=ppt/slideLayouts/slideLayout953.xml><?xml version="1.0" encoding="utf-8"?>
<p:sldLayout xmlns:a="http://schemas.openxmlformats.org/drawingml/2006/main" xmlns:r="http://schemas.openxmlformats.org/officeDocument/2006/relationships" xmlns:p="http://schemas.openxmlformats.org/presentationml/2006/main" preserve="1" userDrawn="1">
  <p:cSld name="5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76946682"/>
      </p:ext>
    </p:extLst>
  </p:cSld>
  <p:clrMapOvr>
    <a:masterClrMapping/>
  </p:clrMapOvr>
</p:sldLayout>
</file>

<file path=ppt/slideLayouts/slideLayout954.xml><?xml version="1.0" encoding="utf-8"?>
<p:sldLayout xmlns:a="http://schemas.openxmlformats.org/drawingml/2006/main" xmlns:r="http://schemas.openxmlformats.org/officeDocument/2006/relationships" xmlns:p="http://schemas.openxmlformats.org/presentationml/2006/main" userDrawn="1">
  <p:cSld name="14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96218AC1-24F5-48D7-9ED1-211BD93649F2}"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C483A934-40C4-4ADA-824D-2D606131B862}" type="slidenum">
              <a:rPr lang="zh-CN" altLang="en-US"/>
              <a:pPr>
                <a:defRPr/>
              </a:pPr>
              <a:t>‹#›</a:t>
            </a:fld>
            <a:endParaRPr lang="zh-CN" altLang="en-US"/>
          </a:p>
        </p:txBody>
      </p:sp>
    </p:spTree>
    <p:extLst>
      <p:ext uri="{BB962C8B-B14F-4D97-AF65-F5344CB8AC3E}">
        <p14:creationId xmlns:p14="http://schemas.microsoft.com/office/powerpoint/2010/main" val="3474283695"/>
      </p:ext>
    </p:extLst>
  </p:cSld>
  <p:clrMapOvr>
    <a:masterClrMapping/>
  </p:clrMapOvr>
</p:sldLayout>
</file>

<file path=ppt/slideLayouts/slideLayout955.xml><?xml version="1.0" encoding="utf-8"?>
<p:sldLayout xmlns:a="http://schemas.openxmlformats.org/drawingml/2006/main" xmlns:r="http://schemas.openxmlformats.org/officeDocument/2006/relationships" xmlns:p="http://schemas.openxmlformats.org/presentationml/2006/main" preserve="1" userDrawn="1">
  <p:cSld name="5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780069"/>
      </p:ext>
    </p:extLst>
  </p:cSld>
  <p:clrMapOvr>
    <a:masterClrMapping/>
  </p:clrMapOvr>
</p:sldLayout>
</file>

<file path=ppt/slideLayouts/slideLayout956.xml><?xml version="1.0" encoding="utf-8"?>
<p:sldLayout xmlns:a="http://schemas.openxmlformats.org/drawingml/2006/main" xmlns:r="http://schemas.openxmlformats.org/officeDocument/2006/relationships" xmlns:p="http://schemas.openxmlformats.org/presentationml/2006/main" userDrawn="1">
  <p:cSld name="15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E1585344-60CA-4C40-A158-24F73C4D7BBB}"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95C572E7-62A9-4EF8-BE7B-BE83E05271B2}" type="slidenum">
              <a:rPr lang="zh-CN" altLang="en-US"/>
              <a:pPr>
                <a:defRPr/>
              </a:pPr>
              <a:t>‹#›</a:t>
            </a:fld>
            <a:endParaRPr lang="zh-CN" altLang="en-US"/>
          </a:p>
        </p:txBody>
      </p:sp>
    </p:spTree>
    <p:extLst>
      <p:ext uri="{BB962C8B-B14F-4D97-AF65-F5344CB8AC3E}">
        <p14:creationId xmlns:p14="http://schemas.microsoft.com/office/powerpoint/2010/main" val="1683988459"/>
      </p:ext>
    </p:extLst>
  </p:cSld>
  <p:clrMapOvr>
    <a:masterClrMapping/>
  </p:clrMapOvr>
</p:sldLayout>
</file>

<file path=ppt/slideLayouts/slideLayout957.xml><?xml version="1.0" encoding="utf-8"?>
<p:sldLayout xmlns:a="http://schemas.openxmlformats.org/drawingml/2006/main" xmlns:r="http://schemas.openxmlformats.org/officeDocument/2006/relationships" xmlns:p="http://schemas.openxmlformats.org/presentationml/2006/main" preserve="1" userDrawn="1">
  <p:cSld name="5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26864738"/>
      </p:ext>
    </p:extLst>
  </p:cSld>
  <p:clrMapOvr>
    <a:masterClrMapping/>
  </p:clrMapOvr>
</p:sldLayout>
</file>

<file path=ppt/slideLayouts/slideLayout958.xml><?xml version="1.0" encoding="utf-8"?>
<p:sldLayout xmlns:a="http://schemas.openxmlformats.org/drawingml/2006/main" xmlns:r="http://schemas.openxmlformats.org/officeDocument/2006/relationships" xmlns:p="http://schemas.openxmlformats.org/presentationml/2006/main" userDrawn="1">
  <p:cSld name="15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DA0AFF9F-2713-435B-A46A-C1FAF74FCD05}"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E11C2EC3-EB60-4FB8-9022-DA0F8E287A47}" type="slidenum">
              <a:rPr lang="zh-CN" altLang="en-US"/>
              <a:pPr>
                <a:defRPr/>
              </a:pPr>
              <a:t>‹#›</a:t>
            </a:fld>
            <a:endParaRPr lang="zh-CN" altLang="en-US"/>
          </a:p>
        </p:txBody>
      </p:sp>
    </p:spTree>
    <p:extLst>
      <p:ext uri="{BB962C8B-B14F-4D97-AF65-F5344CB8AC3E}">
        <p14:creationId xmlns:p14="http://schemas.microsoft.com/office/powerpoint/2010/main" val="1150415678"/>
      </p:ext>
    </p:extLst>
  </p:cSld>
  <p:clrMapOvr>
    <a:masterClrMapping/>
  </p:clrMapOvr>
</p:sldLayout>
</file>

<file path=ppt/slideLayouts/slideLayout959.xml><?xml version="1.0" encoding="utf-8"?>
<p:sldLayout xmlns:a="http://schemas.openxmlformats.org/drawingml/2006/main" xmlns:r="http://schemas.openxmlformats.org/officeDocument/2006/relationships" xmlns:p="http://schemas.openxmlformats.org/presentationml/2006/main" preserve="1" userDrawn="1">
  <p:cSld name="5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10627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652570"/>
      </p:ext>
    </p:extLst>
  </p:cSld>
  <p:clrMapOvr>
    <a:masterClrMapping/>
  </p:clrMapOvr>
</p:sldLayout>
</file>

<file path=ppt/slideLayouts/slideLayout960.xml><?xml version="1.0" encoding="utf-8"?>
<p:sldLayout xmlns:a="http://schemas.openxmlformats.org/drawingml/2006/main" xmlns:r="http://schemas.openxmlformats.org/officeDocument/2006/relationships" xmlns:p="http://schemas.openxmlformats.org/presentationml/2006/main" showMasterSp="0" preserve="1" userDrawn="1">
  <p:cSld name="15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18888733"/>
      </p:ext>
    </p:extLst>
  </p:cSld>
  <p:clrMapOvr>
    <a:masterClrMapping/>
  </p:clrMapOvr>
</p:sldLayout>
</file>

<file path=ppt/slideLayouts/slideLayout961.xml><?xml version="1.0" encoding="utf-8"?>
<p:sldLayout xmlns:a="http://schemas.openxmlformats.org/drawingml/2006/main" xmlns:r="http://schemas.openxmlformats.org/officeDocument/2006/relationships" xmlns:p="http://schemas.openxmlformats.org/presentationml/2006/main" preserve="1" userDrawn="1">
  <p:cSld name="15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267235021"/>
      </p:ext>
    </p:extLst>
  </p:cSld>
  <p:clrMapOvr>
    <a:masterClrMapping/>
  </p:clrMapOvr>
</p:sldLayout>
</file>

<file path=ppt/slideLayouts/slideLayout962.xml><?xml version="1.0" encoding="utf-8"?>
<p:sldLayout xmlns:a="http://schemas.openxmlformats.org/drawingml/2006/main" xmlns:r="http://schemas.openxmlformats.org/officeDocument/2006/relationships" xmlns:p="http://schemas.openxmlformats.org/presentationml/2006/main" preserve="1" userDrawn="1">
  <p:cSld name="154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545362599"/>
      </p:ext>
    </p:extLst>
  </p:cSld>
  <p:clrMapOvr>
    <a:masterClrMapping/>
  </p:clrMapOvr>
</p:sldLayout>
</file>

<file path=ppt/slideLayouts/slideLayout963.xml><?xml version="1.0" encoding="utf-8"?>
<p:sldLayout xmlns:a="http://schemas.openxmlformats.org/drawingml/2006/main" xmlns:r="http://schemas.openxmlformats.org/officeDocument/2006/relationships" xmlns:p="http://schemas.openxmlformats.org/presentationml/2006/main" preserve="1" userDrawn="1">
  <p:cSld name="155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pPr lvl="0"/>
            <a:endParaRPr lang="zh-CN" altLang="en-US" noProof="0"/>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4010759666"/>
      </p:ext>
    </p:extLst>
  </p:cSld>
  <p:clrMapOvr>
    <a:masterClrMapping/>
  </p:clrMapOvr>
</p:sldLayout>
</file>

<file path=ppt/slideLayouts/slideLayout964.xml><?xml version="1.0" encoding="utf-8"?>
<p:sldLayout xmlns:a="http://schemas.openxmlformats.org/drawingml/2006/main" xmlns:r="http://schemas.openxmlformats.org/officeDocument/2006/relationships" xmlns:p="http://schemas.openxmlformats.org/presentationml/2006/main" preserve="1" userDrawn="1">
  <p:cSld name="156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2062553740"/>
      </p:ext>
    </p:extLst>
  </p:cSld>
  <p:clrMapOvr>
    <a:masterClrMapping/>
  </p:clrMapOvr>
</p:sldLayout>
</file>

<file path=ppt/slideLayouts/slideLayout965.xml><?xml version="1.0" encoding="utf-8"?>
<p:sldLayout xmlns:a="http://schemas.openxmlformats.org/drawingml/2006/main" xmlns:r="http://schemas.openxmlformats.org/officeDocument/2006/relationships" xmlns:p="http://schemas.openxmlformats.org/presentationml/2006/main" preserve="1" userDrawn="1">
  <p:cSld name="157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1417188978"/>
      </p:ext>
    </p:extLst>
  </p:cSld>
  <p:clrMapOvr>
    <a:masterClrMapping/>
  </p:clrMapOvr>
</p:sldLayout>
</file>

<file path=ppt/slideLayouts/slideLayout966.xml><?xml version="1.0" encoding="utf-8"?>
<p:sldLayout xmlns:a="http://schemas.openxmlformats.org/drawingml/2006/main" xmlns:r="http://schemas.openxmlformats.org/officeDocument/2006/relationships" xmlns:p="http://schemas.openxmlformats.org/presentationml/2006/main" preserve="1" userDrawn="1">
  <p:cSld name="15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pPr lvl="0"/>
            <a:endParaRPr lang="zh-CN" altLang="en-US" noProof="0"/>
          </a:p>
        </p:txBody>
      </p:sp>
    </p:spTree>
    <p:extLst>
      <p:ext uri="{BB962C8B-B14F-4D97-AF65-F5344CB8AC3E}">
        <p14:creationId xmlns:p14="http://schemas.microsoft.com/office/powerpoint/2010/main" val="3451672805"/>
      </p:ext>
    </p:extLst>
  </p:cSld>
  <p:clrMapOvr>
    <a:masterClrMapping/>
  </p:clrMapOvr>
</p:sldLayout>
</file>

<file path=ppt/slideLayouts/slideLayout967.xml><?xml version="1.0" encoding="utf-8"?>
<p:sldLayout xmlns:a="http://schemas.openxmlformats.org/drawingml/2006/main" xmlns:r="http://schemas.openxmlformats.org/officeDocument/2006/relationships" xmlns:p="http://schemas.openxmlformats.org/presentationml/2006/main" userDrawn="1">
  <p:cSld name="159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54B87E2F-D433-4F46-A897-6AC6C230917C}"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6849A793-5566-49F3-8AA3-F31496A39615}" type="slidenum">
              <a:rPr lang="zh-CN" altLang="en-US"/>
              <a:pPr>
                <a:defRPr/>
              </a:pPr>
              <a:t>‹#›</a:t>
            </a:fld>
            <a:endParaRPr lang="zh-CN" altLang="en-US"/>
          </a:p>
        </p:txBody>
      </p:sp>
    </p:spTree>
    <p:extLst>
      <p:ext uri="{BB962C8B-B14F-4D97-AF65-F5344CB8AC3E}">
        <p14:creationId xmlns:p14="http://schemas.microsoft.com/office/powerpoint/2010/main" val="716705965"/>
      </p:ext>
    </p:extLst>
  </p:cSld>
  <p:clrMapOvr>
    <a:masterClrMapping/>
  </p:clrMapOvr>
</p:sldLayout>
</file>

<file path=ppt/slideLayouts/slideLayout968.xml><?xml version="1.0" encoding="utf-8"?>
<p:sldLayout xmlns:a="http://schemas.openxmlformats.org/drawingml/2006/main" xmlns:r="http://schemas.openxmlformats.org/officeDocument/2006/relationships" xmlns:p="http://schemas.openxmlformats.org/presentationml/2006/main" preserve="1" userDrawn="1">
  <p:cSld name="5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9573170"/>
      </p:ext>
    </p:extLst>
  </p:cSld>
  <p:clrMapOvr>
    <a:masterClrMapping/>
  </p:clrMapOvr>
</p:sldLayout>
</file>

<file path=ppt/slideLayouts/slideLayout969.xml><?xml version="1.0" encoding="utf-8"?>
<p:sldLayout xmlns:a="http://schemas.openxmlformats.org/drawingml/2006/main" xmlns:r="http://schemas.openxmlformats.org/officeDocument/2006/relationships" xmlns:p="http://schemas.openxmlformats.org/presentationml/2006/main" userDrawn="1">
  <p:cSld name="160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26FE4DD1-8523-41FD-A45F-A0568D102B3A}"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7AB68CAD-0044-43DD-AB12-5DDAA393B219}" type="slidenum">
              <a:rPr lang="zh-CN" altLang="en-US"/>
              <a:pPr>
                <a:defRPr/>
              </a:pPr>
              <a:t>‹#›</a:t>
            </a:fld>
            <a:endParaRPr lang="zh-CN" altLang="en-US"/>
          </a:p>
        </p:txBody>
      </p:sp>
    </p:spTree>
    <p:extLst>
      <p:ext uri="{BB962C8B-B14F-4D97-AF65-F5344CB8AC3E}">
        <p14:creationId xmlns:p14="http://schemas.microsoft.com/office/powerpoint/2010/main" val="215138553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4664840"/>
      </p:ext>
    </p:extLst>
  </p:cSld>
  <p:clrMapOvr>
    <a:masterClrMapping/>
  </p:clrMapOvr>
</p:sldLayout>
</file>

<file path=ppt/slideLayouts/slideLayout970.xml><?xml version="1.0" encoding="utf-8"?>
<p:sldLayout xmlns:a="http://schemas.openxmlformats.org/drawingml/2006/main" xmlns:r="http://schemas.openxmlformats.org/officeDocument/2006/relationships" xmlns:p="http://schemas.openxmlformats.org/presentationml/2006/main" preserve="1" userDrawn="1">
  <p:cSld name="5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232794"/>
      </p:ext>
    </p:extLst>
  </p:cSld>
  <p:clrMapOvr>
    <a:masterClrMapping/>
  </p:clrMapOvr>
</p:sldLayout>
</file>

<file path=ppt/slideLayouts/slideLayout971.xml><?xml version="1.0" encoding="utf-8"?>
<p:sldLayout xmlns:a="http://schemas.openxmlformats.org/drawingml/2006/main" xmlns:r="http://schemas.openxmlformats.org/officeDocument/2006/relationships" xmlns:p="http://schemas.openxmlformats.org/presentationml/2006/main" userDrawn="1">
  <p:cSld name="161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8A1F658A-020E-4197-9476-8720498DE924}"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1E748919-9D05-4B89-A942-79404A449E87}" type="slidenum">
              <a:rPr lang="zh-CN" altLang="en-US"/>
              <a:pPr>
                <a:defRPr/>
              </a:pPr>
              <a:t>‹#›</a:t>
            </a:fld>
            <a:endParaRPr lang="zh-CN" altLang="en-US"/>
          </a:p>
        </p:txBody>
      </p:sp>
    </p:spTree>
    <p:extLst>
      <p:ext uri="{BB962C8B-B14F-4D97-AF65-F5344CB8AC3E}">
        <p14:creationId xmlns:p14="http://schemas.microsoft.com/office/powerpoint/2010/main" val="992321642"/>
      </p:ext>
    </p:extLst>
  </p:cSld>
  <p:clrMapOvr>
    <a:masterClrMapping/>
  </p:clrMapOvr>
</p:sldLayout>
</file>

<file path=ppt/slideLayouts/slideLayout972.xml><?xml version="1.0" encoding="utf-8"?>
<p:sldLayout xmlns:a="http://schemas.openxmlformats.org/drawingml/2006/main" xmlns:r="http://schemas.openxmlformats.org/officeDocument/2006/relationships" xmlns:p="http://schemas.openxmlformats.org/presentationml/2006/main" preserve="1" userDrawn="1">
  <p:cSld name="58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5355973"/>
      </p:ext>
    </p:extLst>
  </p:cSld>
  <p:clrMapOvr>
    <a:masterClrMapping/>
  </p:clrMapOvr>
</p:sldLayout>
</file>

<file path=ppt/slideLayouts/slideLayout973.xml><?xml version="1.0" encoding="utf-8"?>
<p:sldLayout xmlns:a="http://schemas.openxmlformats.org/drawingml/2006/main" xmlns:r="http://schemas.openxmlformats.org/officeDocument/2006/relationships" xmlns:p="http://schemas.openxmlformats.org/presentationml/2006/main" userDrawn="1">
  <p:cSld name="162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4160568E-C14C-4B2F-A709-E2A66A91A0BC}"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B58B9FC2-EC36-45EE-9CC7-7416D0AFF8A6}" type="slidenum">
              <a:rPr lang="zh-CN" altLang="en-US"/>
              <a:pPr>
                <a:defRPr/>
              </a:pPr>
              <a:t>‹#›</a:t>
            </a:fld>
            <a:endParaRPr lang="zh-CN" altLang="en-US"/>
          </a:p>
        </p:txBody>
      </p:sp>
    </p:spTree>
    <p:extLst>
      <p:ext uri="{BB962C8B-B14F-4D97-AF65-F5344CB8AC3E}">
        <p14:creationId xmlns:p14="http://schemas.microsoft.com/office/powerpoint/2010/main" val="985944225"/>
      </p:ext>
    </p:extLst>
  </p:cSld>
  <p:clrMapOvr>
    <a:masterClrMapping/>
  </p:clrMapOvr>
</p:sldLayout>
</file>

<file path=ppt/slideLayouts/slideLayout974.xml><?xml version="1.0" encoding="utf-8"?>
<p:sldLayout xmlns:a="http://schemas.openxmlformats.org/drawingml/2006/main" xmlns:r="http://schemas.openxmlformats.org/officeDocument/2006/relationships" xmlns:p="http://schemas.openxmlformats.org/presentationml/2006/main" preserve="1" userDrawn="1">
  <p:cSld name="59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4151793"/>
      </p:ext>
    </p:extLst>
  </p:cSld>
  <p:clrMapOvr>
    <a:masterClrMapping/>
  </p:clrMapOvr>
</p:sldLayout>
</file>

<file path=ppt/slideLayouts/slideLayout975.xml><?xml version="1.0" encoding="utf-8"?>
<p:sldLayout xmlns:a="http://schemas.openxmlformats.org/drawingml/2006/main" xmlns:r="http://schemas.openxmlformats.org/officeDocument/2006/relationships" xmlns:p="http://schemas.openxmlformats.org/presentationml/2006/main" userDrawn="1">
  <p:cSld name="163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9BFC5E58-11A6-46D9-82D2-FF5B7B7DAC04}"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45F8DBE9-5A9E-43F7-A6EA-29927C9DC136}" type="slidenum">
              <a:rPr lang="zh-CN" altLang="en-US"/>
              <a:pPr>
                <a:defRPr/>
              </a:pPr>
              <a:t>‹#›</a:t>
            </a:fld>
            <a:endParaRPr lang="zh-CN" altLang="en-US"/>
          </a:p>
        </p:txBody>
      </p:sp>
    </p:spTree>
    <p:extLst>
      <p:ext uri="{BB962C8B-B14F-4D97-AF65-F5344CB8AC3E}">
        <p14:creationId xmlns:p14="http://schemas.microsoft.com/office/powerpoint/2010/main" val="2120374655"/>
      </p:ext>
    </p:extLst>
  </p:cSld>
  <p:clrMapOvr>
    <a:masterClrMapping/>
  </p:clrMapOvr>
</p:sldLayout>
</file>

<file path=ppt/slideLayouts/slideLayout976.xml><?xml version="1.0" encoding="utf-8"?>
<p:sldLayout xmlns:a="http://schemas.openxmlformats.org/drawingml/2006/main" xmlns:r="http://schemas.openxmlformats.org/officeDocument/2006/relationships" xmlns:p="http://schemas.openxmlformats.org/presentationml/2006/main" preserve="1" userDrawn="1">
  <p:cSld name="60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110520"/>
      </p:ext>
    </p:extLst>
  </p:cSld>
  <p:clrMapOvr>
    <a:masterClrMapping/>
  </p:clrMapOvr>
</p:sldLayout>
</file>

<file path=ppt/slideLayouts/slideLayout977.xml><?xml version="1.0" encoding="utf-8"?>
<p:sldLayout xmlns:a="http://schemas.openxmlformats.org/drawingml/2006/main" xmlns:r="http://schemas.openxmlformats.org/officeDocument/2006/relationships" xmlns:p="http://schemas.openxmlformats.org/presentationml/2006/main" userDrawn="1">
  <p:cSld name="164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8F031A0C-C55F-4861-AEEC-C4D0E45CE334}"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6C1C121C-07CE-4B27-863B-45A50BFF26A4}" type="slidenum">
              <a:rPr lang="zh-CN" altLang="en-US"/>
              <a:pPr>
                <a:defRPr/>
              </a:pPr>
              <a:t>‹#›</a:t>
            </a:fld>
            <a:endParaRPr lang="zh-CN" altLang="en-US"/>
          </a:p>
        </p:txBody>
      </p:sp>
    </p:spTree>
    <p:extLst>
      <p:ext uri="{BB962C8B-B14F-4D97-AF65-F5344CB8AC3E}">
        <p14:creationId xmlns:p14="http://schemas.microsoft.com/office/powerpoint/2010/main" val="4289100291"/>
      </p:ext>
    </p:extLst>
  </p:cSld>
  <p:clrMapOvr>
    <a:masterClrMapping/>
  </p:clrMapOvr>
</p:sldLayout>
</file>

<file path=ppt/slideLayouts/slideLayout978.xml><?xml version="1.0" encoding="utf-8"?>
<p:sldLayout xmlns:a="http://schemas.openxmlformats.org/drawingml/2006/main" xmlns:r="http://schemas.openxmlformats.org/officeDocument/2006/relationships" xmlns:p="http://schemas.openxmlformats.org/presentationml/2006/main" userDrawn="1">
  <p:cSld name="165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mn-cs"/>
              </a:defRPr>
            </a:lvl1pPr>
          </a:lstStyle>
          <a:p>
            <a:pPr>
              <a:defRPr/>
            </a:pPr>
            <a:fld id="{2879FFEE-6F59-4D70-BCF0-2EEC6A2E263C}"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mn-cs"/>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mn-cs"/>
              </a:defRPr>
            </a:lvl1pPr>
          </a:lstStyle>
          <a:p>
            <a:pPr>
              <a:defRPr/>
            </a:pPr>
            <a:fld id="{74FC86FD-0771-47D1-B7AA-5F876B025B42}" type="slidenum">
              <a:rPr lang="zh-CN" altLang="en-US"/>
              <a:pPr>
                <a:defRPr/>
              </a:pPr>
              <a:t>‹#›</a:t>
            </a:fld>
            <a:endParaRPr lang="zh-CN" altLang="en-US"/>
          </a:p>
        </p:txBody>
      </p:sp>
    </p:spTree>
    <p:extLst>
      <p:ext uri="{BB962C8B-B14F-4D97-AF65-F5344CB8AC3E}">
        <p14:creationId xmlns:p14="http://schemas.microsoft.com/office/powerpoint/2010/main" val="366580769"/>
      </p:ext>
    </p:extLst>
  </p:cSld>
  <p:clrMapOvr>
    <a:masterClrMapping/>
  </p:clrMapOvr>
</p:sldLayout>
</file>

<file path=ppt/slideLayouts/slideLayout979.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661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736401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2017477"/>
      </p:ext>
    </p:extLst>
  </p:cSld>
  <p:clrMapOvr>
    <a:masterClrMapping/>
  </p:clrMapOvr>
</p:sldLayout>
</file>

<file path=ppt/slideLayouts/slideLayout980.xml><?xml version="1.0" encoding="utf-8"?>
<p:sldLayout xmlns:a="http://schemas.openxmlformats.org/drawingml/2006/main" xmlns:r="http://schemas.openxmlformats.org/officeDocument/2006/relationships" xmlns:p="http://schemas.openxmlformats.org/presentationml/2006/main" preserve="1" userDrawn="1">
  <p:cSld name="39_标题和内容">
    <p:spTree>
      <p:nvGrpSpPr>
        <p:cNvPr id="1" name=""/>
        <p:cNvGrpSpPr/>
        <p:nvPr/>
      </p:nvGrpSpPr>
      <p:grpSpPr>
        <a:xfrm>
          <a:off x="0" y="0"/>
          <a:ext cx="0" cy="0"/>
          <a:chOff x="0" y="0"/>
          <a:chExt cx="0" cy="0"/>
        </a:xfrm>
      </p:grpSpPr>
      <p:pic>
        <p:nvPicPr>
          <p:cNvPr id="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4950" y="0"/>
            <a:ext cx="12700000"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0596733"/>
      </p:ext>
    </p:extLst>
  </p:cSld>
  <p:clrMapOvr>
    <a:masterClrMapping/>
  </p:clrMapOvr>
</p:sldLayout>
</file>

<file path=ppt/slideLayouts/slideLayout981.xml><?xml version="1.0" encoding="utf-8"?>
<p:sldLayout xmlns:a="http://schemas.openxmlformats.org/drawingml/2006/main" xmlns:r="http://schemas.openxmlformats.org/officeDocument/2006/relationships" xmlns:p="http://schemas.openxmlformats.org/presentationml/2006/main" preserve="1" userDrawn="1">
  <p:cSld name="10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4738" y="-455613"/>
            <a:ext cx="14293851" cy="774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4994410"/>
      </p:ext>
    </p:extLst>
  </p:cSld>
  <p:clrMapOvr>
    <a:masterClrMapping/>
  </p:clrMapOvr>
</p:sldLayout>
</file>

<file path=ppt/slideLayouts/slideLayout982.xml><?xml version="1.0" encoding="utf-8"?>
<p:sldLayout xmlns:a="http://schemas.openxmlformats.org/drawingml/2006/main" xmlns:r="http://schemas.openxmlformats.org/officeDocument/2006/relationships" xmlns:p="http://schemas.openxmlformats.org/presentationml/2006/main" userDrawn="1">
  <p:cSld name="166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2C8A8FB5-AA2F-43B5-AE83-373C3E87A688}"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9FD18437-3DD1-4EC2-9E91-17DA861DCEC3}" type="slidenum">
              <a:rPr lang="zh-CN" altLang="en-US"/>
              <a:pPr>
                <a:defRPr/>
              </a:pPr>
              <a:t>‹#›</a:t>
            </a:fld>
            <a:endParaRPr lang="zh-CN" altLang="en-US"/>
          </a:p>
        </p:txBody>
      </p:sp>
    </p:spTree>
    <p:extLst>
      <p:ext uri="{BB962C8B-B14F-4D97-AF65-F5344CB8AC3E}">
        <p14:creationId xmlns:p14="http://schemas.microsoft.com/office/powerpoint/2010/main" val="2570927257"/>
      </p:ext>
    </p:extLst>
  </p:cSld>
  <p:clrMapOvr>
    <a:masterClrMapping/>
  </p:clrMapOvr>
</p:sldLayout>
</file>

<file path=ppt/slideLayouts/slideLayout983.xml><?xml version="1.0" encoding="utf-8"?>
<p:sldLayout xmlns:a="http://schemas.openxmlformats.org/drawingml/2006/main" xmlns:r="http://schemas.openxmlformats.org/officeDocument/2006/relationships" xmlns:p="http://schemas.openxmlformats.org/presentationml/2006/main" userDrawn="1">
  <p:cSld name="167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3B7897B4-4BF6-4CB0-A4DB-81E1EE9C54DE}"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2472E2CC-E057-439F-B79A-A422CA971C9F}" type="slidenum">
              <a:rPr lang="zh-CN" altLang="en-US"/>
              <a:pPr>
                <a:defRPr/>
              </a:pPr>
              <a:t>‹#›</a:t>
            </a:fld>
            <a:endParaRPr lang="zh-CN" altLang="en-US"/>
          </a:p>
        </p:txBody>
      </p:sp>
    </p:spTree>
    <p:extLst>
      <p:ext uri="{BB962C8B-B14F-4D97-AF65-F5344CB8AC3E}">
        <p14:creationId xmlns:p14="http://schemas.microsoft.com/office/powerpoint/2010/main" val="1258254686"/>
      </p:ext>
    </p:extLst>
  </p:cSld>
  <p:clrMapOvr>
    <a:masterClrMapping/>
  </p:clrMapOvr>
</p:sldLayout>
</file>

<file path=ppt/slideLayouts/slideLayout984.xml><?xml version="1.0" encoding="utf-8"?>
<p:sldLayout xmlns:a="http://schemas.openxmlformats.org/drawingml/2006/main" xmlns:r="http://schemas.openxmlformats.org/officeDocument/2006/relationships" xmlns:p="http://schemas.openxmlformats.org/presentationml/2006/main" userDrawn="1">
  <p:cSld name="4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5717030"/>
      </p:ext>
    </p:extLst>
  </p:cSld>
  <p:clrMapOvr>
    <a:masterClrMapping/>
  </p:clrMapOvr>
  <p:transition spd="slow" advClick="0" advTm="0">
    <p:random/>
  </p:transition>
</p:sldLayout>
</file>

<file path=ppt/slideLayouts/slideLayout985.xml><?xml version="1.0" encoding="utf-8"?>
<p:sldLayout xmlns:a="http://schemas.openxmlformats.org/drawingml/2006/main" xmlns:r="http://schemas.openxmlformats.org/officeDocument/2006/relationships" xmlns:p="http://schemas.openxmlformats.org/presentationml/2006/main" userDrawn="1">
  <p:cSld name="168_自定义版式">
    <p:spTree>
      <p:nvGrpSpPr>
        <p:cNvPr id="1" name=""/>
        <p:cNvGrpSpPr/>
        <p:nvPr/>
      </p:nvGrpSpPr>
      <p:grpSpPr>
        <a:xfrm>
          <a:off x="0" y="0"/>
          <a:ext cx="0" cy="0"/>
          <a:chOff x="0" y="0"/>
          <a:chExt cx="0" cy="0"/>
        </a:xfrm>
      </p:grpSpPr>
      <p:sp>
        <p:nvSpPr>
          <p:cNvPr id="2"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1F17BADB-0BAA-4C6A-BCAB-864B9245114A}" type="datetimeFigureOut">
              <a:rPr lang="zh-CN" altLang="en-US"/>
              <a:pPr>
                <a:defRPr/>
              </a:pPr>
              <a:t>2023/9/18</a:t>
            </a:fld>
            <a:endParaRPr lang="zh-CN" altLang="en-US"/>
          </a:p>
        </p:txBody>
      </p:sp>
      <p:sp>
        <p:nvSpPr>
          <p:cNvPr id="3"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endParaRPr lang="zh-CN" altLang="en-US"/>
          </a:p>
        </p:txBody>
      </p:sp>
      <p:sp>
        <p:nvSpPr>
          <p:cNvPr id="4" name="灯片编号占位符 4"/>
          <p:cNvSpPr>
            <a:spLocks noGrp="1"/>
          </p:cNvSpPr>
          <p:nvPr>
            <p:ph type="sldNum" sz="quarter" idx="12"/>
          </p:nvPr>
        </p:nvSpPr>
        <p:spPr>
          <a:xfrm>
            <a:off x="8610600" y="6356350"/>
            <a:ext cx="2743200" cy="365125"/>
          </a:xfrm>
          <a:prstGeom prst="rect">
            <a:avLst/>
          </a:prstGeom>
        </p:spPr>
        <p:txBody>
          <a:bodyPr/>
          <a:lstStyle>
            <a:lvl1pPr eaLnBrk="1" fontAlgn="auto" hangingPunct="1">
              <a:spcBef>
                <a:spcPts val="0"/>
              </a:spcBef>
              <a:spcAft>
                <a:spcPts val="0"/>
              </a:spcAft>
              <a:defRPr sz="1800">
                <a:solidFill>
                  <a:prstClr val="black">
                    <a:tint val="75000"/>
                  </a:prstClr>
                </a:solidFill>
                <a:latin typeface="Lato Light"/>
                <a:cs typeface="Arial" panose="020B0604020202020204" pitchFamily="34" charset="0"/>
              </a:defRPr>
            </a:lvl1pPr>
          </a:lstStyle>
          <a:p>
            <a:pPr>
              <a:defRPr/>
            </a:pPr>
            <a:fld id="{0A434172-4FDC-4FE1-AC10-9F23E851AA7A}" type="slidenum">
              <a:rPr lang="zh-CN" altLang="en-US"/>
              <a:pPr>
                <a:defRPr/>
              </a:pPr>
              <a:t>‹#›</a:t>
            </a:fld>
            <a:endParaRPr lang="zh-CN" altLang="en-US"/>
          </a:p>
        </p:txBody>
      </p:sp>
    </p:spTree>
    <p:extLst>
      <p:ext uri="{BB962C8B-B14F-4D97-AF65-F5344CB8AC3E}">
        <p14:creationId xmlns:p14="http://schemas.microsoft.com/office/powerpoint/2010/main" val="4002051089"/>
      </p:ext>
    </p:extLst>
  </p:cSld>
  <p:clrMapOvr>
    <a:masterClrMapping/>
  </p:clrMapOvr>
</p:sldLayout>
</file>

<file path=ppt/slideLayouts/slideLayout986.xml><?xml version="1.0" encoding="utf-8"?>
<p:sldLayout xmlns:a="http://schemas.openxmlformats.org/drawingml/2006/main" xmlns:r="http://schemas.openxmlformats.org/officeDocument/2006/relationships" xmlns:p="http://schemas.openxmlformats.org/presentationml/2006/main" preserve="1" userDrawn="1">
  <p:cSld name="6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09607289"/>
      </p:ext>
    </p:extLst>
  </p:cSld>
  <p:clrMapOvr>
    <a:masterClrMapping/>
  </p:clrMapOvr>
</p:sldLayout>
</file>

<file path=ppt/slideLayouts/slideLayout987.xml><?xml version="1.0" encoding="utf-8"?>
<p:sldLayout xmlns:a="http://schemas.openxmlformats.org/drawingml/2006/main" xmlns:r="http://schemas.openxmlformats.org/officeDocument/2006/relationships" xmlns:p="http://schemas.openxmlformats.org/presentationml/2006/main" userDrawn="1">
  <p:cSld name="41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B4C02AF6-796E-48C1-9C8C-04E1C964A6F9}" type="datetimeFigureOut">
              <a:rPr lang="zh-CN" altLang="en-US">
                <a:latin typeface="Arial" panose="020B0604020202020204" pitchFamily="34" charset="0"/>
              </a:rPr>
              <a:pPr eaLnBrk="0" fontAlgn="base" hangingPunct="0">
                <a:spcBef>
                  <a:spcPct val="0"/>
                </a:spcBef>
                <a:spcAft>
                  <a:spcPct val="0"/>
                </a:spcAft>
                <a:defRPr/>
              </a:pPr>
              <a:t>2023/9/18</a:t>
            </a:fld>
            <a:endParaRPr lang="zh-CN" altLang="en-US">
              <a:latin typeface="Arial" panose="020B0604020202020204" pitchFamily="34" charset="0"/>
            </a:endParaRPr>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a:defRPr sz="1800">
                <a:solidFill>
                  <a:srgbClr val="5FCBEF"/>
                </a:solidFill>
                <a:cs typeface="Arial" panose="020B0604020202020204" pitchFamily="34" charset="0"/>
              </a:defRPr>
            </a:lvl1pPr>
          </a:lstStyle>
          <a:p>
            <a:pPr eaLnBrk="0" fontAlgn="base" hangingPunct="0">
              <a:spcBef>
                <a:spcPct val="0"/>
              </a:spcBef>
              <a:spcAft>
                <a:spcPct val="0"/>
              </a:spcAft>
              <a:defRPr/>
            </a:pPr>
            <a:fld id="{7FAE627E-5A02-4134-AD3C-2E5CB56CC347}"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4086092436"/>
      </p:ext>
    </p:extLst>
  </p:cSld>
  <p:clrMapOvr>
    <a:masterClrMapping/>
  </p:clrMapOvr>
  <p:transition spd="slow" advTm="3000">
    <p:random/>
  </p:transition>
</p:sldLayout>
</file>

<file path=ppt/slideLayouts/slideLayout988.xml><?xml version="1.0" encoding="utf-8"?>
<p:sldLayout xmlns:a="http://schemas.openxmlformats.org/drawingml/2006/main" xmlns:r="http://schemas.openxmlformats.org/officeDocument/2006/relationships" xmlns:p="http://schemas.openxmlformats.org/presentationml/2006/main" userDrawn="1">
  <p:cSld name="7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6222802"/>
      </p:ext>
    </p:extLst>
  </p:cSld>
  <p:clrMapOvr>
    <a:masterClrMapping/>
  </p:clrMapOvr>
</p:sldLayout>
</file>

<file path=ppt/slideLayouts/slideLayout989.xml><?xml version="1.0" encoding="utf-8"?>
<p:sldLayout xmlns:a="http://schemas.openxmlformats.org/drawingml/2006/main" xmlns:r="http://schemas.openxmlformats.org/officeDocument/2006/relationships" xmlns:p="http://schemas.openxmlformats.org/presentationml/2006/main" userDrawn="1">
  <p:cSld name="77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786957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2809379"/>
      </p:ext>
    </p:extLst>
  </p:cSld>
  <p:clrMapOvr>
    <a:masterClrMapping/>
  </p:clrMapOvr>
</p:sldLayout>
</file>

<file path=ppt/slideLayouts/slideLayout990.xml><?xml version="1.0" encoding="utf-8"?>
<p:sldLayout xmlns:a="http://schemas.openxmlformats.org/drawingml/2006/main" xmlns:r="http://schemas.openxmlformats.org/officeDocument/2006/relationships" xmlns:p="http://schemas.openxmlformats.org/presentationml/2006/main" userDrawn="1">
  <p:cSld name="7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9896814"/>
      </p:ext>
    </p:extLst>
  </p:cSld>
  <p:clrMapOvr>
    <a:masterClrMapping/>
  </p:clrMapOvr>
</p:sldLayout>
</file>

<file path=ppt/slideLayouts/slideLayout991.xml><?xml version="1.0" encoding="utf-8"?>
<p:sldLayout xmlns:a="http://schemas.openxmlformats.org/drawingml/2006/main" xmlns:r="http://schemas.openxmlformats.org/officeDocument/2006/relationships" xmlns:p="http://schemas.openxmlformats.org/presentationml/2006/main" userDrawn="1">
  <p:cSld name="79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4734262"/>
      </p:ext>
    </p:extLst>
  </p:cSld>
  <p:clrMapOvr>
    <a:masterClrMapping/>
  </p:clrMapOvr>
</p:sldLayout>
</file>

<file path=ppt/slideLayouts/slideLayout992.xml><?xml version="1.0" encoding="utf-8"?>
<p:sldLayout xmlns:a="http://schemas.openxmlformats.org/drawingml/2006/main" xmlns:r="http://schemas.openxmlformats.org/officeDocument/2006/relationships" xmlns:p="http://schemas.openxmlformats.org/presentationml/2006/main" userDrawn="1">
  <p:cSld name="80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48703273"/>
      </p:ext>
    </p:extLst>
  </p:cSld>
  <p:clrMapOvr>
    <a:masterClrMapping/>
  </p:clrMapOvr>
</p:sldLayout>
</file>

<file path=ppt/slideLayouts/slideLayout993.xml><?xml version="1.0" encoding="utf-8"?>
<p:sldLayout xmlns:a="http://schemas.openxmlformats.org/drawingml/2006/main" xmlns:r="http://schemas.openxmlformats.org/officeDocument/2006/relationships" xmlns:p="http://schemas.openxmlformats.org/presentationml/2006/main" userDrawn="1">
  <p:cSld name="8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6782299"/>
      </p:ext>
    </p:extLst>
  </p:cSld>
  <p:clrMapOvr>
    <a:masterClrMapping/>
  </p:clrMapOvr>
</p:sldLayout>
</file>

<file path=ppt/slideLayouts/slideLayout994.xml><?xml version="1.0" encoding="utf-8"?>
<p:sldLayout xmlns:a="http://schemas.openxmlformats.org/drawingml/2006/main" xmlns:r="http://schemas.openxmlformats.org/officeDocument/2006/relationships" xmlns:p="http://schemas.openxmlformats.org/presentationml/2006/main" userDrawn="1">
  <p:cSld name="8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3182355"/>
      </p:ext>
    </p:extLst>
  </p:cSld>
  <p:clrMapOvr>
    <a:masterClrMapping/>
  </p:clrMapOvr>
</p:sldLayout>
</file>

<file path=ppt/slideLayouts/slideLayout995.xml><?xml version="1.0" encoding="utf-8"?>
<p:sldLayout xmlns:a="http://schemas.openxmlformats.org/drawingml/2006/main" xmlns:r="http://schemas.openxmlformats.org/officeDocument/2006/relationships" xmlns:p="http://schemas.openxmlformats.org/presentationml/2006/main" userDrawn="1">
  <p:cSld name="8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3697424"/>
      </p:ext>
    </p:extLst>
  </p:cSld>
  <p:clrMapOvr>
    <a:masterClrMapping/>
  </p:clrMapOvr>
</p:sldLayout>
</file>

<file path=ppt/slideLayouts/slideLayout996.xml><?xml version="1.0" encoding="utf-8"?>
<p:sldLayout xmlns:a="http://schemas.openxmlformats.org/drawingml/2006/main" xmlns:r="http://schemas.openxmlformats.org/officeDocument/2006/relationships" xmlns:p="http://schemas.openxmlformats.org/presentationml/2006/main" userDrawn="1">
  <p:cSld name="42_标题和内容">
    <p:spTree>
      <p:nvGrpSpPr>
        <p:cNvPr id="1" name=""/>
        <p:cNvGrpSpPr/>
        <p:nvPr/>
      </p:nvGrpSpPr>
      <p:grpSpPr>
        <a:xfrm>
          <a:off x="0" y="0"/>
          <a:ext cx="0" cy="0"/>
          <a:chOff x="0" y="0"/>
          <a:chExt cx="0" cy="0"/>
        </a:xfrm>
      </p:grpSpPr>
      <p:sp>
        <p:nvSpPr>
          <p:cNvPr id="2" name="日期占位符 3">
            <a:extLst/>
          </p:cNvPr>
          <p:cNvSpPr>
            <a:spLocks noGrp="1"/>
          </p:cNvSpPr>
          <p:nvPr>
            <p:ph type="dt" sz="half" idx="10"/>
          </p:nvPr>
        </p:nvSpPr>
        <p:spPr>
          <a:xfrm>
            <a:off x="7205663" y="6042025"/>
            <a:ext cx="911225"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fld id="{D323998E-E4D6-470B-B82E-CD04D6CEE810}" type="datetimeFigureOut">
              <a:rPr lang="zh-CN" altLang="en-US">
                <a:latin typeface="Arial" panose="020B0604020202020204" pitchFamily="34" charset="0"/>
              </a:rPr>
              <a:pPr eaLnBrk="0" fontAlgn="base" hangingPunct="0">
                <a:spcBef>
                  <a:spcPct val="0"/>
                </a:spcBef>
                <a:spcAft>
                  <a:spcPct val="0"/>
                </a:spcAft>
                <a:defRPr/>
              </a:pPr>
              <a:t>2023/9/18</a:t>
            </a:fld>
            <a:endParaRPr lang="zh-CN" altLang="en-US">
              <a:latin typeface="Arial" panose="020B0604020202020204" pitchFamily="34" charset="0"/>
            </a:endParaRPr>
          </a:p>
        </p:txBody>
      </p:sp>
      <p:sp>
        <p:nvSpPr>
          <p:cNvPr id="3" name="页脚占位符 4">
            <a:extLst/>
          </p:cNvPr>
          <p:cNvSpPr>
            <a:spLocks noGrp="1"/>
          </p:cNvSpPr>
          <p:nvPr>
            <p:ph type="ftr" sz="quarter" idx="11"/>
          </p:nvPr>
        </p:nvSpPr>
        <p:spPr>
          <a:xfrm>
            <a:off x="677863" y="6042025"/>
            <a:ext cx="6297612" cy="365125"/>
          </a:xfrm>
          <a:prstGeom prst="rect">
            <a:avLst/>
          </a:prstGeom>
        </p:spPr>
        <p:txBody>
          <a:bodyPr/>
          <a:lstStyle>
            <a:lvl1pPr>
              <a:defRPr sz="1800">
                <a:solidFill>
                  <a:prstClr val="black">
                    <a:tint val="75000"/>
                  </a:prstClr>
                </a:solidFill>
                <a:cs typeface="Arial" panose="020B0604020202020204" pitchFamily="34" charset="0"/>
              </a:defRPr>
            </a:lvl1pPr>
          </a:lstStyle>
          <a:p>
            <a:pPr eaLnBrk="0" fontAlgn="base" hangingPunct="0">
              <a:spcBef>
                <a:spcPct val="0"/>
              </a:spcBef>
              <a:spcAft>
                <a:spcPct val="0"/>
              </a:spcAft>
              <a:defRPr/>
            </a:pPr>
            <a:endParaRPr lang="zh-CN" altLang="en-US">
              <a:latin typeface="Arial" panose="020B0604020202020204" pitchFamily="34" charset="0"/>
            </a:endParaRPr>
          </a:p>
        </p:txBody>
      </p:sp>
      <p:sp>
        <p:nvSpPr>
          <p:cNvPr id="4" name="灯片编号占位符 5">
            <a:extLst/>
          </p:cNvPr>
          <p:cNvSpPr>
            <a:spLocks noGrp="1"/>
          </p:cNvSpPr>
          <p:nvPr>
            <p:ph type="sldNum" sz="quarter" idx="12"/>
          </p:nvPr>
        </p:nvSpPr>
        <p:spPr>
          <a:xfrm>
            <a:off x="8589963" y="6042025"/>
            <a:ext cx="684212" cy="365125"/>
          </a:xfrm>
          <a:prstGeom prst="rect">
            <a:avLst/>
          </a:prstGeom>
        </p:spPr>
        <p:txBody>
          <a:bodyPr/>
          <a:lstStyle>
            <a:lvl1pPr>
              <a:defRPr sz="1800">
                <a:solidFill>
                  <a:srgbClr val="5FCBEF"/>
                </a:solidFill>
                <a:cs typeface="Arial" panose="020B0604020202020204" pitchFamily="34" charset="0"/>
              </a:defRPr>
            </a:lvl1pPr>
          </a:lstStyle>
          <a:p>
            <a:pPr eaLnBrk="0" fontAlgn="base" hangingPunct="0">
              <a:spcBef>
                <a:spcPct val="0"/>
              </a:spcBef>
              <a:spcAft>
                <a:spcPct val="0"/>
              </a:spcAft>
              <a:defRPr/>
            </a:pPr>
            <a:fld id="{11B6B875-9C45-42C9-B696-6A47E29E54F6}" type="slidenum">
              <a:rPr lang="zh-CN" altLang="en-US">
                <a:latin typeface="Arial" panose="020B0604020202020204" pitchFamily="34" charset="0"/>
              </a:rPr>
              <a:pPr eaLnBrk="0" fontAlgn="base" hangingPunct="0">
                <a:spcBef>
                  <a:spcPct val="0"/>
                </a:spcBef>
                <a:spcAft>
                  <a:spcPct val="0"/>
                </a:spcAft>
                <a:defRPr/>
              </a:pPr>
              <a:t>‹#›</a:t>
            </a:fld>
            <a:endParaRPr lang="zh-CN" altLang="en-US">
              <a:latin typeface="Arial" panose="020B0604020202020204" pitchFamily="34" charset="0"/>
            </a:endParaRPr>
          </a:p>
        </p:txBody>
      </p:sp>
    </p:spTree>
    <p:extLst>
      <p:ext uri="{BB962C8B-B14F-4D97-AF65-F5344CB8AC3E}">
        <p14:creationId xmlns:p14="http://schemas.microsoft.com/office/powerpoint/2010/main" val="507229272"/>
      </p:ext>
    </p:extLst>
  </p:cSld>
  <p:clrMapOvr>
    <a:masterClrMapping/>
  </p:clrMapOvr>
  <p:transition spd="slow" advTm="3000">
    <p:random/>
  </p:transition>
</p:sldLayout>
</file>

<file path=ppt/slideLayouts/slideLayout997.xml><?xml version="1.0" encoding="utf-8"?>
<p:sldLayout xmlns:a="http://schemas.openxmlformats.org/drawingml/2006/main" xmlns:r="http://schemas.openxmlformats.org/officeDocument/2006/relationships" xmlns:p="http://schemas.openxmlformats.org/presentationml/2006/main" userDrawn="1">
  <p:cSld name="8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93849796"/>
      </p:ext>
    </p:extLst>
  </p:cSld>
  <p:clrMapOvr>
    <a:masterClrMapping/>
  </p:clrMapOvr>
</p:sldLayout>
</file>

<file path=ppt/slideLayouts/slideLayout998.xml><?xml version="1.0" encoding="utf-8"?>
<p:sldLayout xmlns:a="http://schemas.openxmlformats.org/drawingml/2006/main" xmlns:r="http://schemas.openxmlformats.org/officeDocument/2006/relationships" xmlns:p="http://schemas.openxmlformats.org/presentationml/2006/main" userDrawn="1">
  <p:cSld name="8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944916"/>
      </p:ext>
    </p:extLst>
  </p:cSld>
  <p:clrMapOvr>
    <a:masterClrMapping/>
  </p:clrMapOvr>
</p:sldLayout>
</file>

<file path=ppt/slideLayouts/slideLayout999.xml><?xml version="1.0" encoding="utf-8"?>
<p:sldLayout xmlns:a="http://schemas.openxmlformats.org/drawingml/2006/main" xmlns:r="http://schemas.openxmlformats.org/officeDocument/2006/relationships" xmlns:p="http://schemas.openxmlformats.org/presentationml/2006/main" userDrawn="1">
  <p:cSld name="8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5820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17" Type="http://schemas.openxmlformats.org/officeDocument/2006/relationships/slideLayout" Target="../slideLayouts/slideLayout128.xml"/><Relationship Id="rId21" Type="http://schemas.openxmlformats.org/officeDocument/2006/relationships/slideLayout" Target="../slideLayouts/slideLayout32.xml"/><Relationship Id="rId324" Type="http://schemas.openxmlformats.org/officeDocument/2006/relationships/slideLayout" Target="../slideLayouts/slideLayout335.xml"/><Relationship Id="rId531" Type="http://schemas.openxmlformats.org/officeDocument/2006/relationships/slideLayout" Target="../slideLayouts/slideLayout542.xml"/><Relationship Id="rId170" Type="http://schemas.openxmlformats.org/officeDocument/2006/relationships/slideLayout" Target="../slideLayouts/slideLayout181.xml"/><Relationship Id="rId268" Type="http://schemas.openxmlformats.org/officeDocument/2006/relationships/slideLayout" Target="../slideLayouts/slideLayout279.xml"/><Relationship Id="rId475" Type="http://schemas.openxmlformats.org/officeDocument/2006/relationships/slideLayout" Target="../slideLayouts/slideLayout486.xml"/><Relationship Id="rId32" Type="http://schemas.openxmlformats.org/officeDocument/2006/relationships/slideLayout" Target="../slideLayouts/slideLayout43.xml"/><Relationship Id="rId128" Type="http://schemas.openxmlformats.org/officeDocument/2006/relationships/slideLayout" Target="../slideLayouts/slideLayout139.xml"/><Relationship Id="rId335" Type="http://schemas.openxmlformats.org/officeDocument/2006/relationships/slideLayout" Target="../slideLayouts/slideLayout346.xml"/><Relationship Id="rId542" Type="http://schemas.openxmlformats.org/officeDocument/2006/relationships/slideLayout" Target="../slideLayouts/slideLayout553.xml"/><Relationship Id="rId181" Type="http://schemas.openxmlformats.org/officeDocument/2006/relationships/slideLayout" Target="../slideLayouts/slideLayout192.xml"/><Relationship Id="rId402" Type="http://schemas.openxmlformats.org/officeDocument/2006/relationships/slideLayout" Target="../slideLayouts/slideLayout413.xml"/><Relationship Id="rId279" Type="http://schemas.openxmlformats.org/officeDocument/2006/relationships/slideLayout" Target="../slideLayouts/slideLayout290.xml"/><Relationship Id="rId486" Type="http://schemas.openxmlformats.org/officeDocument/2006/relationships/slideLayout" Target="../slideLayouts/slideLayout497.xml"/><Relationship Id="rId43" Type="http://schemas.openxmlformats.org/officeDocument/2006/relationships/slideLayout" Target="../slideLayouts/slideLayout54.xml"/><Relationship Id="rId139" Type="http://schemas.openxmlformats.org/officeDocument/2006/relationships/slideLayout" Target="../slideLayouts/slideLayout150.xml"/><Relationship Id="rId346" Type="http://schemas.openxmlformats.org/officeDocument/2006/relationships/slideLayout" Target="../slideLayouts/slideLayout357.xml"/><Relationship Id="rId192" Type="http://schemas.openxmlformats.org/officeDocument/2006/relationships/slideLayout" Target="../slideLayouts/slideLayout203.xml"/><Relationship Id="rId206" Type="http://schemas.openxmlformats.org/officeDocument/2006/relationships/slideLayout" Target="../slideLayouts/slideLayout217.xml"/><Relationship Id="rId413" Type="http://schemas.openxmlformats.org/officeDocument/2006/relationships/slideLayout" Target="../slideLayouts/slideLayout424.xml"/><Relationship Id="rId248" Type="http://schemas.openxmlformats.org/officeDocument/2006/relationships/slideLayout" Target="../slideLayouts/slideLayout259.xml"/><Relationship Id="rId455" Type="http://schemas.openxmlformats.org/officeDocument/2006/relationships/slideLayout" Target="../slideLayouts/slideLayout466.xml"/><Relationship Id="rId497" Type="http://schemas.openxmlformats.org/officeDocument/2006/relationships/slideLayout" Target="../slideLayouts/slideLayout508.xml"/><Relationship Id="rId12" Type="http://schemas.openxmlformats.org/officeDocument/2006/relationships/slideLayout" Target="../slideLayouts/slideLayout23.xml"/><Relationship Id="rId108" Type="http://schemas.openxmlformats.org/officeDocument/2006/relationships/slideLayout" Target="../slideLayouts/slideLayout119.xml"/><Relationship Id="rId315" Type="http://schemas.openxmlformats.org/officeDocument/2006/relationships/slideLayout" Target="../slideLayouts/slideLayout326.xml"/><Relationship Id="rId357" Type="http://schemas.openxmlformats.org/officeDocument/2006/relationships/slideLayout" Target="../slideLayouts/slideLayout368.xml"/><Relationship Id="rId522" Type="http://schemas.openxmlformats.org/officeDocument/2006/relationships/slideLayout" Target="../slideLayouts/slideLayout533.xml"/><Relationship Id="rId54" Type="http://schemas.openxmlformats.org/officeDocument/2006/relationships/slideLayout" Target="../slideLayouts/slideLayout65.xml"/><Relationship Id="rId96" Type="http://schemas.openxmlformats.org/officeDocument/2006/relationships/slideLayout" Target="../slideLayouts/slideLayout107.xml"/><Relationship Id="rId161" Type="http://schemas.openxmlformats.org/officeDocument/2006/relationships/slideLayout" Target="../slideLayouts/slideLayout172.xml"/><Relationship Id="rId217" Type="http://schemas.openxmlformats.org/officeDocument/2006/relationships/slideLayout" Target="../slideLayouts/slideLayout228.xml"/><Relationship Id="rId399" Type="http://schemas.openxmlformats.org/officeDocument/2006/relationships/slideLayout" Target="../slideLayouts/slideLayout410.xml"/><Relationship Id="rId259" Type="http://schemas.openxmlformats.org/officeDocument/2006/relationships/slideLayout" Target="../slideLayouts/slideLayout270.xml"/><Relationship Id="rId424" Type="http://schemas.openxmlformats.org/officeDocument/2006/relationships/slideLayout" Target="../slideLayouts/slideLayout435.xml"/><Relationship Id="rId466" Type="http://schemas.openxmlformats.org/officeDocument/2006/relationships/slideLayout" Target="../slideLayouts/slideLayout477.xml"/><Relationship Id="rId23" Type="http://schemas.openxmlformats.org/officeDocument/2006/relationships/slideLayout" Target="../slideLayouts/slideLayout34.xml"/><Relationship Id="rId119" Type="http://schemas.openxmlformats.org/officeDocument/2006/relationships/slideLayout" Target="../slideLayouts/slideLayout130.xml"/><Relationship Id="rId270" Type="http://schemas.openxmlformats.org/officeDocument/2006/relationships/slideLayout" Target="../slideLayouts/slideLayout281.xml"/><Relationship Id="rId326" Type="http://schemas.openxmlformats.org/officeDocument/2006/relationships/slideLayout" Target="../slideLayouts/slideLayout337.xml"/><Relationship Id="rId533" Type="http://schemas.openxmlformats.org/officeDocument/2006/relationships/slideLayout" Target="../slideLayouts/slideLayout544.xml"/><Relationship Id="rId65" Type="http://schemas.openxmlformats.org/officeDocument/2006/relationships/slideLayout" Target="../slideLayouts/slideLayout76.xml"/><Relationship Id="rId130" Type="http://schemas.openxmlformats.org/officeDocument/2006/relationships/slideLayout" Target="../slideLayouts/slideLayout141.xml"/><Relationship Id="rId368" Type="http://schemas.openxmlformats.org/officeDocument/2006/relationships/slideLayout" Target="../slideLayouts/slideLayout379.xml"/><Relationship Id="rId172" Type="http://schemas.openxmlformats.org/officeDocument/2006/relationships/slideLayout" Target="../slideLayouts/slideLayout183.xml"/><Relationship Id="rId228" Type="http://schemas.openxmlformats.org/officeDocument/2006/relationships/slideLayout" Target="../slideLayouts/slideLayout239.xml"/><Relationship Id="rId435" Type="http://schemas.openxmlformats.org/officeDocument/2006/relationships/slideLayout" Target="../slideLayouts/slideLayout446.xml"/><Relationship Id="rId477" Type="http://schemas.openxmlformats.org/officeDocument/2006/relationships/slideLayout" Target="../slideLayouts/slideLayout488.xml"/><Relationship Id="rId281" Type="http://schemas.openxmlformats.org/officeDocument/2006/relationships/slideLayout" Target="../slideLayouts/slideLayout292.xml"/><Relationship Id="rId337" Type="http://schemas.openxmlformats.org/officeDocument/2006/relationships/slideLayout" Target="../slideLayouts/slideLayout348.xml"/><Relationship Id="rId502" Type="http://schemas.openxmlformats.org/officeDocument/2006/relationships/slideLayout" Target="../slideLayouts/slideLayout513.xml"/><Relationship Id="rId34" Type="http://schemas.openxmlformats.org/officeDocument/2006/relationships/slideLayout" Target="../slideLayouts/slideLayout45.xml"/><Relationship Id="rId76" Type="http://schemas.openxmlformats.org/officeDocument/2006/relationships/slideLayout" Target="../slideLayouts/slideLayout87.xml"/><Relationship Id="rId141" Type="http://schemas.openxmlformats.org/officeDocument/2006/relationships/slideLayout" Target="../slideLayouts/slideLayout152.xml"/><Relationship Id="rId379" Type="http://schemas.openxmlformats.org/officeDocument/2006/relationships/slideLayout" Target="../slideLayouts/slideLayout390.xml"/><Relationship Id="rId544" Type="http://schemas.openxmlformats.org/officeDocument/2006/relationships/slideLayout" Target="../slideLayouts/slideLayout555.xml"/><Relationship Id="rId7" Type="http://schemas.openxmlformats.org/officeDocument/2006/relationships/slideLayout" Target="../slideLayouts/slideLayout18.xml"/><Relationship Id="rId183" Type="http://schemas.openxmlformats.org/officeDocument/2006/relationships/slideLayout" Target="../slideLayouts/slideLayout194.xml"/><Relationship Id="rId239" Type="http://schemas.openxmlformats.org/officeDocument/2006/relationships/slideLayout" Target="../slideLayouts/slideLayout250.xml"/><Relationship Id="rId390" Type="http://schemas.openxmlformats.org/officeDocument/2006/relationships/slideLayout" Target="../slideLayouts/slideLayout401.xml"/><Relationship Id="rId404" Type="http://schemas.openxmlformats.org/officeDocument/2006/relationships/slideLayout" Target="../slideLayouts/slideLayout415.xml"/><Relationship Id="rId446" Type="http://schemas.openxmlformats.org/officeDocument/2006/relationships/slideLayout" Target="../slideLayouts/slideLayout457.xml"/><Relationship Id="rId250" Type="http://schemas.openxmlformats.org/officeDocument/2006/relationships/slideLayout" Target="../slideLayouts/slideLayout261.xml"/><Relationship Id="rId292" Type="http://schemas.openxmlformats.org/officeDocument/2006/relationships/slideLayout" Target="../slideLayouts/slideLayout303.xml"/><Relationship Id="rId306" Type="http://schemas.openxmlformats.org/officeDocument/2006/relationships/slideLayout" Target="../slideLayouts/slideLayout317.xml"/><Relationship Id="rId488" Type="http://schemas.openxmlformats.org/officeDocument/2006/relationships/slideLayout" Target="../slideLayouts/slideLayout499.xml"/><Relationship Id="rId45" Type="http://schemas.openxmlformats.org/officeDocument/2006/relationships/slideLayout" Target="../slideLayouts/slideLayout56.xml"/><Relationship Id="rId87" Type="http://schemas.openxmlformats.org/officeDocument/2006/relationships/slideLayout" Target="../slideLayouts/slideLayout98.xml"/><Relationship Id="rId110" Type="http://schemas.openxmlformats.org/officeDocument/2006/relationships/slideLayout" Target="../slideLayouts/slideLayout121.xml"/><Relationship Id="rId348" Type="http://schemas.openxmlformats.org/officeDocument/2006/relationships/slideLayout" Target="../slideLayouts/slideLayout359.xml"/><Relationship Id="rId513" Type="http://schemas.openxmlformats.org/officeDocument/2006/relationships/slideLayout" Target="../slideLayouts/slideLayout524.xml"/><Relationship Id="rId152" Type="http://schemas.openxmlformats.org/officeDocument/2006/relationships/slideLayout" Target="../slideLayouts/slideLayout163.xml"/><Relationship Id="rId194" Type="http://schemas.openxmlformats.org/officeDocument/2006/relationships/slideLayout" Target="../slideLayouts/slideLayout205.xml"/><Relationship Id="rId208" Type="http://schemas.openxmlformats.org/officeDocument/2006/relationships/slideLayout" Target="../slideLayouts/slideLayout219.xml"/><Relationship Id="rId415" Type="http://schemas.openxmlformats.org/officeDocument/2006/relationships/slideLayout" Target="../slideLayouts/slideLayout426.xml"/><Relationship Id="rId457" Type="http://schemas.openxmlformats.org/officeDocument/2006/relationships/slideLayout" Target="../slideLayouts/slideLayout468.xml"/><Relationship Id="rId261" Type="http://schemas.openxmlformats.org/officeDocument/2006/relationships/slideLayout" Target="../slideLayouts/slideLayout272.xml"/><Relationship Id="rId499" Type="http://schemas.openxmlformats.org/officeDocument/2006/relationships/slideLayout" Target="../slideLayouts/slideLayout510.xml"/><Relationship Id="rId14" Type="http://schemas.openxmlformats.org/officeDocument/2006/relationships/slideLayout" Target="../slideLayouts/slideLayout25.xml"/><Relationship Id="rId56" Type="http://schemas.openxmlformats.org/officeDocument/2006/relationships/slideLayout" Target="../slideLayouts/slideLayout67.xml"/><Relationship Id="rId317" Type="http://schemas.openxmlformats.org/officeDocument/2006/relationships/slideLayout" Target="../slideLayouts/slideLayout328.xml"/><Relationship Id="rId359" Type="http://schemas.openxmlformats.org/officeDocument/2006/relationships/slideLayout" Target="../slideLayouts/slideLayout370.xml"/><Relationship Id="rId524" Type="http://schemas.openxmlformats.org/officeDocument/2006/relationships/slideLayout" Target="../slideLayouts/slideLayout535.xml"/><Relationship Id="rId98" Type="http://schemas.openxmlformats.org/officeDocument/2006/relationships/slideLayout" Target="../slideLayouts/slideLayout109.xml"/><Relationship Id="rId121" Type="http://schemas.openxmlformats.org/officeDocument/2006/relationships/slideLayout" Target="../slideLayouts/slideLayout132.xml"/><Relationship Id="rId163" Type="http://schemas.openxmlformats.org/officeDocument/2006/relationships/slideLayout" Target="../slideLayouts/slideLayout174.xml"/><Relationship Id="rId219" Type="http://schemas.openxmlformats.org/officeDocument/2006/relationships/slideLayout" Target="../slideLayouts/slideLayout230.xml"/><Relationship Id="rId370" Type="http://schemas.openxmlformats.org/officeDocument/2006/relationships/slideLayout" Target="../slideLayouts/slideLayout381.xml"/><Relationship Id="rId426" Type="http://schemas.openxmlformats.org/officeDocument/2006/relationships/slideLayout" Target="../slideLayouts/slideLayout437.xml"/><Relationship Id="rId230" Type="http://schemas.openxmlformats.org/officeDocument/2006/relationships/slideLayout" Target="../slideLayouts/slideLayout241.xml"/><Relationship Id="rId468" Type="http://schemas.openxmlformats.org/officeDocument/2006/relationships/slideLayout" Target="../slideLayouts/slideLayout479.xml"/><Relationship Id="rId25" Type="http://schemas.openxmlformats.org/officeDocument/2006/relationships/slideLayout" Target="../slideLayouts/slideLayout36.xml"/><Relationship Id="rId67" Type="http://schemas.openxmlformats.org/officeDocument/2006/relationships/slideLayout" Target="../slideLayouts/slideLayout78.xml"/><Relationship Id="rId272" Type="http://schemas.openxmlformats.org/officeDocument/2006/relationships/slideLayout" Target="../slideLayouts/slideLayout283.xml"/><Relationship Id="rId328" Type="http://schemas.openxmlformats.org/officeDocument/2006/relationships/slideLayout" Target="../slideLayouts/slideLayout339.xml"/><Relationship Id="rId535" Type="http://schemas.openxmlformats.org/officeDocument/2006/relationships/slideLayout" Target="../slideLayouts/slideLayout546.xml"/><Relationship Id="rId132" Type="http://schemas.openxmlformats.org/officeDocument/2006/relationships/slideLayout" Target="../slideLayouts/slideLayout143.xml"/><Relationship Id="rId174" Type="http://schemas.openxmlformats.org/officeDocument/2006/relationships/slideLayout" Target="../slideLayouts/slideLayout185.xml"/><Relationship Id="rId381" Type="http://schemas.openxmlformats.org/officeDocument/2006/relationships/slideLayout" Target="../slideLayouts/slideLayout392.xml"/><Relationship Id="rId241" Type="http://schemas.openxmlformats.org/officeDocument/2006/relationships/slideLayout" Target="../slideLayouts/slideLayout252.xml"/><Relationship Id="rId437" Type="http://schemas.openxmlformats.org/officeDocument/2006/relationships/slideLayout" Target="../slideLayouts/slideLayout448.xml"/><Relationship Id="rId479" Type="http://schemas.openxmlformats.org/officeDocument/2006/relationships/slideLayout" Target="../slideLayouts/slideLayout490.xml"/><Relationship Id="rId36" Type="http://schemas.openxmlformats.org/officeDocument/2006/relationships/slideLayout" Target="../slideLayouts/slideLayout47.xml"/><Relationship Id="rId283" Type="http://schemas.openxmlformats.org/officeDocument/2006/relationships/slideLayout" Target="../slideLayouts/slideLayout294.xml"/><Relationship Id="rId339" Type="http://schemas.openxmlformats.org/officeDocument/2006/relationships/slideLayout" Target="../slideLayouts/slideLayout350.xml"/><Relationship Id="rId490" Type="http://schemas.openxmlformats.org/officeDocument/2006/relationships/slideLayout" Target="../slideLayouts/slideLayout501.xml"/><Relationship Id="rId504" Type="http://schemas.openxmlformats.org/officeDocument/2006/relationships/slideLayout" Target="../slideLayouts/slideLayout515.xml"/><Relationship Id="rId546" Type="http://schemas.openxmlformats.org/officeDocument/2006/relationships/slideLayout" Target="../slideLayouts/slideLayout557.xml"/><Relationship Id="rId78" Type="http://schemas.openxmlformats.org/officeDocument/2006/relationships/slideLayout" Target="../slideLayouts/slideLayout89.xml"/><Relationship Id="rId101" Type="http://schemas.openxmlformats.org/officeDocument/2006/relationships/slideLayout" Target="../slideLayouts/slideLayout112.xml"/><Relationship Id="rId143" Type="http://schemas.openxmlformats.org/officeDocument/2006/relationships/slideLayout" Target="../slideLayouts/slideLayout154.xml"/><Relationship Id="rId185" Type="http://schemas.openxmlformats.org/officeDocument/2006/relationships/slideLayout" Target="../slideLayouts/slideLayout196.xml"/><Relationship Id="rId350" Type="http://schemas.openxmlformats.org/officeDocument/2006/relationships/slideLayout" Target="../slideLayouts/slideLayout361.xml"/><Relationship Id="rId406" Type="http://schemas.openxmlformats.org/officeDocument/2006/relationships/slideLayout" Target="../slideLayouts/slideLayout417.xml"/><Relationship Id="rId9" Type="http://schemas.openxmlformats.org/officeDocument/2006/relationships/slideLayout" Target="../slideLayouts/slideLayout20.xml"/><Relationship Id="rId210" Type="http://schemas.openxmlformats.org/officeDocument/2006/relationships/slideLayout" Target="../slideLayouts/slideLayout221.xml"/><Relationship Id="rId392" Type="http://schemas.openxmlformats.org/officeDocument/2006/relationships/slideLayout" Target="../slideLayouts/slideLayout403.xml"/><Relationship Id="rId448" Type="http://schemas.openxmlformats.org/officeDocument/2006/relationships/slideLayout" Target="../slideLayouts/slideLayout459.xml"/><Relationship Id="rId252" Type="http://schemas.openxmlformats.org/officeDocument/2006/relationships/slideLayout" Target="../slideLayouts/slideLayout263.xml"/><Relationship Id="rId294" Type="http://schemas.openxmlformats.org/officeDocument/2006/relationships/slideLayout" Target="../slideLayouts/slideLayout305.xml"/><Relationship Id="rId308" Type="http://schemas.openxmlformats.org/officeDocument/2006/relationships/slideLayout" Target="../slideLayouts/slideLayout319.xml"/><Relationship Id="rId515" Type="http://schemas.openxmlformats.org/officeDocument/2006/relationships/slideLayout" Target="../slideLayouts/slideLayout526.xml"/><Relationship Id="rId47" Type="http://schemas.openxmlformats.org/officeDocument/2006/relationships/slideLayout" Target="../slideLayouts/slideLayout58.xml"/><Relationship Id="rId89" Type="http://schemas.openxmlformats.org/officeDocument/2006/relationships/slideLayout" Target="../slideLayouts/slideLayout100.xml"/><Relationship Id="rId112" Type="http://schemas.openxmlformats.org/officeDocument/2006/relationships/slideLayout" Target="../slideLayouts/slideLayout123.xml"/><Relationship Id="rId154" Type="http://schemas.openxmlformats.org/officeDocument/2006/relationships/slideLayout" Target="../slideLayouts/slideLayout165.xml"/><Relationship Id="rId361" Type="http://schemas.openxmlformats.org/officeDocument/2006/relationships/slideLayout" Target="../slideLayouts/slideLayout372.xml"/><Relationship Id="rId196" Type="http://schemas.openxmlformats.org/officeDocument/2006/relationships/slideLayout" Target="../slideLayouts/slideLayout207.xml"/><Relationship Id="rId417" Type="http://schemas.openxmlformats.org/officeDocument/2006/relationships/slideLayout" Target="../slideLayouts/slideLayout428.xml"/><Relationship Id="rId459" Type="http://schemas.openxmlformats.org/officeDocument/2006/relationships/slideLayout" Target="../slideLayouts/slideLayout470.xml"/><Relationship Id="rId16" Type="http://schemas.openxmlformats.org/officeDocument/2006/relationships/slideLayout" Target="../slideLayouts/slideLayout27.xml"/><Relationship Id="rId221" Type="http://schemas.openxmlformats.org/officeDocument/2006/relationships/slideLayout" Target="../slideLayouts/slideLayout232.xml"/><Relationship Id="rId263" Type="http://schemas.openxmlformats.org/officeDocument/2006/relationships/slideLayout" Target="../slideLayouts/slideLayout274.xml"/><Relationship Id="rId319" Type="http://schemas.openxmlformats.org/officeDocument/2006/relationships/slideLayout" Target="../slideLayouts/slideLayout330.xml"/><Relationship Id="rId470" Type="http://schemas.openxmlformats.org/officeDocument/2006/relationships/slideLayout" Target="../slideLayouts/slideLayout481.xml"/><Relationship Id="rId526" Type="http://schemas.openxmlformats.org/officeDocument/2006/relationships/slideLayout" Target="../slideLayouts/slideLayout537.xml"/><Relationship Id="rId58" Type="http://schemas.openxmlformats.org/officeDocument/2006/relationships/slideLayout" Target="../slideLayouts/slideLayout69.xml"/><Relationship Id="rId123" Type="http://schemas.openxmlformats.org/officeDocument/2006/relationships/slideLayout" Target="../slideLayouts/slideLayout134.xml"/><Relationship Id="rId330" Type="http://schemas.openxmlformats.org/officeDocument/2006/relationships/slideLayout" Target="../slideLayouts/slideLayout341.xml"/><Relationship Id="rId165" Type="http://schemas.openxmlformats.org/officeDocument/2006/relationships/slideLayout" Target="../slideLayouts/slideLayout176.xml"/><Relationship Id="rId372" Type="http://schemas.openxmlformats.org/officeDocument/2006/relationships/slideLayout" Target="../slideLayouts/slideLayout383.xml"/><Relationship Id="rId428" Type="http://schemas.openxmlformats.org/officeDocument/2006/relationships/slideLayout" Target="../slideLayouts/slideLayout439.xml"/><Relationship Id="rId232" Type="http://schemas.openxmlformats.org/officeDocument/2006/relationships/slideLayout" Target="../slideLayouts/slideLayout243.xml"/><Relationship Id="rId274" Type="http://schemas.openxmlformats.org/officeDocument/2006/relationships/slideLayout" Target="../slideLayouts/slideLayout285.xml"/><Relationship Id="rId481" Type="http://schemas.openxmlformats.org/officeDocument/2006/relationships/slideLayout" Target="../slideLayouts/slideLayout492.xml"/><Relationship Id="rId27" Type="http://schemas.openxmlformats.org/officeDocument/2006/relationships/slideLayout" Target="../slideLayouts/slideLayout38.xml"/><Relationship Id="rId69" Type="http://schemas.openxmlformats.org/officeDocument/2006/relationships/slideLayout" Target="../slideLayouts/slideLayout80.xml"/><Relationship Id="rId134" Type="http://schemas.openxmlformats.org/officeDocument/2006/relationships/slideLayout" Target="../slideLayouts/slideLayout145.xml"/><Relationship Id="rId537" Type="http://schemas.openxmlformats.org/officeDocument/2006/relationships/slideLayout" Target="../slideLayouts/slideLayout548.xml"/><Relationship Id="rId80" Type="http://schemas.openxmlformats.org/officeDocument/2006/relationships/slideLayout" Target="../slideLayouts/slideLayout91.xml"/><Relationship Id="rId176" Type="http://schemas.openxmlformats.org/officeDocument/2006/relationships/slideLayout" Target="../slideLayouts/slideLayout187.xml"/><Relationship Id="rId341" Type="http://schemas.openxmlformats.org/officeDocument/2006/relationships/slideLayout" Target="../slideLayouts/slideLayout352.xml"/><Relationship Id="rId383" Type="http://schemas.openxmlformats.org/officeDocument/2006/relationships/slideLayout" Target="../slideLayouts/slideLayout394.xml"/><Relationship Id="rId439" Type="http://schemas.openxmlformats.org/officeDocument/2006/relationships/slideLayout" Target="../slideLayouts/slideLayout450.xml"/><Relationship Id="rId201" Type="http://schemas.openxmlformats.org/officeDocument/2006/relationships/slideLayout" Target="../slideLayouts/slideLayout212.xml"/><Relationship Id="rId243" Type="http://schemas.openxmlformats.org/officeDocument/2006/relationships/slideLayout" Target="../slideLayouts/slideLayout254.xml"/><Relationship Id="rId285" Type="http://schemas.openxmlformats.org/officeDocument/2006/relationships/slideLayout" Target="../slideLayouts/slideLayout296.xml"/><Relationship Id="rId450" Type="http://schemas.openxmlformats.org/officeDocument/2006/relationships/slideLayout" Target="../slideLayouts/slideLayout461.xml"/><Relationship Id="rId506" Type="http://schemas.openxmlformats.org/officeDocument/2006/relationships/slideLayout" Target="../slideLayouts/slideLayout517.xml"/><Relationship Id="rId38" Type="http://schemas.openxmlformats.org/officeDocument/2006/relationships/slideLayout" Target="../slideLayouts/slideLayout49.xml"/><Relationship Id="rId103" Type="http://schemas.openxmlformats.org/officeDocument/2006/relationships/slideLayout" Target="../slideLayouts/slideLayout114.xml"/><Relationship Id="rId310" Type="http://schemas.openxmlformats.org/officeDocument/2006/relationships/slideLayout" Target="../slideLayouts/slideLayout321.xml"/><Relationship Id="rId492" Type="http://schemas.openxmlformats.org/officeDocument/2006/relationships/slideLayout" Target="../slideLayouts/slideLayout503.xml"/><Relationship Id="rId548" Type="http://schemas.openxmlformats.org/officeDocument/2006/relationships/theme" Target="../theme/theme2.xml"/><Relationship Id="rId91" Type="http://schemas.openxmlformats.org/officeDocument/2006/relationships/slideLayout" Target="../slideLayouts/slideLayout102.xml"/><Relationship Id="rId145" Type="http://schemas.openxmlformats.org/officeDocument/2006/relationships/slideLayout" Target="../slideLayouts/slideLayout156.xml"/><Relationship Id="rId187" Type="http://schemas.openxmlformats.org/officeDocument/2006/relationships/slideLayout" Target="../slideLayouts/slideLayout198.xml"/><Relationship Id="rId352" Type="http://schemas.openxmlformats.org/officeDocument/2006/relationships/slideLayout" Target="../slideLayouts/slideLayout363.xml"/><Relationship Id="rId394" Type="http://schemas.openxmlformats.org/officeDocument/2006/relationships/slideLayout" Target="../slideLayouts/slideLayout405.xml"/><Relationship Id="rId408" Type="http://schemas.openxmlformats.org/officeDocument/2006/relationships/slideLayout" Target="../slideLayouts/slideLayout419.xml"/><Relationship Id="rId212" Type="http://schemas.openxmlformats.org/officeDocument/2006/relationships/slideLayout" Target="../slideLayouts/slideLayout223.xml"/><Relationship Id="rId254" Type="http://schemas.openxmlformats.org/officeDocument/2006/relationships/slideLayout" Target="../slideLayouts/slideLayout265.xml"/><Relationship Id="rId49" Type="http://schemas.openxmlformats.org/officeDocument/2006/relationships/slideLayout" Target="../slideLayouts/slideLayout60.xml"/><Relationship Id="rId114" Type="http://schemas.openxmlformats.org/officeDocument/2006/relationships/slideLayout" Target="../slideLayouts/slideLayout125.xml"/><Relationship Id="rId296" Type="http://schemas.openxmlformats.org/officeDocument/2006/relationships/slideLayout" Target="../slideLayouts/slideLayout307.xml"/><Relationship Id="rId461" Type="http://schemas.openxmlformats.org/officeDocument/2006/relationships/slideLayout" Target="../slideLayouts/slideLayout472.xml"/><Relationship Id="rId517" Type="http://schemas.openxmlformats.org/officeDocument/2006/relationships/slideLayout" Target="../slideLayouts/slideLayout528.xml"/><Relationship Id="rId60" Type="http://schemas.openxmlformats.org/officeDocument/2006/relationships/slideLayout" Target="../slideLayouts/slideLayout71.xml"/><Relationship Id="rId156" Type="http://schemas.openxmlformats.org/officeDocument/2006/relationships/slideLayout" Target="../slideLayouts/slideLayout167.xml"/><Relationship Id="rId198" Type="http://schemas.openxmlformats.org/officeDocument/2006/relationships/slideLayout" Target="../slideLayouts/slideLayout209.xml"/><Relationship Id="rId321" Type="http://schemas.openxmlformats.org/officeDocument/2006/relationships/slideLayout" Target="../slideLayouts/slideLayout332.xml"/><Relationship Id="rId363" Type="http://schemas.openxmlformats.org/officeDocument/2006/relationships/slideLayout" Target="../slideLayouts/slideLayout374.xml"/><Relationship Id="rId419" Type="http://schemas.openxmlformats.org/officeDocument/2006/relationships/slideLayout" Target="../slideLayouts/slideLayout430.xml"/><Relationship Id="rId223" Type="http://schemas.openxmlformats.org/officeDocument/2006/relationships/slideLayout" Target="../slideLayouts/slideLayout234.xml"/><Relationship Id="rId430" Type="http://schemas.openxmlformats.org/officeDocument/2006/relationships/slideLayout" Target="../slideLayouts/slideLayout441.xml"/><Relationship Id="rId18" Type="http://schemas.openxmlformats.org/officeDocument/2006/relationships/slideLayout" Target="../slideLayouts/slideLayout29.xml"/><Relationship Id="rId265" Type="http://schemas.openxmlformats.org/officeDocument/2006/relationships/slideLayout" Target="../slideLayouts/slideLayout276.xml"/><Relationship Id="rId472" Type="http://schemas.openxmlformats.org/officeDocument/2006/relationships/slideLayout" Target="../slideLayouts/slideLayout483.xml"/><Relationship Id="rId528" Type="http://schemas.openxmlformats.org/officeDocument/2006/relationships/slideLayout" Target="../slideLayouts/slideLayout539.xml"/><Relationship Id="rId125" Type="http://schemas.openxmlformats.org/officeDocument/2006/relationships/slideLayout" Target="../slideLayouts/slideLayout136.xml"/><Relationship Id="rId167" Type="http://schemas.openxmlformats.org/officeDocument/2006/relationships/slideLayout" Target="../slideLayouts/slideLayout178.xml"/><Relationship Id="rId332" Type="http://schemas.openxmlformats.org/officeDocument/2006/relationships/slideLayout" Target="../slideLayouts/slideLayout343.xml"/><Relationship Id="rId374" Type="http://schemas.openxmlformats.org/officeDocument/2006/relationships/slideLayout" Target="../slideLayouts/slideLayout385.xml"/><Relationship Id="rId71" Type="http://schemas.openxmlformats.org/officeDocument/2006/relationships/slideLayout" Target="../slideLayouts/slideLayout82.xml"/><Relationship Id="rId234" Type="http://schemas.openxmlformats.org/officeDocument/2006/relationships/slideLayout" Target="../slideLayouts/slideLayout245.xml"/><Relationship Id="rId2" Type="http://schemas.openxmlformats.org/officeDocument/2006/relationships/slideLayout" Target="../slideLayouts/slideLayout13.xml"/><Relationship Id="rId29" Type="http://schemas.openxmlformats.org/officeDocument/2006/relationships/slideLayout" Target="../slideLayouts/slideLayout40.xml"/><Relationship Id="rId276" Type="http://schemas.openxmlformats.org/officeDocument/2006/relationships/slideLayout" Target="../slideLayouts/slideLayout287.xml"/><Relationship Id="rId441" Type="http://schemas.openxmlformats.org/officeDocument/2006/relationships/slideLayout" Target="../slideLayouts/slideLayout452.xml"/><Relationship Id="rId483" Type="http://schemas.openxmlformats.org/officeDocument/2006/relationships/slideLayout" Target="../slideLayouts/slideLayout494.xml"/><Relationship Id="rId539" Type="http://schemas.openxmlformats.org/officeDocument/2006/relationships/slideLayout" Target="../slideLayouts/slideLayout550.xml"/><Relationship Id="rId40" Type="http://schemas.openxmlformats.org/officeDocument/2006/relationships/slideLayout" Target="../slideLayouts/slideLayout51.xml"/><Relationship Id="rId136" Type="http://schemas.openxmlformats.org/officeDocument/2006/relationships/slideLayout" Target="../slideLayouts/slideLayout147.xml"/><Relationship Id="rId178" Type="http://schemas.openxmlformats.org/officeDocument/2006/relationships/slideLayout" Target="../slideLayouts/slideLayout189.xml"/><Relationship Id="rId301" Type="http://schemas.openxmlformats.org/officeDocument/2006/relationships/slideLayout" Target="../slideLayouts/slideLayout312.xml"/><Relationship Id="rId343" Type="http://schemas.openxmlformats.org/officeDocument/2006/relationships/slideLayout" Target="../slideLayouts/slideLayout354.xml"/><Relationship Id="rId82" Type="http://schemas.openxmlformats.org/officeDocument/2006/relationships/slideLayout" Target="../slideLayouts/slideLayout93.xml"/><Relationship Id="rId203" Type="http://schemas.openxmlformats.org/officeDocument/2006/relationships/slideLayout" Target="../slideLayouts/slideLayout214.xml"/><Relationship Id="rId385" Type="http://schemas.openxmlformats.org/officeDocument/2006/relationships/slideLayout" Target="../slideLayouts/slideLayout396.xml"/><Relationship Id="rId245" Type="http://schemas.openxmlformats.org/officeDocument/2006/relationships/slideLayout" Target="../slideLayouts/slideLayout256.xml"/><Relationship Id="rId287" Type="http://schemas.openxmlformats.org/officeDocument/2006/relationships/slideLayout" Target="../slideLayouts/slideLayout298.xml"/><Relationship Id="rId410" Type="http://schemas.openxmlformats.org/officeDocument/2006/relationships/slideLayout" Target="../slideLayouts/slideLayout421.xml"/><Relationship Id="rId452" Type="http://schemas.openxmlformats.org/officeDocument/2006/relationships/slideLayout" Target="../slideLayouts/slideLayout463.xml"/><Relationship Id="rId494" Type="http://schemas.openxmlformats.org/officeDocument/2006/relationships/slideLayout" Target="../slideLayouts/slideLayout505.xml"/><Relationship Id="rId508" Type="http://schemas.openxmlformats.org/officeDocument/2006/relationships/slideLayout" Target="../slideLayouts/slideLayout519.xml"/><Relationship Id="rId105" Type="http://schemas.openxmlformats.org/officeDocument/2006/relationships/slideLayout" Target="../slideLayouts/slideLayout116.xml"/><Relationship Id="rId147" Type="http://schemas.openxmlformats.org/officeDocument/2006/relationships/slideLayout" Target="../slideLayouts/slideLayout158.xml"/><Relationship Id="rId312" Type="http://schemas.openxmlformats.org/officeDocument/2006/relationships/slideLayout" Target="../slideLayouts/slideLayout323.xml"/><Relationship Id="rId354" Type="http://schemas.openxmlformats.org/officeDocument/2006/relationships/slideLayout" Target="../slideLayouts/slideLayout365.xml"/><Relationship Id="rId51" Type="http://schemas.openxmlformats.org/officeDocument/2006/relationships/slideLayout" Target="../slideLayouts/slideLayout62.xml"/><Relationship Id="rId93" Type="http://schemas.openxmlformats.org/officeDocument/2006/relationships/slideLayout" Target="../slideLayouts/slideLayout104.xml"/><Relationship Id="rId189" Type="http://schemas.openxmlformats.org/officeDocument/2006/relationships/slideLayout" Target="../slideLayouts/slideLayout200.xml"/><Relationship Id="rId396" Type="http://schemas.openxmlformats.org/officeDocument/2006/relationships/slideLayout" Target="../slideLayouts/slideLayout407.xml"/><Relationship Id="rId214" Type="http://schemas.openxmlformats.org/officeDocument/2006/relationships/slideLayout" Target="../slideLayouts/slideLayout225.xml"/><Relationship Id="rId256" Type="http://schemas.openxmlformats.org/officeDocument/2006/relationships/slideLayout" Target="../slideLayouts/slideLayout267.xml"/><Relationship Id="rId298" Type="http://schemas.openxmlformats.org/officeDocument/2006/relationships/slideLayout" Target="../slideLayouts/slideLayout309.xml"/><Relationship Id="rId421" Type="http://schemas.openxmlformats.org/officeDocument/2006/relationships/slideLayout" Target="../slideLayouts/slideLayout432.xml"/><Relationship Id="rId463" Type="http://schemas.openxmlformats.org/officeDocument/2006/relationships/slideLayout" Target="../slideLayouts/slideLayout474.xml"/><Relationship Id="rId519" Type="http://schemas.openxmlformats.org/officeDocument/2006/relationships/slideLayout" Target="../slideLayouts/slideLayout530.xml"/><Relationship Id="rId116" Type="http://schemas.openxmlformats.org/officeDocument/2006/relationships/slideLayout" Target="../slideLayouts/slideLayout127.xml"/><Relationship Id="rId158" Type="http://schemas.openxmlformats.org/officeDocument/2006/relationships/slideLayout" Target="../slideLayouts/slideLayout169.xml"/><Relationship Id="rId323" Type="http://schemas.openxmlformats.org/officeDocument/2006/relationships/slideLayout" Target="../slideLayouts/slideLayout334.xml"/><Relationship Id="rId530" Type="http://schemas.openxmlformats.org/officeDocument/2006/relationships/slideLayout" Target="../slideLayouts/slideLayout541.xml"/><Relationship Id="rId20" Type="http://schemas.openxmlformats.org/officeDocument/2006/relationships/slideLayout" Target="../slideLayouts/slideLayout31.xml"/><Relationship Id="rId62" Type="http://schemas.openxmlformats.org/officeDocument/2006/relationships/slideLayout" Target="../slideLayouts/slideLayout73.xml"/><Relationship Id="rId365" Type="http://schemas.openxmlformats.org/officeDocument/2006/relationships/slideLayout" Target="../slideLayouts/slideLayout376.xml"/><Relationship Id="rId225" Type="http://schemas.openxmlformats.org/officeDocument/2006/relationships/slideLayout" Target="../slideLayouts/slideLayout236.xml"/><Relationship Id="rId267" Type="http://schemas.openxmlformats.org/officeDocument/2006/relationships/slideLayout" Target="../slideLayouts/slideLayout278.xml"/><Relationship Id="rId432" Type="http://schemas.openxmlformats.org/officeDocument/2006/relationships/slideLayout" Target="../slideLayouts/slideLayout443.xml"/><Relationship Id="rId474" Type="http://schemas.openxmlformats.org/officeDocument/2006/relationships/slideLayout" Target="../slideLayouts/slideLayout485.xml"/><Relationship Id="rId127" Type="http://schemas.openxmlformats.org/officeDocument/2006/relationships/slideLayout" Target="../slideLayouts/slideLayout138.xml"/><Relationship Id="rId31" Type="http://schemas.openxmlformats.org/officeDocument/2006/relationships/slideLayout" Target="../slideLayouts/slideLayout42.xml"/><Relationship Id="rId73" Type="http://schemas.openxmlformats.org/officeDocument/2006/relationships/slideLayout" Target="../slideLayouts/slideLayout84.xml"/><Relationship Id="rId169" Type="http://schemas.openxmlformats.org/officeDocument/2006/relationships/slideLayout" Target="../slideLayouts/slideLayout180.xml"/><Relationship Id="rId334" Type="http://schemas.openxmlformats.org/officeDocument/2006/relationships/slideLayout" Target="../slideLayouts/slideLayout345.xml"/><Relationship Id="rId376" Type="http://schemas.openxmlformats.org/officeDocument/2006/relationships/slideLayout" Target="../slideLayouts/slideLayout387.xml"/><Relationship Id="rId541" Type="http://schemas.openxmlformats.org/officeDocument/2006/relationships/slideLayout" Target="../slideLayouts/slideLayout552.xml"/><Relationship Id="rId4" Type="http://schemas.openxmlformats.org/officeDocument/2006/relationships/slideLayout" Target="../slideLayouts/slideLayout15.xml"/><Relationship Id="rId180" Type="http://schemas.openxmlformats.org/officeDocument/2006/relationships/slideLayout" Target="../slideLayouts/slideLayout191.xml"/><Relationship Id="rId236" Type="http://schemas.openxmlformats.org/officeDocument/2006/relationships/slideLayout" Target="../slideLayouts/slideLayout247.xml"/><Relationship Id="rId278" Type="http://schemas.openxmlformats.org/officeDocument/2006/relationships/slideLayout" Target="../slideLayouts/slideLayout289.xml"/><Relationship Id="rId401" Type="http://schemas.openxmlformats.org/officeDocument/2006/relationships/slideLayout" Target="../slideLayouts/slideLayout412.xml"/><Relationship Id="rId443" Type="http://schemas.openxmlformats.org/officeDocument/2006/relationships/slideLayout" Target="../slideLayouts/slideLayout454.xml"/><Relationship Id="rId303" Type="http://schemas.openxmlformats.org/officeDocument/2006/relationships/slideLayout" Target="../slideLayouts/slideLayout314.xml"/><Relationship Id="rId485" Type="http://schemas.openxmlformats.org/officeDocument/2006/relationships/slideLayout" Target="../slideLayouts/slideLayout496.xml"/><Relationship Id="rId42" Type="http://schemas.openxmlformats.org/officeDocument/2006/relationships/slideLayout" Target="../slideLayouts/slideLayout53.xml"/><Relationship Id="rId84" Type="http://schemas.openxmlformats.org/officeDocument/2006/relationships/slideLayout" Target="../slideLayouts/slideLayout95.xml"/><Relationship Id="rId138" Type="http://schemas.openxmlformats.org/officeDocument/2006/relationships/slideLayout" Target="../slideLayouts/slideLayout149.xml"/><Relationship Id="rId345" Type="http://schemas.openxmlformats.org/officeDocument/2006/relationships/slideLayout" Target="../slideLayouts/slideLayout356.xml"/><Relationship Id="rId387" Type="http://schemas.openxmlformats.org/officeDocument/2006/relationships/slideLayout" Target="../slideLayouts/slideLayout398.xml"/><Relationship Id="rId510" Type="http://schemas.openxmlformats.org/officeDocument/2006/relationships/slideLayout" Target="../slideLayouts/slideLayout521.xml"/><Relationship Id="rId191" Type="http://schemas.openxmlformats.org/officeDocument/2006/relationships/slideLayout" Target="../slideLayouts/slideLayout202.xml"/><Relationship Id="rId205" Type="http://schemas.openxmlformats.org/officeDocument/2006/relationships/slideLayout" Target="../slideLayouts/slideLayout216.xml"/><Relationship Id="rId247" Type="http://schemas.openxmlformats.org/officeDocument/2006/relationships/slideLayout" Target="../slideLayouts/slideLayout258.xml"/><Relationship Id="rId412" Type="http://schemas.openxmlformats.org/officeDocument/2006/relationships/slideLayout" Target="../slideLayouts/slideLayout423.xml"/><Relationship Id="rId107" Type="http://schemas.openxmlformats.org/officeDocument/2006/relationships/slideLayout" Target="../slideLayouts/slideLayout118.xml"/><Relationship Id="rId289" Type="http://schemas.openxmlformats.org/officeDocument/2006/relationships/slideLayout" Target="../slideLayouts/slideLayout300.xml"/><Relationship Id="rId454" Type="http://schemas.openxmlformats.org/officeDocument/2006/relationships/slideLayout" Target="../slideLayouts/slideLayout465.xml"/><Relationship Id="rId496" Type="http://schemas.openxmlformats.org/officeDocument/2006/relationships/slideLayout" Target="../slideLayouts/slideLayout507.xml"/><Relationship Id="rId11" Type="http://schemas.openxmlformats.org/officeDocument/2006/relationships/slideLayout" Target="../slideLayouts/slideLayout22.xml"/><Relationship Id="rId53" Type="http://schemas.openxmlformats.org/officeDocument/2006/relationships/slideLayout" Target="../slideLayouts/slideLayout64.xml"/><Relationship Id="rId149" Type="http://schemas.openxmlformats.org/officeDocument/2006/relationships/slideLayout" Target="../slideLayouts/slideLayout160.xml"/><Relationship Id="rId314" Type="http://schemas.openxmlformats.org/officeDocument/2006/relationships/slideLayout" Target="../slideLayouts/slideLayout325.xml"/><Relationship Id="rId356" Type="http://schemas.openxmlformats.org/officeDocument/2006/relationships/slideLayout" Target="../slideLayouts/slideLayout367.xml"/><Relationship Id="rId398" Type="http://schemas.openxmlformats.org/officeDocument/2006/relationships/slideLayout" Target="../slideLayouts/slideLayout409.xml"/><Relationship Id="rId521" Type="http://schemas.openxmlformats.org/officeDocument/2006/relationships/slideLayout" Target="../slideLayouts/slideLayout532.xml"/><Relationship Id="rId95" Type="http://schemas.openxmlformats.org/officeDocument/2006/relationships/slideLayout" Target="../slideLayouts/slideLayout106.xml"/><Relationship Id="rId160" Type="http://schemas.openxmlformats.org/officeDocument/2006/relationships/slideLayout" Target="../slideLayouts/slideLayout171.xml"/><Relationship Id="rId216" Type="http://schemas.openxmlformats.org/officeDocument/2006/relationships/slideLayout" Target="../slideLayouts/slideLayout227.xml"/><Relationship Id="rId423" Type="http://schemas.openxmlformats.org/officeDocument/2006/relationships/slideLayout" Target="../slideLayouts/slideLayout434.xml"/><Relationship Id="rId258" Type="http://schemas.openxmlformats.org/officeDocument/2006/relationships/slideLayout" Target="../slideLayouts/slideLayout269.xml"/><Relationship Id="rId465" Type="http://schemas.openxmlformats.org/officeDocument/2006/relationships/slideLayout" Target="../slideLayouts/slideLayout476.xml"/><Relationship Id="rId22" Type="http://schemas.openxmlformats.org/officeDocument/2006/relationships/slideLayout" Target="../slideLayouts/slideLayout33.xml"/><Relationship Id="rId64" Type="http://schemas.openxmlformats.org/officeDocument/2006/relationships/slideLayout" Target="../slideLayouts/slideLayout75.xml"/><Relationship Id="rId118" Type="http://schemas.openxmlformats.org/officeDocument/2006/relationships/slideLayout" Target="../slideLayouts/slideLayout129.xml"/><Relationship Id="rId325" Type="http://schemas.openxmlformats.org/officeDocument/2006/relationships/slideLayout" Target="../slideLayouts/slideLayout336.xml"/><Relationship Id="rId367" Type="http://schemas.openxmlformats.org/officeDocument/2006/relationships/slideLayout" Target="../slideLayouts/slideLayout378.xml"/><Relationship Id="rId532" Type="http://schemas.openxmlformats.org/officeDocument/2006/relationships/slideLayout" Target="../slideLayouts/slideLayout543.xml"/><Relationship Id="rId171" Type="http://schemas.openxmlformats.org/officeDocument/2006/relationships/slideLayout" Target="../slideLayouts/slideLayout182.xml"/><Relationship Id="rId227" Type="http://schemas.openxmlformats.org/officeDocument/2006/relationships/slideLayout" Target="../slideLayouts/slideLayout238.xml"/><Relationship Id="rId269" Type="http://schemas.openxmlformats.org/officeDocument/2006/relationships/slideLayout" Target="../slideLayouts/slideLayout280.xml"/><Relationship Id="rId434" Type="http://schemas.openxmlformats.org/officeDocument/2006/relationships/slideLayout" Target="../slideLayouts/slideLayout445.xml"/><Relationship Id="rId476" Type="http://schemas.openxmlformats.org/officeDocument/2006/relationships/slideLayout" Target="../slideLayouts/slideLayout487.xml"/><Relationship Id="rId33" Type="http://schemas.openxmlformats.org/officeDocument/2006/relationships/slideLayout" Target="../slideLayouts/slideLayout44.xml"/><Relationship Id="rId129" Type="http://schemas.openxmlformats.org/officeDocument/2006/relationships/slideLayout" Target="../slideLayouts/slideLayout140.xml"/><Relationship Id="rId280" Type="http://schemas.openxmlformats.org/officeDocument/2006/relationships/slideLayout" Target="../slideLayouts/slideLayout291.xml"/><Relationship Id="rId336" Type="http://schemas.openxmlformats.org/officeDocument/2006/relationships/slideLayout" Target="../slideLayouts/slideLayout347.xml"/><Relationship Id="rId501" Type="http://schemas.openxmlformats.org/officeDocument/2006/relationships/slideLayout" Target="../slideLayouts/slideLayout512.xml"/><Relationship Id="rId543" Type="http://schemas.openxmlformats.org/officeDocument/2006/relationships/slideLayout" Target="../slideLayouts/slideLayout554.xml"/><Relationship Id="rId75" Type="http://schemas.openxmlformats.org/officeDocument/2006/relationships/slideLayout" Target="../slideLayouts/slideLayout86.xml"/><Relationship Id="rId140" Type="http://schemas.openxmlformats.org/officeDocument/2006/relationships/slideLayout" Target="../slideLayouts/slideLayout151.xml"/><Relationship Id="rId182" Type="http://schemas.openxmlformats.org/officeDocument/2006/relationships/slideLayout" Target="../slideLayouts/slideLayout193.xml"/><Relationship Id="rId378" Type="http://schemas.openxmlformats.org/officeDocument/2006/relationships/slideLayout" Target="../slideLayouts/slideLayout389.xml"/><Relationship Id="rId403" Type="http://schemas.openxmlformats.org/officeDocument/2006/relationships/slideLayout" Target="../slideLayouts/slideLayout414.xml"/><Relationship Id="rId6" Type="http://schemas.openxmlformats.org/officeDocument/2006/relationships/slideLayout" Target="../slideLayouts/slideLayout17.xml"/><Relationship Id="rId238" Type="http://schemas.openxmlformats.org/officeDocument/2006/relationships/slideLayout" Target="../slideLayouts/slideLayout249.xml"/><Relationship Id="rId445" Type="http://schemas.openxmlformats.org/officeDocument/2006/relationships/slideLayout" Target="../slideLayouts/slideLayout456.xml"/><Relationship Id="rId487" Type="http://schemas.openxmlformats.org/officeDocument/2006/relationships/slideLayout" Target="../slideLayouts/slideLayout498.xml"/><Relationship Id="rId291" Type="http://schemas.openxmlformats.org/officeDocument/2006/relationships/slideLayout" Target="../slideLayouts/slideLayout302.xml"/><Relationship Id="rId305" Type="http://schemas.openxmlformats.org/officeDocument/2006/relationships/slideLayout" Target="../slideLayouts/slideLayout316.xml"/><Relationship Id="rId347" Type="http://schemas.openxmlformats.org/officeDocument/2006/relationships/slideLayout" Target="../slideLayouts/slideLayout358.xml"/><Relationship Id="rId512" Type="http://schemas.openxmlformats.org/officeDocument/2006/relationships/slideLayout" Target="../slideLayouts/slideLayout523.xml"/><Relationship Id="rId44" Type="http://schemas.openxmlformats.org/officeDocument/2006/relationships/slideLayout" Target="../slideLayouts/slideLayout55.xml"/><Relationship Id="rId86" Type="http://schemas.openxmlformats.org/officeDocument/2006/relationships/slideLayout" Target="../slideLayouts/slideLayout97.xml"/><Relationship Id="rId151" Type="http://schemas.openxmlformats.org/officeDocument/2006/relationships/slideLayout" Target="../slideLayouts/slideLayout162.xml"/><Relationship Id="rId389" Type="http://schemas.openxmlformats.org/officeDocument/2006/relationships/slideLayout" Target="../slideLayouts/slideLayout400.xml"/><Relationship Id="rId193" Type="http://schemas.openxmlformats.org/officeDocument/2006/relationships/slideLayout" Target="../slideLayouts/slideLayout204.xml"/><Relationship Id="rId207" Type="http://schemas.openxmlformats.org/officeDocument/2006/relationships/slideLayout" Target="../slideLayouts/slideLayout218.xml"/><Relationship Id="rId249" Type="http://schemas.openxmlformats.org/officeDocument/2006/relationships/slideLayout" Target="../slideLayouts/slideLayout260.xml"/><Relationship Id="rId414" Type="http://schemas.openxmlformats.org/officeDocument/2006/relationships/slideLayout" Target="../slideLayouts/slideLayout425.xml"/><Relationship Id="rId456" Type="http://schemas.openxmlformats.org/officeDocument/2006/relationships/slideLayout" Target="../slideLayouts/slideLayout467.xml"/><Relationship Id="rId498" Type="http://schemas.openxmlformats.org/officeDocument/2006/relationships/slideLayout" Target="../slideLayouts/slideLayout509.xml"/><Relationship Id="rId13" Type="http://schemas.openxmlformats.org/officeDocument/2006/relationships/slideLayout" Target="../slideLayouts/slideLayout24.xml"/><Relationship Id="rId109" Type="http://schemas.openxmlformats.org/officeDocument/2006/relationships/slideLayout" Target="../slideLayouts/slideLayout120.xml"/><Relationship Id="rId260" Type="http://schemas.openxmlformats.org/officeDocument/2006/relationships/slideLayout" Target="../slideLayouts/slideLayout271.xml"/><Relationship Id="rId316" Type="http://schemas.openxmlformats.org/officeDocument/2006/relationships/slideLayout" Target="../slideLayouts/slideLayout327.xml"/><Relationship Id="rId523" Type="http://schemas.openxmlformats.org/officeDocument/2006/relationships/slideLayout" Target="../slideLayouts/slideLayout534.xml"/><Relationship Id="rId55" Type="http://schemas.openxmlformats.org/officeDocument/2006/relationships/slideLayout" Target="../slideLayouts/slideLayout66.xml"/><Relationship Id="rId97" Type="http://schemas.openxmlformats.org/officeDocument/2006/relationships/slideLayout" Target="../slideLayouts/slideLayout108.xml"/><Relationship Id="rId120" Type="http://schemas.openxmlformats.org/officeDocument/2006/relationships/slideLayout" Target="../slideLayouts/slideLayout131.xml"/><Relationship Id="rId358" Type="http://schemas.openxmlformats.org/officeDocument/2006/relationships/slideLayout" Target="../slideLayouts/slideLayout369.xml"/><Relationship Id="rId162" Type="http://schemas.openxmlformats.org/officeDocument/2006/relationships/slideLayout" Target="../slideLayouts/slideLayout173.xml"/><Relationship Id="rId218" Type="http://schemas.openxmlformats.org/officeDocument/2006/relationships/slideLayout" Target="../slideLayouts/slideLayout229.xml"/><Relationship Id="rId425" Type="http://schemas.openxmlformats.org/officeDocument/2006/relationships/slideLayout" Target="../slideLayouts/slideLayout436.xml"/><Relationship Id="rId467" Type="http://schemas.openxmlformats.org/officeDocument/2006/relationships/slideLayout" Target="../slideLayouts/slideLayout478.xml"/><Relationship Id="rId271" Type="http://schemas.openxmlformats.org/officeDocument/2006/relationships/slideLayout" Target="../slideLayouts/slideLayout282.xml"/><Relationship Id="rId24" Type="http://schemas.openxmlformats.org/officeDocument/2006/relationships/slideLayout" Target="../slideLayouts/slideLayout35.xml"/><Relationship Id="rId66" Type="http://schemas.openxmlformats.org/officeDocument/2006/relationships/slideLayout" Target="../slideLayouts/slideLayout77.xml"/><Relationship Id="rId131" Type="http://schemas.openxmlformats.org/officeDocument/2006/relationships/slideLayout" Target="../slideLayouts/slideLayout142.xml"/><Relationship Id="rId327" Type="http://schemas.openxmlformats.org/officeDocument/2006/relationships/slideLayout" Target="../slideLayouts/slideLayout338.xml"/><Relationship Id="rId369" Type="http://schemas.openxmlformats.org/officeDocument/2006/relationships/slideLayout" Target="../slideLayouts/slideLayout380.xml"/><Relationship Id="rId534" Type="http://schemas.openxmlformats.org/officeDocument/2006/relationships/slideLayout" Target="../slideLayouts/slideLayout545.xml"/><Relationship Id="rId173" Type="http://schemas.openxmlformats.org/officeDocument/2006/relationships/slideLayout" Target="../slideLayouts/slideLayout184.xml"/><Relationship Id="rId229" Type="http://schemas.openxmlformats.org/officeDocument/2006/relationships/slideLayout" Target="../slideLayouts/slideLayout240.xml"/><Relationship Id="rId380" Type="http://schemas.openxmlformats.org/officeDocument/2006/relationships/slideLayout" Target="../slideLayouts/slideLayout391.xml"/><Relationship Id="rId436" Type="http://schemas.openxmlformats.org/officeDocument/2006/relationships/slideLayout" Target="../slideLayouts/slideLayout447.xml"/><Relationship Id="rId240" Type="http://schemas.openxmlformats.org/officeDocument/2006/relationships/slideLayout" Target="../slideLayouts/slideLayout251.xml"/><Relationship Id="rId478" Type="http://schemas.openxmlformats.org/officeDocument/2006/relationships/slideLayout" Target="../slideLayouts/slideLayout489.xml"/><Relationship Id="rId35" Type="http://schemas.openxmlformats.org/officeDocument/2006/relationships/slideLayout" Target="../slideLayouts/slideLayout46.xml"/><Relationship Id="rId77" Type="http://schemas.openxmlformats.org/officeDocument/2006/relationships/slideLayout" Target="../slideLayouts/slideLayout88.xml"/><Relationship Id="rId100" Type="http://schemas.openxmlformats.org/officeDocument/2006/relationships/slideLayout" Target="../slideLayouts/slideLayout111.xml"/><Relationship Id="rId282" Type="http://schemas.openxmlformats.org/officeDocument/2006/relationships/slideLayout" Target="../slideLayouts/slideLayout293.xml"/><Relationship Id="rId338" Type="http://schemas.openxmlformats.org/officeDocument/2006/relationships/slideLayout" Target="../slideLayouts/slideLayout349.xml"/><Relationship Id="rId503" Type="http://schemas.openxmlformats.org/officeDocument/2006/relationships/slideLayout" Target="../slideLayouts/slideLayout514.xml"/><Relationship Id="rId545" Type="http://schemas.openxmlformats.org/officeDocument/2006/relationships/slideLayout" Target="../slideLayouts/slideLayout556.xml"/><Relationship Id="rId8" Type="http://schemas.openxmlformats.org/officeDocument/2006/relationships/slideLayout" Target="../slideLayouts/slideLayout19.xml"/><Relationship Id="rId142" Type="http://schemas.openxmlformats.org/officeDocument/2006/relationships/slideLayout" Target="../slideLayouts/slideLayout153.xml"/><Relationship Id="rId184" Type="http://schemas.openxmlformats.org/officeDocument/2006/relationships/slideLayout" Target="../slideLayouts/slideLayout195.xml"/><Relationship Id="rId391" Type="http://schemas.openxmlformats.org/officeDocument/2006/relationships/slideLayout" Target="../slideLayouts/slideLayout402.xml"/><Relationship Id="rId405" Type="http://schemas.openxmlformats.org/officeDocument/2006/relationships/slideLayout" Target="../slideLayouts/slideLayout416.xml"/><Relationship Id="rId447" Type="http://schemas.openxmlformats.org/officeDocument/2006/relationships/slideLayout" Target="../slideLayouts/slideLayout458.xml"/><Relationship Id="rId251" Type="http://schemas.openxmlformats.org/officeDocument/2006/relationships/slideLayout" Target="../slideLayouts/slideLayout262.xml"/><Relationship Id="rId489" Type="http://schemas.openxmlformats.org/officeDocument/2006/relationships/slideLayout" Target="../slideLayouts/slideLayout500.xml"/><Relationship Id="rId46" Type="http://schemas.openxmlformats.org/officeDocument/2006/relationships/slideLayout" Target="../slideLayouts/slideLayout57.xml"/><Relationship Id="rId293" Type="http://schemas.openxmlformats.org/officeDocument/2006/relationships/slideLayout" Target="../slideLayouts/slideLayout304.xml"/><Relationship Id="rId307" Type="http://schemas.openxmlformats.org/officeDocument/2006/relationships/slideLayout" Target="../slideLayouts/slideLayout318.xml"/><Relationship Id="rId349" Type="http://schemas.openxmlformats.org/officeDocument/2006/relationships/slideLayout" Target="../slideLayouts/slideLayout360.xml"/><Relationship Id="rId514" Type="http://schemas.openxmlformats.org/officeDocument/2006/relationships/slideLayout" Target="../slideLayouts/slideLayout525.xml"/><Relationship Id="rId88" Type="http://schemas.openxmlformats.org/officeDocument/2006/relationships/slideLayout" Target="../slideLayouts/slideLayout99.xml"/><Relationship Id="rId111" Type="http://schemas.openxmlformats.org/officeDocument/2006/relationships/slideLayout" Target="../slideLayouts/slideLayout122.xml"/><Relationship Id="rId153" Type="http://schemas.openxmlformats.org/officeDocument/2006/relationships/slideLayout" Target="../slideLayouts/slideLayout164.xml"/><Relationship Id="rId195" Type="http://schemas.openxmlformats.org/officeDocument/2006/relationships/slideLayout" Target="../slideLayouts/slideLayout206.xml"/><Relationship Id="rId209" Type="http://schemas.openxmlformats.org/officeDocument/2006/relationships/slideLayout" Target="../slideLayouts/slideLayout220.xml"/><Relationship Id="rId360" Type="http://schemas.openxmlformats.org/officeDocument/2006/relationships/slideLayout" Target="../slideLayouts/slideLayout371.xml"/><Relationship Id="rId416" Type="http://schemas.openxmlformats.org/officeDocument/2006/relationships/slideLayout" Target="../slideLayouts/slideLayout427.xml"/><Relationship Id="rId220" Type="http://schemas.openxmlformats.org/officeDocument/2006/relationships/slideLayout" Target="../slideLayouts/slideLayout231.xml"/><Relationship Id="rId458" Type="http://schemas.openxmlformats.org/officeDocument/2006/relationships/slideLayout" Target="../slideLayouts/slideLayout469.xml"/><Relationship Id="rId15" Type="http://schemas.openxmlformats.org/officeDocument/2006/relationships/slideLayout" Target="../slideLayouts/slideLayout26.xml"/><Relationship Id="rId57" Type="http://schemas.openxmlformats.org/officeDocument/2006/relationships/slideLayout" Target="../slideLayouts/slideLayout68.xml"/><Relationship Id="rId262" Type="http://schemas.openxmlformats.org/officeDocument/2006/relationships/slideLayout" Target="../slideLayouts/slideLayout273.xml"/><Relationship Id="rId318" Type="http://schemas.openxmlformats.org/officeDocument/2006/relationships/slideLayout" Target="../slideLayouts/slideLayout329.xml"/><Relationship Id="rId525" Type="http://schemas.openxmlformats.org/officeDocument/2006/relationships/slideLayout" Target="../slideLayouts/slideLayout536.xml"/><Relationship Id="rId99" Type="http://schemas.openxmlformats.org/officeDocument/2006/relationships/slideLayout" Target="../slideLayouts/slideLayout110.xml"/><Relationship Id="rId122" Type="http://schemas.openxmlformats.org/officeDocument/2006/relationships/slideLayout" Target="../slideLayouts/slideLayout133.xml"/><Relationship Id="rId164" Type="http://schemas.openxmlformats.org/officeDocument/2006/relationships/slideLayout" Target="../slideLayouts/slideLayout175.xml"/><Relationship Id="rId371" Type="http://schemas.openxmlformats.org/officeDocument/2006/relationships/slideLayout" Target="../slideLayouts/slideLayout382.xml"/><Relationship Id="rId427" Type="http://schemas.openxmlformats.org/officeDocument/2006/relationships/slideLayout" Target="../slideLayouts/slideLayout438.xml"/><Relationship Id="rId469" Type="http://schemas.openxmlformats.org/officeDocument/2006/relationships/slideLayout" Target="../slideLayouts/slideLayout480.xml"/><Relationship Id="rId26" Type="http://schemas.openxmlformats.org/officeDocument/2006/relationships/slideLayout" Target="../slideLayouts/slideLayout37.xml"/><Relationship Id="rId231" Type="http://schemas.openxmlformats.org/officeDocument/2006/relationships/slideLayout" Target="../slideLayouts/slideLayout242.xml"/><Relationship Id="rId273" Type="http://schemas.openxmlformats.org/officeDocument/2006/relationships/slideLayout" Target="../slideLayouts/slideLayout284.xml"/><Relationship Id="rId329" Type="http://schemas.openxmlformats.org/officeDocument/2006/relationships/slideLayout" Target="../slideLayouts/slideLayout340.xml"/><Relationship Id="rId480" Type="http://schemas.openxmlformats.org/officeDocument/2006/relationships/slideLayout" Target="../slideLayouts/slideLayout491.xml"/><Relationship Id="rId536" Type="http://schemas.openxmlformats.org/officeDocument/2006/relationships/slideLayout" Target="../slideLayouts/slideLayout547.xml"/><Relationship Id="rId68" Type="http://schemas.openxmlformats.org/officeDocument/2006/relationships/slideLayout" Target="../slideLayouts/slideLayout79.xml"/><Relationship Id="rId133" Type="http://schemas.openxmlformats.org/officeDocument/2006/relationships/slideLayout" Target="../slideLayouts/slideLayout144.xml"/><Relationship Id="rId175" Type="http://schemas.openxmlformats.org/officeDocument/2006/relationships/slideLayout" Target="../slideLayouts/slideLayout186.xml"/><Relationship Id="rId340" Type="http://schemas.openxmlformats.org/officeDocument/2006/relationships/slideLayout" Target="../slideLayouts/slideLayout351.xml"/><Relationship Id="rId200" Type="http://schemas.openxmlformats.org/officeDocument/2006/relationships/slideLayout" Target="../slideLayouts/slideLayout211.xml"/><Relationship Id="rId382" Type="http://schemas.openxmlformats.org/officeDocument/2006/relationships/slideLayout" Target="../slideLayouts/slideLayout393.xml"/><Relationship Id="rId438" Type="http://schemas.openxmlformats.org/officeDocument/2006/relationships/slideLayout" Target="../slideLayouts/slideLayout449.xml"/><Relationship Id="rId242" Type="http://schemas.openxmlformats.org/officeDocument/2006/relationships/slideLayout" Target="../slideLayouts/slideLayout253.xml"/><Relationship Id="rId284" Type="http://schemas.openxmlformats.org/officeDocument/2006/relationships/slideLayout" Target="../slideLayouts/slideLayout295.xml"/><Relationship Id="rId491" Type="http://schemas.openxmlformats.org/officeDocument/2006/relationships/slideLayout" Target="../slideLayouts/slideLayout502.xml"/><Relationship Id="rId505" Type="http://schemas.openxmlformats.org/officeDocument/2006/relationships/slideLayout" Target="../slideLayouts/slideLayout516.xml"/><Relationship Id="rId37" Type="http://schemas.openxmlformats.org/officeDocument/2006/relationships/slideLayout" Target="../slideLayouts/slideLayout48.xml"/><Relationship Id="rId79" Type="http://schemas.openxmlformats.org/officeDocument/2006/relationships/slideLayout" Target="../slideLayouts/slideLayout90.xml"/><Relationship Id="rId102" Type="http://schemas.openxmlformats.org/officeDocument/2006/relationships/slideLayout" Target="../slideLayouts/slideLayout113.xml"/><Relationship Id="rId144" Type="http://schemas.openxmlformats.org/officeDocument/2006/relationships/slideLayout" Target="../slideLayouts/slideLayout155.xml"/><Relationship Id="rId547" Type="http://schemas.openxmlformats.org/officeDocument/2006/relationships/slideLayout" Target="../slideLayouts/slideLayout558.xml"/><Relationship Id="rId90" Type="http://schemas.openxmlformats.org/officeDocument/2006/relationships/slideLayout" Target="../slideLayouts/slideLayout101.xml"/><Relationship Id="rId186" Type="http://schemas.openxmlformats.org/officeDocument/2006/relationships/slideLayout" Target="../slideLayouts/slideLayout197.xml"/><Relationship Id="rId351" Type="http://schemas.openxmlformats.org/officeDocument/2006/relationships/slideLayout" Target="../slideLayouts/slideLayout362.xml"/><Relationship Id="rId393" Type="http://schemas.openxmlformats.org/officeDocument/2006/relationships/slideLayout" Target="../slideLayouts/slideLayout404.xml"/><Relationship Id="rId407" Type="http://schemas.openxmlformats.org/officeDocument/2006/relationships/slideLayout" Target="../slideLayouts/slideLayout418.xml"/><Relationship Id="rId449" Type="http://schemas.openxmlformats.org/officeDocument/2006/relationships/slideLayout" Target="../slideLayouts/slideLayout460.xml"/><Relationship Id="rId211" Type="http://schemas.openxmlformats.org/officeDocument/2006/relationships/slideLayout" Target="../slideLayouts/slideLayout222.xml"/><Relationship Id="rId253" Type="http://schemas.openxmlformats.org/officeDocument/2006/relationships/slideLayout" Target="../slideLayouts/slideLayout264.xml"/><Relationship Id="rId295" Type="http://schemas.openxmlformats.org/officeDocument/2006/relationships/slideLayout" Target="../slideLayouts/slideLayout306.xml"/><Relationship Id="rId309" Type="http://schemas.openxmlformats.org/officeDocument/2006/relationships/slideLayout" Target="../slideLayouts/slideLayout320.xml"/><Relationship Id="rId460" Type="http://schemas.openxmlformats.org/officeDocument/2006/relationships/slideLayout" Target="../slideLayouts/slideLayout471.xml"/><Relationship Id="rId516" Type="http://schemas.openxmlformats.org/officeDocument/2006/relationships/slideLayout" Target="../slideLayouts/slideLayout527.xml"/><Relationship Id="rId48" Type="http://schemas.openxmlformats.org/officeDocument/2006/relationships/slideLayout" Target="../slideLayouts/slideLayout59.xml"/><Relationship Id="rId113" Type="http://schemas.openxmlformats.org/officeDocument/2006/relationships/slideLayout" Target="../slideLayouts/slideLayout124.xml"/><Relationship Id="rId320" Type="http://schemas.openxmlformats.org/officeDocument/2006/relationships/slideLayout" Target="../slideLayouts/slideLayout331.xml"/><Relationship Id="rId155" Type="http://schemas.openxmlformats.org/officeDocument/2006/relationships/slideLayout" Target="../slideLayouts/slideLayout166.xml"/><Relationship Id="rId197" Type="http://schemas.openxmlformats.org/officeDocument/2006/relationships/slideLayout" Target="../slideLayouts/slideLayout208.xml"/><Relationship Id="rId362" Type="http://schemas.openxmlformats.org/officeDocument/2006/relationships/slideLayout" Target="../slideLayouts/slideLayout373.xml"/><Relationship Id="rId418" Type="http://schemas.openxmlformats.org/officeDocument/2006/relationships/slideLayout" Target="../slideLayouts/slideLayout429.xml"/><Relationship Id="rId222" Type="http://schemas.openxmlformats.org/officeDocument/2006/relationships/slideLayout" Target="../slideLayouts/slideLayout233.xml"/><Relationship Id="rId264" Type="http://schemas.openxmlformats.org/officeDocument/2006/relationships/slideLayout" Target="../slideLayouts/slideLayout275.xml"/><Relationship Id="rId471" Type="http://schemas.openxmlformats.org/officeDocument/2006/relationships/slideLayout" Target="../slideLayouts/slideLayout482.xml"/><Relationship Id="rId17" Type="http://schemas.openxmlformats.org/officeDocument/2006/relationships/slideLayout" Target="../slideLayouts/slideLayout28.xml"/><Relationship Id="rId59" Type="http://schemas.openxmlformats.org/officeDocument/2006/relationships/slideLayout" Target="../slideLayouts/slideLayout70.xml"/><Relationship Id="rId124" Type="http://schemas.openxmlformats.org/officeDocument/2006/relationships/slideLayout" Target="../slideLayouts/slideLayout135.xml"/><Relationship Id="rId527" Type="http://schemas.openxmlformats.org/officeDocument/2006/relationships/slideLayout" Target="../slideLayouts/slideLayout538.xml"/><Relationship Id="rId70" Type="http://schemas.openxmlformats.org/officeDocument/2006/relationships/slideLayout" Target="../slideLayouts/slideLayout81.xml"/><Relationship Id="rId166" Type="http://schemas.openxmlformats.org/officeDocument/2006/relationships/slideLayout" Target="../slideLayouts/slideLayout177.xml"/><Relationship Id="rId331" Type="http://schemas.openxmlformats.org/officeDocument/2006/relationships/slideLayout" Target="../slideLayouts/slideLayout342.xml"/><Relationship Id="rId373" Type="http://schemas.openxmlformats.org/officeDocument/2006/relationships/slideLayout" Target="../slideLayouts/slideLayout384.xml"/><Relationship Id="rId429" Type="http://schemas.openxmlformats.org/officeDocument/2006/relationships/slideLayout" Target="../slideLayouts/slideLayout440.xml"/><Relationship Id="rId1" Type="http://schemas.openxmlformats.org/officeDocument/2006/relationships/slideLayout" Target="../slideLayouts/slideLayout12.xml"/><Relationship Id="rId233" Type="http://schemas.openxmlformats.org/officeDocument/2006/relationships/slideLayout" Target="../slideLayouts/slideLayout244.xml"/><Relationship Id="rId440" Type="http://schemas.openxmlformats.org/officeDocument/2006/relationships/slideLayout" Target="../slideLayouts/slideLayout451.xml"/><Relationship Id="rId28" Type="http://schemas.openxmlformats.org/officeDocument/2006/relationships/slideLayout" Target="../slideLayouts/slideLayout39.xml"/><Relationship Id="rId275" Type="http://schemas.openxmlformats.org/officeDocument/2006/relationships/slideLayout" Target="../slideLayouts/slideLayout286.xml"/><Relationship Id="rId300" Type="http://schemas.openxmlformats.org/officeDocument/2006/relationships/slideLayout" Target="../slideLayouts/slideLayout311.xml"/><Relationship Id="rId482" Type="http://schemas.openxmlformats.org/officeDocument/2006/relationships/slideLayout" Target="../slideLayouts/slideLayout493.xml"/><Relationship Id="rId538" Type="http://schemas.openxmlformats.org/officeDocument/2006/relationships/slideLayout" Target="../slideLayouts/slideLayout549.xml"/><Relationship Id="rId81" Type="http://schemas.openxmlformats.org/officeDocument/2006/relationships/slideLayout" Target="../slideLayouts/slideLayout92.xml"/><Relationship Id="rId135" Type="http://schemas.openxmlformats.org/officeDocument/2006/relationships/slideLayout" Target="../slideLayouts/slideLayout146.xml"/><Relationship Id="rId177" Type="http://schemas.openxmlformats.org/officeDocument/2006/relationships/slideLayout" Target="../slideLayouts/slideLayout188.xml"/><Relationship Id="rId342" Type="http://schemas.openxmlformats.org/officeDocument/2006/relationships/slideLayout" Target="../slideLayouts/slideLayout353.xml"/><Relationship Id="rId384" Type="http://schemas.openxmlformats.org/officeDocument/2006/relationships/slideLayout" Target="../slideLayouts/slideLayout395.xml"/><Relationship Id="rId202" Type="http://schemas.openxmlformats.org/officeDocument/2006/relationships/slideLayout" Target="../slideLayouts/slideLayout213.xml"/><Relationship Id="rId244" Type="http://schemas.openxmlformats.org/officeDocument/2006/relationships/slideLayout" Target="../slideLayouts/slideLayout255.xml"/><Relationship Id="rId39" Type="http://schemas.openxmlformats.org/officeDocument/2006/relationships/slideLayout" Target="../slideLayouts/slideLayout50.xml"/><Relationship Id="rId286" Type="http://schemas.openxmlformats.org/officeDocument/2006/relationships/slideLayout" Target="../slideLayouts/slideLayout297.xml"/><Relationship Id="rId451" Type="http://schemas.openxmlformats.org/officeDocument/2006/relationships/slideLayout" Target="../slideLayouts/slideLayout462.xml"/><Relationship Id="rId493" Type="http://schemas.openxmlformats.org/officeDocument/2006/relationships/slideLayout" Target="../slideLayouts/slideLayout504.xml"/><Relationship Id="rId507" Type="http://schemas.openxmlformats.org/officeDocument/2006/relationships/slideLayout" Target="../slideLayouts/slideLayout518.xml"/><Relationship Id="rId50" Type="http://schemas.openxmlformats.org/officeDocument/2006/relationships/slideLayout" Target="../slideLayouts/slideLayout61.xml"/><Relationship Id="rId104" Type="http://schemas.openxmlformats.org/officeDocument/2006/relationships/slideLayout" Target="../slideLayouts/slideLayout115.xml"/><Relationship Id="rId146" Type="http://schemas.openxmlformats.org/officeDocument/2006/relationships/slideLayout" Target="../slideLayouts/slideLayout157.xml"/><Relationship Id="rId188" Type="http://schemas.openxmlformats.org/officeDocument/2006/relationships/slideLayout" Target="../slideLayouts/slideLayout199.xml"/><Relationship Id="rId311" Type="http://schemas.openxmlformats.org/officeDocument/2006/relationships/slideLayout" Target="../slideLayouts/slideLayout322.xml"/><Relationship Id="rId353" Type="http://schemas.openxmlformats.org/officeDocument/2006/relationships/slideLayout" Target="../slideLayouts/slideLayout364.xml"/><Relationship Id="rId395" Type="http://schemas.openxmlformats.org/officeDocument/2006/relationships/slideLayout" Target="../slideLayouts/slideLayout406.xml"/><Relationship Id="rId409" Type="http://schemas.openxmlformats.org/officeDocument/2006/relationships/slideLayout" Target="../slideLayouts/slideLayout420.xml"/><Relationship Id="rId92" Type="http://schemas.openxmlformats.org/officeDocument/2006/relationships/slideLayout" Target="../slideLayouts/slideLayout103.xml"/><Relationship Id="rId213" Type="http://schemas.openxmlformats.org/officeDocument/2006/relationships/slideLayout" Target="../slideLayouts/slideLayout224.xml"/><Relationship Id="rId420" Type="http://schemas.openxmlformats.org/officeDocument/2006/relationships/slideLayout" Target="../slideLayouts/slideLayout431.xml"/><Relationship Id="rId255" Type="http://schemas.openxmlformats.org/officeDocument/2006/relationships/slideLayout" Target="../slideLayouts/slideLayout266.xml"/><Relationship Id="rId297" Type="http://schemas.openxmlformats.org/officeDocument/2006/relationships/slideLayout" Target="../slideLayouts/slideLayout308.xml"/><Relationship Id="rId462" Type="http://schemas.openxmlformats.org/officeDocument/2006/relationships/slideLayout" Target="../slideLayouts/slideLayout473.xml"/><Relationship Id="rId518" Type="http://schemas.openxmlformats.org/officeDocument/2006/relationships/slideLayout" Target="../slideLayouts/slideLayout529.xml"/><Relationship Id="rId115" Type="http://schemas.openxmlformats.org/officeDocument/2006/relationships/slideLayout" Target="../slideLayouts/slideLayout126.xml"/><Relationship Id="rId157" Type="http://schemas.openxmlformats.org/officeDocument/2006/relationships/slideLayout" Target="../slideLayouts/slideLayout168.xml"/><Relationship Id="rId322" Type="http://schemas.openxmlformats.org/officeDocument/2006/relationships/slideLayout" Target="../slideLayouts/slideLayout333.xml"/><Relationship Id="rId364" Type="http://schemas.openxmlformats.org/officeDocument/2006/relationships/slideLayout" Target="../slideLayouts/slideLayout375.xml"/><Relationship Id="rId61" Type="http://schemas.openxmlformats.org/officeDocument/2006/relationships/slideLayout" Target="../slideLayouts/slideLayout72.xml"/><Relationship Id="rId199" Type="http://schemas.openxmlformats.org/officeDocument/2006/relationships/slideLayout" Target="../slideLayouts/slideLayout210.xml"/><Relationship Id="rId19" Type="http://schemas.openxmlformats.org/officeDocument/2006/relationships/slideLayout" Target="../slideLayouts/slideLayout30.xml"/><Relationship Id="rId224" Type="http://schemas.openxmlformats.org/officeDocument/2006/relationships/slideLayout" Target="../slideLayouts/slideLayout235.xml"/><Relationship Id="rId266" Type="http://schemas.openxmlformats.org/officeDocument/2006/relationships/slideLayout" Target="../slideLayouts/slideLayout277.xml"/><Relationship Id="rId431" Type="http://schemas.openxmlformats.org/officeDocument/2006/relationships/slideLayout" Target="../slideLayouts/slideLayout442.xml"/><Relationship Id="rId473" Type="http://schemas.openxmlformats.org/officeDocument/2006/relationships/slideLayout" Target="../slideLayouts/slideLayout484.xml"/><Relationship Id="rId529" Type="http://schemas.openxmlformats.org/officeDocument/2006/relationships/slideLayout" Target="../slideLayouts/slideLayout540.xml"/><Relationship Id="rId30" Type="http://schemas.openxmlformats.org/officeDocument/2006/relationships/slideLayout" Target="../slideLayouts/slideLayout41.xml"/><Relationship Id="rId126" Type="http://schemas.openxmlformats.org/officeDocument/2006/relationships/slideLayout" Target="../slideLayouts/slideLayout137.xml"/><Relationship Id="rId168" Type="http://schemas.openxmlformats.org/officeDocument/2006/relationships/slideLayout" Target="../slideLayouts/slideLayout179.xml"/><Relationship Id="rId333" Type="http://schemas.openxmlformats.org/officeDocument/2006/relationships/slideLayout" Target="../slideLayouts/slideLayout344.xml"/><Relationship Id="rId540" Type="http://schemas.openxmlformats.org/officeDocument/2006/relationships/slideLayout" Target="../slideLayouts/slideLayout551.xml"/><Relationship Id="rId72" Type="http://schemas.openxmlformats.org/officeDocument/2006/relationships/slideLayout" Target="../slideLayouts/slideLayout83.xml"/><Relationship Id="rId375" Type="http://schemas.openxmlformats.org/officeDocument/2006/relationships/slideLayout" Target="../slideLayouts/slideLayout386.xml"/><Relationship Id="rId3" Type="http://schemas.openxmlformats.org/officeDocument/2006/relationships/slideLayout" Target="../slideLayouts/slideLayout14.xml"/><Relationship Id="rId235" Type="http://schemas.openxmlformats.org/officeDocument/2006/relationships/slideLayout" Target="../slideLayouts/slideLayout246.xml"/><Relationship Id="rId277" Type="http://schemas.openxmlformats.org/officeDocument/2006/relationships/slideLayout" Target="../slideLayouts/slideLayout288.xml"/><Relationship Id="rId400" Type="http://schemas.openxmlformats.org/officeDocument/2006/relationships/slideLayout" Target="../slideLayouts/slideLayout411.xml"/><Relationship Id="rId442" Type="http://schemas.openxmlformats.org/officeDocument/2006/relationships/slideLayout" Target="../slideLayouts/slideLayout453.xml"/><Relationship Id="rId484" Type="http://schemas.openxmlformats.org/officeDocument/2006/relationships/slideLayout" Target="../slideLayouts/slideLayout495.xml"/><Relationship Id="rId137" Type="http://schemas.openxmlformats.org/officeDocument/2006/relationships/slideLayout" Target="../slideLayouts/slideLayout148.xml"/><Relationship Id="rId302" Type="http://schemas.openxmlformats.org/officeDocument/2006/relationships/slideLayout" Target="../slideLayouts/slideLayout313.xml"/><Relationship Id="rId344" Type="http://schemas.openxmlformats.org/officeDocument/2006/relationships/slideLayout" Target="../slideLayouts/slideLayout355.xml"/><Relationship Id="rId41" Type="http://schemas.openxmlformats.org/officeDocument/2006/relationships/slideLayout" Target="../slideLayouts/slideLayout52.xml"/><Relationship Id="rId83" Type="http://schemas.openxmlformats.org/officeDocument/2006/relationships/slideLayout" Target="../slideLayouts/slideLayout94.xml"/><Relationship Id="rId179" Type="http://schemas.openxmlformats.org/officeDocument/2006/relationships/slideLayout" Target="../slideLayouts/slideLayout190.xml"/><Relationship Id="rId386" Type="http://schemas.openxmlformats.org/officeDocument/2006/relationships/slideLayout" Target="../slideLayouts/slideLayout397.xml"/><Relationship Id="rId190" Type="http://schemas.openxmlformats.org/officeDocument/2006/relationships/slideLayout" Target="../slideLayouts/slideLayout201.xml"/><Relationship Id="rId204" Type="http://schemas.openxmlformats.org/officeDocument/2006/relationships/slideLayout" Target="../slideLayouts/slideLayout215.xml"/><Relationship Id="rId246" Type="http://schemas.openxmlformats.org/officeDocument/2006/relationships/slideLayout" Target="../slideLayouts/slideLayout257.xml"/><Relationship Id="rId288" Type="http://schemas.openxmlformats.org/officeDocument/2006/relationships/slideLayout" Target="../slideLayouts/slideLayout299.xml"/><Relationship Id="rId411" Type="http://schemas.openxmlformats.org/officeDocument/2006/relationships/slideLayout" Target="../slideLayouts/slideLayout422.xml"/><Relationship Id="rId453" Type="http://schemas.openxmlformats.org/officeDocument/2006/relationships/slideLayout" Target="../slideLayouts/slideLayout464.xml"/><Relationship Id="rId509" Type="http://schemas.openxmlformats.org/officeDocument/2006/relationships/slideLayout" Target="../slideLayouts/slideLayout520.xml"/><Relationship Id="rId106" Type="http://schemas.openxmlformats.org/officeDocument/2006/relationships/slideLayout" Target="../slideLayouts/slideLayout117.xml"/><Relationship Id="rId313" Type="http://schemas.openxmlformats.org/officeDocument/2006/relationships/slideLayout" Target="../slideLayouts/slideLayout324.xml"/><Relationship Id="rId495" Type="http://schemas.openxmlformats.org/officeDocument/2006/relationships/slideLayout" Target="../slideLayouts/slideLayout506.xml"/><Relationship Id="rId10" Type="http://schemas.openxmlformats.org/officeDocument/2006/relationships/slideLayout" Target="../slideLayouts/slideLayout21.xml"/><Relationship Id="rId52" Type="http://schemas.openxmlformats.org/officeDocument/2006/relationships/slideLayout" Target="../slideLayouts/slideLayout63.xml"/><Relationship Id="rId94" Type="http://schemas.openxmlformats.org/officeDocument/2006/relationships/slideLayout" Target="../slideLayouts/slideLayout105.xml"/><Relationship Id="rId148" Type="http://schemas.openxmlformats.org/officeDocument/2006/relationships/slideLayout" Target="../slideLayouts/slideLayout159.xml"/><Relationship Id="rId355" Type="http://schemas.openxmlformats.org/officeDocument/2006/relationships/slideLayout" Target="../slideLayouts/slideLayout366.xml"/><Relationship Id="rId397" Type="http://schemas.openxmlformats.org/officeDocument/2006/relationships/slideLayout" Target="../slideLayouts/slideLayout408.xml"/><Relationship Id="rId520" Type="http://schemas.openxmlformats.org/officeDocument/2006/relationships/slideLayout" Target="../slideLayouts/slideLayout531.xml"/><Relationship Id="rId215" Type="http://schemas.openxmlformats.org/officeDocument/2006/relationships/slideLayout" Target="../slideLayouts/slideLayout226.xml"/><Relationship Id="rId257" Type="http://schemas.openxmlformats.org/officeDocument/2006/relationships/slideLayout" Target="../slideLayouts/slideLayout268.xml"/><Relationship Id="rId422" Type="http://schemas.openxmlformats.org/officeDocument/2006/relationships/slideLayout" Target="../slideLayouts/slideLayout433.xml"/><Relationship Id="rId464" Type="http://schemas.openxmlformats.org/officeDocument/2006/relationships/slideLayout" Target="../slideLayouts/slideLayout475.xml"/><Relationship Id="rId299" Type="http://schemas.openxmlformats.org/officeDocument/2006/relationships/slideLayout" Target="../slideLayouts/slideLayout310.xml"/><Relationship Id="rId63" Type="http://schemas.openxmlformats.org/officeDocument/2006/relationships/slideLayout" Target="../slideLayouts/slideLayout74.xml"/><Relationship Id="rId159" Type="http://schemas.openxmlformats.org/officeDocument/2006/relationships/slideLayout" Target="../slideLayouts/slideLayout170.xml"/><Relationship Id="rId366" Type="http://schemas.openxmlformats.org/officeDocument/2006/relationships/slideLayout" Target="../slideLayouts/slideLayout377.xml"/><Relationship Id="rId226" Type="http://schemas.openxmlformats.org/officeDocument/2006/relationships/slideLayout" Target="../slideLayouts/slideLayout237.xml"/><Relationship Id="rId433" Type="http://schemas.openxmlformats.org/officeDocument/2006/relationships/slideLayout" Target="../slideLayouts/slideLayout444.xml"/><Relationship Id="rId74" Type="http://schemas.openxmlformats.org/officeDocument/2006/relationships/slideLayout" Target="../slideLayouts/slideLayout85.xml"/><Relationship Id="rId377" Type="http://schemas.openxmlformats.org/officeDocument/2006/relationships/slideLayout" Target="../slideLayouts/slideLayout388.xml"/><Relationship Id="rId500" Type="http://schemas.openxmlformats.org/officeDocument/2006/relationships/slideLayout" Target="../slideLayouts/slideLayout511.xml"/><Relationship Id="rId5" Type="http://schemas.openxmlformats.org/officeDocument/2006/relationships/slideLayout" Target="../slideLayouts/slideLayout16.xml"/><Relationship Id="rId237" Type="http://schemas.openxmlformats.org/officeDocument/2006/relationships/slideLayout" Target="../slideLayouts/slideLayout248.xml"/><Relationship Id="rId444" Type="http://schemas.openxmlformats.org/officeDocument/2006/relationships/slideLayout" Target="../slideLayouts/slideLayout455.xml"/><Relationship Id="rId290" Type="http://schemas.openxmlformats.org/officeDocument/2006/relationships/slideLayout" Target="../slideLayouts/slideLayout301.xml"/><Relationship Id="rId304" Type="http://schemas.openxmlformats.org/officeDocument/2006/relationships/slideLayout" Target="../slideLayouts/slideLayout315.xml"/><Relationship Id="rId388" Type="http://schemas.openxmlformats.org/officeDocument/2006/relationships/slideLayout" Target="../slideLayouts/slideLayout399.xml"/><Relationship Id="rId511" Type="http://schemas.openxmlformats.org/officeDocument/2006/relationships/slideLayout" Target="../slideLayouts/slideLayout522.xml"/><Relationship Id="rId85" Type="http://schemas.openxmlformats.org/officeDocument/2006/relationships/slideLayout" Target="../slideLayouts/slideLayout96.xml"/><Relationship Id="rId150" Type="http://schemas.openxmlformats.org/officeDocument/2006/relationships/slideLayout" Target="../slideLayouts/slideLayout16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66.xml"/><Relationship Id="rId13" Type="http://schemas.openxmlformats.org/officeDocument/2006/relationships/theme" Target="../theme/theme3.xml"/><Relationship Id="rId3" Type="http://schemas.openxmlformats.org/officeDocument/2006/relationships/slideLayout" Target="../slideLayouts/slideLayout561.xml"/><Relationship Id="rId7" Type="http://schemas.openxmlformats.org/officeDocument/2006/relationships/slideLayout" Target="../slideLayouts/slideLayout565.xml"/><Relationship Id="rId12" Type="http://schemas.openxmlformats.org/officeDocument/2006/relationships/slideLayout" Target="../slideLayouts/slideLayout570.xml"/><Relationship Id="rId2" Type="http://schemas.openxmlformats.org/officeDocument/2006/relationships/slideLayout" Target="../slideLayouts/slideLayout560.xml"/><Relationship Id="rId1" Type="http://schemas.openxmlformats.org/officeDocument/2006/relationships/slideLayout" Target="../slideLayouts/slideLayout559.xml"/><Relationship Id="rId6" Type="http://schemas.openxmlformats.org/officeDocument/2006/relationships/slideLayout" Target="../slideLayouts/slideLayout564.xml"/><Relationship Id="rId11" Type="http://schemas.openxmlformats.org/officeDocument/2006/relationships/slideLayout" Target="../slideLayouts/slideLayout569.xml"/><Relationship Id="rId5" Type="http://schemas.openxmlformats.org/officeDocument/2006/relationships/slideLayout" Target="../slideLayouts/slideLayout563.xml"/><Relationship Id="rId10" Type="http://schemas.openxmlformats.org/officeDocument/2006/relationships/slideLayout" Target="../slideLayouts/slideLayout568.xml"/><Relationship Id="rId4" Type="http://schemas.openxmlformats.org/officeDocument/2006/relationships/slideLayout" Target="../slideLayouts/slideLayout562.xml"/><Relationship Id="rId9" Type="http://schemas.openxmlformats.org/officeDocument/2006/relationships/slideLayout" Target="../slideLayouts/slideLayout567.xml"/></Relationships>
</file>

<file path=ppt/slideMasters/_rels/slideMaster4.xml.rels><?xml version="1.0" encoding="UTF-8" standalone="yes"?>
<Relationships xmlns="http://schemas.openxmlformats.org/package/2006/relationships"><Relationship Id="rId117" Type="http://schemas.openxmlformats.org/officeDocument/2006/relationships/slideLayout" Target="../slideLayouts/slideLayout687.xml"/><Relationship Id="rId671" Type="http://schemas.openxmlformats.org/officeDocument/2006/relationships/slideLayout" Target="../slideLayouts/slideLayout1241.xml"/><Relationship Id="rId769" Type="http://schemas.openxmlformats.org/officeDocument/2006/relationships/slideLayout" Target="../slideLayouts/slideLayout1339.xml"/><Relationship Id="rId21" Type="http://schemas.openxmlformats.org/officeDocument/2006/relationships/slideLayout" Target="../slideLayouts/slideLayout591.xml"/><Relationship Id="rId324" Type="http://schemas.openxmlformats.org/officeDocument/2006/relationships/slideLayout" Target="../slideLayouts/slideLayout894.xml"/><Relationship Id="rId531" Type="http://schemas.openxmlformats.org/officeDocument/2006/relationships/slideLayout" Target="../slideLayouts/slideLayout1101.xml"/><Relationship Id="rId629" Type="http://schemas.openxmlformats.org/officeDocument/2006/relationships/slideLayout" Target="../slideLayouts/slideLayout1199.xml"/><Relationship Id="rId170" Type="http://schemas.openxmlformats.org/officeDocument/2006/relationships/slideLayout" Target="../slideLayouts/slideLayout740.xml"/><Relationship Id="rId268" Type="http://schemas.openxmlformats.org/officeDocument/2006/relationships/slideLayout" Target="../slideLayouts/slideLayout838.xml"/><Relationship Id="rId475" Type="http://schemas.openxmlformats.org/officeDocument/2006/relationships/slideLayout" Target="../slideLayouts/slideLayout1045.xml"/><Relationship Id="rId682" Type="http://schemas.openxmlformats.org/officeDocument/2006/relationships/slideLayout" Target="../slideLayouts/slideLayout1252.xml"/><Relationship Id="rId32" Type="http://schemas.openxmlformats.org/officeDocument/2006/relationships/slideLayout" Target="../slideLayouts/slideLayout602.xml"/><Relationship Id="rId128" Type="http://schemas.openxmlformats.org/officeDocument/2006/relationships/slideLayout" Target="../slideLayouts/slideLayout698.xml"/><Relationship Id="rId335" Type="http://schemas.openxmlformats.org/officeDocument/2006/relationships/slideLayout" Target="../slideLayouts/slideLayout905.xml"/><Relationship Id="rId542" Type="http://schemas.openxmlformats.org/officeDocument/2006/relationships/slideLayout" Target="../slideLayouts/slideLayout1112.xml"/><Relationship Id="rId181" Type="http://schemas.openxmlformats.org/officeDocument/2006/relationships/slideLayout" Target="../slideLayouts/slideLayout751.xml"/><Relationship Id="rId402" Type="http://schemas.openxmlformats.org/officeDocument/2006/relationships/slideLayout" Target="../slideLayouts/slideLayout972.xml"/><Relationship Id="rId279" Type="http://schemas.openxmlformats.org/officeDocument/2006/relationships/slideLayout" Target="../slideLayouts/slideLayout849.xml"/><Relationship Id="rId486" Type="http://schemas.openxmlformats.org/officeDocument/2006/relationships/slideLayout" Target="../slideLayouts/slideLayout1056.xml"/><Relationship Id="rId693" Type="http://schemas.openxmlformats.org/officeDocument/2006/relationships/slideLayout" Target="../slideLayouts/slideLayout1263.xml"/><Relationship Id="rId707" Type="http://schemas.openxmlformats.org/officeDocument/2006/relationships/slideLayout" Target="../slideLayouts/slideLayout1277.xml"/><Relationship Id="rId43" Type="http://schemas.openxmlformats.org/officeDocument/2006/relationships/slideLayout" Target="../slideLayouts/slideLayout613.xml"/><Relationship Id="rId139" Type="http://schemas.openxmlformats.org/officeDocument/2006/relationships/slideLayout" Target="../slideLayouts/slideLayout709.xml"/><Relationship Id="rId346" Type="http://schemas.openxmlformats.org/officeDocument/2006/relationships/slideLayout" Target="../slideLayouts/slideLayout916.xml"/><Relationship Id="rId553" Type="http://schemas.openxmlformats.org/officeDocument/2006/relationships/slideLayout" Target="../slideLayouts/slideLayout1123.xml"/><Relationship Id="rId760" Type="http://schemas.openxmlformats.org/officeDocument/2006/relationships/slideLayout" Target="../slideLayouts/slideLayout1330.xml"/><Relationship Id="rId192" Type="http://schemas.openxmlformats.org/officeDocument/2006/relationships/slideLayout" Target="../slideLayouts/slideLayout762.xml"/><Relationship Id="rId206" Type="http://schemas.openxmlformats.org/officeDocument/2006/relationships/slideLayout" Target="../slideLayouts/slideLayout776.xml"/><Relationship Id="rId413" Type="http://schemas.openxmlformats.org/officeDocument/2006/relationships/slideLayout" Target="../slideLayouts/slideLayout983.xml"/><Relationship Id="rId497" Type="http://schemas.openxmlformats.org/officeDocument/2006/relationships/slideLayout" Target="../slideLayouts/slideLayout1067.xml"/><Relationship Id="rId620" Type="http://schemas.openxmlformats.org/officeDocument/2006/relationships/slideLayout" Target="../slideLayouts/slideLayout1190.xml"/><Relationship Id="rId718" Type="http://schemas.openxmlformats.org/officeDocument/2006/relationships/slideLayout" Target="../slideLayouts/slideLayout1288.xml"/><Relationship Id="rId357" Type="http://schemas.openxmlformats.org/officeDocument/2006/relationships/slideLayout" Target="../slideLayouts/slideLayout927.xml"/><Relationship Id="rId54" Type="http://schemas.openxmlformats.org/officeDocument/2006/relationships/slideLayout" Target="../slideLayouts/slideLayout624.xml"/><Relationship Id="rId217" Type="http://schemas.openxmlformats.org/officeDocument/2006/relationships/slideLayout" Target="../slideLayouts/slideLayout787.xml"/><Relationship Id="rId564" Type="http://schemas.openxmlformats.org/officeDocument/2006/relationships/slideLayout" Target="../slideLayouts/slideLayout1134.xml"/><Relationship Id="rId771" Type="http://schemas.openxmlformats.org/officeDocument/2006/relationships/slideLayout" Target="../slideLayouts/slideLayout1341.xml"/><Relationship Id="rId424" Type="http://schemas.openxmlformats.org/officeDocument/2006/relationships/slideLayout" Target="../slideLayouts/slideLayout994.xml"/><Relationship Id="rId631" Type="http://schemas.openxmlformats.org/officeDocument/2006/relationships/slideLayout" Target="../slideLayouts/slideLayout1201.xml"/><Relationship Id="rId729" Type="http://schemas.openxmlformats.org/officeDocument/2006/relationships/slideLayout" Target="../slideLayouts/slideLayout1299.xml"/><Relationship Id="rId270" Type="http://schemas.openxmlformats.org/officeDocument/2006/relationships/slideLayout" Target="../slideLayouts/slideLayout840.xml"/><Relationship Id="rId65" Type="http://schemas.openxmlformats.org/officeDocument/2006/relationships/slideLayout" Target="../slideLayouts/slideLayout635.xml"/><Relationship Id="rId130" Type="http://schemas.openxmlformats.org/officeDocument/2006/relationships/slideLayout" Target="../slideLayouts/slideLayout700.xml"/><Relationship Id="rId368" Type="http://schemas.openxmlformats.org/officeDocument/2006/relationships/slideLayout" Target="../slideLayouts/slideLayout938.xml"/><Relationship Id="rId575" Type="http://schemas.openxmlformats.org/officeDocument/2006/relationships/slideLayout" Target="../slideLayouts/slideLayout1145.xml"/><Relationship Id="rId782" Type="http://schemas.openxmlformats.org/officeDocument/2006/relationships/slideLayout" Target="../slideLayouts/slideLayout1352.xml"/><Relationship Id="rId228" Type="http://schemas.openxmlformats.org/officeDocument/2006/relationships/slideLayout" Target="../slideLayouts/slideLayout798.xml"/><Relationship Id="rId435" Type="http://schemas.openxmlformats.org/officeDocument/2006/relationships/slideLayout" Target="../slideLayouts/slideLayout1005.xml"/><Relationship Id="rId642" Type="http://schemas.openxmlformats.org/officeDocument/2006/relationships/slideLayout" Target="../slideLayouts/slideLayout1212.xml"/><Relationship Id="rId281" Type="http://schemas.openxmlformats.org/officeDocument/2006/relationships/slideLayout" Target="../slideLayouts/slideLayout851.xml"/><Relationship Id="rId502" Type="http://schemas.openxmlformats.org/officeDocument/2006/relationships/slideLayout" Target="../slideLayouts/slideLayout1072.xml"/><Relationship Id="rId76" Type="http://schemas.openxmlformats.org/officeDocument/2006/relationships/slideLayout" Target="../slideLayouts/slideLayout646.xml"/><Relationship Id="rId141" Type="http://schemas.openxmlformats.org/officeDocument/2006/relationships/slideLayout" Target="../slideLayouts/slideLayout711.xml"/><Relationship Id="rId379" Type="http://schemas.openxmlformats.org/officeDocument/2006/relationships/slideLayout" Target="../slideLayouts/slideLayout949.xml"/><Relationship Id="rId586" Type="http://schemas.openxmlformats.org/officeDocument/2006/relationships/slideLayout" Target="../slideLayouts/slideLayout1156.xml"/><Relationship Id="rId793" Type="http://schemas.openxmlformats.org/officeDocument/2006/relationships/slideLayout" Target="../slideLayouts/slideLayout1363.xml"/><Relationship Id="rId807" Type="http://schemas.openxmlformats.org/officeDocument/2006/relationships/slideLayout" Target="../slideLayouts/slideLayout1377.xml"/><Relationship Id="rId7" Type="http://schemas.openxmlformats.org/officeDocument/2006/relationships/slideLayout" Target="../slideLayouts/slideLayout577.xml"/><Relationship Id="rId239" Type="http://schemas.openxmlformats.org/officeDocument/2006/relationships/slideLayout" Target="../slideLayouts/slideLayout809.xml"/><Relationship Id="rId446" Type="http://schemas.openxmlformats.org/officeDocument/2006/relationships/slideLayout" Target="../slideLayouts/slideLayout1016.xml"/><Relationship Id="rId653" Type="http://schemas.openxmlformats.org/officeDocument/2006/relationships/slideLayout" Target="../slideLayouts/slideLayout1223.xml"/><Relationship Id="rId292" Type="http://schemas.openxmlformats.org/officeDocument/2006/relationships/slideLayout" Target="../slideLayouts/slideLayout862.xml"/><Relationship Id="rId306" Type="http://schemas.openxmlformats.org/officeDocument/2006/relationships/slideLayout" Target="../slideLayouts/slideLayout876.xml"/><Relationship Id="rId87" Type="http://schemas.openxmlformats.org/officeDocument/2006/relationships/slideLayout" Target="../slideLayouts/slideLayout657.xml"/><Relationship Id="rId513" Type="http://schemas.openxmlformats.org/officeDocument/2006/relationships/slideLayout" Target="../slideLayouts/slideLayout1083.xml"/><Relationship Id="rId597" Type="http://schemas.openxmlformats.org/officeDocument/2006/relationships/slideLayout" Target="../slideLayouts/slideLayout1167.xml"/><Relationship Id="rId720" Type="http://schemas.openxmlformats.org/officeDocument/2006/relationships/slideLayout" Target="../slideLayouts/slideLayout1290.xml"/><Relationship Id="rId152" Type="http://schemas.openxmlformats.org/officeDocument/2006/relationships/slideLayout" Target="../slideLayouts/slideLayout722.xml"/><Relationship Id="rId457" Type="http://schemas.openxmlformats.org/officeDocument/2006/relationships/slideLayout" Target="../slideLayouts/slideLayout1027.xml"/><Relationship Id="rId664" Type="http://schemas.openxmlformats.org/officeDocument/2006/relationships/slideLayout" Target="../slideLayouts/slideLayout1234.xml"/><Relationship Id="rId14" Type="http://schemas.openxmlformats.org/officeDocument/2006/relationships/slideLayout" Target="../slideLayouts/slideLayout584.xml"/><Relationship Id="rId317" Type="http://schemas.openxmlformats.org/officeDocument/2006/relationships/slideLayout" Target="../slideLayouts/slideLayout887.xml"/><Relationship Id="rId524" Type="http://schemas.openxmlformats.org/officeDocument/2006/relationships/slideLayout" Target="../slideLayouts/slideLayout1094.xml"/><Relationship Id="rId731" Type="http://schemas.openxmlformats.org/officeDocument/2006/relationships/slideLayout" Target="../slideLayouts/slideLayout1301.xml"/><Relationship Id="rId98" Type="http://schemas.openxmlformats.org/officeDocument/2006/relationships/slideLayout" Target="../slideLayouts/slideLayout668.xml"/><Relationship Id="rId163" Type="http://schemas.openxmlformats.org/officeDocument/2006/relationships/slideLayout" Target="../slideLayouts/slideLayout733.xml"/><Relationship Id="rId370" Type="http://schemas.openxmlformats.org/officeDocument/2006/relationships/slideLayout" Target="../slideLayouts/slideLayout940.xml"/><Relationship Id="rId230" Type="http://schemas.openxmlformats.org/officeDocument/2006/relationships/slideLayout" Target="../slideLayouts/slideLayout800.xml"/><Relationship Id="rId468" Type="http://schemas.openxmlformats.org/officeDocument/2006/relationships/slideLayout" Target="../slideLayouts/slideLayout1038.xml"/><Relationship Id="rId675" Type="http://schemas.openxmlformats.org/officeDocument/2006/relationships/slideLayout" Target="../slideLayouts/slideLayout1245.xml"/><Relationship Id="rId25" Type="http://schemas.openxmlformats.org/officeDocument/2006/relationships/slideLayout" Target="../slideLayouts/slideLayout595.xml"/><Relationship Id="rId328" Type="http://schemas.openxmlformats.org/officeDocument/2006/relationships/slideLayout" Target="../slideLayouts/slideLayout898.xml"/><Relationship Id="rId535" Type="http://schemas.openxmlformats.org/officeDocument/2006/relationships/slideLayout" Target="../slideLayouts/slideLayout1105.xml"/><Relationship Id="rId742" Type="http://schemas.openxmlformats.org/officeDocument/2006/relationships/slideLayout" Target="../slideLayouts/slideLayout1312.xml"/><Relationship Id="rId174" Type="http://schemas.openxmlformats.org/officeDocument/2006/relationships/slideLayout" Target="../slideLayouts/slideLayout744.xml"/><Relationship Id="rId381" Type="http://schemas.openxmlformats.org/officeDocument/2006/relationships/slideLayout" Target="../slideLayouts/slideLayout951.xml"/><Relationship Id="rId602" Type="http://schemas.openxmlformats.org/officeDocument/2006/relationships/slideLayout" Target="../slideLayouts/slideLayout1172.xml"/><Relationship Id="rId241" Type="http://schemas.openxmlformats.org/officeDocument/2006/relationships/slideLayout" Target="../slideLayouts/slideLayout811.xml"/><Relationship Id="rId479" Type="http://schemas.openxmlformats.org/officeDocument/2006/relationships/slideLayout" Target="../slideLayouts/slideLayout1049.xml"/><Relationship Id="rId686" Type="http://schemas.openxmlformats.org/officeDocument/2006/relationships/slideLayout" Target="../slideLayouts/slideLayout1256.xml"/><Relationship Id="rId36" Type="http://schemas.openxmlformats.org/officeDocument/2006/relationships/slideLayout" Target="../slideLayouts/slideLayout606.xml"/><Relationship Id="rId339" Type="http://schemas.openxmlformats.org/officeDocument/2006/relationships/slideLayout" Target="../slideLayouts/slideLayout909.xml"/><Relationship Id="rId546" Type="http://schemas.openxmlformats.org/officeDocument/2006/relationships/slideLayout" Target="../slideLayouts/slideLayout1116.xml"/><Relationship Id="rId753" Type="http://schemas.openxmlformats.org/officeDocument/2006/relationships/slideLayout" Target="../slideLayouts/slideLayout1323.xml"/><Relationship Id="rId101" Type="http://schemas.openxmlformats.org/officeDocument/2006/relationships/slideLayout" Target="../slideLayouts/slideLayout671.xml"/><Relationship Id="rId185" Type="http://schemas.openxmlformats.org/officeDocument/2006/relationships/slideLayout" Target="../slideLayouts/slideLayout755.xml"/><Relationship Id="rId406" Type="http://schemas.openxmlformats.org/officeDocument/2006/relationships/slideLayout" Target="../slideLayouts/slideLayout976.xml"/><Relationship Id="rId392" Type="http://schemas.openxmlformats.org/officeDocument/2006/relationships/slideLayout" Target="../slideLayouts/slideLayout962.xml"/><Relationship Id="rId613" Type="http://schemas.openxmlformats.org/officeDocument/2006/relationships/slideLayout" Target="../slideLayouts/slideLayout1183.xml"/><Relationship Id="rId697" Type="http://schemas.openxmlformats.org/officeDocument/2006/relationships/slideLayout" Target="../slideLayouts/slideLayout1267.xml"/><Relationship Id="rId252" Type="http://schemas.openxmlformats.org/officeDocument/2006/relationships/slideLayout" Target="../slideLayouts/slideLayout822.xml"/><Relationship Id="rId47" Type="http://schemas.openxmlformats.org/officeDocument/2006/relationships/slideLayout" Target="../slideLayouts/slideLayout617.xml"/><Relationship Id="rId112" Type="http://schemas.openxmlformats.org/officeDocument/2006/relationships/slideLayout" Target="../slideLayouts/slideLayout682.xml"/><Relationship Id="rId557" Type="http://schemas.openxmlformats.org/officeDocument/2006/relationships/slideLayout" Target="../slideLayouts/slideLayout1127.xml"/><Relationship Id="rId764" Type="http://schemas.openxmlformats.org/officeDocument/2006/relationships/slideLayout" Target="../slideLayouts/slideLayout1334.xml"/><Relationship Id="rId196" Type="http://schemas.openxmlformats.org/officeDocument/2006/relationships/slideLayout" Target="../slideLayouts/slideLayout766.xml"/><Relationship Id="rId417" Type="http://schemas.openxmlformats.org/officeDocument/2006/relationships/slideLayout" Target="../slideLayouts/slideLayout987.xml"/><Relationship Id="rId624" Type="http://schemas.openxmlformats.org/officeDocument/2006/relationships/slideLayout" Target="../slideLayouts/slideLayout1194.xml"/><Relationship Id="rId263" Type="http://schemas.openxmlformats.org/officeDocument/2006/relationships/slideLayout" Target="../slideLayouts/slideLayout833.xml"/><Relationship Id="rId470" Type="http://schemas.openxmlformats.org/officeDocument/2006/relationships/slideLayout" Target="../slideLayouts/slideLayout1040.xml"/><Relationship Id="rId58" Type="http://schemas.openxmlformats.org/officeDocument/2006/relationships/slideLayout" Target="../slideLayouts/slideLayout628.xml"/><Relationship Id="rId123" Type="http://schemas.openxmlformats.org/officeDocument/2006/relationships/slideLayout" Target="../slideLayouts/slideLayout693.xml"/><Relationship Id="rId330" Type="http://schemas.openxmlformats.org/officeDocument/2006/relationships/slideLayout" Target="../slideLayouts/slideLayout900.xml"/><Relationship Id="rId568" Type="http://schemas.openxmlformats.org/officeDocument/2006/relationships/slideLayout" Target="../slideLayouts/slideLayout1138.xml"/><Relationship Id="rId775" Type="http://schemas.openxmlformats.org/officeDocument/2006/relationships/slideLayout" Target="../slideLayouts/slideLayout1345.xml"/><Relationship Id="rId428" Type="http://schemas.openxmlformats.org/officeDocument/2006/relationships/slideLayout" Target="../slideLayouts/slideLayout998.xml"/><Relationship Id="rId635" Type="http://schemas.openxmlformats.org/officeDocument/2006/relationships/slideLayout" Target="../slideLayouts/slideLayout1205.xml"/><Relationship Id="rId274" Type="http://schemas.openxmlformats.org/officeDocument/2006/relationships/slideLayout" Target="../slideLayouts/slideLayout844.xml"/><Relationship Id="rId481" Type="http://schemas.openxmlformats.org/officeDocument/2006/relationships/slideLayout" Target="../slideLayouts/slideLayout1051.xml"/><Relationship Id="rId702" Type="http://schemas.openxmlformats.org/officeDocument/2006/relationships/slideLayout" Target="../slideLayouts/slideLayout1272.xml"/><Relationship Id="rId69" Type="http://schemas.openxmlformats.org/officeDocument/2006/relationships/slideLayout" Target="../slideLayouts/slideLayout639.xml"/><Relationship Id="rId134" Type="http://schemas.openxmlformats.org/officeDocument/2006/relationships/slideLayout" Target="../slideLayouts/slideLayout704.xml"/><Relationship Id="rId579" Type="http://schemas.openxmlformats.org/officeDocument/2006/relationships/slideLayout" Target="../slideLayouts/slideLayout1149.xml"/><Relationship Id="rId786" Type="http://schemas.openxmlformats.org/officeDocument/2006/relationships/slideLayout" Target="../slideLayouts/slideLayout1356.xml"/><Relationship Id="rId341" Type="http://schemas.openxmlformats.org/officeDocument/2006/relationships/slideLayout" Target="../slideLayouts/slideLayout911.xml"/><Relationship Id="rId439" Type="http://schemas.openxmlformats.org/officeDocument/2006/relationships/slideLayout" Target="../slideLayouts/slideLayout1009.xml"/><Relationship Id="rId646" Type="http://schemas.openxmlformats.org/officeDocument/2006/relationships/slideLayout" Target="../slideLayouts/slideLayout1216.xml"/><Relationship Id="rId201" Type="http://schemas.openxmlformats.org/officeDocument/2006/relationships/slideLayout" Target="../slideLayouts/slideLayout771.xml"/><Relationship Id="rId285" Type="http://schemas.openxmlformats.org/officeDocument/2006/relationships/slideLayout" Target="../slideLayouts/slideLayout855.xml"/><Relationship Id="rId506" Type="http://schemas.openxmlformats.org/officeDocument/2006/relationships/slideLayout" Target="../slideLayouts/slideLayout1076.xml"/><Relationship Id="rId492" Type="http://schemas.openxmlformats.org/officeDocument/2006/relationships/slideLayout" Target="../slideLayouts/slideLayout1062.xml"/><Relationship Id="rId713" Type="http://schemas.openxmlformats.org/officeDocument/2006/relationships/slideLayout" Target="../slideLayouts/slideLayout1283.xml"/><Relationship Id="rId797" Type="http://schemas.openxmlformats.org/officeDocument/2006/relationships/slideLayout" Target="../slideLayouts/slideLayout1367.xml"/><Relationship Id="rId145" Type="http://schemas.openxmlformats.org/officeDocument/2006/relationships/slideLayout" Target="../slideLayouts/slideLayout715.xml"/><Relationship Id="rId352" Type="http://schemas.openxmlformats.org/officeDocument/2006/relationships/slideLayout" Target="../slideLayouts/slideLayout922.xml"/><Relationship Id="rId212" Type="http://schemas.openxmlformats.org/officeDocument/2006/relationships/slideLayout" Target="../slideLayouts/slideLayout782.xml"/><Relationship Id="rId657" Type="http://schemas.openxmlformats.org/officeDocument/2006/relationships/slideLayout" Target="../slideLayouts/slideLayout1227.xml"/><Relationship Id="rId296" Type="http://schemas.openxmlformats.org/officeDocument/2006/relationships/slideLayout" Target="../slideLayouts/slideLayout866.xml"/><Relationship Id="rId517" Type="http://schemas.openxmlformats.org/officeDocument/2006/relationships/slideLayout" Target="../slideLayouts/slideLayout1087.xml"/><Relationship Id="rId724" Type="http://schemas.openxmlformats.org/officeDocument/2006/relationships/slideLayout" Target="../slideLayouts/slideLayout1294.xml"/><Relationship Id="rId60" Type="http://schemas.openxmlformats.org/officeDocument/2006/relationships/slideLayout" Target="../slideLayouts/slideLayout630.xml"/><Relationship Id="rId156" Type="http://schemas.openxmlformats.org/officeDocument/2006/relationships/slideLayout" Target="../slideLayouts/slideLayout726.xml"/><Relationship Id="rId363" Type="http://schemas.openxmlformats.org/officeDocument/2006/relationships/slideLayout" Target="../slideLayouts/slideLayout933.xml"/><Relationship Id="rId570" Type="http://schemas.openxmlformats.org/officeDocument/2006/relationships/slideLayout" Target="../slideLayouts/slideLayout1140.xml"/><Relationship Id="rId223" Type="http://schemas.openxmlformats.org/officeDocument/2006/relationships/slideLayout" Target="../slideLayouts/slideLayout793.xml"/><Relationship Id="rId430" Type="http://schemas.openxmlformats.org/officeDocument/2006/relationships/slideLayout" Target="../slideLayouts/slideLayout1000.xml"/><Relationship Id="rId668" Type="http://schemas.openxmlformats.org/officeDocument/2006/relationships/slideLayout" Target="../slideLayouts/slideLayout1238.xml"/><Relationship Id="rId18" Type="http://schemas.openxmlformats.org/officeDocument/2006/relationships/slideLayout" Target="../slideLayouts/slideLayout588.xml"/><Relationship Id="rId528" Type="http://schemas.openxmlformats.org/officeDocument/2006/relationships/slideLayout" Target="../slideLayouts/slideLayout1098.xml"/><Relationship Id="rId735" Type="http://schemas.openxmlformats.org/officeDocument/2006/relationships/slideLayout" Target="../slideLayouts/slideLayout1305.xml"/><Relationship Id="rId167" Type="http://schemas.openxmlformats.org/officeDocument/2006/relationships/slideLayout" Target="../slideLayouts/slideLayout737.xml"/><Relationship Id="rId374" Type="http://schemas.openxmlformats.org/officeDocument/2006/relationships/slideLayout" Target="../slideLayouts/slideLayout944.xml"/><Relationship Id="rId581" Type="http://schemas.openxmlformats.org/officeDocument/2006/relationships/slideLayout" Target="../slideLayouts/slideLayout1151.xml"/><Relationship Id="rId71" Type="http://schemas.openxmlformats.org/officeDocument/2006/relationships/slideLayout" Target="../slideLayouts/slideLayout641.xml"/><Relationship Id="rId234" Type="http://schemas.openxmlformats.org/officeDocument/2006/relationships/slideLayout" Target="../slideLayouts/slideLayout804.xml"/><Relationship Id="rId679" Type="http://schemas.openxmlformats.org/officeDocument/2006/relationships/slideLayout" Target="../slideLayouts/slideLayout1249.xml"/><Relationship Id="rId802" Type="http://schemas.openxmlformats.org/officeDocument/2006/relationships/slideLayout" Target="../slideLayouts/slideLayout1372.xml"/><Relationship Id="rId2" Type="http://schemas.openxmlformats.org/officeDocument/2006/relationships/slideLayout" Target="../slideLayouts/slideLayout572.xml"/><Relationship Id="rId29" Type="http://schemas.openxmlformats.org/officeDocument/2006/relationships/slideLayout" Target="../slideLayouts/slideLayout599.xml"/><Relationship Id="rId441" Type="http://schemas.openxmlformats.org/officeDocument/2006/relationships/slideLayout" Target="../slideLayouts/slideLayout1011.xml"/><Relationship Id="rId539" Type="http://schemas.openxmlformats.org/officeDocument/2006/relationships/slideLayout" Target="../slideLayouts/slideLayout1109.xml"/><Relationship Id="rId746" Type="http://schemas.openxmlformats.org/officeDocument/2006/relationships/slideLayout" Target="../slideLayouts/slideLayout1316.xml"/><Relationship Id="rId178" Type="http://schemas.openxmlformats.org/officeDocument/2006/relationships/slideLayout" Target="../slideLayouts/slideLayout748.xml"/><Relationship Id="rId301" Type="http://schemas.openxmlformats.org/officeDocument/2006/relationships/slideLayout" Target="../slideLayouts/slideLayout871.xml"/><Relationship Id="rId82" Type="http://schemas.openxmlformats.org/officeDocument/2006/relationships/slideLayout" Target="../slideLayouts/slideLayout652.xml"/><Relationship Id="rId385" Type="http://schemas.openxmlformats.org/officeDocument/2006/relationships/slideLayout" Target="../slideLayouts/slideLayout955.xml"/><Relationship Id="rId592" Type="http://schemas.openxmlformats.org/officeDocument/2006/relationships/slideLayout" Target="../slideLayouts/slideLayout1162.xml"/><Relationship Id="rId606" Type="http://schemas.openxmlformats.org/officeDocument/2006/relationships/slideLayout" Target="../slideLayouts/slideLayout1176.xml"/><Relationship Id="rId813" Type="http://schemas.openxmlformats.org/officeDocument/2006/relationships/image" Target="../media/image13.emf"/><Relationship Id="rId245" Type="http://schemas.openxmlformats.org/officeDocument/2006/relationships/slideLayout" Target="../slideLayouts/slideLayout815.xml"/><Relationship Id="rId452" Type="http://schemas.openxmlformats.org/officeDocument/2006/relationships/slideLayout" Target="../slideLayouts/slideLayout1022.xml"/><Relationship Id="rId105" Type="http://schemas.openxmlformats.org/officeDocument/2006/relationships/slideLayout" Target="../slideLayouts/slideLayout675.xml"/><Relationship Id="rId312" Type="http://schemas.openxmlformats.org/officeDocument/2006/relationships/slideLayout" Target="../slideLayouts/slideLayout882.xml"/><Relationship Id="rId757" Type="http://schemas.openxmlformats.org/officeDocument/2006/relationships/slideLayout" Target="../slideLayouts/slideLayout1327.xml"/><Relationship Id="rId93" Type="http://schemas.openxmlformats.org/officeDocument/2006/relationships/slideLayout" Target="../slideLayouts/slideLayout663.xml"/><Relationship Id="rId189" Type="http://schemas.openxmlformats.org/officeDocument/2006/relationships/slideLayout" Target="../slideLayouts/slideLayout759.xml"/><Relationship Id="rId396" Type="http://schemas.openxmlformats.org/officeDocument/2006/relationships/slideLayout" Target="../slideLayouts/slideLayout966.xml"/><Relationship Id="rId617" Type="http://schemas.openxmlformats.org/officeDocument/2006/relationships/slideLayout" Target="../slideLayouts/slideLayout1187.xml"/><Relationship Id="rId256" Type="http://schemas.openxmlformats.org/officeDocument/2006/relationships/slideLayout" Target="../slideLayouts/slideLayout826.xml"/><Relationship Id="rId463" Type="http://schemas.openxmlformats.org/officeDocument/2006/relationships/slideLayout" Target="../slideLayouts/slideLayout1033.xml"/><Relationship Id="rId670" Type="http://schemas.openxmlformats.org/officeDocument/2006/relationships/slideLayout" Target="../slideLayouts/slideLayout1240.xml"/><Relationship Id="rId116" Type="http://schemas.openxmlformats.org/officeDocument/2006/relationships/slideLayout" Target="../slideLayouts/slideLayout686.xml"/><Relationship Id="rId323" Type="http://schemas.openxmlformats.org/officeDocument/2006/relationships/slideLayout" Target="../slideLayouts/slideLayout893.xml"/><Relationship Id="rId530" Type="http://schemas.openxmlformats.org/officeDocument/2006/relationships/slideLayout" Target="../slideLayouts/slideLayout1100.xml"/><Relationship Id="rId768" Type="http://schemas.openxmlformats.org/officeDocument/2006/relationships/slideLayout" Target="../slideLayouts/slideLayout1338.xml"/><Relationship Id="rId20" Type="http://schemas.openxmlformats.org/officeDocument/2006/relationships/slideLayout" Target="../slideLayouts/slideLayout590.xml"/><Relationship Id="rId628" Type="http://schemas.openxmlformats.org/officeDocument/2006/relationships/slideLayout" Target="../slideLayouts/slideLayout1198.xml"/><Relationship Id="rId267" Type="http://schemas.openxmlformats.org/officeDocument/2006/relationships/slideLayout" Target="../slideLayouts/slideLayout837.xml"/><Relationship Id="rId474" Type="http://schemas.openxmlformats.org/officeDocument/2006/relationships/slideLayout" Target="../slideLayouts/slideLayout1044.xml"/><Relationship Id="rId127" Type="http://schemas.openxmlformats.org/officeDocument/2006/relationships/slideLayout" Target="../slideLayouts/slideLayout697.xml"/><Relationship Id="rId681" Type="http://schemas.openxmlformats.org/officeDocument/2006/relationships/slideLayout" Target="../slideLayouts/slideLayout1251.xml"/><Relationship Id="rId779" Type="http://schemas.openxmlformats.org/officeDocument/2006/relationships/slideLayout" Target="../slideLayouts/slideLayout1349.xml"/><Relationship Id="rId31" Type="http://schemas.openxmlformats.org/officeDocument/2006/relationships/slideLayout" Target="../slideLayouts/slideLayout601.xml"/><Relationship Id="rId334" Type="http://schemas.openxmlformats.org/officeDocument/2006/relationships/slideLayout" Target="../slideLayouts/slideLayout904.xml"/><Relationship Id="rId541" Type="http://schemas.openxmlformats.org/officeDocument/2006/relationships/slideLayout" Target="../slideLayouts/slideLayout1111.xml"/><Relationship Id="rId639" Type="http://schemas.openxmlformats.org/officeDocument/2006/relationships/slideLayout" Target="../slideLayouts/slideLayout1209.xml"/><Relationship Id="rId180" Type="http://schemas.openxmlformats.org/officeDocument/2006/relationships/slideLayout" Target="../slideLayouts/slideLayout750.xml"/><Relationship Id="rId278" Type="http://schemas.openxmlformats.org/officeDocument/2006/relationships/slideLayout" Target="../slideLayouts/slideLayout848.xml"/><Relationship Id="rId401" Type="http://schemas.openxmlformats.org/officeDocument/2006/relationships/slideLayout" Target="../slideLayouts/slideLayout971.xml"/><Relationship Id="rId485" Type="http://schemas.openxmlformats.org/officeDocument/2006/relationships/slideLayout" Target="../slideLayouts/slideLayout1055.xml"/><Relationship Id="rId692" Type="http://schemas.openxmlformats.org/officeDocument/2006/relationships/slideLayout" Target="../slideLayouts/slideLayout1262.xml"/><Relationship Id="rId706" Type="http://schemas.openxmlformats.org/officeDocument/2006/relationships/slideLayout" Target="../slideLayouts/slideLayout1276.xml"/><Relationship Id="rId42" Type="http://schemas.openxmlformats.org/officeDocument/2006/relationships/slideLayout" Target="../slideLayouts/slideLayout612.xml"/><Relationship Id="rId138" Type="http://schemas.openxmlformats.org/officeDocument/2006/relationships/slideLayout" Target="../slideLayouts/slideLayout708.xml"/><Relationship Id="rId345" Type="http://schemas.openxmlformats.org/officeDocument/2006/relationships/slideLayout" Target="../slideLayouts/slideLayout915.xml"/><Relationship Id="rId552" Type="http://schemas.openxmlformats.org/officeDocument/2006/relationships/slideLayout" Target="../slideLayouts/slideLayout1122.xml"/><Relationship Id="rId191" Type="http://schemas.openxmlformats.org/officeDocument/2006/relationships/slideLayout" Target="../slideLayouts/slideLayout761.xml"/><Relationship Id="rId205" Type="http://schemas.openxmlformats.org/officeDocument/2006/relationships/slideLayout" Target="../slideLayouts/slideLayout775.xml"/><Relationship Id="rId412" Type="http://schemas.openxmlformats.org/officeDocument/2006/relationships/slideLayout" Target="../slideLayouts/slideLayout982.xml"/><Relationship Id="rId289" Type="http://schemas.openxmlformats.org/officeDocument/2006/relationships/slideLayout" Target="../slideLayouts/slideLayout859.xml"/><Relationship Id="rId496" Type="http://schemas.openxmlformats.org/officeDocument/2006/relationships/slideLayout" Target="../slideLayouts/slideLayout1066.xml"/><Relationship Id="rId717" Type="http://schemas.openxmlformats.org/officeDocument/2006/relationships/slideLayout" Target="../slideLayouts/slideLayout1287.xml"/><Relationship Id="rId53" Type="http://schemas.openxmlformats.org/officeDocument/2006/relationships/slideLayout" Target="../slideLayouts/slideLayout623.xml"/><Relationship Id="rId149" Type="http://schemas.openxmlformats.org/officeDocument/2006/relationships/slideLayout" Target="../slideLayouts/slideLayout719.xml"/><Relationship Id="rId356" Type="http://schemas.openxmlformats.org/officeDocument/2006/relationships/slideLayout" Target="../slideLayouts/slideLayout926.xml"/><Relationship Id="rId563" Type="http://schemas.openxmlformats.org/officeDocument/2006/relationships/slideLayout" Target="../slideLayouts/slideLayout1133.xml"/><Relationship Id="rId770" Type="http://schemas.openxmlformats.org/officeDocument/2006/relationships/slideLayout" Target="../slideLayouts/slideLayout1340.xml"/><Relationship Id="rId216" Type="http://schemas.openxmlformats.org/officeDocument/2006/relationships/slideLayout" Target="../slideLayouts/slideLayout786.xml"/><Relationship Id="rId423" Type="http://schemas.openxmlformats.org/officeDocument/2006/relationships/slideLayout" Target="../slideLayouts/slideLayout993.xml"/><Relationship Id="rId630" Type="http://schemas.openxmlformats.org/officeDocument/2006/relationships/slideLayout" Target="../slideLayouts/slideLayout1200.xml"/><Relationship Id="rId728" Type="http://schemas.openxmlformats.org/officeDocument/2006/relationships/slideLayout" Target="../slideLayouts/slideLayout1298.xml"/><Relationship Id="rId64" Type="http://schemas.openxmlformats.org/officeDocument/2006/relationships/slideLayout" Target="../slideLayouts/slideLayout634.xml"/><Relationship Id="rId367" Type="http://schemas.openxmlformats.org/officeDocument/2006/relationships/slideLayout" Target="../slideLayouts/slideLayout937.xml"/><Relationship Id="rId574" Type="http://schemas.openxmlformats.org/officeDocument/2006/relationships/slideLayout" Target="../slideLayouts/slideLayout1144.xml"/><Relationship Id="rId227" Type="http://schemas.openxmlformats.org/officeDocument/2006/relationships/slideLayout" Target="../slideLayouts/slideLayout797.xml"/><Relationship Id="rId781" Type="http://schemas.openxmlformats.org/officeDocument/2006/relationships/slideLayout" Target="../slideLayouts/slideLayout1351.xml"/><Relationship Id="rId434" Type="http://schemas.openxmlformats.org/officeDocument/2006/relationships/slideLayout" Target="../slideLayouts/slideLayout1004.xml"/><Relationship Id="rId641" Type="http://schemas.openxmlformats.org/officeDocument/2006/relationships/slideLayout" Target="../slideLayouts/slideLayout1211.xml"/><Relationship Id="rId739" Type="http://schemas.openxmlformats.org/officeDocument/2006/relationships/slideLayout" Target="../slideLayouts/slideLayout1309.xml"/><Relationship Id="rId280" Type="http://schemas.openxmlformats.org/officeDocument/2006/relationships/slideLayout" Target="../slideLayouts/slideLayout850.xml"/><Relationship Id="rId501" Type="http://schemas.openxmlformats.org/officeDocument/2006/relationships/slideLayout" Target="../slideLayouts/slideLayout1071.xml"/><Relationship Id="rId75" Type="http://schemas.openxmlformats.org/officeDocument/2006/relationships/slideLayout" Target="../slideLayouts/slideLayout645.xml"/><Relationship Id="rId140" Type="http://schemas.openxmlformats.org/officeDocument/2006/relationships/slideLayout" Target="../slideLayouts/slideLayout710.xml"/><Relationship Id="rId378" Type="http://schemas.openxmlformats.org/officeDocument/2006/relationships/slideLayout" Target="../slideLayouts/slideLayout948.xml"/><Relationship Id="rId585" Type="http://schemas.openxmlformats.org/officeDocument/2006/relationships/slideLayout" Target="../slideLayouts/slideLayout1155.xml"/><Relationship Id="rId792" Type="http://schemas.openxmlformats.org/officeDocument/2006/relationships/slideLayout" Target="../slideLayouts/slideLayout1362.xml"/><Relationship Id="rId806" Type="http://schemas.openxmlformats.org/officeDocument/2006/relationships/slideLayout" Target="../slideLayouts/slideLayout1376.xml"/><Relationship Id="rId6" Type="http://schemas.openxmlformats.org/officeDocument/2006/relationships/slideLayout" Target="../slideLayouts/slideLayout576.xml"/><Relationship Id="rId238" Type="http://schemas.openxmlformats.org/officeDocument/2006/relationships/slideLayout" Target="../slideLayouts/slideLayout808.xml"/><Relationship Id="rId445" Type="http://schemas.openxmlformats.org/officeDocument/2006/relationships/slideLayout" Target="../slideLayouts/slideLayout1015.xml"/><Relationship Id="rId487" Type="http://schemas.openxmlformats.org/officeDocument/2006/relationships/slideLayout" Target="../slideLayouts/slideLayout1057.xml"/><Relationship Id="rId610" Type="http://schemas.openxmlformats.org/officeDocument/2006/relationships/slideLayout" Target="../slideLayouts/slideLayout1180.xml"/><Relationship Id="rId652" Type="http://schemas.openxmlformats.org/officeDocument/2006/relationships/slideLayout" Target="../slideLayouts/slideLayout1222.xml"/><Relationship Id="rId694" Type="http://schemas.openxmlformats.org/officeDocument/2006/relationships/slideLayout" Target="../slideLayouts/slideLayout1264.xml"/><Relationship Id="rId708" Type="http://schemas.openxmlformats.org/officeDocument/2006/relationships/slideLayout" Target="../slideLayouts/slideLayout1278.xml"/><Relationship Id="rId291" Type="http://schemas.openxmlformats.org/officeDocument/2006/relationships/slideLayout" Target="../slideLayouts/slideLayout861.xml"/><Relationship Id="rId305" Type="http://schemas.openxmlformats.org/officeDocument/2006/relationships/slideLayout" Target="../slideLayouts/slideLayout875.xml"/><Relationship Id="rId347" Type="http://schemas.openxmlformats.org/officeDocument/2006/relationships/slideLayout" Target="../slideLayouts/slideLayout917.xml"/><Relationship Id="rId512" Type="http://schemas.openxmlformats.org/officeDocument/2006/relationships/slideLayout" Target="../slideLayouts/slideLayout1082.xml"/><Relationship Id="rId44" Type="http://schemas.openxmlformats.org/officeDocument/2006/relationships/slideLayout" Target="../slideLayouts/slideLayout614.xml"/><Relationship Id="rId86" Type="http://schemas.openxmlformats.org/officeDocument/2006/relationships/slideLayout" Target="../slideLayouts/slideLayout656.xml"/><Relationship Id="rId151" Type="http://schemas.openxmlformats.org/officeDocument/2006/relationships/slideLayout" Target="../slideLayouts/slideLayout721.xml"/><Relationship Id="rId389" Type="http://schemas.openxmlformats.org/officeDocument/2006/relationships/slideLayout" Target="../slideLayouts/slideLayout959.xml"/><Relationship Id="rId554" Type="http://schemas.openxmlformats.org/officeDocument/2006/relationships/slideLayout" Target="../slideLayouts/slideLayout1124.xml"/><Relationship Id="rId596" Type="http://schemas.openxmlformats.org/officeDocument/2006/relationships/slideLayout" Target="../slideLayouts/slideLayout1166.xml"/><Relationship Id="rId761" Type="http://schemas.openxmlformats.org/officeDocument/2006/relationships/slideLayout" Target="../slideLayouts/slideLayout1331.xml"/><Relationship Id="rId193" Type="http://schemas.openxmlformats.org/officeDocument/2006/relationships/slideLayout" Target="../slideLayouts/slideLayout763.xml"/><Relationship Id="rId207" Type="http://schemas.openxmlformats.org/officeDocument/2006/relationships/slideLayout" Target="../slideLayouts/slideLayout777.xml"/><Relationship Id="rId249" Type="http://schemas.openxmlformats.org/officeDocument/2006/relationships/slideLayout" Target="../slideLayouts/slideLayout819.xml"/><Relationship Id="rId414" Type="http://schemas.openxmlformats.org/officeDocument/2006/relationships/slideLayout" Target="../slideLayouts/slideLayout984.xml"/><Relationship Id="rId456" Type="http://schemas.openxmlformats.org/officeDocument/2006/relationships/slideLayout" Target="../slideLayouts/slideLayout1026.xml"/><Relationship Id="rId498" Type="http://schemas.openxmlformats.org/officeDocument/2006/relationships/slideLayout" Target="../slideLayouts/slideLayout1068.xml"/><Relationship Id="rId621" Type="http://schemas.openxmlformats.org/officeDocument/2006/relationships/slideLayout" Target="../slideLayouts/slideLayout1191.xml"/><Relationship Id="rId663" Type="http://schemas.openxmlformats.org/officeDocument/2006/relationships/slideLayout" Target="../slideLayouts/slideLayout1233.xml"/><Relationship Id="rId13" Type="http://schemas.openxmlformats.org/officeDocument/2006/relationships/slideLayout" Target="../slideLayouts/slideLayout583.xml"/><Relationship Id="rId109" Type="http://schemas.openxmlformats.org/officeDocument/2006/relationships/slideLayout" Target="../slideLayouts/slideLayout679.xml"/><Relationship Id="rId260" Type="http://schemas.openxmlformats.org/officeDocument/2006/relationships/slideLayout" Target="../slideLayouts/slideLayout830.xml"/><Relationship Id="rId316" Type="http://schemas.openxmlformats.org/officeDocument/2006/relationships/slideLayout" Target="../slideLayouts/slideLayout886.xml"/><Relationship Id="rId523" Type="http://schemas.openxmlformats.org/officeDocument/2006/relationships/slideLayout" Target="../slideLayouts/slideLayout1093.xml"/><Relationship Id="rId719" Type="http://schemas.openxmlformats.org/officeDocument/2006/relationships/slideLayout" Target="../slideLayouts/slideLayout1289.xml"/><Relationship Id="rId55" Type="http://schemas.openxmlformats.org/officeDocument/2006/relationships/slideLayout" Target="../slideLayouts/slideLayout625.xml"/><Relationship Id="rId97" Type="http://schemas.openxmlformats.org/officeDocument/2006/relationships/slideLayout" Target="../slideLayouts/slideLayout667.xml"/><Relationship Id="rId120" Type="http://schemas.openxmlformats.org/officeDocument/2006/relationships/slideLayout" Target="../slideLayouts/slideLayout690.xml"/><Relationship Id="rId358" Type="http://schemas.openxmlformats.org/officeDocument/2006/relationships/slideLayout" Target="../slideLayouts/slideLayout928.xml"/><Relationship Id="rId565" Type="http://schemas.openxmlformats.org/officeDocument/2006/relationships/slideLayout" Target="../slideLayouts/slideLayout1135.xml"/><Relationship Id="rId730" Type="http://schemas.openxmlformats.org/officeDocument/2006/relationships/slideLayout" Target="../slideLayouts/slideLayout1300.xml"/><Relationship Id="rId772" Type="http://schemas.openxmlformats.org/officeDocument/2006/relationships/slideLayout" Target="../slideLayouts/slideLayout1342.xml"/><Relationship Id="rId162" Type="http://schemas.openxmlformats.org/officeDocument/2006/relationships/slideLayout" Target="../slideLayouts/slideLayout732.xml"/><Relationship Id="rId218" Type="http://schemas.openxmlformats.org/officeDocument/2006/relationships/slideLayout" Target="../slideLayouts/slideLayout788.xml"/><Relationship Id="rId425" Type="http://schemas.openxmlformats.org/officeDocument/2006/relationships/slideLayout" Target="../slideLayouts/slideLayout995.xml"/><Relationship Id="rId467" Type="http://schemas.openxmlformats.org/officeDocument/2006/relationships/slideLayout" Target="../slideLayouts/slideLayout1037.xml"/><Relationship Id="rId632" Type="http://schemas.openxmlformats.org/officeDocument/2006/relationships/slideLayout" Target="../slideLayouts/slideLayout1202.xml"/><Relationship Id="rId271" Type="http://schemas.openxmlformats.org/officeDocument/2006/relationships/slideLayout" Target="../slideLayouts/slideLayout841.xml"/><Relationship Id="rId674" Type="http://schemas.openxmlformats.org/officeDocument/2006/relationships/slideLayout" Target="../slideLayouts/slideLayout1244.xml"/><Relationship Id="rId24" Type="http://schemas.openxmlformats.org/officeDocument/2006/relationships/slideLayout" Target="../slideLayouts/slideLayout594.xml"/><Relationship Id="rId66" Type="http://schemas.openxmlformats.org/officeDocument/2006/relationships/slideLayout" Target="../slideLayouts/slideLayout636.xml"/><Relationship Id="rId131" Type="http://schemas.openxmlformats.org/officeDocument/2006/relationships/slideLayout" Target="../slideLayouts/slideLayout701.xml"/><Relationship Id="rId327" Type="http://schemas.openxmlformats.org/officeDocument/2006/relationships/slideLayout" Target="../slideLayouts/slideLayout897.xml"/><Relationship Id="rId369" Type="http://schemas.openxmlformats.org/officeDocument/2006/relationships/slideLayout" Target="../slideLayouts/slideLayout939.xml"/><Relationship Id="rId534" Type="http://schemas.openxmlformats.org/officeDocument/2006/relationships/slideLayout" Target="../slideLayouts/slideLayout1104.xml"/><Relationship Id="rId576" Type="http://schemas.openxmlformats.org/officeDocument/2006/relationships/slideLayout" Target="../slideLayouts/slideLayout1146.xml"/><Relationship Id="rId741" Type="http://schemas.openxmlformats.org/officeDocument/2006/relationships/slideLayout" Target="../slideLayouts/slideLayout1311.xml"/><Relationship Id="rId783" Type="http://schemas.openxmlformats.org/officeDocument/2006/relationships/slideLayout" Target="../slideLayouts/slideLayout1353.xml"/><Relationship Id="rId173" Type="http://schemas.openxmlformats.org/officeDocument/2006/relationships/slideLayout" Target="../slideLayouts/slideLayout743.xml"/><Relationship Id="rId229" Type="http://schemas.openxmlformats.org/officeDocument/2006/relationships/slideLayout" Target="../slideLayouts/slideLayout799.xml"/><Relationship Id="rId380" Type="http://schemas.openxmlformats.org/officeDocument/2006/relationships/slideLayout" Target="../slideLayouts/slideLayout950.xml"/><Relationship Id="rId436" Type="http://schemas.openxmlformats.org/officeDocument/2006/relationships/slideLayout" Target="../slideLayouts/slideLayout1006.xml"/><Relationship Id="rId601" Type="http://schemas.openxmlformats.org/officeDocument/2006/relationships/slideLayout" Target="../slideLayouts/slideLayout1171.xml"/><Relationship Id="rId643" Type="http://schemas.openxmlformats.org/officeDocument/2006/relationships/slideLayout" Target="../slideLayouts/slideLayout1213.xml"/><Relationship Id="rId240" Type="http://schemas.openxmlformats.org/officeDocument/2006/relationships/slideLayout" Target="../slideLayouts/slideLayout810.xml"/><Relationship Id="rId478" Type="http://schemas.openxmlformats.org/officeDocument/2006/relationships/slideLayout" Target="../slideLayouts/slideLayout1048.xml"/><Relationship Id="rId685" Type="http://schemas.openxmlformats.org/officeDocument/2006/relationships/slideLayout" Target="../slideLayouts/slideLayout1255.xml"/><Relationship Id="rId35" Type="http://schemas.openxmlformats.org/officeDocument/2006/relationships/slideLayout" Target="../slideLayouts/slideLayout605.xml"/><Relationship Id="rId77" Type="http://schemas.openxmlformats.org/officeDocument/2006/relationships/slideLayout" Target="../slideLayouts/slideLayout647.xml"/><Relationship Id="rId100" Type="http://schemas.openxmlformats.org/officeDocument/2006/relationships/slideLayout" Target="../slideLayouts/slideLayout670.xml"/><Relationship Id="rId282" Type="http://schemas.openxmlformats.org/officeDocument/2006/relationships/slideLayout" Target="../slideLayouts/slideLayout852.xml"/><Relationship Id="rId338" Type="http://schemas.openxmlformats.org/officeDocument/2006/relationships/slideLayout" Target="../slideLayouts/slideLayout908.xml"/><Relationship Id="rId503" Type="http://schemas.openxmlformats.org/officeDocument/2006/relationships/slideLayout" Target="../slideLayouts/slideLayout1073.xml"/><Relationship Id="rId545" Type="http://schemas.openxmlformats.org/officeDocument/2006/relationships/slideLayout" Target="../slideLayouts/slideLayout1115.xml"/><Relationship Id="rId587" Type="http://schemas.openxmlformats.org/officeDocument/2006/relationships/slideLayout" Target="../slideLayouts/slideLayout1157.xml"/><Relationship Id="rId710" Type="http://schemas.openxmlformats.org/officeDocument/2006/relationships/slideLayout" Target="../slideLayouts/slideLayout1280.xml"/><Relationship Id="rId752" Type="http://schemas.openxmlformats.org/officeDocument/2006/relationships/slideLayout" Target="../slideLayouts/slideLayout1322.xml"/><Relationship Id="rId808" Type="http://schemas.openxmlformats.org/officeDocument/2006/relationships/slideLayout" Target="../slideLayouts/slideLayout1378.xml"/><Relationship Id="rId8" Type="http://schemas.openxmlformats.org/officeDocument/2006/relationships/slideLayout" Target="../slideLayouts/slideLayout578.xml"/><Relationship Id="rId142" Type="http://schemas.openxmlformats.org/officeDocument/2006/relationships/slideLayout" Target="../slideLayouts/slideLayout712.xml"/><Relationship Id="rId184" Type="http://schemas.openxmlformats.org/officeDocument/2006/relationships/slideLayout" Target="../slideLayouts/slideLayout754.xml"/><Relationship Id="rId391" Type="http://schemas.openxmlformats.org/officeDocument/2006/relationships/slideLayout" Target="../slideLayouts/slideLayout961.xml"/><Relationship Id="rId405" Type="http://schemas.openxmlformats.org/officeDocument/2006/relationships/slideLayout" Target="../slideLayouts/slideLayout975.xml"/><Relationship Id="rId447" Type="http://schemas.openxmlformats.org/officeDocument/2006/relationships/slideLayout" Target="../slideLayouts/slideLayout1017.xml"/><Relationship Id="rId612" Type="http://schemas.openxmlformats.org/officeDocument/2006/relationships/slideLayout" Target="../slideLayouts/slideLayout1182.xml"/><Relationship Id="rId794" Type="http://schemas.openxmlformats.org/officeDocument/2006/relationships/slideLayout" Target="../slideLayouts/slideLayout1364.xml"/><Relationship Id="rId251" Type="http://schemas.openxmlformats.org/officeDocument/2006/relationships/slideLayout" Target="../slideLayouts/slideLayout821.xml"/><Relationship Id="rId489" Type="http://schemas.openxmlformats.org/officeDocument/2006/relationships/slideLayout" Target="../slideLayouts/slideLayout1059.xml"/><Relationship Id="rId654" Type="http://schemas.openxmlformats.org/officeDocument/2006/relationships/slideLayout" Target="../slideLayouts/slideLayout1224.xml"/><Relationship Id="rId696" Type="http://schemas.openxmlformats.org/officeDocument/2006/relationships/slideLayout" Target="../slideLayouts/slideLayout1266.xml"/><Relationship Id="rId46" Type="http://schemas.openxmlformats.org/officeDocument/2006/relationships/slideLayout" Target="../slideLayouts/slideLayout616.xml"/><Relationship Id="rId293" Type="http://schemas.openxmlformats.org/officeDocument/2006/relationships/slideLayout" Target="../slideLayouts/slideLayout863.xml"/><Relationship Id="rId307" Type="http://schemas.openxmlformats.org/officeDocument/2006/relationships/slideLayout" Target="../slideLayouts/slideLayout877.xml"/><Relationship Id="rId349" Type="http://schemas.openxmlformats.org/officeDocument/2006/relationships/slideLayout" Target="../slideLayouts/slideLayout919.xml"/><Relationship Id="rId514" Type="http://schemas.openxmlformats.org/officeDocument/2006/relationships/slideLayout" Target="../slideLayouts/slideLayout1084.xml"/><Relationship Id="rId556" Type="http://schemas.openxmlformats.org/officeDocument/2006/relationships/slideLayout" Target="../slideLayouts/slideLayout1126.xml"/><Relationship Id="rId721" Type="http://schemas.openxmlformats.org/officeDocument/2006/relationships/slideLayout" Target="../slideLayouts/slideLayout1291.xml"/><Relationship Id="rId763" Type="http://schemas.openxmlformats.org/officeDocument/2006/relationships/slideLayout" Target="../slideLayouts/slideLayout1333.xml"/><Relationship Id="rId88" Type="http://schemas.openxmlformats.org/officeDocument/2006/relationships/slideLayout" Target="../slideLayouts/slideLayout658.xml"/><Relationship Id="rId111" Type="http://schemas.openxmlformats.org/officeDocument/2006/relationships/slideLayout" Target="../slideLayouts/slideLayout681.xml"/><Relationship Id="rId153" Type="http://schemas.openxmlformats.org/officeDocument/2006/relationships/slideLayout" Target="../slideLayouts/slideLayout723.xml"/><Relationship Id="rId195" Type="http://schemas.openxmlformats.org/officeDocument/2006/relationships/slideLayout" Target="../slideLayouts/slideLayout765.xml"/><Relationship Id="rId209" Type="http://schemas.openxmlformats.org/officeDocument/2006/relationships/slideLayout" Target="../slideLayouts/slideLayout779.xml"/><Relationship Id="rId360" Type="http://schemas.openxmlformats.org/officeDocument/2006/relationships/slideLayout" Target="../slideLayouts/slideLayout930.xml"/><Relationship Id="rId416" Type="http://schemas.openxmlformats.org/officeDocument/2006/relationships/slideLayout" Target="../slideLayouts/slideLayout986.xml"/><Relationship Id="rId598" Type="http://schemas.openxmlformats.org/officeDocument/2006/relationships/slideLayout" Target="../slideLayouts/slideLayout1168.xml"/><Relationship Id="rId220" Type="http://schemas.openxmlformats.org/officeDocument/2006/relationships/slideLayout" Target="../slideLayouts/slideLayout790.xml"/><Relationship Id="rId458" Type="http://schemas.openxmlformats.org/officeDocument/2006/relationships/slideLayout" Target="../slideLayouts/slideLayout1028.xml"/><Relationship Id="rId623" Type="http://schemas.openxmlformats.org/officeDocument/2006/relationships/slideLayout" Target="../slideLayouts/slideLayout1193.xml"/><Relationship Id="rId665" Type="http://schemas.openxmlformats.org/officeDocument/2006/relationships/slideLayout" Target="../slideLayouts/slideLayout1235.xml"/><Relationship Id="rId15" Type="http://schemas.openxmlformats.org/officeDocument/2006/relationships/slideLayout" Target="../slideLayouts/slideLayout585.xml"/><Relationship Id="rId57" Type="http://schemas.openxmlformats.org/officeDocument/2006/relationships/slideLayout" Target="../slideLayouts/slideLayout627.xml"/><Relationship Id="rId262" Type="http://schemas.openxmlformats.org/officeDocument/2006/relationships/slideLayout" Target="../slideLayouts/slideLayout832.xml"/><Relationship Id="rId318" Type="http://schemas.openxmlformats.org/officeDocument/2006/relationships/slideLayout" Target="../slideLayouts/slideLayout888.xml"/><Relationship Id="rId525" Type="http://schemas.openxmlformats.org/officeDocument/2006/relationships/slideLayout" Target="../slideLayouts/slideLayout1095.xml"/><Relationship Id="rId567" Type="http://schemas.openxmlformats.org/officeDocument/2006/relationships/slideLayout" Target="../slideLayouts/slideLayout1137.xml"/><Relationship Id="rId732" Type="http://schemas.openxmlformats.org/officeDocument/2006/relationships/slideLayout" Target="../slideLayouts/slideLayout1302.xml"/><Relationship Id="rId99" Type="http://schemas.openxmlformats.org/officeDocument/2006/relationships/slideLayout" Target="../slideLayouts/slideLayout669.xml"/><Relationship Id="rId122" Type="http://schemas.openxmlformats.org/officeDocument/2006/relationships/slideLayout" Target="../slideLayouts/slideLayout692.xml"/><Relationship Id="rId164" Type="http://schemas.openxmlformats.org/officeDocument/2006/relationships/slideLayout" Target="../slideLayouts/slideLayout734.xml"/><Relationship Id="rId371" Type="http://schemas.openxmlformats.org/officeDocument/2006/relationships/slideLayout" Target="../slideLayouts/slideLayout941.xml"/><Relationship Id="rId774" Type="http://schemas.openxmlformats.org/officeDocument/2006/relationships/slideLayout" Target="../slideLayouts/slideLayout1344.xml"/><Relationship Id="rId427" Type="http://schemas.openxmlformats.org/officeDocument/2006/relationships/slideLayout" Target="../slideLayouts/slideLayout997.xml"/><Relationship Id="rId469" Type="http://schemas.openxmlformats.org/officeDocument/2006/relationships/slideLayout" Target="../slideLayouts/slideLayout1039.xml"/><Relationship Id="rId634" Type="http://schemas.openxmlformats.org/officeDocument/2006/relationships/slideLayout" Target="../slideLayouts/slideLayout1204.xml"/><Relationship Id="rId676" Type="http://schemas.openxmlformats.org/officeDocument/2006/relationships/slideLayout" Target="../slideLayouts/slideLayout1246.xml"/><Relationship Id="rId26" Type="http://schemas.openxmlformats.org/officeDocument/2006/relationships/slideLayout" Target="../slideLayouts/slideLayout596.xml"/><Relationship Id="rId231" Type="http://schemas.openxmlformats.org/officeDocument/2006/relationships/slideLayout" Target="../slideLayouts/slideLayout801.xml"/><Relationship Id="rId273" Type="http://schemas.openxmlformats.org/officeDocument/2006/relationships/slideLayout" Target="../slideLayouts/slideLayout843.xml"/><Relationship Id="rId329" Type="http://schemas.openxmlformats.org/officeDocument/2006/relationships/slideLayout" Target="../slideLayouts/slideLayout899.xml"/><Relationship Id="rId480" Type="http://schemas.openxmlformats.org/officeDocument/2006/relationships/slideLayout" Target="../slideLayouts/slideLayout1050.xml"/><Relationship Id="rId536" Type="http://schemas.openxmlformats.org/officeDocument/2006/relationships/slideLayout" Target="../slideLayouts/slideLayout1106.xml"/><Relationship Id="rId701" Type="http://schemas.openxmlformats.org/officeDocument/2006/relationships/slideLayout" Target="../slideLayouts/slideLayout1271.xml"/><Relationship Id="rId68" Type="http://schemas.openxmlformats.org/officeDocument/2006/relationships/slideLayout" Target="../slideLayouts/slideLayout638.xml"/><Relationship Id="rId133" Type="http://schemas.openxmlformats.org/officeDocument/2006/relationships/slideLayout" Target="../slideLayouts/slideLayout703.xml"/><Relationship Id="rId175" Type="http://schemas.openxmlformats.org/officeDocument/2006/relationships/slideLayout" Target="../slideLayouts/slideLayout745.xml"/><Relationship Id="rId340" Type="http://schemas.openxmlformats.org/officeDocument/2006/relationships/slideLayout" Target="../slideLayouts/slideLayout910.xml"/><Relationship Id="rId578" Type="http://schemas.openxmlformats.org/officeDocument/2006/relationships/slideLayout" Target="../slideLayouts/slideLayout1148.xml"/><Relationship Id="rId743" Type="http://schemas.openxmlformats.org/officeDocument/2006/relationships/slideLayout" Target="../slideLayouts/slideLayout1313.xml"/><Relationship Id="rId785" Type="http://schemas.openxmlformats.org/officeDocument/2006/relationships/slideLayout" Target="../slideLayouts/slideLayout1355.xml"/><Relationship Id="rId200" Type="http://schemas.openxmlformats.org/officeDocument/2006/relationships/slideLayout" Target="../slideLayouts/slideLayout770.xml"/><Relationship Id="rId382" Type="http://schemas.openxmlformats.org/officeDocument/2006/relationships/slideLayout" Target="../slideLayouts/slideLayout952.xml"/><Relationship Id="rId438" Type="http://schemas.openxmlformats.org/officeDocument/2006/relationships/slideLayout" Target="../slideLayouts/slideLayout1008.xml"/><Relationship Id="rId603" Type="http://schemas.openxmlformats.org/officeDocument/2006/relationships/slideLayout" Target="../slideLayouts/slideLayout1173.xml"/><Relationship Id="rId645" Type="http://schemas.openxmlformats.org/officeDocument/2006/relationships/slideLayout" Target="../slideLayouts/slideLayout1215.xml"/><Relationship Id="rId687" Type="http://schemas.openxmlformats.org/officeDocument/2006/relationships/slideLayout" Target="../slideLayouts/slideLayout1257.xml"/><Relationship Id="rId810" Type="http://schemas.openxmlformats.org/officeDocument/2006/relationships/image" Target="../media/image10.emf"/><Relationship Id="rId242" Type="http://schemas.openxmlformats.org/officeDocument/2006/relationships/slideLayout" Target="../slideLayouts/slideLayout812.xml"/><Relationship Id="rId284" Type="http://schemas.openxmlformats.org/officeDocument/2006/relationships/slideLayout" Target="../slideLayouts/slideLayout854.xml"/><Relationship Id="rId491" Type="http://schemas.openxmlformats.org/officeDocument/2006/relationships/slideLayout" Target="../slideLayouts/slideLayout1061.xml"/><Relationship Id="rId505" Type="http://schemas.openxmlformats.org/officeDocument/2006/relationships/slideLayout" Target="../slideLayouts/slideLayout1075.xml"/><Relationship Id="rId712" Type="http://schemas.openxmlformats.org/officeDocument/2006/relationships/slideLayout" Target="../slideLayouts/slideLayout1282.xml"/><Relationship Id="rId37" Type="http://schemas.openxmlformats.org/officeDocument/2006/relationships/slideLayout" Target="../slideLayouts/slideLayout607.xml"/><Relationship Id="rId79" Type="http://schemas.openxmlformats.org/officeDocument/2006/relationships/slideLayout" Target="../slideLayouts/slideLayout649.xml"/><Relationship Id="rId102" Type="http://schemas.openxmlformats.org/officeDocument/2006/relationships/slideLayout" Target="../slideLayouts/slideLayout672.xml"/><Relationship Id="rId144" Type="http://schemas.openxmlformats.org/officeDocument/2006/relationships/slideLayout" Target="../slideLayouts/slideLayout714.xml"/><Relationship Id="rId547" Type="http://schemas.openxmlformats.org/officeDocument/2006/relationships/slideLayout" Target="../slideLayouts/slideLayout1117.xml"/><Relationship Id="rId589" Type="http://schemas.openxmlformats.org/officeDocument/2006/relationships/slideLayout" Target="../slideLayouts/slideLayout1159.xml"/><Relationship Id="rId754" Type="http://schemas.openxmlformats.org/officeDocument/2006/relationships/slideLayout" Target="../slideLayouts/slideLayout1324.xml"/><Relationship Id="rId796" Type="http://schemas.openxmlformats.org/officeDocument/2006/relationships/slideLayout" Target="../slideLayouts/slideLayout1366.xml"/><Relationship Id="rId90" Type="http://schemas.openxmlformats.org/officeDocument/2006/relationships/slideLayout" Target="../slideLayouts/slideLayout660.xml"/><Relationship Id="rId186" Type="http://schemas.openxmlformats.org/officeDocument/2006/relationships/slideLayout" Target="../slideLayouts/slideLayout756.xml"/><Relationship Id="rId351" Type="http://schemas.openxmlformats.org/officeDocument/2006/relationships/slideLayout" Target="../slideLayouts/slideLayout921.xml"/><Relationship Id="rId393" Type="http://schemas.openxmlformats.org/officeDocument/2006/relationships/slideLayout" Target="../slideLayouts/slideLayout963.xml"/><Relationship Id="rId407" Type="http://schemas.openxmlformats.org/officeDocument/2006/relationships/slideLayout" Target="../slideLayouts/slideLayout977.xml"/><Relationship Id="rId449" Type="http://schemas.openxmlformats.org/officeDocument/2006/relationships/slideLayout" Target="../slideLayouts/slideLayout1019.xml"/><Relationship Id="rId614" Type="http://schemas.openxmlformats.org/officeDocument/2006/relationships/slideLayout" Target="../slideLayouts/slideLayout1184.xml"/><Relationship Id="rId656" Type="http://schemas.openxmlformats.org/officeDocument/2006/relationships/slideLayout" Target="../slideLayouts/slideLayout1226.xml"/><Relationship Id="rId211" Type="http://schemas.openxmlformats.org/officeDocument/2006/relationships/slideLayout" Target="../slideLayouts/slideLayout781.xml"/><Relationship Id="rId253" Type="http://schemas.openxmlformats.org/officeDocument/2006/relationships/slideLayout" Target="../slideLayouts/slideLayout823.xml"/><Relationship Id="rId295" Type="http://schemas.openxmlformats.org/officeDocument/2006/relationships/slideLayout" Target="../slideLayouts/slideLayout865.xml"/><Relationship Id="rId309" Type="http://schemas.openxmlformats.org/officeDocument/2006/relationships/slideLayout" Target="../slideLayouts/slideLayout879.xml"/><Relationship Id="rId460" Type="http://schemas.openxmlformats.org/officeDocument/2006/relationships/slideLayout" Target="../slideLayouts/slideLayout1030.xml"/><Relationship Id="rId516" Type="http://schemas.openxmlformats.org/officeDocument/2006/relationships/slideLayout" Target="../slideLayouts/slideLayout1086.xml"/><Relationship Id="rId698" Type="http://schemas.openxmlformats.org/officeDocument/2006/relationships/slideLayout" Target="../slideLayouts/slideLayout1268.xml"/><Relationship Id="rId48" Type="http://schemas.openxmlformats.org/officeDocument/2006/relationships/slideLayout" Target="../slideLayouts/slideLayout618.xml"/><Relationship Id="rId113" Type="http://schemas.openxmlformats.org/officeDocument/2006/relationships/slideLayout" Target="../slideLayouts/slideLayout683.xml"/><Relationship Id="rId320" Type="http://schemas.openxmlformats.org/officeDocument/2006/relationships/slideLayout" Target="../slideLayouts/slideLayout890.xml"/><Relationship Id="rId558" Type="http://schemas.openxmlformats.org/officeDocument/2006/relationships/slideLayout" Target="../slideLayouts/slideLayout1128.xml"/><Relationship Id="rId723" Type="http://schemas.openxmlformats.org/officeDocument/2006/relationships/slideLayout" Target="../slideLayouts/slideLayout1293.xml"/><Relationship Id="rId765" Type="http://schemas.openxmlformats.org/officeDocument/2006/relationships/slideLayout" Target="../slideLayouts/slideLayout1335.xml"/><Relationship Id="rId155" Type="http://schemas.openxmlformats.org/officeDocument/2006/relationships/slideLayout" Target="../slideLayouts/slideLayout725.xml"/><Relationship Id="rId197" Type="http://schemas.openxmlformats.org/officeDocument/2006/relationships/slideLayout" Target="../slideLayouts/slideLayout767.xml"/><Relationship Id="rId362" Type="http://schemas.openxmlformats.org/officeDocument/2006/relationships/slideLayout" Target="../slideLayouts/slideLayout932.xml"/><Relationship Id="rId418" Type="http://schemas.openxmlformats.org/officeDocument/2006/relationships/slideLayout" Target="../slideLayouts/slideLayout988.xml"/><Relationship Id="rId625" Type="http://schemas.openxmlformats.org/officeDocument/2006/relationships/slideLayout" Target="../slideLayouts/slideLayout1195.xml"/><Relationship Id="rId222" Type="http://schemas.openxmlformats.org/officeDocument/2006/relationships/slideLayout" Target="../slideLayouts/slideLayout792.xml"/><Relationship Id="rId264" Type="http://schemas.openxmlformats.org/officeDocument/2006/relationships/slideLayout" Target="../slideLayouts/slideLayout834.xml"/><Relationship Id="rId471" Type="http://schemas.openxmlformats.org/officeDocument/2006/relationships/slideLayout" Target="../slideLayouts/slideLayout1041.xml"/><Relationship Id="rId667" Type="http://schemas.openxmlformats.org/officeDocument/2006/relationships/slideLayout" Target="../slideLayouts/slideLayout1237.xml"/><Relationship Id="rId17" Type="http://schemas.openxmlformats.org/officeDocument/2006/relationships/slideLayout" Target="../slideLayouts/slideLayout587.xml"/><Relationship Id="rId59" Type="http://schemas.openxmlformats.org/officeDocument/2006/relationships/slideLayout" Target="../slideLayouts/slideLayout629.xml"/><Relationship Id="rId124" Type="http://schemas.openxmlformats.org/officeDocument/2006/relationships/slideLayout" Target="../slideLayouts/slideLayout694.xml"/><Relationship Id="rId527" Type="http://schemas.openxmlformats.org/officeDocument/2006/relationships/slideLayout" Target="../slideLayouts/slideLayout1097.xml"/><Relationship Id="rId569" Type="http://schemas.openxmlformats.org/officeDocument/2006/relationships/slideLayout" Target="../slideLayouts/slideLayout1139.xml"/><Relationship Id="rId734" Type="http://schemas.openxmlformats.org/officeDocument/2006/relationships/slideLayout" Target="../slideLayouts/slideLayout1304.xml"/><Relationship Id="rId776" Type="http://schemas.openxmlformats.org/officeDocument/2006/relationships/slideLayout" Target="../slideLayouts/slideLayout1346.xml"/><Relationship Id="rId70" Type="http://schemas.openxmlformats.org/officeDocument/2006/relationships/slideLayout" Target="../slideLayouts/slideLayout640.xml"/><Relationship Id="rId166" Type="http://schemas.openxmlformats.org/officeDocument/2006/relationships/slideLayout" Target="../slideLayouts/slideLayout736.xml"/><Relationship Id="rId331" Type="http://schemas.openxmlformats.org/officeDocument/2006/relationships/slideLayout" Target="../slideLayouts/slideLayout901.xml"/><Relationship Id="rId373" Type="http://schemas.openxmlformats.org/officeDocument/2006/relationships/slideLayout" Target="../slideLayouts/slideLayout943.xml"/><Relationship Id="rId429" Type="http://schemas.openxmlformats.org/officeDocument/2006/relationships/slideLayout" Target="../slideLayouts/slideLayout999.xml"/><Relationship Id="rId580" Type="http://schemas.openxmlformats.org/officeDocument/2006/relationships/slideLayout" Target="../slideLayouts/slideLayout1150.xml"/><Relationship Id="rId636" Type="http://schemas.openxmlformats.org/officeDocument/2006/relationships/slideLayout" Target="../slideLayouts/slideLayout1206.xml"/><Relationship Id="rId801" Type="http://schemas.openxmlformats.org/officeDocument/2006/relationships/slideLayout" Target="../slideLayouts/slideLayout1371.xml"/><Relationship Id="rId1" Type="http://schemas.openxmlformats.org/officeDocument/2006/relationships/slideLayout" Target="../slideLayouts/slideLayout571.xml"/><Relationship Id="rId233" Type="http://schemas.openxmlformats.org/officeDocument/2006/relationships/slideLayout" Target="../slideLayouts/slideLayout803.xml"/><Relationship Id="rId440" Type="http://schemas.openxmlformats.org/officeDocument/2006/relationships/slideLayout" Target="../slideLayouts/slideLayout1010.xml"/><Relationship Id="rId678" Type="http://schemas.openxmlformats.org/officeDocument/2006/relationships/slideLayout" Target="../slideLayouts/slideLayout1248.xml"/><Relationship Id="rId28" Type="http://schemas.openxmlformats.org/officeDocument/2006/relationships/slideLayout" Target="../slideLayouts/slideLayout598.xml"/><Relationship Id="rId275" Type="http://schemas.openxmlformats.org/officeDocument/2006/relationships/slideLayout" Target="../slideLayouts/slideLayout845.xml"/><Relationship Id="rId300" Type="http://schemas.openxmlformats.org/officeDocument/2006/relationships/slideLayout" Target="../slideLayouts/slideLayout870.xml"/><Relationship Id="rId482" Type="http://schemas.openxmlformats.org/officeDocument/2006/relationships/slideLayout" Target="../slideLayouts/slideLayout1052.xml"/><Relationship Id="rId538" Type="http://schemas.openxmlformats.org/officeDocument/2006/relationships/slideLayout" Target="../slideLayouts/slideLayout1108.xml"/><Relationship Id="rId703" Type="http://schemas.openxmlformats.org/officeDocument/2006/relationships/slideLayout" Target="../slideLayouts/slideLayout1273.xml"/><Relationship Id="rId745" Type="http://schemas.openxmlformats.org/officeDocument/2006/relationships/slideLayout" Target="../slideLayouts/slideLayout1315.xml"/><Relationship Id="rId81" Type="http://schemas.openxmlformats.org/officeDocument/2006/relationships/slideLayout" Target="../slideLayouts/slideLayout651.xml"/><Relationship Id="rId135" Type="http://schemas.openxmlformats.org/officeDocument/2006/relationships/slideLayout" Target="../slideLayouts/slideLayout705.xml"/><Relationship Id="rId177" Type="http://schemas.openxmlformats.org/officeDocument/2006/relationships/slideLayout" Target="../slideLayouts/slideLayout747.xml"/><Relationship Id="rId342" Type="http://schemas.openxmlformats.org/officeDocument/2006/relationships/slideLayout" Target="../slideLayouts/slideLayout912.xml"/><Relationship Id="rId384" Type="http://schemas.openxmlformats.org/officeDocument/2006/relationships/slideLayout" Target="../slideLayouts/slideLayout954.xml"/><Relationship Id="rId591" Type="http://schemas.openxmlformats.org/officeDocument/2006/relationships/slideLayout" Target="../slideLayouts/slideLayout1161.xml"/><Relationship Id="rId605" Type="http://schemas.openxmlformats.org/officeDocument/2006/relationships/slideLayout" Target="../slideLayouts/slideLayout1175.xml"/><Relationship Id="rId787" Type="http://schemas.openxmlformats.org/officeDocument/2006/relationships/slideLayout" Target="../slideLayouts/slideLayout1357.xml"/><Relationship Id="rId812" Type="http://schemas.openxmlformats.org/officeDocument/2006/relationships/image" Target="../media/image12.png"/><Relationship Id="rId202" Type="http://schemas.openxmlformats.org/officeDocument/2006/relationships/slideLayout" Target="../slideLayouts/slideLayout772.xml"/><Relationship Id="rId244" Type="http://schemas.openxmlformats.org/officeDocument/2006/relationships/slideLayout" Target="../slideLayouts/slideLayout814.xml"/><Relationship Id="rId647" Type="http://schemas.openxmlformats.org/officeDocument/2006/relationships/slideLayout" Target="../slideLayouts/slideLayout1217.xml"/><Relationship Id="rId689" Type="http://schemas.openxmlformats.org/officeDocument/2006/relationships/slideLayout" Target="../slideLayouts/slideLayout1259.xml"/><Relationship Id="rId39" Type="http://schemas.openxmlformats.org/officeDocument/2006/relationships/slideLayout" Target="../slideLayouts/slideLayout609.xml"/><Relationship Id="rId286" Type="http://schemas.openxmlformats.org/officeDocument/2006/relationships/slideLayout" Target="../slideLayouts/slideLayout856.xml"/><Relationship Id="rId451" Type="http://schemas.openxmlformats.org/officeDocument/2006/relationships/slideLayout" Target="../slideLayouts/slideLayout1021.xml"/><Relationship Id="rId493" Type="http://schemas.openxmlformats.org/officeDocument/2006/relationships/slideLayout" Target="../slideLayouts/slideLayout1063.xml"/><Relationship Id="rId507" Type="http://schemas.openxmlformats.org/officeDocument/2006/relationships/slideLayout" Target="../slideLayouts/slideLayout1077.xml"/><Relationship Id="rId549" Type="http://schemas.openxmlformats.org/officeDocument/2006/relationships/slideLayout" Target="../slideLayouts/slideLayout1119.xml"/><Relationship Id="rId714" Type="http://schemas.openxmlformats.org/officeDocument/2006/relationships/slideLayout" Target="../slideLayouts/slideLayout1284.xml"/><Relationship Id="rId756" Type="http://schemas.openxmlformats.org/officeDocument/2006/relationships/slideLayout" Target="../slideLayouts/slideLayout1326.xml"/><Relationship Id="rId50" Type="http://schemas.openxmlformats.org/officeDocument/2006/relationships/slideLayout" Target="../slideLayouts/slideLayout620.xml"/><Relationship Id="rId104" Type="http://schemas.openxmlformats.org/officeDocument/2006/relationships/slideLayout" Target="../slideLayouts/slideLayout674.xml"/><Relationship Id="rId146" Type="http://schemas.openxmlformats.org/officeDocument/2006/relationships/slideLayout" Target="../slideLayouts/slideLayout716.xml"/><Relationship Id="rId188" Type="http://schemas.openxmlformats.org/officeDocument/2006/relationships/slideLayout" Target="../slideLayouts/slideLayout758.xml"/><Relationship Id="rId311" Type="http://schemas.openxmlformats.org/officeDocument/2006/relationships/slideLayout" Target="../slideLayouts/slideLayout881.xml"/><Relationship Id="rId353" Type="http://schemas.openxmlformats.org/officeDocument/2006/relationships/slideLayout" Target="../slideLayouts/slideLayout923.xml"/><Relationship Id="rId395" Type="http://schemas.openxmlformats.org/officeDocument/2006/relationships/slideLayout" Target="../slideLayouts/slideLayout965.xml"/><Relationship Id="rId409" Type="http://schemas.openxmlformats.org/officeDocument/2006/relationships/slideLayout" Target="../slideLayouts/slideLayout979.xml"/><Relationship Id="rId560" Type="http://schemas.openxmlformats.org/officeDocument/2006/relationships/slideLayout" Target="../slideLayouts/slideLayout1130.xml"/><Relationship Id="rId798" Type="http://schemas.openxmlformats.org/officeDocument/2006/relationships/slideLayout" Target="../slideLayouts/slideLayout1368.xml"/><Relationship Id="rId92" Type="http://schemas.openxmlformats.org/officeDocument/2006/relationships/slideLayout" Target="../slideLayouts/slideLayout662.xml"/><Relationship Id="rId213" Type="http://schemas.openxmlformats.org/officeDocument/2006/relationships/slideLayout" Target="../slideLayouts/slideLayout783.xml"/><Relationship Id="rId420" Type="http://schemas.openxmlformats.org/officeDocument/2006/relationships/slideLayout" Target="../slideLayouts/slideLayout990.xml"/><Relationship Id="rId616" Type="http://schemas.openxmlformats.org/officeDocument/2006/relationships/slideLayout" Target="../slideLayouts/slideLayout1186.xml"/><Relationship Id="rId658" Type="http://schemas.openxmlformats.org/officeDocument/2006/relationships/slideLayout" Target="../slideLayouts/slideLayout1228.xml"/><Relationship Id="rId255" Type="http://schemas.openxmlformats.org/officeDocument/2006/relationships/slideLayout" Target="../slideLayouts/slideLayout825.xml"/><Relationship Id="rId297" Type="http://schemas.openxmlformats.org/officeDocument/2006/relationships/slideLayout" Target="../slideLayouts/slideLayout867.xml"/><Relationship Id="rId462" Type="http://schemas.openxmlformats.org/officeDocument/2006/relationships/slideLayout" Target="../slideLayouts/slideLayout1032.xml"/><Relationship Id="rId518" Type="http://schemas.openxmlformats.org/officeDocument/2006/relationships/slideLayout" Target="../slideLayouts/slideLayout1088.xml"/><Relationship Id="rId725" Type="http://schemas.openxmlformats.org/officeDocument/2006/relationships/slideLayout" Target="../slideLayouts/slideLayout1295.xml"/><Relationship Id="rId115" Type="http://schemas.openxmlformats.org/officeDocument/2006/relationships/slideLayout" Target="../slideLayouts/slideLayout685.xml"/><Relationship Id="rId157" Type="http://schemas.openxmlformats.org/officeDocument/2006/relationships/slideLayout" Target="../slideLayouts/slideLayout727.xml"/><Relationship Id="rId322" Type="http://schemas.openxmlformats.org/officeDocument/2006/relationships/slideLayout" Target="../slideLayouts/slideLayout892.xml"/><Relationship Id="rId364" Type="http://schemas.openxmlformats.org/officeDocument/2006/relationships/slideLayout" Target="../slideLayouts/slideLayout934.xml"/><Relationship Id="rId767" Type="http://schemas.openxmlformats.org/officeDocument/2006/relationships/slideLayout" Target="../slideLayouts/slideLayout1337.xml"/><Relationship Id="rId61" Type="http://schemas.openxmlformats.org/officeDocument/2006/relationships/slideLayout" Target="../slideLayouts/slideLayout631.xml"/><Relationship Id="rId199" Type="http://schemas.openxmlformats.org/officeDocument/2006/relationships/slideLayout" Target="../slideLayouts/slideLayout769.xml"/><Relationship Id="rId571" Type="http://schemas.openxmlformats.org/officeDocument/2006/relationships/slideLayout" Target="../slideLayouts/slideLayout1141.xml"/><Relationship Id="rId627" Type="http://schemas.openxmlformats.org/officeDocument/2006/relationships/slideLayout" Target="../slideLayouts/slideLayout1197.xml"/><Relationship Id="rId669" Type="http://schemas.openxmlformats.org/officeDocument/2006/relationships/slideLayout" Target="../slideLayouts/slideLayout1239.xml"/><Relationship Id="rId19" Type="http://schemas.openxmlformats.org/officeDocument/2006/relationships/slideLayout" Target="../slideLayouts/slideLayout589.xml"/><Relationship Id="rId224" Type="http://schemas.openxmlformats.org/officeDocument/2006/relationships/slideLayout" Target="../slideLayouts/slideLayout794.xml"/><Relationship Id="rId266" Type="http://schemas.openxmlformats.org/officeDocument/2006/relationships/slideLayout" Target="../slideLayouts/slideLayout836.xml"/><Relationship Id="rId431" Type="http://schemas.openxmlformats.org/officeDocument/2006/relationships/slideLayout" Target="../slideLayouts/slideLayout1001.xml"/><Relationship Id="rId473" Type="http://schemas.openxmlformats.org/officeDocument/2006/relationships/slideLayout" Target="../slideLayouts/slideLayout1043.xml"/><Relationship Id="rId529" Type="http://schemas.openxmlformats.org/officeDocument/2006/relationships/slideLayout" Target="../slideLayouts/slideLayout1099.xml"/><Relationship Id="rId680" Type="http://schemas.openxmlformats.org/officeDocument/2006/relationships/slideLayout" Target="../slideLayouts/slideLayout1250.xml"/><Relationship Id="rId736" Type="http://schemas.openxmlformats.org/officeDocument/2006/relationships/slideLayout" Target="../slideLayouts/slideLayout1306.xml"/><Relationship Id="rId30" Type="http://schemas.openxmlformats.org/officeDocument/2006/relationships/slideLayout" Target="../slideLayouts/slideLayout600.xml"/><Relationship Id="rId126" Type="http://schemas.openxmlformats.org/officeDocument/2006/relationships/slideLayout" Target="../slideLayouts/slideLayout696.xml"/><Relationship Id="rId168" Type="http://schemas.openxmlformats.org/officeDocument/2006/relationships/slideLayout" Target="../slideLayouts/slideLayout738.xml"/><Relationship Id="rId333" Type="http://schemas.openxmlformats.org/officeDocument/2006/relationships/slideLayout" Target="../slideLayouts/slideLayout903.xml"/><Relationship Id="rId540" Type="http://schemas.openxmlformats.org/officeDocument/2006/relationships/slideLayout" Target="../slideLayouts/slideLayout1110.xml"/><Relationship Id="rId778" Type="http://schemas.openxmlformats.org/officeDocument/2006/relationships/slideLayout" Target="../slideLayouts/slideLayout1348.xml"/><Relationship Id="rId72" Type="http://schemas.openxmlformats.org/officeDocument/2006/relationships/slideLayout" Target="../slideLayouts/slideLayout642.xml"/><Relationship Id="rId375" Type="http://schemas.openxmlformats.org/officeDocument/2006/relationships/slideLayout" Target="../slideLayouts/slideLayout945.xml"/><Relationship Id="rId582" Type="http://schemas.openxmlformats.org/officeDocument/2006/relationships/slideLayout" Target="../slideLayouts/slideLayout1152.xml"/><Relationship Id="rId638" Type="http://schemas.openxmlformats.org/officeDocument/2006/relationships/slideLayout" Target="../slideLayouts/slideLayout1208.xml"/><Relationship Id="rId803" Type="http://schemas.openxmlformats.org/officeDocument/2006/relationships/slideLayout" Target="../slideLayouts/slideLayout1373.xml"/><Relationship Id="rId3" Type="http://schemas.openxmlformats.org/officeDocument/2006/relationships/slideLayout" Target="../slideLayouts/slideLayout573.xml"/><Relationship Id="rId235" Type="http://schemas.openxmlformats.org/officeDocument/2006/relationships/slideLayout" Target="../slideLayouts/slideLayout805.xml"/><Relationship Id="rId277" Type="http://schemas.openxmlformats.org/officeDocument/2006/relationships/slideLayout" Target="../slideLayouts/slideLayout847.xml"/><Relationship Id="rId400" Type="http://schemas.openxmlformats.org/officeDocument/2006/relationships/slideLayout" Target="../slideLayouts/slideLayout970.xml"/><Relationship Id="rId442" Type="http://schemas.openxmlformats.org/officeDocument/2006/relationships/slideLayout" Target="../slideLayouts/slideLayout1012.xml"/><Relationship Id="rId484" Type="http://schemas.openxmlformats.org/officeDocument/2006/relationships/slideLayout" Target="../slideLayouts/slideLayout1054.xml"/><Relationship Id="rId705" Type="http://schemas.openxmlformats.org/officeDocument/2006/relationships/slideLayout" Target="../slideLayouts/slideLayout1275.xml"/><Relationship Id="rId137" Type="http://schemas.openxmlformats.org/officeDocument/2006/relationships/slideLayout" Target="../slideLayouts/slideLayout707.xml"/><Relationship Id="rId302" Type="http://schemas.openxmlformats.org/officeDocument/2006/relationships/slideLayout" Target="../slideLayouts/slideLayout872.xml"/><Relationship Id="rId344" Type="http://schemas.openxmlformats.org/officeDocument/2006/relationships/slideLayout" Target="../slideLayouts/slideLayout914.xml"/><Relationship Id="rId691" Type="http://schemas.openxmlformats.org/officeDocument/2006/relationships/slideLayout" Target="../slideLayouts/slideLayout1261.xml"/><Relationship Id="rId747" Type="http://schemas.openxmlformats.org/officeDocument/2006/relationships/slideLayout" Target="../slideLayouts/slideLayout1317.xml"/><Relationship Id="rId789" Type="http://schemas.openxmlformats.org/officeDocument/2006/relationships/slideLayout" Target="../slideLayouts/slideLayout1359.xml"/><Relationship Id="rId41" Type="http://schemas.openxmlformats.org/officeDocument/2006/relationships/slideLayout" Target="../slideLayouts/slideLayout611.xml"/><Relationship Id="rId83" Type="http://schemas.openxmlformats.org/officeDocument/2006/relationships/slideLayout" Target="../slideLayouts/slideLayout653.xml"/><Relationship Id="rId179" Type="http://schemas.openxmlformats.org/officeDocument/2006/relationships/slideLayout" Target="../slideLayouts/slideLayout749.xml"/><Relationship Id="rId386" Type="http://schemas.openxmlformats.org/officeDocument/2006/relationships/slideLayout" Target="../slideLayouts/slideLayout956.xml"/><Relationship Id="rId551" Type="http://schemas.openxmlformats.org/officeDocument/2006/relationships/slideLayout" Target="../slideLayouts/slideLayout1121.xml"/><Relationship Id="rId593" Type="http://schemas.openxmlformats.org/officeDocument/2006/relationships/slideLayout" Target="../slideLayouts/slideLayout1163.xml"/><Relationship Id="rId607" Type="http://schemas.openxmlformats.org/officeDocument/2006/relationships/slideLayout" Target="../slideLayouts/slideLayout1177.xml"/><Relationship Id="rId649" Type="http://schemas.openxmlformats.org/officeDocument/2006/relationships/slideLayout" Target="../slideLayouts/slideLayout1219.xml"/><Relationship Id="rId814" Type="http://schemas.openxmlformats.org/officeDocument/2006/relationships/image" Target="../media/image14.emf"/><Relationship Id="rId190" Type="http://schemas.openxmlformats.org/officeDocument/2006/relationships/slideLayout" Target="../slideLayouts/slideLayout760.xml"/><Relationship Id="rId204" Type="http://schemas.openxmlformats.org/officeDocument/2006/relationships/slideLayout" Target="../slideLayouts/slideLayout774.xml"/><Relationship Id="rId246" Type="http://schemas.openxmlformats.org/officeDocument/2006/relationships/slideLayout" Target="../slideLayouts/slideLayout816.xml"/><Relationship Id="rId288" Type="http://schemas.openxmlformats.org/officeDocument/2006/relationships/slideLayout" Target="../slideLayouts/slideLayout858.xml"/><Relationship Id="rId411" Type="http://schemas.openxmlformats.org/officeDocument/2006/relationships/slideLayout" Target="../slideLayouts/slideLayout981.xml"/><Relationship Id="rId453" Type="http://schemas.openxmlformats.org/officeDocument/2006/relationships/slideLayout" Target="../slideLayouts/slideLayout1023.xml"/><Relationship Id="rId509" Type="http://schemas.openxmlformats.org/officeDocument/2006/relationships/slideLayout" Target="../slideLayouts/slideLayout1079.xml"/><Relationship Id="rId660" Type="http://schemas.openxmlformats.org/officeDocument/2006/relationships/slideLayout" Target="../slideLayouts/slideLayout1230.xml"/><Relationship Id="rId106" Type="http://schemas.openxmlformats.org/officeDocument/2006/relationships/slideLayout" Target="../slideLayouts/slideLayout676.xml"/><Relationship Id="rId313" Type="http://schemas.openxmlformats.org/officeDocument/2006/relationships/slideLayout" Target="../slideLayouts/slideLayout883.xml"/><Relationship Id="rId495" Type="http://schemas.openxmlformats.org/officeDocument/2006/relationships/slideLayout" Target="../slideLayouts/slideLayout1065.xml"/><Relationship Id="rId716" Type="http://schemas.openxmlformats.org/officeDocument/2006/relationships/slideLayout" Target="../slideLayouts/slideLayout1286.xml"/><Relationship Id="rId758" Type="http://schemas.openxmlformats.org/officeDocument/2006/relationships/slideLayout" Target="../slideLayouts/slideLayout1328.xml"/><Relationship Id="rId10" Type="http://schemas.openxmlformats.org/officeDocument/2006/relationships/slideLayout" Target="../slideLayouts/slideLayout580.xml"/><Relationship Id="rId52" Type="http://schemas.openxmlformats.org/officeDocument/2006/relationships/slideLayout" Target="../slideLayouts/slideLayout622.xml"/><Relationship Id="rId94" Type="http://schemas.openxmlformats.org/officeDocument/2006/relationships/slideLayout" Target="../slideLayouts/slideLayout664.xml"/><Relationship Id="rId148" Type="http://schemas.openxmlformats.org/officeDocument/2006/relationships/slideLayout" Target="../slideLayouts/slideLayout718.xml"/><Relationship Id="rId355" Type="http://schemas.openxmlformats.org/officeDocument/2006/relationships/slideLayout" Target="../slideLayouts/slideLayout925.xml"/><Relationship Id="rId397" Type="http://schemas.openxmlformats.org/officeDocument/2006/relationships/slideLayout" Target="../slideLayouts/slideLayout967.xml"/><Relationship Id="rId520" Type="http://schemas.openxmlformats.org/officeDocument/2006/relationships/slideLayout" Target="../slideLayouts/slideLayout1090.xml"/><Relationship Id="rId562" Type="http://schemas.openxmlformats.org/officeDocument/2006/relationships/slideLayout" Target="../slideLayouts/slideLayout1132.xml"/><Relationship Id="rId618" Type="http://schemas.openxmlformats.org/officeDocument/2006/relationships/slideLayout" Target="../slideLayouts/slideLayout1188.xml"/><Relationship Id="rId215" Type="http://schemas.openxmlformats.org/officeDocument/2006/relationships/slideLayout" Target="../slideLayouts/slideLayout785.xml"/><Relationship Id="rId257" Type="http://schemas.openxmlformats.org/officeDocument/2006/relationships/slideLayout" Target="../slideLayouts/slideLayout827.xml"/><Relationship Id="rId422" Type="http://schemas.openxmlformats.org/officeDocument/2006/relationships/slideLayout" Target="../slideLayouts/slideLayout992.xml"/><Relationship Id="rId464" Type="http://schemas.openxmlformats.org/officeDocument/2006/relationships/slideLayout" Target="../slideLayouts/slideLayout1034.xml"/><Relationship Id="rId299" Type="http://schemas.openxmlformats.org/officeDocument/2006/relationships/slideLayout" Target="../slideLayouts/slideLayout869.xml"/><Relationship Id="rId727" Type="http://schemas.openxmlformats.org/officeDocument/2006/relationships/slideLayout" Target="../slideLayouts/slideLayout1297.xml"/><Relationship Id="rId63" Type="http://schemas.openxmlformats.org/officeDocument/2006/relationships/slideLayout" Target="../slideLayouts/slideLayout633.xml"/><Relationship Id="rId159" Type="http://schemas.openxmlformats.org/officeDocument/2006/relationships/slideLayout" Target="../slideLayouts/slideLayout729.xml"/><Relationship Id="rId366" Type="http://schemas.openxmlformats.org/officeDocument/2006/relationships/slideLayout" Target="../slideLayouts/slideLayout936.xml"/><Relationship Id="rId573" Type="http://schemas.openxmlformats.org/officeDocument/2006/relationships/slideLayout" Target="../slideLayouts/slideLayout1143.xml"/><Relationship Id="rId780" Type="http://schemas.openxmlformats.org/officeDocument/2006/relationships/slideLayout" Target="../slideLayouts/slideLayout1350.xml"/><Relationship Id="rId226" Type="http://schemas.openxmlformats.org/officeDocument/2006/relationships/slideLayout" Target="../slideLayouts/slideLayout796.xml"/><Relationship Id="rId433" Type="http://schemas.openxmlformats.org/officeDocument/2006/relationships/slideLayout" Target="../slideLayouts/slideLayout1003.xml"/><Relationship Id="rId640" Type="http://schemas.openxmlformats.org/officeDocument/2006/relationships/slideLayout" Target="../slideLayouts/slideLayout1210.xml"/><Relationship Id="rId738" Type="http://schemas.openxmlformats.org/officeDocument/2006/relationships/slideLayout" Target="../slideLayouts/slideLayout1308.xml"/><Relationship Id="rId74" Type="http://schemas.openxmlformats.org/officeDocument/2006/relationships/slideLayout" Target="../slideLayouts/slideLayout644.xml"/><Relationship Id="rId377" Type="http://schemas.openxmlformats.org/officeDocument/2006/relationships/slideLayout" Target="../slideLayouts/slideLayout947.xml"/><Relationship Id="rId500" Type="http://schemas.openxmlformats.org/officeDocument/2006/relationships/slideLayout" Target="../slideLayouts/slideLayout1070.xml"/><Relationship Id="rId584" Type="http://schemas.openxmlformats.org/officeDocument/2006/relationships/slideLayout" Target="../slideLayouts/slideLayout1154.xml"/><Relationship Id="rId805" Type="http://schemas.openxmlformats.org/officeDocument/2006/relationships/slideLayout" Target="../slideLayouts/slideLayout1375.xml"/><Relationship Id="rId5" Type="http://schemas.openxmlformats.org/officeDocument/2006/relationships/slideLayout" Target="../slideLayouts/slideLayout575.xml"/><Relationship Id="rId237" Type="http://schemas.openxmlformats.org/officeDocument/2006/relationships/slideLayout" Target="../slideLayouts/slideLayout807.xml"/><Relationship Id="rId791" Type="http://schemas.openxmlformats.org/officeDocument/2006/relationships/slideLayout" Target="../slideLayouts/slideLayout1361.xml"/><Relationship Id="rId444" Type="http://schemas.openxmlformats.org/officeDocument/2006/relationships/slideLayout" Target="../slideLayouts/slideLayout1014.xml"/><Relationship Id="rId651" Type="http://schemas.openxmlformats.org/officeDocument/2006/relationships/slideLayout" Target="../slideLayouts/slideLayout1221.xml"/><Relationship Id="rId749" Type="http://schemas.openxmlformats.org/officeDocument/2006/relationships/slideLayout" Target="../slideLayouts/slideLayout1319.xml"/><Relationship Id="rId290" Type="http://schemas.openxmlformats.org/officeDocument/2006/relationships/slideLayout" Target="../slideLayouts/slideLayout860.xml"/><Relationship Id="rId304" Type="http://schemas.openxmlformats.org/officeDocument/2006/relationships/slideLayout" Target="../slideLayouts/slideLayout874.xml"/><Relationship Id="rId388" Type="http://schemas.openxmlformats.org/officeDocument/2006/relationships/slideLayout" Target="../slideLayouts/slideLayout958.xml"/><Relationship Id="rId511" Type="http://schemas.openxmlformats.org/officeDocument/2006/relationships/slideLayout" Target="../slideLayouts/slideLayout1081.xml"/><Relationship Id="rId609" Type="http://schemas.openxmlformats.org/officeDocument/2006/relationships/slideLayout" Target="../slideLayouts/slideLayout1179.xml"/><Relationship Id="rId85" Type="http://schemas.openxmlformats.org/officeDocument/2006/relationships/slideLayout" Target="../slideLayouts/slideLayout655.xml"/><Relationship Id="rId150" Type="http://schemas.openxmlformats.org/officeDocument/2006/relationships/slideLayout" Target="../slideLayouts/slideLayout720.xml"/><Relationship Id="rId595" Type="http://schemas.openxmlformats.org/officeDocument/2006/relationships/slideLayout" Target="../slideLayouts/slideLayout1165.xml"/><Relationship Id="rId816" Type="http://schemas.openxmlformats.org/officeDocument/2006/relationships/image" Target="../media/image16.emf"/><Relationship Id="rId248" Type="http://schemas.openxmlformats.org/officeDocument/2006/relationships/slideLayout" Target="../slideLayouts/slideLayout818.xml"/><Relationship Id="rId455" Type="http://schemas.openxmlformats.org/officeDocument/2006/relationships/slideLayout" Target="../slideLayouts/slideLayout1025.xml"/><Relationship Id="rId662" Type="http://schemas.openxmlformats.org/officeDocument/2006/relationships/slideLayout" Target="../slideLayouts/slideLayout1232.xml"/><Relationship Id="rId12" Type="http://schemas.openxmlformats.org/officeDocument/2006/relationships/slideLayout" Target="../slideLayouts/slideLayout582.xml"/><Relationship Id="rId108" Type="http://schemas.openxmlformats.org/officeDocument/2006/relationships/slideLayout" Target="../slideLayouts/slideLayout678.xml"/><Relationship Id="rId315" Type="http://schemas.openxmlformats.org/officeDocument/2006/relationships/slideLayout" Target="../slideLayouts/slideLayout885.xml"/><Relationship Id="rId522" Type="http://schemas.openxmlformats.org/officeDocument/2006/relationships/slideLayout" Target="../slideLayouts/slideLayout1092.xml"/><Relationship Id="rId96" Type="http://schemas.openxmlformats.org/officeDocument/2006/relationships/slideLayout" Target="../slideLayouts/slideLayout666.xml"/><Relationship Id="rId161" Type="http://schemas.openxmlformats.org/officeDocument/2006/relationships/slideLayout" Target="../slideLayouts/slideLayout731.xml"/><Relationship Id="rId399" Type="http://schemas.openxmlformats.org/officeDocument/2006/relationships/slideLayout" Target="../slideLayouts/slideLayout969.xml"/><Relationship Id="rId259" Type="http://schemas.openxmlformats.org/officeDocument/2006/relationships/slideLayout" Target="../slideLayouts/slideLayout829.xml"/><Relationship Id="rId466" Type="http://schemas.openxmlformats.org/officeDocument/2006/relationships/slideLayout" Target="../slideLayouts/slideLayout1036.xml"/><Relationship Id="rId673" Type="http://schemas.openxmlformats.org/officeDocument/2006/relationships/slideLayout" Target="../slideLayouts/slideLayout1243.xml"/><Relationship Id="rId23" Type="http://schemas.openxmlformats.org/officeDocument/2006/relationships/slideLayout" Target="../slideLayouts/slideLayout593.xml"/><Relationship Id="rId119" Type="http://schemas.openxmlformats.org/officeDocument/2006/relationships/slideLayout" Target="../slideLayouts/slideLayout689.xml"/><Relationship Id="rId326" Type="http://schemas.openxmlformats.org/officeDocument/2006/relationships/slideLayout" Target="../slideLayouts/slideLayout896.xml"/><Relationship Id="rId533" Type="http://schemas.openxmlformats.org/officeDocument/2006/relationships/slideLayout" Target="../slideLayouts/slideLayout1103.xml"/><Relationship Id="rId740" Type="http://schemas.openxmlformats.org/officeDocument/2006/relationships/slideLayout" Target="../slideLayouts/slideLayout1310.xml"/><Relationship Id="rId172" Type="http://schemas.openxmlformats.org/officeDocument/2006/relationships/slideLayout" Target="../slideLayouts/slideLayout742.xml"/><Relationship Id="rId477" Type="http://schemas.openxmlformats.org/officeDocument/2006/relationships/slideLayout" Target="../slideLayouts/slideLayout1047.xml"/><Relationship Id="rId600" Type="http://schemas.openxmlformats.org/officeDocument/2006/relationships/slideLayout" Target="../slideLayouts/slideLayout1170.xml"/><Relationship Id="rId684" Type="http://schemas.openxmlformats.org/officeDocument/2006/relationships/slideLayout" Target="../slideLayouts/slideLayout1254.xml"/><Relationship Id="rId337" Type="http://schemas.openxmlformats.org/officeDocument/2006/relationships/slideLayout" Target="../slideLayouts/slideLayout907.xml"/><Relationship Id="rId34" Type="http://schemas.openxmlformats.org/officeDocument/2006/relationships/slideLayout" Target="../slideLayouts/slideLayout604.xml"/><Relationship Id="rId544" Type="http://schemas.openxmlformats.org/officeDocument/2006/relationships/slideLayout" Target="../slideLayouts/slideLayout1114.xml"/><Relationship Id="rId751" Type="http://schemas.openxmlformats.org/officeDocument/2006/relationships/slideLayout" Target="../slideLayouts/slideLayout1321.xml"/><Relationship Id="rId183" Type="http://schemas.openxmlformats.org/officeDocument/2006/relationships/slideLayout" Target="../slideLayouts/slideLayout753.xml"/><Relationship Id="rId390" Type="http://schemas.openxmlformats.org/officeDocument/2006/relationships/slideLayout" Target="../slideLayouts/slideLayout960.xml"/><Relationship Id="rId404" Type="http://schemas.openxmlformats.org/officeDocument/2006/relationships/slideLayout" Target="../slideLayouts/slideLayout974.xml"/><Relationship Id="rId611" Type="http://schemas.openxmlformats.org/officeDocument/2006/relationships/slideLayout" Target="../slideLayouts/slideLayout1181.xml"/><Relationship Id="rId250" Type="http://schemas.openxmlformats.org/officeDocument/2006/relationships/slideLayout" Target="../slideLayouts/slideLayout820.xml"/><Relationship Id="rId488" Type="http://schemas.openxmlformats.org/officeDocument/2006/relationships/slideLayout" Target="../slideLayouts/slideLayout1058.xml"/><Relationship Id="rId695" Type="http://schemas.openxmlformats.org/officeDocument/2006/relationships/slideLayout" Target="../slideLayouts/slideLayout1265.xml"/><Relationship Id="rId709" Type="http://schemas.openxmlformats.org/officeDocument/2006/relationships/slideLayout" Target="../slideLayouts/slideLayout1279.xml"/><Relationship Id="rId45" Type="http://schemas.openxmlformats.org/officeDocument/2006/relationships/slideLayout" Target="../slideLayouts/slideLayout615.xml"/><Relationship Id="rId110" Type="http://schemas.openxmlformats.org/officeDocument/2006/relationships/slideLayout" Target="../slideLayouts/slideLayout680.xml"/><Relationship Id="rId348" Type="http://schemas.openxmlformats.org/officeDocument/2006/relationships/slideLayout" Target="../slideLayouts/slideLayout918.xml"/><Relationship Id="rId555" Type="http://schemas.openxmlformats.org/officeDocument/2006/relationships/slideLayout" Target="../slideLayouts/slideLayout1125.xml"/><Relationship Id="rId762" Type="http://schemas.openxmlformats.org/officeDocument/2006/relationships/slideLayout" Target="../slideLayouts/slideLayout1332.xml"/><Relationship Id="rId194" Type="http://schemas.openxmlformats.org/officeDocument/2006/relationships/slideLayout" Target="../slideLayouts/slideLayout764.xml"/><Relationship Id="rId208" Type="http://schemas.openxmlformats.org/officeDocument/2006/relationships/slideLayout" Target="../slideLayouts/slideLayout778.xml"/><Relationship Id="rId415" Type="http://schemas.openxmlformats.org/officeDocument/2006/relationships/slideLayout" Target="../slideLayouts/slideLayout985.xml"/><Relationship Id="rId622" Type="http://schemas.openxmlformats.org/officeDocument/2006/relationships/slideLayout" Target="../slideLayouts/slideLayout1192.xml"/><Relationship Id="rId261" Type="http://schemas.openxmlformats.org/officeDocument/2006/relationships/slideLayout" Target="../slideLayouts/slideLayout831.xml"/><Relationship Id="rId499" Type="http://schemas.openxmlformats.org/officeDocument/2006/relationships/slideLayout" Target="../slideLayouts/slideLayout1069.xml"/><Relationship Id="rId56" Type="http://schemas.openxmlformats.org/officeDocument/2006/relationships/slideLayout" Target="../slideLayouts/slideLayout626.xml"/><Relationship Id="rId359" Type="http://schemas.openxmlformats.org/officeDocument/2006/relationships/slideLayout" Target="../slideLayouts/slideLayout929.xml"/><Relationship Id="rId566" Type="http://schemas.openxmlformats.org/officeDocument/2006/relationships/slideLayout" Target="../slideLayouts/slideLayout1136.xml"/><Relationship Id="rId773" Type="http://schemas.openxmlformats.org/officeDocument/2006/relationships/slideLayout" Target="../slideLayouts/slideLayout1343.xml"/><Relationship Id="rId121" Type="http://schemas.openxmlformats.org/officeDocument/2006/relationships/slideLayout" Target="../slideLayouts/slideLayout691.xml"/><Relationship Id="rId219" Type="http://schemas.openxmlformats.org/officeDocument/2006/relationships/slideLayout" Target="../slideLayouts/slideLayout789.xml"/><Relationship Id="rId426" Type="http://schemas.openxmlformats.org/officeDocument/2006/relationships/slideLayout" Target="../slideLayouts/slideLayout996.xml"/><Relationship Id="rId633" Type="http://schemas.openxmlformats.org/officeDocument/2006/relationships/slideLayout" Target="../slideLayouts/slideLayout1203.xml"/><Relationship Id="rId67" Type="http://schemas.openxmlformats.org/officeDocument/2006/relationships/slideLayout" Target="../slideLayouts/slideLayout637.xml"/><Relationship Id="rId272" Type="http://schemas.openxmlformats.org/officeDocument/2006/relationships/slideLayout" Target="../slideLayouts/slideLayout842.xml"/><Relationship Id="rId577" Type="http://schemas.openxmlformats.org/officeDocument/2006/relationships/slideLayout" Target="../slideLayouts/slideLayout1147.xml"/><Relationship Id="rId700" Type="http://schemas.openxmlformats.org/officeDocument/2006/relationships/slideLayout" Target="../slideLayouts/slideLayout1270.xml"/><Relationship Id="rId132" Type="http://schemas.openxmlformats.org/officeDocument/2006/relationships/slideLayout" Target="../slideLayouts/slideLayout702.xml"/><Relationship Id="rId784" Type="http://schemas.openxmlformats.org/officeDocument/2006/relationships/slideLayout" Target="../slideLayouts/slideLayout1354.xml"/><Relationship Id="rId437" Type="http://schemas.openxmlformats.org/officeDocument/2006/relationships/slideLayout" Target="../slideLayouts/slideLayout1007.xml"/><Relationship Id="rId644" Type="http://schemas.openxmlformats.org/officeDocument/2006/relationships/slideLayout" Target="../slideLayouts/slideLayout1214.xml"/><Relationship Id="rId283" Type="http://schemas.openxmlformats.org/officeDocument/2006/relationships/slideLayout" Target="../slideLayouts/slideLayout853.xml"/><Relationship Id="rId490" Type="http://schemas.openxmlformats.org/officeDocument/2006/relationships/slideLayout" Target="../slideLayouts/slideLayout1060.xml"/><Relationship Id="rId504" Type="http://schemas.openxmlformats.org/officeDocument/2006/relationships/slideLayout" Target="../slideLayouts/slideLayout1074.xml"/><Relationship Id="rId711" Type="http://schemas.openxmlformats.org/officeDocument/2006/relationships/slideLayout" Target="../slideLayouts/slideLayout1281.xml"/><Relationship Id="rId78" Type="http://schemas.openxmlformats.org/officeDocument/2006/relationships/slideLayout" Target="../slideLayouts/slideLayout648.xml"/><Relationship Id="rId143" Type="http://schemas.openxmlformats.org/officeDocument/2006/relationships/slideLayout" Target="../slideLayouts/slideLayout713.xml"/><Relationship Id="rId350" Type="http://schemas.openxmlformats.org/officeDocument/2006/relationships/slideLayout" Target="../slideLayouts/slideLayout920.xml"/><Relationship Id="rId588" Type="http://schemas.openxmlformats.org/officeDocument/2006/relationships/slideLayout" Target="../slideLayouts/slideLayout1158.xml"/><Relationship Id="rId795" Type="http://schemas.openxmlformats.org/officeDocument/2006/relationships/slideLayout" Target="../slideLayouts/slideLayout1365.xml"/><Relationship Id="rId809" Type="http://schemas.openxmlformats.org/officeDocument/2006/relationships/theme" Target="../theme/theme4.xml"/><Relationship Id="rId9" Type="http://schemas.openxmlformats.org/officeDocument/2006/relationships/slideLayout" Target="../slideLayouts/slideLayout579.xml"/><Relationship Id="rId210" Type="http://schemas.openxmlformats.org/officeDocument/2006/relationships/slideLayout" Target="../slideLayouts/slideLayout780.xml"/><Relationship Id="rId448" Type="http://schemas.openxmlformats.org/officeDocument/2006/relationships/slideLayout" Target="../slideLayouts/slideLayout1018.xml"/><Relationship Id="rId655" Type="http://schemas.openxmlformats.org/officeDocument/2006/relationships/slideLayout" Target="../slideLayouts/slideLayout1225.xml"/><Relationship Id="rId294" Type="http://schemas.openxmlformats.org/officeDocument/2006/relationships/slideLayout" Target="../slideLayouts/slideLayout864.xml"/><Relationship Id="rId308" Type="http://schemas.openxmlformats.org/officeDocument/2006/relationships/slideLayout" Target="../slideLayouts/slideLayout878.xml"/><Relationship Id="rId515" Type="http://schemas.openxmlformats.org/officeDocument/2006/relationships/slideLayout" Target="../slideLayouts/slideLayout1085.xml"/><Relationship Id="rId722" Type="http://schemas.openxmlformats.org/officeDocument/2006/relationships/slideLayout" Target="../slideLayouts/slideLayout1292.xml"/><Relationship Id="rId89" Type="http://schemas.openxmlformats.org/officeDocument/2006/relationships/slideLayout" Target="../slideLayouts/slideLayout659.xml"/><Relationship Id="rId154" Type="http://schemas.openxmlformats.org/officeDocument/2006/relationships/slideLayout" Target="../slideLayouts/slideLayout724.xml"/><Relationship Id="rId361" Type="http://schemas.openxmlformats.org/officeDocument/2006/relationships/slideLayout" Target="../slideLayouts/slideLayout931.xml"/><Relationship Id="rId599" Type="http://schemas.openxmlformats.org/officeDocument/2006/relationships/slideLayout" Target="../slideLayouts/slideLayout1169.xml"/><Relationship Id="rId459" Type="http://schemas.openxmlformats.org/officeDocument/2006/relationships/slideLayout" Target="../slideLayouts/slideLayout1029.xml"/><Relationship Id="rId666" Type="http://schemas.openxmlformats.org/officeDocument/2006/relationships/slideLayout" Target="../slideLayouts/slideLayout1236.xml"/><Relationship Id="rId16" Type="http://schemas.openxmlformats.org/officeDocument/2006/relationships/slideLayout" Target="../slideLayouts/slideLayout586.xml"/><Relationship Id="rId221" Type="http://schemas.openxmlformats.org/officeDocument/2006/relationships/slideLayout" Target="../slideLayouts/slideLayout791.xml"/><Relationship Id="rId319" Type="http://schemas.openxmlformats.org/officeDocument/2006/relationships/slideLayout" Target="../slideLayouts/slideLayout889.xml"/><Relationship Id="rId526" Type="http://schemas.openxmlformats.org/officeDocument/2006/relationships/slideLayout" Target="../slideLayouts/slideLayout1096.xml"/><Relationship Id="rId733" Type="http://schemas.openxmlformats.org/officeDocument/2006/relationships/slideLayout" Target="../slideLayouts/slideLayout1303.xml"/><Relationship Id="rId165" Type="http://schemas.openxmlformats.org/officeDocument/2006/relationships/slideLayout" Target="../slideLayouts/slideLayout735.xml"/><Relationship Id="rId372" Type="http://schemas.openxmlformats.org/officeDocument/2006/relationships/slideLayout" Target="../slideLayouts/slideLayout942.xml"/><Relationship Id="rId677" Type="http://schemas.openxmlformats.org/officeDocument/2006/relationships/slideLayout" Target="../slideLayouts/slideLayout1247.xml"/><Relationship Id="rId800" Type="http://schemas.openxmlformats.org/officeDocument/2006/relationships/slideLayout" Target="../slideLayouts/slideLayout1370.xml"/><Relationship Id="rId232" Type="http://schemas.openxmlformats.org/officeDocument/2006/relationships/slideLayout" Target="../slideLayouts/slideLayout802.xml"/><Relationship Id="rId27" Type="http://schemas.openxmlformats.org/officeDocument/2006/relationships/slideLayout" Target="../slideLayouts/slideLayout597.xml"/><Relationship Id="rId537" Type="http://schemas.openxmlformats.org/officeDocument/2006/relationships/slideLayout" Target="../slideLayouts/slideLayout1107.xml"/><Relationship Id="rId744" Type="http://schemas.openxmlformats.org/officeDocument/2006/relationships/slideLayout" Target="../slideLayouts/slideLayout1314.xml"/><Relationship Id="rId80" Type="http://schemas.openxmlformats.org/officeDocument/2006/relationships/slideLayout" Target="../slideLayouts/slideLayout650.xml"/><Relationship Id="rId176" Type="http://schemas.openxmlformats.org/officeDocument/2006/relationships/slideLayout" Target="../slideLayouts/slideLayout746.xml"/><Relationship Id="rId383" Type="http://schemas.openxmlformats.org/officeDocument/2006/relationships/slideLayout" Target="../slideLayouts/slideLayout953.xml"/><Relationship Id="rId590" Type="http://schemas.openxmlformats.org/officeDocument/2006/relationships/slideLayout" Target="../slideLayouts/slideLayout1160.xml"/><Relationship Id="rId604" Type="http://schemas.openxmlformats.org/officeDocument/2006/relationships/slideLayout" Target="../slideLayouts/slideLayout1174.xml"/><Relationship Id="rId811" Type="http://schemas.openxmlformats.org/officeDocument/2006/relationships/image" Target="../media/image11.emf"/><Relationship Id="rId243" Type="http://schemas.openxmlformats.org/officeDocument/2006/relationships/slideLayout" Target="../slideLayouts/slideLayout813.xml"/><Relationship Id="rId450" Type="http://schemas.openxmlformats.org/officeDocument/2006/relationships/slideLayout" Target="../slideLayouts/slideLayout1020.xml"/><Relationship Id="rId688" Type="http://schemas.openxmlformats.org/officeDocument/2006/relationships/slideLayout" Target="../slideLayouts/slideLayout1258.xml"/><Relationship Id="rId38" Type="http://schemas.openxmlformats.org/officeDocument/2006/relationships/slideLayout" Target="../slideLayouts/slideLayout608.xml"/><Relationship Id="rId103" Type="http://schemas.openxmlformats.org/officeDocument/2006/relationships/slideLayout" Target="../slideLayouts/slideLayout673.xml"/><Relationship Id="rId310" Type="http://schemas.openxmlformats.org/officeDocument/2006/relationships/slideLayout" Target="../slideLayouts/slideLayout880.xml"/><Relationship Id="rId548" Type="http://schemas.openxmlformats.org/officeDocument/2006/relationships/slideLayout" Target="../slideLayouts/slideLayout1118.xml"/><Relationship Id="rId755" Type="http://schemas.openxmlformats.org/officeDocument/2006/relationships/slideLayout" Target="../slideLayouts/slideLayout1325.xml"/><Relationship Id="rId91" Type="http://schemas.openxmlformats.org/officeDocument/2006/relationships/slideLayout" Target="../slideLayouts/slideLayout661.xml"/><Relationship Id="rId187" Type="http://schemas.openxmlformats.org/officeDocument/2006/relationships/slideLayout" Target="../slideLayouts/slideLayout757.xml"/><Relationship Id="rId394" Type="http://schemas.openxmlformats.org/officeDocument/2006/relationships/slideLayout" Target="../slideLayouts/slideLayout964.xml"/><Relationship Id="rId408" Type="http://schemas.openxmlformats.org/officeDocument/2006/relationships/slideLayout" Target="../slideLayouts/slideLayout978.xml"/><Relationship Id="rId615" Type="http://schemas.openxmlformats.org/officeDocument/2006/relationships/slideLayout" Target="../slideLayouts/slideLayout1185.xml"/><Relationship Id="rId254" Type="http://schemas.openxmlformats.org/officeDocument/2006/relationships/slideLayout" Target="../slideLayouts/slideLayout824.xml"/><Relationship Id="rId699" Type="http://schemas.openxmlformats.org/officeDocument/2006/relationships/slideLayout" Target="../slideLayouts/slideLayout1269.xml"/><Relationship Id="rId49" Type="http://schemas.openxmlformats.org/officeDocument/2006/relationships/slideLayout" Target="../slideLayouts/slideLayout619.xml"/><Relationship Id="rId114" Type="http://schemas.openxmlformats.org/officeDocument/2006/relationships/slideLayout" Target="../slideLayouts/slideLayout684.xml"/><Relationship Id="rId461" Type="http://schemas.openxmlformats.org/officeDocument/2006/relationships/slideLayout" Target="../slideLayouts/slideLayout1031.xml"/><Relationship Id="rId559" Type="http://schemas.openxmlformats.org/officeDocument/2006/relationships/slideLayout" Target="../slideLayouts/slideLayout1129.xml"/><Relationship Id="rId766" Type="http://schemas.openxmlformats.org/officeDocument/2006/relationships/slideLayout" Target="../slideLayouts/slideLayout1336.xml"/><Relationship Id="rId198" Type="http://schemas.openxmlformats.org/officeDocument/2006/relationships/slideLayout" Target="../slideLayouts/slideLayout768.xml"/><Relationship Id="rId321" Type="http://schemas.openxmlformats.org/officeDocument/2006/relationships/slideLayout" Target="../slideLayouts/slideLayout891.xml"/><Relationship Id="rId419" Type="http://schemas.openxmlformats.org/officeDocument/2006/relationships/slideLayout" Target="../slideLayouts/slideLayout989.xml"/><Relationship Id="rId626" Type="http://schemas.openxmlformats.org/officeDocument/2006/relationships/slideLayout" Target="../slideLayouts/slideLayout1196.xml"/><Relationship Id="rId265" Type="http://schemas.openxmlformats.org/officeDocument/2006/relationships/slideLayout" Target="../slideLayouts/slideLayout835.xml"/><Relationship Id="rId472" Type="http://schemas.openxmlformats.org/officeDocument/2006/relationships/slideLayout" Target="../slideLayouts/slideLayout1042.xml"/><Relationship Id="rId125" Type="http://schemas.openxmlformats.org/officeDocument/2006/relationships/slideLayout" Target="../slideLayouts/slideLayout695.xml"/><Relationship Id="rId332" Type="http://schemas.openxmlformats.org/officeDocument/2006/relationships/slideLayout" Target="../slideLayouts/slideLayout902.xml"/><Relationship Id="rId777" Type="http://schemas.openxmlformats.org/officeDocument/2006/relationships/slideLayout" Target="../slideLayouts/slideLayout1347.xml"/><Relationship Id="rId637" Type="http://schemas.openxmlformats.org/officeDocument/2006/relationships/slideLayout" Target="../slideLayouts/slideLayout1207.xml"/><Relationship Id="rId276" Type="http://schemas.openxmlformats.org/officeDocument/2006/relationships/slideLayout" Target="../slideLayouts/slideLayout846.xml"/><Relationship Id="rId483" Type="http://schemas.openxmlformats.org/officeDocument/2006/relationships/slideLayout" Target="../slideLayouts/slideLayout1053.xml"/><Relationship Id="rId690" Type="http://schemas.openxmlformats.org/officeDocument/2006/relationships/slideLayout" Target="../slideLayouts/slideLayout1260.xml"/><Relationship Id="rId704" Type="http://schemas.openxmlformats.org/officeDocument/2006/relationships/slideLayout" Target="../slideLayouts/slideLayout1274.xml"/><Relationship Id="rId40" Type="http://schemas.openxmlformats.org/officeDocument/2006/relationships/slideLayout" Target="../slideLayouts/slideLayout610.xml"/><Relationship Id="rId136" Type="http://schemas.openxmlformats.org/officeDocument/2006/relationships/slideLayout" Target="../slideLayouts/slideLayout706.xml"/><Relationship Id="rId343" Type="http://schemas.openxmlformats.org/officeDocument/2006/relationships/slideLayout" Target="../slideLayouts/slideLayout913.xml"/><Relationship Id="rId550" Type="http://schemas.openxmlformats.org/officeDocument/2006/relationships/slideLayout" Target="../slideLayouts/slideLayout1120.xml"/><Relationship Id="rId788" Type="http://schemas.openxmlformats.org/officeDocument/2006/relationships/slideLayout" Target="../slideLayouts/slideLayout1358.xml"/><Relationship Id="rId203" Type="http://schemas.openxmlformats.org/officeDocument/2006/relationships/slideLayout" Target="../slideLayouts/slideLayout773.xml"/><Relationship Id="rId648" Type="http://schemas.openxmlformats.org/officeDocument/2006/relationships/slideLayout" Target="../slideLayouts/slideLayout1218.xml"/><Relationship Id="rId287" Type="http://schemas.openxmlformats.org/officeDocument/2006/relationships/slideLayout" Target="../slideLayouts/slideLayout857.xml"/><Relationship Id="rId410" Type="http://schemas.openxmlformats.org/officeDocument/2006/relationships/slideLayout" Target="../slideLayouts/slideLayout980.xml"/><Relationship Id="rId494" Type="http://schemas.openxmlformats.org/officeDocument/2006/relationships/slideLayout" Target="../slideLayouts/slideLayout1064.xml"/><Relationship Id="rId508" Type="http://schemas.openxmlformats.org/officeDocument/2006/relationships/slideLayout" Target="../slideLayouts/slideLayout1078.xml"/><Relationship Id="rId715" Type="http://schemas.openxmlformats.org/officeDocument/2006/relationships/slideLayout" Target="../slideLayouts/slideLayout1285.xml"/><Relationship Id="rId147" Type="http://schemas.openxmlformats.org/officeDocument/2006/relationships/slideLayout" Target="../slideLayouts/slideLayout717.xml"/><Relationship Id="rId354" Type="http://schemas.openxmlformats.org/officeDocument/2006/relationships/slideLayout" Target="../slideLayouts/slideLayout924.xml"/><Relationship Id="rId799" Type="http://schemas.openxmlformats.org/officeDocument/2006/relationships/slideLayout" Target="../slideLayouts/slideLayout1369.xml"/><Relationship Id="rId51" Type="http://schemas.openxmlformats.org/officeDocument/2006/relationships/slideLayout" Target="../slideLayouts/slideLayout621.xml"/><Relationship Id="rId561" Type="http://schemas.openxmlformats.org/officeDocument/2006/relationships/slideLayout" Target="../slideLayouts/slideLayout1131.xml"/><Relationship Id="rId659" Type="http://schemas.openxmlformats.org/officeDocument/2006/relationships/slideLayout" Target="../slideLayouts/slideLayout1229.xml"/><Relationship Id="rId214" Type="http://schemas.openxmlformats.org/officeDocument/2006/relationships/slideLayout" Target="../slideLayouts/slideLayout784.xml"/><Relationship Id="rId298" Type="http://schemas.openxmlformats.org/officeDocument/2006/relationships/slideLayout" Target="../slideLayouts/slideLayout868.xml"/><Relationship Id="rId421" Type="http://schemas.openxmlformats.org/officeDocument/2006/relationships/slideLayout" Target="../slideLayouts/slideLayout991.xml"/><Relationship Id="rId519" Type="http://schemas.openxmlformats.org/officeDocument/2006/relationships/slideLayout" Target="../slideLayouts/slideLayout1089.xml"/><Relationship Id="rId158" Type="http://schemas.openxmlformats.org/officeDocument/2006/relationships/slideLayout" Target="../slideLayouts/slideLayout728.xml"/><Relationship Id="rId726" Type="http://schemas.openxmlformats.org/officeDocument/2006/relationships/slideLayout" Target="../slideLayouts/slideLayout1296.xml"/><Relationship Id="rId62" Type="http://schemas.openxmlformats.org/officeDocument/2006/relationships/slideLayout" Target="../slideLayouts/slideLayout632.xml"/><Relationship Id="rId365" Type="http://schemas.openxmlformats.org/officeDocument/2006/relationships/slideLayout" Target="../slideLayouts/slideLayout935.xml"/><Relationship Id="rId572" Type="http://schemas.openxmlformats.org/officeDocument/2006/relationships/slideLayout" Target="../slideLayouts/slideLayout1142.xml"/><Relationship Id="rId225" Type="http://schemas.openxmlformats.org/officeDocument/2006/relationships/slideLayout" Target="../slideLayouts/slideLayout795.xml"/><Relationship Id="rId432" Type="http://schemas.openxmlformats.org/officeDocument/2006/relationships/slideLayout" Target="../slideLayouts/slideLayout1002.xml"/><Relationship Id="rId737" Type="http://schemas.openxmlformats.org/officeDocument/2006/relationships/slideLayout" Target="../slideLayouts/slideLayout1307.xml"/><Relationship Id="rId73" Type="http://schemas.openxmlformats.org/officeDocument/2006/relationships/slideLayout" Target="../slideLayouts/slideLayout643.xml"/><Relationship Id="rId169" Type="http://schemas.openxmlformats.org/officeDocument/2006/relationships/slideLayout" Target="../slideLayouts/slideLayout739.xml"/><Relationship Id="rId376" Type="http://schemas.openxmlformats.org/officeDocument/2006/relationships/slideLayout" Target="../slideLayouts/slideLayout946.xml"/><Relationship Id="rId583" Type="http://schemas.openxmlformats.org/officeDocument/2006/relationships/slideLayout" Target="../slideLayouts/slideLayout1153.xml"/><Relationship Id="rId790" Type="http://schemas.openxmlformats.org/officeDocument/2006/relationships/slideLayout" Target="../slideLayouts/slideLayout1360.xml"/><Relationship Id="rId804" Type="http://schemas.openxmlformats.org/officeDocument/2006/relationships/slideLayout" Target="../slideLayouts/slideLayout1374.xml"/><Relationship Id="rId4" Type="http://schemas.openxmlformats.org/officeDocument/2006/relationships/slideLayout" Target="../slideLayouts/slideLayout574.xml"/><Relationship Id="rId236" Type="http://schemas.openxmlformats.org/officeDocument/2006/relationships/slideLayout" Target="../slideLayouts/slideLayout806.xml"/><Relationship Id="rId443" Type="http://schemas.openxmlformats.org/officeDocument/2006/relationships/slideLayout" Target="../slideLayouts/slideLayout1013.xml"/><Relationship Id="rId650" Type="http://schemas.openxmlformats.org/officeDocument/2006/relationships/slideLayout" Target="../slideLayouts/slideLayout1220.xml"/><Relationship Id="rId303" Type="http://schemas.openxmlformats.org/officeDocument/2006/relationships/slideLayout" Target="../slideLayouts/slideLayout873.xml"/><Relationship Id="rId748" Type="http://schemas.openxmlformats.org/officeDocument/2006/relationships/slideLayout" Target="../slideLayouts/slideLayout1318.xml"/><Relationship Id="rId84" Type="http://schemas.openxmlformats.org/officeDocument/2006/relationships/slideLayout" Target="../slideLayouts/slideLayout654.xml"/><Relationship Id="rId387" Type="http://schemas.openxmlformats.org/officeDocument/2006/relationships/slideLayout" Target="../slideLayouts/slideLayout957.xml"/><Relationship Id="rId510" Type="http://schemas.openxmlformats.org/officeDocument/2006/relationships/slideLayout" Target="../slideLayouts/slideLayout1080.xml"/><Relationship Id="rId594" Type="http://schemas.openxmlformats.org/officeDocument/2006/relationships/slideLayout" Target="../slideLayouts/slideLayout1164.xml"/><Relationship Id="rId608" Type="http://schemas.openxmlformats.org/officeDocument/2006/relationships/slideLayout" Target="../slideLayouts/slideLayout1178.xml"/><Relationship Id="rId815" Type="http://schemas.openxmlformats.org/officeDocument/2006/relationships/image" Target="../media/image15.emf"/><Relationship Id="rId247" Type="http://schemas.openxmlformats.org/officeDocument/2006/relationships/slideLayout" Target="../slideLayouts/slideLayout817.xml"/><Relationship Id="rId107" Type="http://schemas.openxmlformats.org/officeDocument/2006/relationships/slideLayout" Target="../slideLayouts/slideLayout677.xml"/><Relationship Id="rId454" Type="http://schemas.openxmlformats.org/officeDocument/2006/relationships/slideLayout" Target="../slideLayouts/slideLayout1024.xml"/><Relationship Id="rId661" Type="http://schemas.openxmlformats.org/officeDocument/2006/relationships/slideLayout" Target="../slideLayouts/slideLayout1231.xml"/><Relationship Id="rId759" Type="http://schemas.openxmlformats.org/officeDocument/2006/relationships/slideLayout" Target="../slideLayouts/slideLayout1329.xml"/><Relationship Id="rId11" Type="http://schemas.openxmlformats.org/officeDocument/2006/relationships/slideLayout" Target="../slideLayouts/slideLayout581.xml"/><Relationship Id="rId314" Type="http://schemas.openxmlformats.org/officeDocument/2006/relationships/slideLayout" Target="../slideLayouts/slideLayout884.xml"/><Relationship Id="rId398" Type="http://schemas.openxmlformats.org/officeDocument/2006/relationships/slideLayout" Target="../slideLayouts/slideLayout968.xml"/><Relationship Id="rId521" Type="http://schemas.openxmlformats.org/officeDocument/2006/relationships/slideLayout" Target="../slideLayouts/slideLayout1091.xml"/><Relationship Id="rId619" Type="http://schemas.openxmlformats.org/officeDocument/2006/relationships/slideLayout" Target="../slideLayouts/slideLayout1189.xml"/><Relationship Id="rId95" Type="http://schemas.openxmlformats.org/officeDocument/2006/relationships/slideLayout" Target="../slideLayouts/slideLayout665.xml"/><Relationship Id="rId160" Type="http://schemas.openxmlformats.org/officeDocument/2006/relationships/slideLayout" Target="../slideLayouts/slideLayout730.xml"/><Relationship Id="rId258" Type="http://schemas.openxmlformats.org/officeDocument/2006/relationships/slideLayout" Target="../slideLayouts/slideLayout828.xml"/><Relationship Id="rId465" Type="http://schemas.openxmlformats.org/officeDocument/2006/relationships/slideLayout" Target="../slideLayouts/slideLayout1035.xml"/><Relationship Id="rId672" Type="http://schemas.openxmlformats.org/officeDocument/2006/relationships/slideLayout" Target="../slideLayouts/slideLayout1242.xml"/><Relationship Id="rId22" Type="http://schemas.openxmlformats.org/officeDocument/2006/relationships/slideLayout" Target="../slideLayouts/slideLayout592.xml"/><Relationship Id="rId118" Type="http://schemas.openxmlformats.org/officeDocument/2006/relationships/slideLayout" Target="../slideLayouts/slideLayout688.xml"/><Relationship Id="rId325" Type="http://schemas.openxmlformats.org/officeDocument/2006/relationships/slideLayout" Target="../slideLayouts/slideLayout895.xml"/><Relationship Id="rId532" Type="http://schemas.openxmlformats.org/officeDocument/2006/relationships/slideLayout" Target="../slideLayouts/slideLayout1102.xml"/><Relationship Id="rId171" Type="http://schemas.openxmlformats.org/officeDocument/2006/relationships/slideLayout" Target="../slideLayouts/slideLayout741.xml"/><Relationship Id="rId269" Type="http://schemas.openxmlformats.org/officeDocument/2006/relationships/slideLayout" Target="../slideLayouts/slideLayout839.xml"/><Relationship Id="rId476" Type="http://schemas.openxmlformats.org/officeDocument/2006/relationships/slideLayout" Target="../slideLayouts/slideLayout1046.xml"/><Relationship Id="rId683" Type="http://schemas.openxmlformats.org/officeDocument/2006/relationships/slideLayout" Target="../slideLayouts/slideLayout1253.xml"/><Relationship Id="rId33" Type="http://schemas.openxmlformats.org/officeDocument/2006/relationships/slideLayout" Target="../slideLayouts/slideLayout603.xml"/><Relationship Id="rId129" Type="http://schemas.openxmlformats.org/officeDocument/2006/relationships/slideLayout" Target="../slideLayouts/slideLayout699.xml"/><Relationship Id="rId336" Type="http://schemas.openxmlformats.org/officeDocument/2006/relationships/slideLayout" Target="../slideLayouts/slideLayout906.xml"/><Relationship Id="rId543" Type="http://schemas.openxmlformats.org/officeDocument/2006/relationships/slideLayout" Target="../slideLayouts/slideLayout1113.xml"/><Relationship Id="rId182" Type="http://schemas.openxmlformats.org/officeDocument/2006/relationships/slideLayout" Target="../slideLayouts/slideLayout752.xml"/><Relationship Id="rId403" Type="http://schemas.openxmlformats.org/officeDocument/2006/relationships/slideLayout" Target="../slideLayouts/slideLayout973.xml"/><Relationship Id="rId750" Type="http://schemas.openxmlformats.org/officeDocument/2006/relationships/slideLayout" Target="../slideLayouts/slideLayout13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F0132F-27AD-4901-812E-8330D5487512}" type="datetimeFigureOut">
              <a:rPr lang="en-US" smtClean="0"/>
              <a:t>9/18/2023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0DB45D-C96A-4B08-B991-7A5C42999066}" type="slidenum">
              <a:rPr lang="en-US" smtClean="0"/>
              <a:t>‹#›</a:t>
            </a:fld>
            <a:endParaRPr lang="en-US"/>
          </a:p>
        </p:txBody>
      </p:sp>
    </p:spTree>
    <p:extLst>
      <p:ext uri="{BB962C8B-B14F-4D97-AF65-F5344CB8AC3E}">
        <p14:creationId xmlns:p14="http://schemas.microsoft.com/office/powerpoint/2010/main" val="1645536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kern="0"/>
          </a:p>
        </p:txBody>
      </p:sp>
      <p:sp>
        <p:nvSpPr>
          <p:cNvPr id="9" name="Google Shape;9;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kern="0"/>
          </a:p>
        </p:txBody>
      </p:sp>
      <p:sp>
        <p:nvSpPr>
          <p:cNvPr id="10" name="Google Shape;10;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a:buClr>
                <a:srgbClr val="000000"/>
              </a:buClr>
              <a:buFont typeface="Arial"/>
              <a:buNone/>
            </a:pPr>
            <a:fld id="{00000000-1234-1234-1234-123412341234}" type="slidenum">
              <a:rPr lang="en-US" kern="0"/>
              <a:pPr>
                <a:buClr>
                  <a:srgbClr val="000000"/>
                </a:buClr>
                <a:buFont typeface="Arial"/>
                <a:buNone/>
              </a:pPr>
              <a:t>‹#›</a:t>
            </a:fld>
            <a:endParaRPr kern="0"/>
          </a:p>
        </p:txBody>
      </p:sp>
    </p:spTree>
    <p:extLst>
      <p:ext uri="{BB962C8B-B14F-4D97-AF65-F5344CB8AC3E}">
        <p14:creationId xmlns:p14="http://schemas.microsoft.com/office/powerpoint/2010/main" val="659210495"/>
      </p:ext>
    </p:extLst>
  </p:cSld>
  <p:clrMap bg1="lt1" tx1="dk1" bg2="dk2" tx2="lt2" accent1="accent1" accent2="accent2" accent3="accent3" accent4="accent4" accent5="accent5" accent6="accent6" hlink="hlink" folHlink="folHlink"/>
  <p:sldLayoutIdLst>
    <p:sldLayoutId id="2147488642" r:id="rId1"/>
    <p:sldLayoutId id="2147488643" r:id="rId2"/>
    <p:sldLayoutId id="2147488644" r:id="rId3"/>
    <p:sldLayoutId id="2147488645" r:id="rId4"/>
    <p:sldLayoutId id="2147488646" r:id="rId5"/>
    <p:sldLayoutId id="2147488647" r:id="rId6"/>
    <p:sldLayoutId id="2147488649" r:id="rId7"/>
    <p:sldLayoutId id="2147488650" r:id="rId8"/>
    <p:sldLayoutId id="2147488651" r:id="rId9"/>
    <p:sldLayoutId id="2147488652" r:id="rId10"/>
    <p:sldLayoutId id="2147488653" r:id="rId11"/>
    <p:sldLayoutId id="2147484746" r:id="rId12"/>
    <p:sldLayoutId id="2147484747" r:id="rId13"/>
    <p:sldLayoutId id="2147484748" r:id="rId14"/>
    <p:sldLayoutId id="2147484749" r:id="rId15"/>
    <p:sldLayoutId id="2147484750" r:id="rId16"/>
    <p:sldLayoutId id="2147484751" r:id="rId17"/>
    <p:sldLayoutId id="2147484752" r:id="rId18"/>
    <p:sldLayoutId id="2147484753" r:id="rId19"/>
    <p:sldLayoutId id="2147484754" r:id="rId20"/>
    <p:sldLayoutId id="2147484755" r:id="rId21"/>
    <p:sldLayoutId id="2147484756" r:id="rId22"/>
    <p:sldLayoutId id="2147484757" r:id="rId23"/>
    <p:sldLayoutId id="2147484758" r:id="rId24"/>
    <p:sldLayoutId id="2147484759" r:id="rId25"/>
    <p:sldLayoutId id="2147484760" r:id="rId26"/>
    <p:sldLayoutId id="2147484761" r:id="rId27"/>
    <p:sldLayoutId id="2147484762" r:id="rId28"/>
    <p:sldLayoutId id="2147484763" r:id="rId29"/>
    <p:sldLayoutId id="2147484764" r:id="rId30"/>
    <p:sldLayoutId id="2147484765" r:id="rId31"/>
    <p:sldLayoutId id="2147484766" r:id="rId32"/>
    <p:sldLayoutId id="2147484767" r:id="rId33"/>
    <p:sldLayoutId id="2147484768" r:id="rId34"/>
    <p:sldLayoutId id="2147484769" r:id="rId35"/>
    <p:sldLayoutId id="2147484770" r:id="rId36"/>
    <p:sldLayoutId id="2147484771" r:id="rId37"/>
    <p:sldLayoutId id="2147484772" r:id="rId38"/>
    <p:sldLayoutId id="2147484773" r:id="rId39"/>
    <p:sldLayoutId id="2147484774" r:id="rId40"/>
    <p:sldLayoutId id="2147484775" r:id="rId41"/>
    <p:sldLayoutId id="2147484776" r:id="rId42"/>
    <p:sldLayoutId id="2147484777" r:id="rId43"/>
    <p:sldLayoutId id="2147484778" r:id="rId44"/>
    <p:sldLayoutId id="2147484779" r:id="rId45"/>
    <p:sldLayoutId id="2147484780" r:id="rId46"/>
    <p:sldLayoutId id="2147484781" r:id="rId47"/>
    <p:sldLayoutId id="2147484782" r:id="rId48"/>
    <p:sldLayoutId id="2147484783" r:id="rId49"/>
    <p:sldLayoutId id="2147484784" r:id="rId50"/>
    <p:sldLayoutId id="2147484785" r:id="rId51"/>
    <p:sldLayoutId id="2147484786" r:id="rId52"/>
    <p:sldLayoutId id="2147484787" r:id="rId53"/>
    <p:sldLayoutId id="2147484788" r:id="rId54"/>
    <p:sldLayoutId id="2147484789" r:id="rId55"/>
    <p:sldLayoutId id="2147484790" r:id="rId56"/>
    <p:sldLayoutId id="2147484791" r:id="rId57"/>
    <p:sldLayoutId id="2147484792" r:id="rId58"/>
    <p:sldLayoutId id="2147484793" r:id="rId59"/>
    <p:sldLayoutId id="2147484794" r:id="rId60"/>
    <p:sldLayoutId id="2147484795" r:id="rId61"/>
    <p:sldLayoutId id="2147484796" r:id="rId62"/>
    <p:sldLayoutId id="2147484797" r:id="rId63"/>
    <p:sldLayoutId id="2147484798" r:id="rId64"/>
    <p:sldLayoutId id="2147484799" r:id="rId65"/>
    <p:sldLayoutId id="2147484800" r:id="rId66"/>
    <p:sldLayoutId id="2147484801" r:id="rId67"/>
    <p:sldLayoutId id="2147484802" r:id="rId68"/>
    <p:sldLayoutId id="2147484803" r:id="rId69"/>
    <p:sldLayoutId id="2147484804" r:id="rId70"/>
    <p:sldLayoutId id="2147484805" r:id="rId71"/>
    <p:sldLayoutId id="2147484806" r:id="rId72"/>
    <p:sldLayoutId id="2147484807" r:id="rId73"/>
    <p:sldLayoutId id="2147484808" r:id="rId74"/>
    <p:sldLayoutId id="2147484809" r:id="rId75"/>
    <p:sldLayoutId id="2147484810" r:id="rId76"/>
    <p:sldLayoutId id="2147484811" r:id="rId77"/>
    <p:sldLayoutId id="2147484812" r:id="rId78"/>
    <p:sldLayoutId id="2147484813" r:id="rId79"/>
    <p:sldLayoutId id="2147484814" r:id="rId80"/>
    <p:sldLayoutId id="2147484815" r:id="rId81"/>
    <p:sldLayoutId id="2147484816" r:id="rId82"/>
    <p:sldLayoutId id="2147484817" r:id="rId83"/>
    <p:sldLayoutId id="2147484818" r:id="rId84"/>
    <p:sldLayoutId id="2147484819" r:id="rId85"/>
    <p:sldLayoutId id="2147484820" r:id="rId86"/>
    <p:sldLayoutId id="2147484821" r:id="rId87"/>
    <p:sldLayoutId id="2147484822" r:id="rId88"/>
    <p:sldLayoutId id="2147484823" r:id="rId89"/>
    <p:sldLayoutId id="2147484824" r:id="rId90"/>
    <p:sldLayoutId id="2147484825" r:id="rId91"/>
    <p:sldLayoutId id="2147484826" r:id="rId92"/>
    <p:sldLayoutId id="2147484827" r:id="rId93"/>
    <p:sldLayoutId id="2147484828" r:id="rId94"/>
    <p:sldLayoutId id="2147484829" r:id="rId95"/>
    <p:sldLayoutId id="2147484830" r:id="rId96"/>
    <p:sldLayoutId id="2147484831" r:id="rId97"/>
    <p:sldLayoutId id="2147484832" r:id="rId98"/>
    <p:sldLayoutId id="2147484833" r:id="rId99"/>
    <p:sldLayoutId id="2147484834" r:id="rId100"/>
    <p:sldLayoutId id="2147484835" r:id="rId101"/>
    <p:sldLayoutId id="2147484836" r:id="rId102"/>
    <p:sldLayoutId id="2147484837" r:id="rId103"/>
    <p:sldLayoutId id="2147484838" r:id="rId104"/>
    <p:sldLayoutId id="2147484839" r:id="rId105"/>
    <p:sldLayoutId id="2147484840" r:id="rId106"/>
    <p:sldLayoutId id="2147484841" r:id="rId107"/>
    <p:sldLayoutId id="2147484842" r:id="rId108"/>
    <p:sldLayoutId id="2147484843" r:id="rId109"/>
    <p:sldLayoutId id="2147484844" r:id="rId110"/>
    <p:sldLayoutId id="2147484845" r:id="rId111"/>
    <p:sldLayoutId id="2147484846" r:id="rId112"/>
    <p:sldLayoutId id="2147484847" r:id="rId113"/>
    <p:sldLayoutId id="2147484848" r:id="rId114"/>
    <p:sldLayoutId id="2147484849" r:id="rId115"/>
    <p:sldLayoutId id="2147484850" r:id="rId116"/>
    <p:sldLayoutId id="2147484851" r:id="rId117"/>
    <p:sldLayoutId id="2147484852" r:id="rId118"/>
    <p:sldLayoutId id="2147484853" r:id="rId119"/>
    <p:sldLayoutId id="2147484854" r:id="rId120"/>
    <p:sldLayoutId id="2147484855" r:id="rId121"/>
    <p:sldLayoutId id="2147484856" r:id="rId122"/>
    <p:sldLayoutId id="2147484857" r:id="rId123"/>
    <p:sldLayoutId id="2147484858" r:id="rId124"/>
    <p:sldLayoutId id="2147484859" r:id="rId125"/>
    <p:sldLayoutId id="2147484860" r:id="rId126"/>
    <p:sldLayoutId id="2147484861" r:id="rId127"/>
    <p:sldLayoutId id="2147484862" r:id="rId128"/>
    <p:sldLayoutId id="2147484863" r:id="rId129"/>
    <p:sldLayoutId id="2147484864" r:id="rId130"/>
    <p:sldLayoutId id="2147484865" r:id="rId131"/>
    <p:sldLayoutId id="2147484866" r:id="rId132"/>
    <p:sldLayoutId id="2147484867" r:id="rId133"/>
    <p:sldLayoutId id="2147484868" r:id="rId134"/>
    <p:sldLayoutId id="2147484869" r:id="rId135"/>
    <p:sldLayoutId id="2147484870" r:id="rId136"/>
    <p:sldLayoutId id="2147484871" r:id="rId137"/>
    <p:sldLayoutId id="2147484872" r:id="rId138"/>
    <p:sldLayoutId id="2147484873" r:id="rId139"/>
    <p:sldLayoutId id="2147484874" r:id="rId140"/>
    <p:sldLayoutId id="2147484875" r:id="rId141"/>
    <p:sldLayoutId id="2147484876" r:id="rId142"/>
    <p:sldLayoutId id="2147484877" r:id="rId143"/>
    <p:sldLayoutId id="2147484878" r:id="rId144"/>
    <p:sldLayoutId id="2147484879" r:id="rId145"/>
    <p:sldLayoutId id="2147484880" r:id="rId146"/>
    <p:sldLayoutId id="2147484881" r:id="rId147"/>
    <p:sldLayoutId id="2147484882" r:id="rId148"/>
    <p:sldLayoutId id="2147484883" r:id="rId149"/>
    <p:sldLayoutId id="2147484884" r:id="rId150"/>
    <p:sldLayoutId id="2147484885" r:id="rId151"/>
    <p:sldLayoutId id="2147484886" r:id="rId152"/>
    <p:sldLayoutId id="2147484887" r:id="rId153"/>
    <p:sldLayoutId id="2147484888" r:id="rId154"/>
    <p:sldLayoutId id="2147484889" r:id="rId155"/>
    <p:sldLayoutId id="2147484890" r:id="rId156"/>
    <p:sldLayoutId id="2147484891" r:id="rId157"/>
    <p:sldLayoutId id="2147484892" r:id="rId158"/>
    <p:sldLayoutId id="2147484893" r:id="rId159"/>
    <p:sldLayoutId id="2147484894" r:id="rId160"/>
    <p:sldLayoutId id="2147484895" r:id="rId161"/>
    <p:sldLayoutId id="2147484896" r:id="rId162"/>
    <p:sldLayoutId id="2147484897" r:id="rId163"/>
    <p:sldLayoutId id="2147484898" r:id="rId164"/>
    <p:sldLayoutId id="2147484899" r:id="rId165"/>
    <p:sldLayoutId id="2147484900" r:id="rId166"/>
    <p:sldLayoutId id="2147484901" r:id="rId167"/>
    <p:sldLayoutId id="2147484902" r:id="rId168"/>
    <p:sldLayoutId id="2147484903" r:id="rId169"/>
    <p:sldLayoutId id="2147484904" r:id="rId170"/>
    <p:sldLayoutId id="2147484905" r:id="rId171"/>
    <p:sldLayoutId id="2147484906" r:id="rId172"/>
    <p:sldLayoutId id="2147484907" r:id="rId173"/>
    <p:sldLayoutId id="2147484908" r:id="rId174"/>
    <p:sldLayoutId id="2147484909" r:id="rId175"/>
    <p:sldLayoutId id="2147484910" r:id="rId176"/>
    <p:sldLayoutId id="2147484911" r:id="rId177"/>
    <p:sldLayoutId id="2147484912" r:id="rId178"/>
    <p:sldLayoutId id="2147484913" r:id="rId179"/>
    <p:sldLayoutId id="2147484914" r:id="rId180"/>
    <p:sldLayoutId id="2147484915" r:id="rId181"/>
    <p:sldLayoutId id="2147484916" r:id="rId182"/>
    <p:sldLayoutId id="2147484917" r:id="rId183"/>
    <p:sldLayoutId id="2147484918" r:id="rId184"/>
    <p:sldLayoutId id="2147484919" r:id="rId185"/>
    <p:sldLayoutId id="2147484920" r:id="rId186"/>
    <p:sldLayoutId id="2147484921" r:id="rId187"/>
    <p:sldLayoutId id="2147484922" r:id="rId188"/>
    <p:sldLayoutId id="2147484923" r:id="rId189"/>
    <p:sldLayoutId id="2147484924" r:id="rId190"/>
    <p:sldLayoutId id="2147484925" r:id="rId191"/>
    <p:sldLayoutId id="2147484926" r:id="rId192"/>
    <p:sldLayoutId id="2147484927" r:id="rId193"/>
    <p:sldLayoutId id="2147484928" r:id="rId194"/>
    <p:sldLayoutId id="2147484929" r:id="rId195"/>
    <p:sldLayoutId id="2147484930" r:id="rId196"/>
    <p:sldLayoutId id="2147484931" r:id="rId197"/>
    <p:sldLayoutId id="2147484932" r:id="rId198"/>
    <p:sldLayoutId id="2147484933" r:id="rId199"/>
    <p:sldLayoutId id="2147484934" r:id="rId200"/>
    <p:sldLayoutId id="2147484935" r:id="rId201"/>
    <p:sldLayoutId id="2147484936" r:id="rId202"/>
    <p:sldLayoutId id="2147484937" r:id="rId203"/>
    <p:sldLayoutId id="2147484938" r:id="rId204"/>
    <p:sldLayoutId id="2147484939" r:id="rId205"/>
    <p:sldLayoutId id="2147484940" r:id="rId206"/>
    <p:sldLayoutId id="2147484941" r:id="rId207"/>
    <p:sldLayoutId id="2147484942" r:id="rId208"/>
    <p:sldLayoutId id="2147484943" r:id="rId209"/>
    <p:sldLayoutId id="2147484944" r:id="rId210"/>
    <p:sldLayoutId id="2147484945" r:id="rId211"/>
    <p:sldLayoutId id="2147484946" r:id="rId212"/>
    <p:sldLayoutId id="2147484947" r:id="rId213"/>
    <p:sldLayoutId id="2147484948" r:id="rId214"/>
    <p:sldLayoutId id="2147484949" r:id="rId215"/>
    <p:sldLayoutId id="2147484950" r:id="rId216"/>
    <p:sldLayoutId id="2147484951" r:id="rId217"/>
    <p:sldLayoutId id="2147484952" r:id="rId218"/>
    <p:sldLayoutId id="2147484953" r:id="rId219"/>
    <p:sldLayoutId id="2147484954" r:id="rId220"/>
    <p:sldLayoutId id="2147484955" r:id="rId221"/>
    <p:sldLayoutId id="2147484956" r:id="rId222"/>
    <p:sldLayoutId id="2147484957" r:id="rId223"/>
    <p:sldLayoutId id="2147484958" r:id="rId224"/>
    <p:sldLayoutId id="2147484959" r:id="rId225"/>
    <p:sldLayoutId id="2147484960" r:id="rId226"/>
    <p:sldLayoutId id="2147484961" r:id="rId227"/>
    <p:sldLayoutId id="2147484962" r:id="rId228"/>
    <p:sldLayoutId id="2147484963" r:id="rId229"/>
    <p:sldLayoutId id="2147484964" r:id="rId230"/>
    <p:sldLayoutId id="2147484965" r:id="rId231"/>
    <p:sldLayoutId id="2147484966" r:id="rId232"/>
    <p:sldLayoutId id="2147484967" r:id="rId233"/>
    <p:sldLayoutId id="2147484968" r:id="rId234"/>
    <p:sldLayoutId id="2147484969" r:id="rId235"/>
    <p:sldLayoutId id="2147484970" r:id="rId236"/>
    <p:sldLayoutId id="2147484971" r:id="rId237"/>
    <p:sldLayoutId id="2147484972" r:id="rId238"/>
    <p:sldLayoutId id="2147484973" r:id="rId239"/>
    <p:sldLayoutId id="2147484974" r:id="rId240"/>
    <p:sldLayoutId id="2147484975" r:id="rId241"/>
    <p:sldLayoutId id="2147484976" r:id="rId242"/>
    <p:sldLayoutId id="2147484977" r:id="rId243"/>
    <p:sldLayoutId id="2147484978" r:id="rId244"/>
    <p:sldLayoutId id="2147484979" r:id="rId245"/>
    <p:sldLayoutId id="2147484980" r:id="rId246"/>
    <p:sldLayoutId id="2147484981" r:id="rId247"/>
    <p:sldLayoutId id="2147484982" r:id="rId248"/>
    <p:sldLayoutId id="2147484983" r:id="rId249"/>
    <p:sldLayoutId id="2147484984" r:id="rId250"/>
    <p:sldLayoutId id="2147484985" r:id="rId251"/>
    <p:sldLayoutId id="2147484986" r:id="rId252"/>
    <p:sldLayoutId id="2147484987" r:id="rId253"/>
    <p:sldLayoutId id="2147484988" r:id="rId254"/>
    <p:sldLayoutId id="2147484989" r:id="rId255"/>
    <p:sldLayoutId id="2147484990" r:id="rId256"/>
    <p:sldLayoutId id="2147484991" r:id="rId257"/>
    <p:sldLayoutId id="2147484992" r:id="rId258"/>
    <p:sldLayoutId id="2147484993" r:id="rId259"/>
    <p:sldLayoutId id="2147484994" r:id="rId260"/>
    <p:sldLayoutId id="2147484995" r:id="rId261"/>
    <p:sldLayoutId id="2147484996" r:id="rId262"/>
    <p:sldLayoutId id="2147484997" r:id="rId263"/>
    <p:sldLayoutId id="2147484998" r:id="rId264"/>
    <p:sldLayoutId id="2147484999" r:id="rId265"/>
    <p:sldLayoutId id="2147485000" r:id="rId266"/>
    <p:sldLayoutId id="2147485001" r:id="rId267"/>
    <p:sldLayoutId id="2147485002" r:id="rId268"/>
    <p:sldLayoutId id="2147485003" r:id="rId269"/>
    <p:sldLayoutId id="2147485004" r:id="rId270"/>
    <p:sldLayoutId id="2147485005" r:id="rId271"/>
    <p:sldLayoutId id="2147485006" r:id="rId272"/>
    <p:sldLayoutId id="2147485007" r:id="rId273"/>
    <p:sldLayoutId id="2147485008" r:id="rId274"/>
    <p:sldLayoutId id="2147485009" r:id="rId275"/>
    <p:sldLayoutId id="2147485010" r:id="rId276"/>
    <p:sldLayoutId id="2147485011" r:id="rId277"/>
    <p:sldLayoutId id="2147485012" r:id="rId278"/>
    <p:sldLayoutId id="2147485013" r:id="rId279"/>
    <p:sldLayoutId id="2147485014" r:id="rId280"/>
    <p:sldLayoutId id="2147485015" r:id="rId281"/>
    <p:sldLayoutId id="2147485016" r:id="rId282"/>
    <p:sldLayoutId id="2147485017" r:id="rId283"/>
    <p:sldLayoutId id="2147485018" r:id="rId284"/>
    <p:sldLayoutId id="2147485019" r:id="rId285"/>
    <p:sldLayoutId id="2147485020" r:id="rId286"/>
    <p:sldLayoutId id="2147485021" r:id="rId287"/>
    <p:sldLayoutId id="2147485022" r:id="rId288"/>
    <p:sldLayoutId id="2147485023" r:id="rId289"/>
    <p:sldLayoutId id="2147485024" r:id="rId290"/>
    <p:sldLayoutId id="2147485025" r:id="rId291"/>
    <p:sldLayoutId id="2147485026" r:id="rId292"/>
    <p:sldLayoutId id="2147485027" r:id="rId293"/>
    <p:sldLayoutId id="2147485028" r:id="rId294"/>
    <p:sldLayoutId id="2147485029" r:id="rId295"/>
    <p:sldLayoutId id="2147485030" r:id="rId296"/>
    <p:sldLayoutId id="2147485031" r:id="rId297"/>
    <p:sldLayoutId id="2147485032" r:id="rId298"/>
    <p:sldLayoutId id="2147485033" r:id="rId299"/>
    <p:sldLayoutId id="2147485034" r:id="rId300"/>
    <p:sldLayoutId id="2147485035" r:id="rId301"/>
    <p:sldLayoutId id="2147485036" r:id="rId302"/>
    <p:sldLayoutId id="2147485037" r:id="rId303"/>
    <p:sldLayoutId id="2147485038" r:id="rId304"/>
    <p:sldLayoutId id="2147485039" r:id="rId305"/>
    <p:sldLayoutId id="2147485040" r:id="rId306"/>
    <p:sldLayoutId id="2147485041" r:id="rId307"/>
    <p:sldLayoutId id="2147485042" r:id="rId308"/>
    <p:sldLayoutId id="2147485043" r:id="rId309"/>
    <p:sldLayoutId id="2147485044" r:id="rId310"/>
    <p:sldLayoutId id="2147485045" r:id="rId311"/>
    <p:sldLayoutId id="2147485046" r:id="rId312"/>
    <p:sldLayoutId id="2147485047" r:id="rId313"/>
    <p:sldLayoutId id="2147485048" r:id="rId314"/>
    <p:sldLayoutId id="2147485049" r:id="rId315"/>
    <p:sldLayoutId id="2147485050" r:id="rId316"/>
    <p:sldLayoutId id="2147485051" r:id="rId317"/>
    <p:sldLayoutId id="2147485052" r:id="rId318"/>
    <p:sldLayoutId id="2147485053" r:id="rId319"/>
    <p:sldLayoutId id="2147485054" r:id="rId320"/>
    <p:sldLayoutId id="2147485055" r:id="rId321"/>
    <p:sldLayoutId id="2147485056" r:id="rId322"/>
    <p:sldLayoutId id="2147485057" r:id="rId323"/>
    <p:sldLayoutId id="2147485058" r:id="rId324"/>
    <p:sldLayoutId id="2147485059" r:id="rId325"/>
    <p:sldLayoutId id="2147485060" r:id="rId326"/>
    <p:sldLayoutId id="2147485061" r:id="rId327"/>
    <p:sldLayoutId id="2147485062" r:id="rId328"/>
    <p:sldLayoutId id="2147485063" r:id="rId329"/>
    <p:sldLayoutId id="2147485064" r:id="rId330"/>
    <p:sldLayoutId id="2147485065" r:id="rId331"/>
    <p:sldLayoutId id="2147485066" r:id="rId332"/>
    <p:sldLayoutId id="2147485067" r:id="rId333"/>
    <p:sldLayoutId id="2147485068" r:id="rId334"/>
    <p:sldLayoutId id="2147485069" r:id="rId335"/>
    <p:sldLayoutId id="2147485070" r:id="rId336"/>
    <p:sldLayoutId id="2147485071" r:id="rId337"/>
    <p:sldLayoutId id="2147485072" r:id="rId338"/>
    <p:sldLayoutId id="2147485073" r:id="rId339"/>
    <p:sldLayoutId id="2147485074" r:id="rId340"/>
    <p:sldLayoutId id="2147485075" r:id="rId341"/>
    <p:sldLayoutId id="2147485076" r:id="rId342"/>
    <p:sldLayoutId id="2147485077" r:id="rId343"/>
    <p:sldLayoutId id="2147485078" r:id="rId344"/>
    <p:sldLayoutId id="2147485079" r:id="rId345"/>
    <p:sldLayoutId id="2147485080" r:id="rId346"/>
    <p:sldLayoutId id="2147485081" r:id="rId347"/>
    <p:sldLayoutId id="2147485082" r:id="rId348"/>
    <p:sldLayoutId id="2147485083" r:id="rId349"/>
    <p:sldLayoutId id="2147485084" r:id="rId350"/>
    <p:sldLayoutId id="2147485085" r:id="rId351"/>
    <p:sldLayoutId id="2147485086" r:id="rId352"/>
    <p:sldLayoutId id="2147485087" r:id="rId353"/>
    <p:sldLayoutId id="2147485088" r:id="rId354"/>
    <p:sldLayoutId id="2147485089" r:id="rId355"/>
    <p:sldLayoutId id="2147485090" r:id="rId356"/>
    <p:sldLayoutId id="2147485091" r:id="rId357"/>
    <p:sldLayoutId id="2147485092" r:id="rId358"/>
    <p:sldLayoutId id="2147485093" r:id="rId359"/>
    <p:sldLayoutId id="2147485094" r:id="rId360"/>
    <p:sldLayoutId id="2147485095" r:id="rId361"/>
    <p:sldLayoutId id="2147485096" r:id="rId362"/>
    <p:sldLayoutId id="2147485097" r:id="rId363"/>
    <p:sldLayoutId id="2147485098" r:id="rId364"/>
    <p:sldLayoutId id="2147485099" r:id="rId365"/>
    <p:sldLayoutId id="2147485100" r:id="rId366"/>
    <p:sldLayoutId id="2147485101" r:id="rId367"/>
    <p:sldLayoutId id="2147485102" r:id="rId368"/>
    <p:sldLayoutId id="2147485103" r:id="rId369"/>
    <p:sldLayoutId id="2147485104" r:id="rId370"/>
    <p:sldLayoutId id="2147485105" r:id="rId371"/>
    <p:sldLayoutId id="2147485106" r:id="rId372"/>
    <p:sldLayoutId id="2147485107" r:id="rId373"/>
    <p:sldLayoutId id="2147485108" r:id="rId374"/>
    <p:sldLayoutId id="2147485109" r:id="rId375"/>
    <p:sldLayoutId id="2147485110" r:id="rId376"/>
    <p:sldLayoutId id="2147485111" r:id="rId377"/>
    <p:sldLayoutId id="2147485112" r:id="rId378"/>
    <p:sldLayoutId id="2147485113" r:id="rId379"/>
    <p:sldLayoutId id="2147485114" r:id="rId380"/>
    <p:sldLayoutId id="2147485115" r:id="rId381"/>
    <p:sldLayoutId id="2147485116" r:id="rId382"/>
    <p:sldLayoutId id="2147485117" r:id="rId383"/>
    <p:sldLayoutId id="2147485118" r:id="rId384"/>
    <p:sldLayoutId id="2147485119" r:id="rId385"/>
    <p:sldLayoutId id="2147485120" r:id="rId386"/>
    <p:sldLayoutId id="2147485121" r:id="rId387"/>
    <p:sldLayoutId id="2147485122" r:id="rId388"/>
    <p:sldLayoutId id="2147485123" r:id="rId389"/>
    <p:sldLayoutId id="2147485124" r:id="rId390"/>
    <p:sldLayoutId id="2147485125" r:id="rId391"/>
    <p:sldLayoutId id="2147485126" r:id="rId392"/>
    <p:sldLayoutId id="2147485127" r:id="rId393"/>
    <p:sldLayoutId id="2147485128" r:id="rId394"/>
    <p:sldLayoutId id="2147485129" r:id="rId395"/>
    <p:sldLayoutId id="2147485130" r:id="rId396"/>
    <p:sldLayoutId id="2147485131" r:id="rId397"/>
    <p:sldLayoutId id="2147485132" r:id="rId398"/>
    <p:sldLayoutId id="2147485133" r:id="rId399"/>
    <p:sldLayoutId id="2147485134" r:id="rId400"/>
    <p:sldLayoutId id="2147485135" r:id="rId401"/>
    <p:sldLayoutId id="2147485136" r:id="rId402"/>
    <p:sldLayoutId id="2147485137" r:id="rId403"/>
    <p:sldLayoutId id="2147485138" r:id="rId404"/>
    <p:sldLayoutId id="2147485139" r:id="rId405"/>
    <p:sldLayoutId id="2147485140" r:id="rId406"/>
    <p:sldLayoutId id="2147485141" r:id="rId407"/>
    <p:sldLayoutId id="2147485142" r:id="rId408"/>
    <p:sldLayoutId id="2147485143" r:id="rId409"/>
    <p:sldLayoutId id="2147485144" r:id="rId410"/>
    <p:sldLayoutId id="2147485145" r:id="rId411"/>
    <p:sldLayoutId id="2147485146" r:id="rId412"/>
    <p:sldLayoutId id="2147485147" r:id="rId413"/>
    <p:sldLayoutId id="2147485148" r:id="rId414"/>
    <p:sldLayoutId id="2147485149" r:id="rId415"/>
    <p:sldLayoutId id="2147485150" r:id="rId416"/>
    <p:sldLayoutId id="2147485151" r:id="rId417"/>
    <p:sldLayoutId id="2147485152" r:id="rId418"/>
    <p:sldLayoutId id="2147485153" r:id="rId419"/>
    <p:sldLayoutId id="2147485154" r:id="rId420"/>
    <p:sldLayoutId id="2147485155" r:id="rId421"/>
    <p:sldLayoutId id="2147485156" r:id="rId422"/>
    <p:sldLayoutId id="2147485157" r:id="rId423"/>
    <p:sldLayoutId id="2147485158" r:id="rId424"/>
    <p:sldLayoutId id="2147485159" r:id="rId425"/>
    <p:sldLayoutId id="2147485160" r:id="rId426"/>
    <p:sldLayoutId id="2147485161" r:id="rId427"/>
    <p:sldLayoutId id="2147485162" r:id="rId428"/>
    <p:sldLayoutId id="2147485163" r:id="rId429"/>
    <p:sldLayoutId id="2147485164" r:id="rId430"/>
    <p:sldLayoutId id="2147485165" r:id="rId431"/>
    <p:sldLayoutId id="2147485166" r:id="rId432"/>
    <p:sldLayoutId id="2147485167" r:id="rId433"/>
    <p:sldLayoutId id="2147485168" r:id="rId434"/>
    <p:sldLayoutId id="2147485169" r:id="rId435"/>
    <p:sldLayoutId id="2147485170" r:id="rId436"/>
    <p:sldLayoutId id="2147485171" r:id="rId437"/>
    <p:sldLayoutId id="2147485172" r:id="rId438"/>
    <p:sldLayoutId id="2147485173" r:id="rId439"/>
    <p:sldLayoutId id="2147485174" r:id="rId440"/>
    <p:sldLayoutId id="2147485175" r:id="rId441"/>
    <p:sldLayoutId id="2147485176" r:id="rId442"/>
    <p:sldLayoutId id="2147485177" r:id="rId443"/>
    <p:sldLayoutId id="2147485178" r:id="rId444"/>
    <p:sldLayoutId id="2147485179" r:id="rId445"/>
    <p:sldLayoutId id="2147485180" r:id="rId446"/>
    <p:sldLayoutId id="2147485181" r:id="rId447"/>
    <p:sldLayoutId id="2147485182" r:id="rId448"/>
    <p:sldLayoutId id="2147485183" r:id="rId449"/>
    <p:sldLayoutId id="2147485184" r:id="rId450"/>
    <p:sldLayoutId id="2147485185" r:id="rId451"/>
    <p:sldLayoutId id="2147485186" r:id="rId452"/>
    <p:sldLayoutId id="2147485187" r:id="rId453"/>
    <p:sldLayoutId id="2147485188" r:id="rId454"/>
    <p:sldLayoutId id="2147485189" r:id="rId455"/>
    <p:sldLayoutId id="2147485190" r:id="rId456"/>
    <p:sldLayoutId id="2147485191" r:id="rId457"/>
    <p:sldLayoutId id="2147485192" r:id="rId458"/>
    <p:sldLayoutId id="2147485193" r:id="rId459"/>
    <p:sldLayoutId id="2147485194" r:id="rId460"/>
    <p:sldLayoutId id="2147485195" r:id="rId461"/>
    <p:sldLayoutId id="2147485196" r:id="rId462"/>
    <p:sldLayoutId id="2147485197" r:id="rId463"/>
    <p:sldLayoutId id="2147485198" r:id="rId464"/>
    <p:sldLayoutId id="2147485199" r:id="rId465"/>
    <p:sldLayoutId id="2147485200" r:id="rId466"/>
    <p:sldLayoutId id="2147485201" r:id="rId467"/>
    <p:sldLayoutId id="2147485202" r:id="rId468"/>
    <p:sldLayoutId id="2147485203" r:id="rId469"/>
    <p:sldLayoutId id="2147485204" r:id="rId470"/>
    <p:sldLayoutId id="2147485205" r:id="rId471"/>
    <p:sldLayoutId id="2147485206" r:id="rId472"/>
    <p:sldLayoutId id="2147485207" r:id="rId473"/>
    <p:sldLayoutId id="2147485208" r:id="rId474"/>
    <p:sldLayoutId id="2147485209" r:id="rId475"/>
    <p:sldLayoutId id="2147485210" r:id="rId476"/>
    <p:sldLayoutId id="2147485211" r:id="rId477"/>
    <p:sldLayoutId id="2147485212" r:id="rId478"/>
    <p:sldLayoutId id="2147485213" r:id="rId479"/>
    <p:sldLayoutId id="2147485214" r:id="rId480"/>
    <p:sldLayoutId id="2147485215" r:id="rId481"/>
    <p:sldLayoutId id="2147485216" r:id="rId482"/>
    <p:sldLayoutId id="2147485217" r:id="rId483"/>
    <p:sldLayoutId id="2147485218" r:id="rId484"/>
    <p:sldLayoutId id="2147485219" r:id="rId485"/>
    <p:sldLayoutId id="2147485220" r:id="rId486"/>
    <p:sldLayoutId id="2147485221" r:id="rId487"/>
    <p:sldLayoutId id="2147485222" r:id="rId488"/>
    <p:sldLayoutId id="2147485223" r:id="rId489"/>
    <p:sldLayoutId id="2147485224" r:id="rId490"/>
    <p:sldLayoutId id="2147485225" r:id="rId491"/>
    <p:sldLayoutId id="2147485226" r:id="rId492"/>
    <p:sldLayoutId id="2147485227" r:id="rId493"/>
    <p:sldLayoutId id="2147485228" r:id="rId494"/>
    <p:sldLayoutId id="2147485229" r:id="rId495"/>
    <p:sldLayoutId id="2147485230" r:id="rId496"/>
    <p:sldLayoutId id="2147485231" r:id="rId497"/>
    <p:sldLayoutId id="2147485232" r:id="rId498"/>
    <p:sldLayoutId id="2147485233" r:id="rId499"/>
    <p:sldLayoutId id="2147485234" r:id="rId500"/>
    <p:sldLayoutId id="2147485235" r:id="rId501"/>
    <p:sldLayoutId id="2147485236" r:id="rId502"/>
    <p:sldLayoutId id="2147485237" r:id="rId503"/>
    <p:sldLayoutId id="2147485238" r:id="rId504"/>
    <p:sldLayoutId id="2147485239" r:id="rId505"/>
    <p:sldLayoutId id="2147485240" r:id="rId506"/>
    <p:sldLayoutId id="2147485241" r:id="rId507"/>
    <p:sldLayoutId id="2147485242" r:id="rId508"/>
    <p:sldLayoutId id="2147485243" r:id="rId509"/>
    <p:sldLayoutId id="2147485244" r:id="rId510"/>
    <p:sldLayoutId id="2147485245" r:id="rId511"/>
    <p:sldLayoutId id="2147485246" r:id="rId512"/>
    <p:sldLayoutId id="2147485247" r:id="rId513"/>
    <p:sldLayoutId id="2147485248" r:id="rId514"/>
    <p:sldLayoutId id="2147485249" r:id="rId515"/>
    <p:sldLayoutId id="2147485250" r:id="rId516"/>
    <p:sldLayoutId id="2147485251" r:id="rId517"/>
    <p:sldLayoutId id="2147485252" r:id="rId518"/>
    <p:sldLayoutId id="2147485253" r:id="rId519"/>
    <p:sldLayoutId id="2147485254" r:id="rId520"/>
    <p:sldLayoutId id="2147485255" r:id="rId521"/>
    <p:sldLayoutId id="2147485256" r:id="rId522"/>
    <p:sldLayoutId id="2147485257" r:id="rId523"/>
    <p:sldLayoutId id="2147485258" r:id="rId524"/>
    <p:sldLayoutId id="2147485259" r:id="rId525"/>
    <p:sldLayoutId id="2147485260" r:id="rId526"/>
    <p:sldLayoutId id="2147485261" r:id="rId527"/>
    <p:sldLayoutId id="2147485262" r:id="rId528"/>
    <p:sldLayoutId id="2147485263" r:id="rId529"/>
    <p:sldLayoutId id="2147485264" r:id="rId530"/>
    <p:sldLayoutId id="2147485265" r:id="rId531"/>
    <p:sldLayoutId id="2147485266" r:id="rId532"/>
    <p:sldLayoutId id="2147485267" r:id="rId533"/>
    <p:sldLayoutId id="2147485268" r:id="rId534"/>
    <p:sldLayoutId id="2147485269" r:id="rId535"/>
    <p:sldLayoutId id="2147485270" r:id="rId536"/>
    <p:sldLayoutId id="2147485271" r:id="rId537"/>
    <p:sldLayoutId id="2147485272" r:id="rId538"/>
    <p:sldLayoutId id="2147485273" r:id="rId539"/>
    <p:sldLayoutId id="2147485274" r:id="rId540"/>
    <p:sldLayoutId id="2147485275" r:id="rId541"/>
    <p:sldLayoutId id="2147485276" r:id="rId542"/>
    <p:sldLayoutId id="2147485277" r:id="rId543"/>
    <p:sldLayoutId id="2147485278" r:id="rId544"/>
    <p:sldLayoutId id="2147485279" r:id="rId545"/>
    <p:sldLayoutId id="2147485280" r:id="rId546"/>
    <p:sldLayoutId id="2147485281" r:id="rId54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kern="0"/>
          </a:p>
        </p:txBody>
      </p:sp>
      <p:sp>
        <p:nvSpPr>
          <p:cNvPr id="9" name="Google Shape;9;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pPr>
              <a:buClr>
                <a:srgbClr val="000000"/>
              </a:buClr>
              <a:buFont typeface="Arial"/>
              <a:buNone/>
            </a:pPr>
            <a:endParaRPr kern="0"/>
          </a:p>
        </p:txBody>
      </p:sp>
      <p:sp>
        <p:nvSpPr>
          <p:cNvPr id="10" name="Google Shape;10;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a:buClr>
                <a:srgbClr val="000000"/>
              </a:buClr>
              <a:buFont typeface="Arial"/>
              <a:buNone/>
            </a:pPr>
            <a:fld id="{00000000-1234-1234-1234-123412341234}" type="slidenum">
              <a:rPr lang="en-US" kern="0"/>
              <a:pPr>
                <a:buClr>
                  <a:srgbClr val="000000"/>
                </a:buClr>
                <a:buFont typeface="Arial"/>
                <a:buNone/>
              </a:pPr>
              <a:t>‹#›</a:t>
            </a:fld>
            <a:endParaRPr kern="0"/>
          </a:p>
        </p:txBody>
      </p:sp>
    </p:spTree>
    <p:extLst>
      <p:ext uri="{BB962C8B-B14F-4D97-AF65-F5344CB8AC3E}">
        <p14:creationId xmlns:p14="http://schemas.microsoft.com/office/powerpoint/2010/main" val="2145584514"/>
      </p:ext>
    </p:extLst>
  </p:cSld>
  <p:clrMap bg1="lt1" tx1="dk1" bg2="dk2" tx2="lt2" accent1="accent1" accent2="accent2" accent3="accent3" accent4="accent4" accent5="accent5" accent6="accent6" hlink="hlink" folHlink="folHlink"/>
  <p:sldLayoutIdLst>
    <p:sldLayoutId id="2147489222" r:id="rId1"/>
    <p:sldLayoutId id="2147489223" r:id="rId2"/>
    <p:sldLayoutId id="2147489224" r:id="rId3"/>
    <p:sldLayoutId id="2147489225" r:id="rId4"/>
    <p:sldLayoutId id="2147489226" r:id="rId5"/>
    <p:sldLayoutId id="2147489227" r:id="rId6"/>
    <p:sldLayoutId id="2147489228" r:id="rId7"/>
    <p:sldLayoutId id="2147489229" r:id="rId8"/>
    <p:sldLayoutId id="2147489230" r:id="rId9"/>
    <p:sldLayoutId id="2147489231" r:id="rId10"/>
    <p:sldLayoutId id="2147489232" r:id="rId11"/>
    <p:sldLayoutId id="2147489233"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F0132F-27AD-4901-812E-8330D5487512}" type="datetimeFigureOut">
              <a:rPr lang="en-US" smtClean="0"/>
              <a:t>9/18/2023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0DB45D-C96A-4B08-B991-7A5C42999066}" type="slidenum">
              <a:rPr lang="en-US" smtClean="0"/>
              <a:t>‹#›</a:t>
            </a:fld>
            <a:endParaRPr lang="en-US"/>
          </a:p>
        </p:txBody>
      </p:sp>
      <p:pic>
        <p:nvPicPr>
          <p:cNvPr id="7" name="图片 1"/>
          <p:cNvPicPr>
            <a:picLocks noChangeAspect="1"/>
          </p:cNvPicPr>
          <p:nvPr userDrawn="1"/>
        </p:nvPicPr>
        <p:blipFill>
          <a:blip r:embed="rId810">
            <a:extLst>
              <a:ext uri="{28A0092B-C50C-407E-A947-70E740481C1C}">
                <a14:useLocalDpi xmlns:a14="http://schemas.microsoft.com/office/drawing/2010/main" val="0"/>
              </a:ext>
            </a:extLst>
          </a:blip>
          <a:srcRect l="1070" t="2602" r="449" b="5138"/>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2"/>
          <p:cNvPicPr>
            <a:picLocks noChangeAspect="1"/>
          </p:cNvPicPr>
          <p:nvPr userDrawn="1"/>
        </p:nvPicPr>
        <p:blipFill>
          <a:blip r:embed="rId811">
            <a:extLst>
              <a:ext uri="{28A0092B-C50C-407E-A947-70E740481C1C}">
                <a14:useLocalDpi xmlns:a14="http://schemas.microsoft.com/office/drawing/2010/main" val="0"/>
              </a:ext>
            </a:extLst>
          </a:blip>
          <a:srcRect/>
          <a:stretch>
            <a:fillRect/>
          </a:stretch>
        </p:blipFill>
        <p:spPr bwMode="auto">
          <a:xfrm>
            <a:off x="8875713" y="468313"/>
            <a:ext cx="352425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郑柏林 - 小跳豆">
            <a:hlinkClick r:id="" action="ppaction://media"/>
          </p:cNvPr>
          <p:cNvPicPr>
            <a:picLocks noChangeAspect="1"/>
          </p:cNvPicPr>
          <p:nvPr userDrawn="1"/>
        </p:nvPicPr>
        <p:blipFill>
          <a:blip r:embed="rId812">
            <a:extLst>
              <a:ext uri="{28A0092B-C50C-407E-A947-70E740481C1C}">
                <a14:useLocalDpi xmlns:a14="http://schemas.microsoft.com/office/drawing/2010/main" val="0"/>
              </a:ext>
            </a:extLst>
          </a:blip>
          <a:srcRect/>
          <a:stretch>
            <a:fillRect/>
          </a:stretch>
        </p:blipFill>
        <p:spPr bwMode="auto">
          <a:xfrm>
            <a:off x="347663" y="5437188"/>
            <a:ext cx="623887"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4"/>
          <p:cNvPicPr>
            <a:picLocks noChangeAspect="1"/>
          </p:cNvPicPr>
          <p:nvPr userDrawn="1"/>
        </p:nvPicPr>
        <p:blipFill>
          <a:blip r:embed="rId813">
            <a:extLst>
              <a:ext uri="{28A0092B-C50C-407E-A947-70E740481C1C}">
                <a14:useLocalDpi xmlns:a14="http://schemas.microsoft.com/office/drawing/2010/main" val="0"/>
              </a:ext>
            </a:extLst>
          </a:blip>
          <a:srcRect/>
          <a:stretch>
            <a:fillRect/>
          </a:stretch>
        </p:blipFill>
        <p:spPr bwMode="auto">
          <a:xfrm>
            <a:off x="-831850" y="4227513"/>
            <a:ext cx="13279438" cy="199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5"/>
          <p:cNvPicPr>
            <a:picLocks noChangeAspect="1"/>
          </p:cNvPicPr>
          <p:nvPr userDrawn="1"/>
        </p:nvPicPr>
        <p:blipFill>
          <a:blip r:embed="rId814">
            <a:extLst>
              <a:ext uri="{28A0092B-C50C-407E-A947-70E740481C1C}">
                <a14:useLocalDpi xmlns:a14="http://schemas.microsoft.com/office/drawing/2010/main" val="0"/>
              </a:ext>
            </a:extLst>
          </a:blip>
          <a:srcRect/>
          <a:stretch>
            <a:fillRect/>
          </a:stretch>
        </p:blipFill>
        <p:spPr bwMode="auto">
          <a:xfrm>
            <a:off x="-581025" y="5124450"/>
            <a:ext cx="13106400"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22"/>
          <p:cNvPicPr>
            <a:picLocks noChangeAspect="1"/>
          </p:cNvPicPr>
          <p:nvPr userDrawn="1"/>
        </p:nvPicPr>
        <p:blipFill>
          <a:blip r:embed="rId815">
            <a:extLst>
              <a:ext uri="{28A0092B-C50C-407E-A947-70E740481C1C}">
                <a14:useLocalDpi xmlns:a14="http://schemas.microsoft.com/office/drawing/2010/main" val="0"/>
              </a:ext>
            </a:extLst>
          </a:blip>
          <a:srcRect b="57274"/>
          <a:stretch>
            <a:fillRect/>
          </a:stretch>
        </p:blipFill>
        <p:spPr bwMode="auto">
          <a:xfrm>
            <a:off x="-119063" y="6061075"/>
            <a:ext cx="12566651"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23"/>
          <p:cNvPicPr>
            <a:picLocks noChangeAspect="1"/>
          </p:cNvPicPr>
          <p:nvPr userDrawn="1"/>
        </p:nvPicPr>
        <p:blipFill>
          <a:blip r:embed="rId816">
            <a:extLst>
              <a:ext uri="{28A0092B-C50C-407E-A947-70E740481C1C}">
                <a14:useLocalDpi xmlns:a14="http://schemas.microsoft.com/office/drawing/2010/main" val="0"/>
              </a:ext>
            </a:extLst>
          </a:blip>
          <a:srcRect/>
          <a:stretch>
            <a:fillRect/>
          </a:stretch>
        </p:blipFill>
        <p:spPr bwMode="auto">
          <a:xfrm rot="-5400000">
            <a:off x="2601119" y="-2905919"/>
            <a:ext cx="7145338" cy="1270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4167314"/>
      </p:ext>
    </p:extLst>
  </p:cSld>
  <p:clrMap bg1="lt1" tx1="dk1" bg2="lt2" tx2="dk2" accent1="accent1" accent2="accent2" accent3="accent3" accent4="accent4" accent5="accent5" accent6="accent6" hlink="hlink" folHlink="folHlink"/>
  <p:sldLayoutIdLst>
    <p:sldLayoutId id="2147489247" r:id="rId1"/>
    <p:sldLayoutId id="2147489248" r:id="rId2"/>
    <p:sldLayoutId id="2147489249" r:id="rId3"/>
    <p:sldLayoutId id="2147489250" r:id="rId4"/>
    <p:sldLayoutId id="2147489251" r:id="rId5"/>
    <p:sldLayoutId id="2147489252" r:id="rId6"/>
    <p:sldLayoutId id="2147489253" r:id="rId7"/>
    <p:sldLayoutId id="2147489254" r:id="rId8"/>
    <p:sldLayoutId id="2147489255" r:id="rId9"/>
    <p:sldLayoutId id="2147489256" r:id="rId10"/>
    <p:sldLayoutId id="2147489257" r:id="rId11"/>
    <p:sldLayoutId id="2147485826" r:id="rId12"/>
    <p:sldLayoutId id="2147485827" r:id="rId13"/>
    <p:sldLayoutId id="2147485828" r:id="rId14"/>
    <p:sldLayoutId id="2147485829" r:id="rId15"/>
    <p:sldLayoutId id="2147485830" r:id="rId16"/>
    <p:sldLayoutId id="2147485831" r:id="rId17"/>
    <p:sldLayoutId id="2147485832" r:id="rId18"/>
    <p:sldLayoutId id="2147485833" r:id="rId19"/>
    <p:sldLayoutId id="2147485835" r:id="rId20"/>
    <p:sldLayoutId id="2147485836" r:id="rId21"/>
    <p:sldLayoutId id="2147485837" r:id="rId22"/>
    <p:sldLayoutId id="2147485838" r:id="rId23"/>
    <p:sldLayoutId id="2147485839" r:id="rId24"/>
    <p:sldLayoutId id="2147485840" r:id="rId25"/>
    <p:sldLayoutId id="2147485841" r:id="rId26"/>
    <p:sldLayoutId id="2147485842" r:id="rId27"/>
    <p:sldLayoutId id="2147485843" r:id="rId28"/>
    <p:sldLayoutId id="2147485844" r:id="rId29"/>
    <p:sldLayoutId id="2147485845" r:id="rId30"/>
    <p:sldLayoutId id="2147485846" r:id="rId31"/>
    <p:sldLayoutId id="2147485848" r:id="rId32"/>
    <p:sldLayoutId id="2147485849" r:id="rId33"/>
    <p:sldLayoutId id="2147485850" r:id="rId34"/>
    <p:sldLayoutId id="2147485851" r:id="rId35"/>
    <p:sldLayoutId id="2147485852" r:id="rId36"/>
    <p:sldLayoutId id="2147485853" r:id="rId37"/>
    <p:sldLayoutId id="2147485854" r:id="rId38"/>
    <p:sldLayoutId id="2147485855" r:id="rId39"/>
    <p:sldLayoutId id="2147485856" r:id="rId40"/>
    <p:sldLayoutId id="2147485857" r:id="rId41"/>
    <p:sldLayoutId id="2147485858" r:id="rId42"/>
    <p:sldLayoutId id="2147485859" r:id="rId43"/>
    <p:sldLayoutId id="2147485860" r:id="rId44"/>
    <p:sldLayoutId id="2147485861" r:id="rId45"/>
    <p:sldLayoutId id="2147485862" r:id="rId46"/>
    <p:sldLayoutId id="2147485863" r:id="rId47"/>
    <p:sldLayoutId id="2147485864" r:id="rId48"/>
    <p:sldLayoutId id="2147485865" r:id="rId49"/>
    <p:sldLayoutId id="2147485866" r:id="rId50"/>
    <p:sldLayoutId id="2147485867" r:id="rId51"/>
    <p:sldLayoutId id="2147485868" r:id="rId52"/>
    <p:sldLayoutId id="2147485869" r:id="rId53"/>
    <p:sldLayoutId id="2147485870" r:id="rId54"/>
    <p:sldLayoutId id="2147485871" r:id="rId55"/>
    <p:sldLayoutId id="2147485872" r:id="rId56"/>
    <p:sldLayoutId id="2147485873" r:id="rId57"/>
    <p:sldLayoutId id="2147485874" r:id="rId58"/>
    <p:sldLayoutId id="2147485875" r:id="rId59"/>
    <p:sldLayoutId id="2147485876" r:id="rId60"/>
    <p:sldLayoutId id="2147485877" r:id="rId61"/>
    <p:sldLayoutId id="2147485878" r:id="rId62"/>
    <p:sldLayoutId id="2147485879" r:id="rId63"/>
    <p:sldLayoutId id="2147485880" r:id="rId64"/>
    <p:sldLayoutId id="2147485881" r:id="rId65"/>
    <p:sldLayoutId id="2147485882" r:id="rId66"/>
    <p:sldLayoutId id="2147485883" r:id="rId67"/>
    <p:sldLayoutId id="2147485884" r:id="rId68"/>
    <p:sldLayoutId id="2147485885" r:id="rId69"/>
    <p:sldLayoutId id="2147485886" r:id="rId70"/>
    <p:sldLayoutId id="2147485887" r:id="rId71"/>
    <p:sldLayoutId id="2147485888" r:id="rId72"/>
    <p:sldLayoutId id="2147485889" r:id="rId73"/>
    <p:sldLayoutId id="2147485890" r:id="rId74"/>
    <p:sldLayoutId id="2147485892" r:id="rId75"/>
    <p:sldLayoutId id="2147485893" r:id="rId76"/>
    <p:sldLayoutId id="2147485894" r:id="rId77"/>
    <p:sldLayoutId id="2147485895" r:id="rId78"/>
    <p:sldLayoutId id="2147485896" r:id="rId79"/>
    <p:sldLayoutId id="2147485897" r:id="rId80"/>
    <p:sldLayoutId id="2147485898" r:id="rId81"/>
    <p:sldLayoutId id="2147485899" r:id="rId82"/>
    <p:sldLayoutId id="2147485900" r:id="rId83"/>
    <p:sldLayoutId id="2147485901" r:id="rId84"/>
    <p:sldLayoutId id="2147485902" r:id="rId85"/>
    <p:sldLayoutId id="2147485903" r:id="rId86"/>
    <p:sldLayoutId id="2147485904" r:id="rId87"/>
    <p:sldLayoutId id="2147485905" r:id="rId88"/>
    <p:sldLayoutId id="2147485906" r:id="rId89"/>
    <p:sldLayoutId id="2147485907" r:id="rId90"/>
    <p:sldLayoutId id="2147485908" r:id="rId91"/>
    <p:sldLayoutId id="2147485909" r:id="rId92"/>
    <p:sldLayoutId id="2147485910" r:id="rId93"/>
    <p:sldLayoutId id="2147485911" r:id="rId94"/>
    <p:sldLayoutId id="2147485912" r:id="rId95"/>
    <p:sldLayoutId id="2147485913" r:id="rId96"/>
    <p:sldLayoutId id="2147485914" r:id="rId97"/>
    <p:sldLayoutId id="2147485915" r:id="rId98"/>
    <p:sldLayoutId id="2147485916" r:id="rId99"/>
    <p:sldLayoutId id="2147485917" r:id="rId100"/>
    <p:sldLayoutId id="2147485918" r:id="rId101"/>
    <p:sldLayoutId id="2147485919" r:id="rId102"/>
    <p:sldLayoutId id="2147485920" r:id="rId103"/>
    <p:sldLayoutId id="2147485921" r:id="rId104"/>
    <p:sldLayoutId id="2147485922" r:id="rId105"/>
    <p:sldLayoutId id="2147485923" r:id="rId106"/>
    <p:sldLayoutId id="2147485924" r:id="rId107"/>
    <p:sldLayoutId id="2147485925" r:id="rId108"/>
    <p:sldLayoutId id="2147485926" r:id="rId109"/>
    <p:sldLayoutId id="2147485927" r:id="rId110"/>
    <p:sldLayoutId id="2147485928" r:id="rId111"/>
    <p:sldLayoutId id="2147485929" r:id="rId112"/>
    <p:sldLayoutId id="2147485930" r:id="rId113"/>
    <p:sldLayoutId id="2147485931" r:id="rId114"/>
    <p:sldLayoutId id="2147485932" r:id="rId115"/>
    <p:sldLayoutId id="2147485933" r:id="rId116"/>
    <p:sldLayoutId id="2147485934" r:id="rId117"/>
    <p:sldLayoutId id="2147485935" r:id="rId118"/>
    <p:sldLayoutId id="2147485936" r:id="rId119"/>
    <p:sldLayoutId id="2147485937" r:id="rId120"/>
    <p:sldLayoutId id="2147485938" r:id="rId121"/>
    <p:sldLayoutId id="2147485939" r:id="rId122"/>
    <p:sldLayoutId id="2147485940" r:id="rId123"/>
    <p:sldLayoutId id="2147485941" r:id="rId124"/>
    <p:sldLayoutId id="2147485942" r:id="rId125"/>
    <p:sldLayoutId id="2147485943" r:id="rId126"/>
    <p:sldLayoutId id="2147485944" r:id="rId127"/>
    <p:sldLayoutId id="2147485945" r:id="rId128"/>
    <p:sldLayoutId id="2147485946" r:id="rId129"/>
    <p:sldLayoutId id="2147485947" r:id="rId130"/>
    <p:sldLayoutId id="2147485948" r:id="rId131"/>
    <p:sldLayoutId id="2147485949" r:id="rId132"/>
    <p:sldLayoutId id="2147485950" r:id="rId133"/>
    <p:sldLayoutId id="2147485951" r:id="rId134"/>
    <p:sldLayoutId id="2147485952" r:id="rId135"/>
    <p:sldLayoutId id="2147485953" r:id="rId136"/>
    <p:sldLayoutId id="2147485954" r:id="rId137"/>
    <p:sldLayoutId id="2147485955" r:id="rId138"/>
    <p:sldLayoutId id="2147485956" r:id="rId139"/>
    <p:sldLayoutId id="2147485957" r:id="rId140"/>
    <p:sldLayoutId id="2147485958" r:id="rId141"/>
    <p:sldLayoutId id="2147485959" r:id="rId142"/>
    <p:sldLayoutId id="2147485960" r:id="rId143"/>
    <p:sldLayoutId id="2147485961" r:id="rId144"/>
    <p:sldLayoutId id="2147485962" r:id="rId145"/>
    <p:sldLayoutId id="2147485963" r:id="rId146"/>
    <p:sldLayoutId id="2147485964" r:id="rId147"/>
    <p:sldLayoutId id="2147485965" r:id="rId148"/>
    <p:sldLayoutId id="2147485966" r:id="rId149"/>
    <p:sldLayoutId id="2147485967" r:id="rId150"/>
    <p:sldLayoutId id="2147485968" r:id="rId151"/>
    <p:sldLayoutId id="2147485969" r:id="rId152"/>
    <p:sldLayoutId id="2147485970" r:id="rId153"/>
    <p:sldLayoutId id="2147485971" r:id="rId154"/>
    <p:sldLayoutId id="2147485972" r:id="rId155"/>
    <p:sldLayoutId id="2147485973" r:id="rId156"/>
    <p:sldLayoutId id="2147485974" r:id="rId157"/>
    <p:sldLayoutId id="2147485975" r:id="rId158"/>
    <p:sldLayoutId id="2147485976" r:id="rId159"/>
    <p:sldLayoutId id="2147485977" r:id="rId160"/>
    <p:sldLayoutId id="2147485978" r:id="rId161"/>
    <p:sldLayoutId id="2147485979" r:id="rId162"/>
    <p:sldLayoutId id="2147485980" r:id="rId163"/>
    <p:sldLayoutId id="2147485981" r:id="rId164"/>
    <p:sldLayoutId id="2147485982" r:id="rId165"/>
    <p:sldLayoutId id="2147485983" r:id="rId166"/>
    <p:sldLayoutId id="2147485984" r:id="rId167"/>
    <p:sldLayoutId id="2147485985" r:id="rId168"/>
    <p:sldLayoutId id="2147485986" r:id="rId169"/>
    <p:sldLayoutId id="2147485987" r:id="rId170"/>
    <p:sldLayoutId id="2147485988" r:id="rId171"/>
    <p:sldLayoutId id="2147485989" r:id="rId172"/>
    <p:sldLayoutId id="2147485990" r:id="rId173"/>
    <p:sldLayoutId id="2147485991" r:id="rId174"/>
    <p:sldLayoutId id="2147485992" r:id="rId175"/>
    <p:sldLayoutId id="2147485993" r:id="rId176"/>
    <p:sldLayoutId id="2147485994" r:id="rId177"/>
    <p:sldLayoutId id="2147485995" r:id="rId178"/>
    <p:sldLayoutId id="2147485996" r:id="rId179"/>
    <p:sldLayoutId id="2147485997" r:id="rId180"/>
    <p:sldLayoutId id="2147485998" r:id="rId181"/>
    <p:sldLayoutId id="2147485999" r:id="rId182"/>
    <p:sldLayoutId id="2147486000" r:id="rId183"/>
    <p:sldLayoutId id="2147486001" r:id="rId184"/>
    <p:sldLayoutId id="2147486002" r:id="rId185"/>
    <p:sldLayoutId id="2147486003" r:id="rId186"/>
    <p:sldLayoutId id="2147486004" r:id="rId187"/>
    <p:sldLayoutId id="2147486005" r:id="rId188"/>
    <p:sldLayoutId id="2147486006" r:id="rId189"/>
    <p:sldLayoutId id="2147486007" r:id="rId190"/>
    <p:sldLayoutId id="2147486008" r:id="rId191"/>
    <p:sldLayoutId id="2147486009" r:id="rId192"/>
    <p:sldLayoutId id="2147486010" r:id="rId193"/>
    <p:sldLayoutId id="2147486011" r:id="rId194"/>
    <p:sldLayoutId id="2147486012" r:id="rId195"/>
    <p:sldLayoutId id="2147486013" r:id="rId196"/>
    <p:sldLayoutId id="2147486014" r:id="rId197"/>
    <p:sldLayoutId id="2147486015" r:id="rId198"/>
    <p:sldLayoutId id="2147486016" r:id="rId199"/>
    <p:sldLayoutId id="2147486017" r:id="rId200"/>
    <p:sldLayoutId id="2147486018" r:id="rId201"/>
    <p:sldLayoutId id="2147486019" r:id="rId202"/>
    <p:sldLayoutId id="2147486020" r:id="rId203"/>
    <p:sldLayoutId id="2147486021" r:id="rId204"/>
    <p:sldLayoutId id="2147486022" r:id="rId205"/>
    <p:sldLayoutId id="2147486023" r:id="rId206"/>
    <p:sldLayoutId id="2147486024" r:id="rId207"/>
    <p:sldLayoutId id="2147486025" r:id="rId208"/>
    <p:sldLayoutId id="2147486026" r:id="rId209"/>
    <p:sldLayoutId id="2147486027" r:id="rId210"/>
    <p:sldLayoutId id="2147486028" r:id="rId211"/>
    <p:sldLayoutId id="2147486029" r:id="rId212"/>
    <p:sldLayoutId id="2147486030" r:id="rId213"/>
    <p:sldLayoutId id="2147486031" r:id="rId214"/>
    <p:sldLayoutId id="2147486032" r:id="rId215"/>
    <p:sldLayoutId id="2147486033" r:id="rId216"/>
    <p:sldLayoutId id="2147486034" r:id="rId217"/>
    <p:sldLayoutId id="2147486035" r:id="rId218"/>
    <p:sldLayoutId id="2147486036" r:id="rId219"/>
    <p:sldLayoutId id="2147486037" r:id="rId220"/>
    <p:sldLayoutId id="2147486038" r:id="rId221"/>
    <p:sldLayoutId id="2147486039" r:id="rId222"/>
    <p:sldLayoutId id="2147486040" r:id="rId223"/>
    <p:sldLayoutId id="2147486041" r:id="rId224"/>
    <p:sldLayoutId id="2147486042" r:id="rId225"/>
    <p:sldLayoutId id="2147486043" r:id="rId226"/>
    <p:sldLayoutId id="2147486044" r:id="rId227"/>
    <p:sldLayoutId id="2147486045" r:id="rId228"/>
    <p:sldLayoutId id="2147486046" r:id="rId229"/>
    <p:sldLayoutId id="2147486047" r:id="rId230"/>
    <p:sldLayoutId id="2147486048" r:id="rId231"/>
    <p:sldLayoutId id="2147486049" r:id="rId232"/>
    <p:sldLayoutId id="2147486050" r:id="rId233"/>
    <p:sldLayoutId id="2147486051" r:id="rId234"/>
    <p:sldLayoutId id="2147486052" r:id="rId235"/>
    <p:sldLayoutId id="2147486053" r:id="rId236"/>
    <p:sldLayoutId id="2147486054" r:id="rId237"/>
    <p:sldLayoutId id="2147486055" r:id="rId238"/>
    <p:sldLayoutId id="2147486056" r:id="rId239"/>
    <p:sldLayoutId id="2147486057" r:id="rId240"/>
    <p:sldLayoutId id="2147486058" r:id="rId241"/>
    <p:sldLayoutId id="2147486059" r:id="rId242"/>
    <p:sldLayoutId id="2147486060" r:id="rId243"/>
    <p:sldLayoutId id="2147486061" r:id="rId244"/>
    <p:sldLayoutId id="2147486062" r:id="rId245"/>
    <p:sldLayoutId id="2147486063" r:id="rId246"/>
    <p:sldLayoutId id="2147486064" r:id="rId247"/>
    <p:sldLayoutId id="2147486065" r:id="rId248"/>
    <p:sldLayoutId id="2147486066" r:id="rId249"/>
    <p:sldLayoutId id="2147486067" r:id="rId250"/>
    <p:sldLayoutId id="2147486068" r:id="rId251"/>
    <p:sldLayoutId id="2147486069" r:id="rId252"/>
    <p:sldLayoutId id="2147486070" r:id="rId253"/>
    <p:sldLayoutId id="2147486071" r:id="rId254"/>
    <p:sldLayoutId id="2147486072" r:id="rId255"/>
    <p:sldLayoutId id="2147486073" r:id="rId256"/>
    <p:sldLayoutId id="2147486074" r:id="rId257"/>
    <p:sldLayoutId id="2147486075" r:id="rId258"/>
    <p:sldLayoutId id="2147486076" r:id="rId259"/>
    <p:sldLayoutId id="2147486077" r:id="rId260"/>
    <p:sldLayoutId id="2147486078" r:id="rId261"/>
    <p:sldLayoutId id="2147486079" r:id="rId262"/>
    <p:sldLayoutId id="2147486080" r:id="rId263"/>
    <p:sldLayoutId id="2147486081" r:id="rId264"/>
    <p:sldLayoutId id="2147486082" r:id="rId265"/>
    <p:sldLayoutId id="2147486083" r:id="rId266"/>
    <p:sldLayoutId id="2147486084" r:id="rId267"/>
    <p:sldLayoutId id="2147486085" r:id="rId268"/>
    <p:sldLayoutId id="2147486086" r:id="rId269"/>
    <p:sldLayoutId id="2147486087" r:id="rId270"/>
    <p:sldLayoutId id="2147486088" r:id="rId271"/>
    <p:sldLayoutId id="2147486089" r:id="rId272"/>
    <p:sldLayoutId id="2147486090" r:id="rId273"/>
    <p:sldLayoutId id="2147486091" r:id="rId274"/>
    <p:sldLayoutId id="2147486092" r:id="rId275"/>
    <p:sldLayoutId id="2147486093" r:id="rId276"/>
    <p:sldLayoutId id="2147486094" r:id="rId277"/>
    <p:sldLayoutId id="2147486095" r:id="rId278"/>
    <p:sldLayoutId id="2147486096" r:id="rId279"/>
    <p:sldLayoutId id="2147486097" r:id="rId280"/>
    <p:sldLayoutId id="2147486098" r:id="rId281"/>
    <p:sldLayoutId id="2147486099" r:id="rId282"/>
    <p:sldLayoutId id="2147486100" r:id="rId283"/>
    <p:sldLayoutId id="2147486101" r:id="rId284"/>
    <p:sldLayoutId id="2147486102" r:id="rId285"/>
    <p:sldLayoutId id="2147486103" r:id="rId286"/>
    <p:sldLayoutId id="2147486104" r:id="rId287"/>
    <p:sldLayoutId id="2147486105" r:id="rId288"/>
    <p:sldLayoutId id="2147486106" r:id="rId289"/>
    <p:sldLayoutId id="2147486107" r:id="rId290"/>
    <p:sldLayoutId id="2147486108" r:id="rId291"/>
    <p:sldLayoutId id="2147486109" r:id="rId292"/>
    <p:sldLayoutId id="2147486110" r:id="rId293"/>
    <p:sldLayoutId id="2147486111" r:id="rId294"/>
    <p:sldLayoutId id="2147486112" r:id="rId295"/>
    <p:sldLayoutId id="2147486113" r:id="rId296"/>
    <p:sldLayoutId id="2147486114" r:id="rId297"/>
    <p:sldLayoutId id="2147486115" r:id="rId298"/>
    <p:sldLayoutId id="2147486116" r:id="rId299"/>
    <p:sldLayoutId id="2147486117" r:id="rId300"/>
    <p:sldLayoutId id="2147486118" r:id="rId301"/>
    <p:sldLayoutId id="2147486119" r:id="rId302"/>
    <p:sldLayoutId id="2147486120" r:id="rId303"/>
    <p:sldLayoutId id="2147486121" r:id="rId304"/>
    <p:sldLayoutId id="2147486122" r:id="rId305"/>
    <p:sldLayoutId id="2147486123" r:id="rId306"/>
    <p:sldLayoutId id="2147486124" r:id="rId307"/>
    <p:sldLayoutId id="2147486125" r:id="rId308"/>
    <p:sldLayoutId id="2147486126" r:id="rId309"/>
    <p:sldLayoutId id="2147486127" r:id="rId310"/>
    <p:sldLayoutId id="2147486128" r:id="rId311"/>
    <p:sldLayoutId id="2147486129" r:id="rId312"/>
    <p:sldLayoutId id="2147486130" r:id="rId313"/>
    <p:sldLayoutId id="2147486131" r:id="rId314"/>
    <p:sldLayoutId id="2147486132" r:id="rId315"/>
    <p:sldLayoutId id="2147486133" r:id="rId316"/>
    <p:sldLayoutId id="2147486134" r:id="rId317"/>
    <p:sldLayoutId id="2147486135" r:id="rId318"/>
    <p:sldLayoutId id="2147486136" r:id="rId319"/>
    <p:sldLayoutId id="2147486137" r:id="rId320"/>
    <p:sldLayoutId id="2147486138" r:id="rId321"/>
    <p:sldLayoutId id="2147486139" r:id="rId322"/>
    <p:sldLayoutId id="2147486140" r:id="rId323"/>
    <p:sldLayoutId id="2147486141" r:id="rId324"/>
    <p:sldLayoutId id="2147486142" r:id="rId325"/>
    <p:sldLayoutId id="2147486143" r:id="rId326"/>
    <p:sldLayoutId id="2147486144" r:id="rId327"/>
    <p:sldLayoutId id="2147486145" r:id="rId328"/>
    <p:sldLayoutId id="2147486146" r:id="rId329"/>
    <p:sldLayoutId id="2147486147" r:id="rId330"/>
    <p:sldLayoutId id="2147486148" r:id="rId331"/>
    <p:sldLayoutId id="2147486149" r:id="rId332"/>
    <p:sldLayoutId id="2147486150" r:id="rId333"/>
    <p:sldLayoutId id="2147486151" r:id="rId334"/>
    <p:sldLayoutId id="2147486152" r:id="rId335"/>
    <p:sldLayoutId id="2147486153" r:id="rId336"/>
    <p:sldLayoutId id="2147486154" r:id="rId337"/>
    <p:sldLayoutId id="2147486155" r:id="rId338"/>
    <p:sldLayoutId id="2147486156" r:id="rId339"/>
    <p:sldLayoutId id="2147486157" r:id="rId340"/>
    <p:sldLayoutId id="2147486158" r:id="rId341"/>
    <p:sldLayoutId id="2147486159" r:id="rId342"/>
    <p:sldLayoutId id="2147486160" r:id="rId343"/>
    <p:sldLayoutId id="2147486161" r:id="rId344"/>
    <p:sldLayoutId id="2147486162" r:id="rId345"/>
    <p:sldLayoutId id="2147486163" r:id="rId346"/>
    <p:sldLayoutId id="2147486164" r:id="rId347"/>
    <p:sldLayoutId id="2147486165" r:id="rId348"/>
    <p:sldLayoutId id="2147486166" r:id="rId349"/>
    <p:sldLayoutId id="2147486167" r:id="rId350"/>
    <p:sldLayoutId id="2147486168" r:id="rId351"/>
    <p:sldLayoutId id="2147486169" r:id="rId352"/>
    <p:sldLayoutId id="2147486170" r:id="rId353"/>
    <p:sldLayoutId id="2147486171" r:id="rId354"/>
    <p:sldLayoutId id="2147486172" r:id="rId355"/>
    <p:sldLayoutId id="2147486173" r:id="rId356"/>
    <p:sldLayoutId id="2147486174" r:id="rId357"/>
    <p:sldLayoutId id="2147486175" r:id="rId358"/>
    <p:sldLayoutId id="2147486176" r:id="rId359"/>
    <p:sldLayoutId id="2147486177" r:id="rId360"/>
    <p:sldLayoutId id="2147486178" r:id="rId361"/>
    <p:sldLayoutId id="2147486179" r:id="rId362"/>
    <p:sldLayoutId id="2147486180" r:id="rId363"/>
    <p:sldLayoutId id="2147486181" r:id="rId364"/>
    <p:sldLayoutId id="2147486182" r:id="rId365"/>
    <p:sldLayoutId id="2147486183" r:id="rId366"/>
    <p:sldLayoutId id="2147486184" r:id="rId367"/>
    <p:sldLayoutId id="2147486185" r:id="rId368"/>
    <p:sldLayoutId id="2147486186" r:id="rId369"/>
    <p:sldLayoutId id="2147486187" r:id="rId370"/>
    <p:sldLayoutId id="2147486188" r:id="rId371"/>
    <p:sldLayoutId id="2147486189" r:id="rId372"/>
    <p:sldLayoutId id="2147486190" r:id="rId373"/>
    <p:sldLayoutId id="2147486191" r:id="rId374"/>
    <p:sldLayoutId id="2147486192" r:id="rId375"/>
    <p:sldLayoutId id="2147486193" r:id="rId376"/>
    <p:sldLayoutId id="2147486194" r:id="rId377"/>
    <p:sldLayoutId id="2147486195" r:id="rId378"/>
    <p:sldLayoutId id="2147486196" r:id="rId379"/>
    <p:sldLayoutId id="2147486197" r:id="rId380"/>
    <p:sldLayoutId id="2147486198" r:id="rId381"/>
    <p:sldLayoutId id="2147486199" r:id="rId382"/>
    <p:sldLayoutId id="2147486200" r:id="rId383"/>
    <p:sldLayoutId id="2147486201" r:id="rId384"/>
    <p:sldLayoutId id="2147486202" r:id="rId385"/>
    <p:sldLayoutId id="2147486203" r:id="rId386"/>
    <p:sldLayoutId id="2147486204" r:id="rId387"/>
    <p:sldLayoutId id="2147486205" r:id="rId388"/>
    <p:sldLayoutId id="2147486206" r:id="rId389"/>
    <p:sldLayoutId id="2147486207" r:id="rId390"/>
    <p:sldLayoutId id="2147486208" r:id="rId391"/>
    <p:sldLayoutId id="2147486209" r:id="rId392"/>
    <p:sldLayoutId id="2147486210" r:id="rId393"/>
    <p:sldLayoutId id="2147486211" r:id="rId394"/>
    <p:sldLayoutId id="2147486212" r:id="rId395"/>
    <p:sldLayoutId id="2147486213" r:id="rId396"/>
    <p:sldLayoutId id="2147486214" r:id="rId397"/>
    <p:sldLayoutId id="2147486215" r:id="rId398"/>
    <p:sldLayoutId id="2147486216" r:id="rId399"/>
    <p:sldLayoutId id="2147486217" r:id="rId400"/>
    <p:sldLayoutId id="2147486218" r:id="rId401"/>
    <p:sldLayoutId id="2147486219" r:id="rId402"/>
    <p:sldLayoutId id="2147486220" r:id="rId403"/>
    <p:sldLayoutId id="2147486221" r:id="rId404"/>
    <p:sldLayoutId id="2147486222" r:id="rId405"/>
    <p:sldLayoutId id="2147486223" r:id="rId406"/>
    <p:sldLayoutId id="2147486224" r:id="rId407"/>
    <p:sldLayoutId id="2147486225" r:id="rId408"/>
    <p:sldLayoutId id="2147486226" r:id="rId409"/>
    <p:sldLayoutId id="2147486227" r:id="rId410"/>
    <p:sldLayoutId id="2147486228" r:id="rId411"/>
    <p:sldLayoutId id="2147486229" r:id="rId412"/>
    <p:sldLayoutId id="2147486230" r:id="rId413"/>
    <p:sldLayoutId id="2147486231" r:id="rId414"/>
    <p:sldLayoutId id="2147486232" r:id="rId415"/>
    <p:sldLayoutId id="2147486233" r:id="rId416"/>
    <p:sldLayoutId id="2147486234" r:id="rId417"/>
    <p:sldLayoutId id="2147486235" r:id="rId418"/>
    <p:sldLayoutId id="2147486236" r:id="rId419"/>
    <p:sldLayoutId id="2147486237" r:id="rId420"/>
    <p:sldLayoutId id="2147486238" r:id="rId421"/>
    <p:sldLayoutId id="2147486239" r:id="rId422"/>
    <p:sldLayoutId id="2147486240" r:id="rId423"/>
    <p:sldLayoutId id="2147486241" r:id="rId424"/>
    <p:sldLayoutId id="2147486242" r:id="rId425"/>
    <p:sldLayoutId id="2147486243" r:id="rId426"/>
    <p:sldLayoutId id="2147486244" r:id="rId427"/>
    <p:sldLayoutId id="2147486245" r:id="rId428"/>
    <p:sldLayoutId id="2147486246" r:id="rId429"/>
    <p:sldLayoutId id="2147486247" r:id="rId430"/>
    <p:sldLayoutId id="2147486248" r:id="rId431"/>
    <p:sldLayoutId id="2147486249" r:id="rId432"/>
    <p:sldLayoutId id="2147486250" r:id="rId433"/>
    <p:sldLayoutId id="2147486251" r:id="rId434"/>
    <p:sldLayoutId id="2147486252" r:id="rId435"/>
    <p:sldLayoutId id="2147486253" r:id="rId436"/>
    <p:sldLayoutId id="2147486254" r:id="rId437"/>
    <p:sldLayoutId id="2147486255" r:id="rId438"/>
    <p:sldLayoutId id="2147486256" r:id="rId439"/>
    <p:sldLayoutId id="2147486257" r:id="rId440"/>
    <p:sldLayoutId id="2147486258" r:id="rId441"/>
    <p:sldLayoutId id="2147486259" r:id="rId442"/>
    <p:sldLayoutId id="2147486260" r:id="rId443"/>
    <p:sldLayoutId id="2147486261" r:id="rId444"/>
    <p:sldLayoutId id="2147486262" r:id="rId445"/>
    <p:sldLayoutId id="2147486263" r:id="rId446"/>
    <p:sldLayoutId id="2147486264" r:id="rId447"/>
    <p:sldLayoutId id="2147486265" r:id="rId448"/>
    <p:sldLayoutId id="2147486266" r:id="rId449"/>
    <p:sldLayoutId id="2147486267" r:id="rId450"/>
    <p:sldLayoutId id="2147486268" r:id="rId451"/>
    <p:sldLayoutId id="2147486269" r:id="rId452"/>
    <p:sldLayoutId id="2147486270" r:id="rId453"/>
    <p:sldLayoutId id="2147486271" r:id="rId454"/>
    <p:sldLayoutId id="2147486272" r:id="rId455"/>
    <p:sldLayoutId id="2147486273" r:id="rId456"/>
    <p:sldLayoutId id="2147486274" r:id="rId457"/>
    <p:sldLayoutId id="2147486275" r:id="rId458"/>
    <p:sldLayoutId id="2147486276" r:id="rId459"/>
    <p:sldLayoutId id="2147486277" r:id="rId460"/>
    <p:sldLayoutId id="2147486278" r:id="rId461"/>
    <p:sldLayoutId id="2147486279" r:id="rId462"/>
    <p:sldLayoutId id="2147486280" r:id="rId463"/>
    <p:sldLayoutId id="2147486281" r:id="rId464"/>
    <p:sldLayoutId id="2147486282" r:id="rId465"/>
    <p:sldLayoutId id="2147486283" r:id="rId466"/>
    <p:sldLayoutId id="2147486284" r:id="rId467"/>
    <p:sldLayoutId id="2147486285" r:id="rId468"/>
    <p:sldLayoutId id="2147486286" r:id="rId469"/>
    <p:sldLayoutId id="2147486287" r:id="rId470"/>
    <p:sldLayoutId id="2147486288" r:id="rId471"/>
    <p:sldLayoutId id="2147486289" r:id="rId472"/>
    <p:sldLayoutId id="2147486290" r:id="rId473"/>
    <p:sldLayoutId id="2147486291" r:id="rId474"/>
    <p:sldLayoutId id="2147486292" r:id="rId475"/>
    <p:sldLayoutId id="2147486293" r:id="rId476"/>
    <p:sldLayoutId id="2147486294" r:id="rId477"/>
    <p:sldLayoutId id="2147486295" r:id="rId478"/>
    <p:sldLayoutId id="2147486296" r:id="rId479"/>
    <p:sldLayoutId id="2147486297" r:id="rId480"/>
    <p:sldLayoutId id="2147486298" r:id="rId481"/>
    <p:sldLayoutId id="2147486299" r:id="rId482"/>
    <p:sldLayoutId id="2147486300" r:id="rId483"/>
    <p:sldLayoutId id="2147486301" r:id="rId484"/>
    <p:sldLayoutId id="2147486302" r:id="rId485"/>
    <p:sldLayoutId id="2147486303" r:id="rId486"/>
    <p:sldLayoutId id="2147486304" r:id="rId487"/>
    <p:sldLayoutId id="2147486305" r:id="rId488"/>
    <p:sldLayoutId id="2147486306" r:id="rId489"/>
    <p:sldLayoutId id="2147486307" r:id="rId490"/>
    <p:sldLayoutId id="2147486308" r:id="rId491"/>
    <p:sldLayoutId id="2147486309" r:id="rId492"/>
    <p:sldLayoutId id="2147486310" r:id="rId493"/>
    <p:sldLayoutId id="2147486311" r:id="rId494"/>
    <p:sldLayoutId id="2147486312" r:id="rId495"/>
    <p:sldLayoutId id="2147486313" r:id="rId496"/>
    <p:sldLayoutId id="2147486314" r:id="rId497"/>
    <p:sldLayoutId id="2147486315" r:id="rId498"/>
    <p:sldLayoutId id="2147486316" r:id="rId499"/>
    <p:sldLayoutId id="2147486317" r:id="rId500"/>
    <p:sldLayoutId id="2147486318" r:id="rId501"/>
    <p:sldLayoutId id="2147486319" r:id="rId502"/>
    <p:sldLayoutId id="2147486320" r:id="rId503"/>
    <p:sldLayoutId id="2147486321" r:id="rId504"/>
    <p:sldLayoutId id="2147486322" r:id="rId505"/>
    <p:sldLayoutId id="2147486323" r:id="rId506"/>
    <p:sldLayoutId id="2147486324" r:id="rId507"/>
    <p:sldLayoutId id="2147486325" r:id="rId508"/>
    <p:sldLayoutId id="2147486326" r:id="rId509"/>
    <p:sldLayoutId id="2147486327" r:id="rId510"/>
    <p:sldLayoutId id="2147486328" r:id="rId511"/>
    <p:sldLayoutId id="2147486329" r:id="rId512"/>
    <p:sldLayoutId id="2147486330" r:id="rId513"/>
    <p:sldLayoutId id="2147486331" r:id="rId514"/>
    <p:sldLayoutId id="2147486332" r:id="rId515"/>
    <p:sldLayoutId id="2147486333" r:id="rId516"/>
    <p:sldLayoutId id="2147486334" r:id="rId517"/>
    <p:sldLayoutId id="2147486335" r:id="rId518"/>
    <p:sldLayoutId id="2147486336" r:id="rId519"/>
    <p:sldLayoutId id="2147486337" r:id="rId520"/>
    <p:sldLayoutId id="2147486338" r:id="rId521"/>
    <p:sldLayoutId id="2147486339" r:id="rId522"/>
    <p:sldLayoutId id="2147486340" r:id="rId523"/>
    <p:sldLayoutId id="2147486341" r:id="rId524"/>
    <p:sldLayoutId id="2147486342" r:id="rId525"/>
    <p:sldLayoutId id="2147486343" r:id="rId526"/>
    <p:sldLayoutId id="2147486344" r:id="rId527"/>
    <p:sldLayoutId id="2147486345" r:id="rId528"/>
    <p:sldLayoutId id="2147486346" r:id="rId529"/>
    <p:sldLayoutId id="2147486347" r:id="rId530"/>
    <p:sldLayoutId id="2147486348" r:id="rId531"/>
    <p:sldLayoutId id="2147486349" r:id="rId532"/>
    <p:sldLayoutId id="2147486350" r:id="rId533"/>
    <p:sldLayoutId id="2147486351" r:id="rId534"/>
    <p:sldLayoutId id="2147486352" r:id="rId535"/>
    <p:sldLayoutId id="2147486353" r:id="rId536"/>
    <p:sldLayoutId id="2147486354" r:id="rId537"/>
    <p:sldLayoutId id="2147486355" r:id="rId538"/>
    <p:sldLayoutId id="2147486356" r:id="rId539"/>
    <p:sldLayoutId id="2147486357" r:id="rId540"/>
    <p:sldLayoutId id="2147486358" r:id="rId541"/>
    <p:sldLayoutId id="2147486359" r:id="rId542"/>
    <p:sldLayoutId id="2147486360" r:id="rId543"/>
    <p:sldLayoutId id="2147486361" r:id="rId544"/>
    <p:sldLayoutId id="2147486362" r:id="rId545"/>
    <p:sldLayoutId id="2147486363" r:id="rId546"/>
    <p:sldLayoutId id="2147486364" r:id="rId547"/>
    <p:sldLayoutId id="2147486365" r:id="rId548"/>
    <p:sldLayoutId id="2147486366" r:id="rId549"/>
    <p:sldLayoutId id="2147486367" r:id="rId550"/>
    <p:sldLayoutId id="2147486368" r:id="rId551"/>
    <p:sldLayoutId id="2147486369" r:id="rId552"/>
    <p:sldLayoutId id="2147486370" r:id="rId553"/>
    <p:sldLayoutId id="2147486371" r:id="rId554"/>
    <p:sldLayoutId id="2147486372" r:id="rId555"/>
    <p:sldLayoutId id="2147486373" r:id="rId556"/>
    <p:sldLayoutId id="2147486374" r:id="rId557"/>
    <p:sldLayoutId id="2147486375" r:id="rId558"/>
    <p:sldLayoutId id="2147486376" r:id="rId559"/>
    <p:sldLayoutId id="2147486377" r:id="rId560"/>
    <p:sldLayoutId id="2147486378" r:id="rId561"/>
    <p:sldLayoutId id="2147486379" r:id="rId562"/>
    <p:sldLayoutId id="2147486380" r:id="rId563"/>
    <p:sldLayoutId id="2147486381" r:id="rId564"/>
    <p:sldLayoutId id="2147486382" r:id="rId565"/>
    <p:sldLayoutId id="2147486383" r:id="rId566"/>
    <p:sldLayoutId id="2147486384" r:id="rId567"/>
    <p:sldLayoutId id="2147486385" r:id="rId568"/>
    <p:sldLayoutId id="2147486386" r:id="rId569"/>
    <p:sldLayoutId id="2147486387" r:id="rId570"/>
    <p:sldLayoutId id="2147486388" r:id="rId571"/>
    <p:sldLayoutId id="2147486389" r:id="rId572"/>
    <p:sldLayoutId id="2147486390" r:id="rId573"/>
    <p:sldLayoutId id="2147486391" r:id="rId574"/>
    <p:sldLayoutId id="2147486392" r:id="rId575"/>
    <p:sldLayoutId id="2147486393" r:id="rId576"/>
    <p:sldLayoutId id="2147486394" r:id="rId577"/>
    <p:sldLayoutId id="2147486395" r:id="rId578"/>
    <p:sldLayoutId id="2147486396" r:id="rId579"/>
    <p:sldLayoutId id="2147486397" r:id="rId580"/>
    <p:sldLayoutId id="2147486398" r:id="rId581"/>
    <p:sldLayoutId id="2147486399" r:id="rId582"/>
    <p:sldLayoutId id="2147486400" r:id="rId583"/>
    <p:sldLayoutId id="2147486401" r:id="rId584"/>
    <p:sldLayoutId id="2147486402" r:id="rId585"/>
    <p:sldLayoutId id="2147486403" r:id="rId586"/>
    <p:sldLayoutId id="2147486404" r:id="rId587"/>
    <p:sldLayoutId id="2147486405" r:id="rId588"/>
    <p:sldLayoutId id="2147486406" r:id="rId589"/>
    <p:sldLayoutId id="2147486407" r:id="rId590"/>
    <p:sldLayoutId id="2147486408" r:id="rId591"/>
    <p:sldLayoutId id="2147486409" r:id="rId592"/>
    <p:sldLayoutId id="2147486410" r:id="rId593"/>
    <p:sldLayoutId id="2147486411" r:id="rId594"/>
    <p:sldLayoutId id="2147486412" r:id="rId595"/>
    <p:sldLayoutId id="2147486413" r:id="rId596"/>
    <p:sldLayoutId id="2147486414" r:id="rId597"/>
    <p:sldLayoutId id="2147486415" r:id="rId598"/>
    <p:sldLayoutId id="2147486416" r:id="rId599"/>
    <p:sldLayoutId id="2147486417" r:id="rId600"/>
    <p:sldLayoutId id="2147486418" r:id="rId601"/>
    <p:sldLayoutId id="2147486419" r:id="rId602"/>
    <p:sldLayoutId id="2147486420" r:id="rId603"/>
    <p:sldLayoutId id="2147486421" r:id="rId604"/>
    <p:sldLayoutId id="2147486422" r:id="rId605"/>
    <p:sldLayoutId id="2147486423" r:id="rId606"/>
    <p:sldLayoutId id="2147486424" r:id="rId607"/>
    <p:sldLayoutId id="2147486425" r:id="rId608"/>
    <p:sldLayoutId id="2147486426" r:id="rId609"/>
    <p:sldLayoutId id="2147486427" r:id="rId610"/>
    <p:sldLayoutId id="2147486428" r:id="rId611"/>
    <p:sldLayoutId id="2147486429" r:id="rId612"/>
    <p:sldLayoutId id="2147486430" r:id="rId613"/>
    <p:sldLayoutId id="2147486431" r:id="rId614"/>
    <p:sldLayoutId id="2147486432" r:id="rId615"/>
    <p:sldLayoutId id="2147486433" r:id="rId616"/>
    <p:sldLayoutId id="2147486434" r:id="rId617"/>
    <p:sldLayoutId id="2147486435" r:id="rId618"/>
    <p:sldLayoutId id="2147486436" r:id="rId619"/>
    <p:sldLayoutId id="2147486437" r:id="rId620"/>
    <p:sldLayoutId id="2147486438" r:id="rId621"/>
    <p:sldLayoutId id="2147486439" r:id="rId622"/>
    <p:sldLayoutId id="2147486440" r:id="rId623"/>
    <p:sldLayoutId id="2147486441" r:id="rId624"/>
    <p:sldLayoutId id="2147486442" r:id="rId625"/>
    <p:sldLayoutId id="2147486443" r:id="rId626"/>
    <p:sldLayoutId id="2147486444" r:id="rId627"/>
    <p:sldLayoutId id="2147486445" r:id="rId628"/>
    <p:sldLayoutId id="2147486446" r:id="rId629"/>
    <p:sldLayoutId id="2147486447" r:id="rId630"/>
    <p:sldLayoutId id="2147486448" r:id="rId631"/>
    <p:sldLayoutId id="2147486449" r:id="rId632"/>
    <p:sldLayoutId id="2147486450" r:id="rId633"/>
    <p:sldLayoutId id="2147486451" r:id="rId634"/>
    <p:sldLayoutId id="2147486452" r:id="rId635"/>
    <p:sldLayoutId id="2147486453" r:id="rId636"/>
    <p:sldLayoutId id="2147486454" r:id="rId637"/>
    <p:sldLayoutId id="2147486455" r:id="rId638"/>
    <p:sldLayoutId id="2147486456" r:id="rId639"/>
    <p:sldLayoutId id="2147486457" r:id="rId640"/>
    <p:sldLayoutId id="2147486458" r:id="rId641"/>
    <p:sldLayoutId id="2147486459" r:id="rId642"/>
    <p:sldLayoutId id="2147486460" r:id="rId643"/>
    <p:sldLayoutId id="2147486461" r:id="rId644"/>
    <p:sldLayoutId id="2147486462" r:id="rId645"/>
    <p:sldLayoutId id="2147486463" r:id="rId646"/>
    <p:sldLayoutId id="2147486464" r:id="rId647"/>
    <p:sldLayoutId id="2147486465" r:id="rId648"/>
    <p:sldLayoutId id="2147486466" r:id="rId649"/>
    <p:sldLayoutId id="2147486467" r:id="rId650"/>
    <p:sldLayoutId id="2147486468" r:id="rId651"/>
    <p:sldLayoutId id="2147486469" r:id="rId652"/>
    <p:sldLayoutId id="2147486470" r:id="rId653"/>
    <p:sldLayoutId id="2147486471" r:id="rId654"/>
    <p:sldLayoutId id="2147486472" r:id="rId655"/>
    <p:sldLayoutId id="2147486473" r:id="rId656"/>
    <p:sldLayoutId id="2147486474" r:id="rId657"/>
    <p:sldLayoutId id="2147486475" r:id="rId658"/>
    <p:sldLayoutId id="2147486476" r:id="rId659"/>
    <p:sldLayoutId id="2147486477" r:id="rId660"/>
    <p:sldLayoutId id="2147486478" r:id="rId661"/>
    <p:sldLayoutId id="2147486479" r:id="rId662"/>
    <p:sldLayoutId id="2147486480" r:id="rId663"/>
    <p:sldLayoutId id="2147486481" r:id="rId664"/>
    <p:sldLayoutId id="2147486482" r:id="rId665"/>
    <p:sldLayoutId id="2147486483" r:id="rId666"/>
    <p:sldLayoutId id="2147486484" r:id="rId667"/>
    <p:sldLayoutId id="2147486485" r:id="rId668"/>
    <p:sldLayoutId id="2147486486" r:id="rId669"/>
    <p:sldLayoutId id="2147486487" r:id="rId670"/>
    <p:sldLayoutId id="2147486488" r:id="rId671"/>
    <p:sldLayoutId id="2147486489" r:id="rId672"/>
    <p:sldLayoutId id="2147486490" r:id="rId673"/>
    <p:sldLayoutId id="2147486491" r:id="rId674"/>
    <p:sldLayoutId id="2147486492" r:id="rId675"/>
    <p:sldLayoutId id="2147486493" r:id="rId676"/>
    <p:sldLayoutId id="2147486494" r:id="rId677"/>
    <p:sldLayoutId id="2147486495" r:id="rId678"/>
    <p:sldLayoutId id="2147486496" r:id="rId679"/>
    <p:sldLayoutId id="2147486497" r:id="rId680"/>
    <p:sldLayoutId id="2147486498" r:id="rId681"/>
    <p:sldLayoutId id="2147486499" r:id="rId682"/>
    <p:sldLayoutId id="2147486500" r:id="rId683"/>
    <p:sldLayoutId id="2147486501" r:id="rId684"/>
    <p:sldLayoutId id="2147486502" r:id="rId685"/>
    <p:sldLayoutId id="2147486503" r:id="rId686"/>
    <p:sldLayoutId id="2147486504" r:id="rId687"/>
    <p:sldLayoutId id="2147486505" r:id="rId688"/>
    <p:sldLayoutId id="2147486506" r:id="rId689"/>
    <p:sldLayoutId id="2147486507" r:id="rId690"/>
    <p:sldLayoutId id="2147486508" r:id="rId691"/>
    <p:sldLayoutId id="2147486509" r:id="rId692"/>
    <p:sldLayoutId id="2147486510" r:id="rId693"/>
    <p:sldLayoutId id="2147486511" r:id="rId694"/>
    <p:sldLayoutId id="2147486512" r:id="rId695"/>
    <p:sldLayoutId id="2147486513" r:id="rId696"/>
    <p:sldLayoutId id="2147486514" r:id="rId697"/>
    <p:sldLayoutId id="2147486515" r:id="rId698"/>
    <p:sldLayoutId id="2147486516" r:id="rId699"/>
    <p:sldLayoutId id="2147486517" r:id="rId700"/>
    <p:sldLayoutId id="2147486518" r:id="rId701"/>
    <p:sldLayoutId id="2147486519" r:id="rId702"/>
    <p:sldLayoutId id="2147486520" r:id="rId703"/>
    <p:sldLayoutId id="2147486521" r:id="rId704"/>
    <p:sldLayoutId id="2147486522" r:id="rId705"/>
    <p:sldLayoutId id="2147486523" r:id="rId706"/>
    <p:sldLayoutId id="2147486524" r:id="rId707"/>
    <p:sldLayoutId id="2147486525" r:id="rId708"/>
    <p:sldLayoutId id="2147486526" r:id="rId709"/>
    <p:sldLayoutId id="2147486527" r:id="rId710"/>
    <p:sldLayoutId id="2147486528" r:id="rId711"/>
    <p:sldLayoutId id="2147486529" r:id="rId712"/>
    <p:sldLayoutId id="2147486530" r:id="rId713"/>
    <p:sldLayoutId id="2147486531" r:id="rId714"/>
    <p:sldLayoutId id="2147486532" r:id="rId715"/>
    <p:sldLayoutId id="2147486533" r:id="rId716"/>
    <p:sldLayoutId id="2147486534" r:id="rId717"/>
    <p:sldLayoutId id="2147486535" r:id="rId718"/>
    <p:sldLayoutId id="2147486536" r:id="rId719"/>
    <p:sldLayoutId id="2147486537" r:id="rId720"/>
    <p:sldLayoutId id="2147486538" r:id="rId721"/>
    <p:sldLayoutId id="2147486539" r:id="rId722"/>
    <p:sldLayoutId id="2147486540" r:id="rId723"/>
    <p:sldLayoutId id="2147486541" r:id="rId724"/>
    <p:sldLayoutId id="2147486542" r:id="rId725"/>
    <p:sldLayoutId id="2147486543" r:id="rId726"/>
    <p:sldLayoutId id="2147486544" r:id="rId727"/>
    <p:sldLayoutId id="2147486545" r:id="rId728"/>
    <p:sldLayoutId id="2147486546" r:id="rId729"/>
    <p:sldLayoutId id="2147486547" r:id="rId730"/>
    <p:sldLayoutId id="2147486548" r:id="rId731"/>
    <p:sldLayoutId id="2147486549" r:id="rId732"/>
    <p:sldLayoutId id="2147486550" r:id="rId733"/>
    <p:sldLayoutId id="2147486551" r:id="rId734"/>
    <p:sldLayoutId id="2147486552" r:id="rId735"/>
    <p:sldLayoutId id="2147486553" r:id="rId736"/>
    <p:sldLayoutId id="2147486554" r:id="rId737"/>
    <p:sldLayoutId id="2147486555" r:id="rId738"/>
    <p:sldLayoutId id="2147486556" r:id="rId739"/>
    <p:sldLayoutId id="2147486557" r:id="rId740"/>
    <p:sldLayoutId id="2147486558" r:id="rId741"/>
    <p:sldLayoutId id="2147486559" r:id="rId742"/>
    <p:sldLayoutId id="2147486560" r:id="rId743"/>
    <p:sldLayoutId id="2147486561" r:id="rId744"/>
    <p:sldLayoutId id="2147486562" r:id="rId745"/>
    <p:sldLayoutId id="2147486563" r:id="rId746"/>
    <p:sldLayoutId id="2147486564" r:id="rId747"/>
    <p:sldLayoutId id="2147486565" r:id="rId748"/>
    <p:sldLayoutId id="2147486566" r:id="rId749"/>
    <p:sldLayoutId id="2147486567" r:id="rId750"/>
    <p:sldLayoutId id="2147486568" r:id="rId751"/>
    <p:sldLayoutId id="2147486569" r:id="rId752"/>
    <p:sldLayoutId id="2147486570" r:id="rId753"/>
    <p:sldLayoutId id="2147486571" r:id="rId754"/>
    <p:sldLayoutId id="2147486572" r:id="rId755"/>
    <p:sldLayoutId id="2147486573" r:id="rId756"/>
    <p:sldLayoutId id="2147486574" r:id="rId757"/>
    <p:sldLayoutId id="2147486575" r:id="rId758"/>
    <p:sldLayoutId id="2147486576" r:id="rId759"/>
    <p:sldLayoutId id="2147486577" r:id="rId760"/>
    <p:sldLayoutId id="2147486578" r:id="rId761"/>
    <p:sldLayoutId id="2147486579" r:id="rId762"/>
    <p:sldLayoutId id="2147486580" r:id="rId763"/>
    <p:sldLayoutId id="2147486581" r:id="rId764"/>
    <p:sldLayoutId id="2147486582" r:id="rId765"/>
    <p:sldLayoutId id="2147486583" r:id="rId766"/>
    <p:sldLayoutId id="2147486584" r:id="rId767"/>
    <p:sldLayoutId id="2147486585" r:id="rId768"/>
    <p:sldLayoutId id="2147486586" r:id="rId769"/>
    <p:sldLayoutId id="2147486587" r:id="rId770"/>
    <p:sldLayoutId id="2147486588" r:id="rId771"/>
    <p:sldLayoutId id="2147486589" r:id="rId772"/>
    <p:sldLayoutId id="2147486590" r:id="rId773"/>
    <p:sldLayoutId id="2147486591" r:id="rId774"/>
    <p:sldLayoutId id="2147486592" r:id="rId775"/>
    <p:sldLayoutId id="2147486593" r:id="rId776"/>
    <p:sldLayoutId id="2147486594" r:id="rId777"/>
    <p:sldLayoutId id="2147486595" r:id="rId778"/>
    <p:sldLayoutId id="2147486596" r:id="rId779"/>
    <p:sldLayoutId id="2147486597" r:id="rId780"/>
    <p:sldLayoutId id="2147486598" r:id="rId781"/>
    <p:sldLayoutId id="2147486599" r:id="rId782"/>
    <p:sldLayoutId id="2147486600" r:id="rId783"/>
    <p:sldLayoutId id="2147486601" r:id="rId784"/>
    <p:sldLayoutId id="2147486602" r:id="rId785"/>
    <p:sldLayoutId id="2147486603" r:id="rId786"/>
    <p:sldLayoutId id="2147486604" r:id="rId787"/>
    <p:sldLayoutId id="2147486605" r:id="rId788"/>
    <p:sldLayoutId id="2147486606" r:id="rId789"/>
    <p:sldLayoutId id="2147486607" r:id="rId790"/>
    <p:sldLayoutId id="2147486608" r:id="rId791"/>
    <p:sldLayoutId id="2147486609" r:id="rId792"/>
    <p:sldLayoutId id="2147486610" r:id="rId793"/>
    <p:sldLayoutId id="2147486611" r:id="rId794"/>
    <p:sldLayoutId id="2147486612" r:id="rId795"/>
    <p:sldLayoutId id="2147486613" r:id="rId796"/>
    <p:sldLayoutId id="2147486614" r:id="rId797"/>
    <p:sldLayoutId id="2147486615" r:id="rId798"/>
    <p:sldLayoutId id="2147486616" r:id="rId799"/>
    <p:sldLayoutId id="2147486617" r:id="rId800"/>
    <p:sldLayoutId id="2147486618" r:id="rId801"/>
    <p:sldLayoutId id="2147486619" r:id="rId802"/>
    <p:sldLayoutId id="2147486620" r:id="rId803"/>
    <p:sldLayoutId id="2147486621" r:id="rId804"/>
    <p:sldLayoutId id="2147486622" r:id="rId805"/>
    <p:sldLayoutId id="2147486623" r:id="rId806"/>
    <p:sldLayoutId id="2147486624" r:id="rId807"/>
    <p:sldLayoutId id="2147486625" r:id="rId80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3.xml"/><Relationship Id="rId4" Type="http://schemas.openxmlformats.org/officeDocument/2006/relationships/image" Target="../media/image19.wmf"/></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2.png"/><Relationship Id="rId2" Type="http://schemas.openxmlformats.org/officeDocument/2006/relationships/image" Target="../media/image27.png"/><Relationship Id="rId1" Type="http://schemas.openxmlformats.org/officeDocument/2006/relationships/slideLayout" Target="../slideLayouts/slideLayout13.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9.png"/><Relationship Id="rId2" Type="http://schemas.openxmlformats.org/officeDocument/2006/relationships/image" Target="../media/image32.png"/><Relationship Id="rId1" Type="http://schemas.openxmlformats.org/officeDocument/2006/relationships/slideLayout" Target="../slideLayouts/slideLayout57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18" Type="http://schemas.openxmlformats.org/officeDocument/2006/relationships/image" Target="../media/image57.png"/><Relationship Id="rId3" Type="http://schemas.openxmlformats.org/officeDocument/2006/relationships/image" Target="../media/image29.png"/><Relationship Id="rId21" Type="http://schemas.openxmlformats.org/officeDocument/2006/relationships/image" Target="../media/image60.png"/><Relationship Id="rId7" Type="http://schemas.openxmlformats.org/officeDocument/2006/relationships/image" Target="../media/image46.png"/><Relationship Id="rId12" Type="http://schemas.openxmlformats.org/officeDocument/2006/relationships/image" Target="../media/image51.png"/><Relationship Id="rId17" Type="http://schemas.openxmlformats.org/officeDocument/2006/relationships/image" Target="../media/image56.png"/><Relationship Id="rId2" Type="http://schemas.openxmlformats.org/officeDocument/2006/relationships/image" Target="../media/image44.png"/><Relationship Id="rId16" Type="http://schemas.openxmlformats.org/officeDocument/2006/relationships/image" Target="../media/image55.png"/><Relationship Id="rId20" Type="http://schemas.openxmlformats.org/officeDocument/2006/relationships/image" Target="../media/image59.png"/><Relationship Id="rId1" Type="http://schemas.openxmlformats.org/officeDocument/2006/relationships/slideLayout" Target="../slideLayouts/slideLayout13.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0.png"/><Relationship Id="rId15" Type="http://schemas.openxmlformats.org/officeDocument/2006/relationships/image" Target="../media/image54.png"/><Relationship Id="rId10" Type="http://schemas.openxmlformats.org/officeDocument/2006/relationships/image" Target="../media/image49.png"/><Relationship Id="rId19" Type="http://schemas.openxmlformats.org/officeDocument/2006/relationships/image" Target="../media/image58.png"/><Relationship Id="rId4" Type="http://schemas.openxmlformats.org/officeDocument/2006/relationships/image" Target="../media/image27.png"/><Relationship Id="rId9" Type="http://schemas.openxmlformats.org/officeDocument/2006/relationships/image" Target="../media/image48.png"/><Relationship Id="rId14" Type="http://schemas.openxmlformats.org/officeDocument/2006/relationships/image" Target="../media/image53.png"/></Relationships>
</file>

<file path=ppt/slides/_rels/slide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560.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560.xml"/><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29.png"/><Relationship Id="rId1" Type="http://schemas.openxmlformats.org/officeDocument/2006/relationships/slideLayout" Target="../slideLayouts/slideLayout560.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8.wmf"/></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2.png"/><Relationship Id="rId2" Type="http://schemas.openxmlformats.org/officeDocument/2006/relationships/image" Target="../media/image27.png"/><Relationship Id="rId1" Type="http://schemas.openxmlformats.org/officeDocument/2006/relationships/slideLayout" Target="../slideLayouts/slideLayout560.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a:grpSpLocks noChangeAspect="1"/>
          </p:cNvGrpSpPr>
          <p:nvPr/>
        </p:nvGrpSpPr>
        <p:grpSpPr bwMode="auto">
          <a:xfrm>
            <a:off x="6172675" y="3016905"/>
            <a:ext cx="5642394" cy="3371903"/>
            <a:chOff x="0" y="0"/>
            <a:chExt cx="5460" cy="3810"/>
          </a:xfrm>
        </p:grpSpPr>
        <p:sp>
          <p:nvSpPr>
            <p:cNvPr id="5" name="AutoShape 3"/>
            <p:cNvSpPr>
              <a:spLocks noChangeAspect="1" noChangeArrowheads="1"/>
            </p:cNvSpPr>
            <p:nvPr/>
          </p:nvSpPr>
          <p:spPr bwMode="auto">
            <a:xfrm>
              <a:off x="0" y="0"/>
              <a:ext cx="5460" cy="3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defRPr>
              </a:lvl1pPr>
              <a:lvl2pPr marL="742950" indent="-285750">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defRPr>
              </a:lvl2pPr>
              <a:lvl3pPr marL="1143000" indent="-228600">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defRPr>
              </a:lvl3pPr>
              <a:lvl4pPr marL="16002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4pPr>
              <a:lvl5pPr marL="2057400" indent="-228600">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5pPr>
              <a:lvl6pPr marL="25146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6pPr>
              <a:lvl7pPr marL="29718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7pPr>
              <a:lvl8pPr marL="34290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8pPr>
              <a:lvl9pPr marL="3886200" indent="-228600"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defRPr>
              </a:lvl9pPr>
            </a:lstStyle>
            <a:p>
              <a:pPr>
                <a:spcBef>
                  <a:spcPct val="0"/>
                </a:spcBef>
                <a:buClrTx/>
                <a:buSzTx/>
                <a:buFont typeface="Wingdings 3" panose="05040102010807070707" pitchFamily="18" charset="2"/>
                <a:buNone/>
              </a:pPr>
              <a:endParaRPr lang="en-US" altLang="en-US" sz="1798">
                <a:solidFill>
                  <a:prstClr val="black"/>
                </a:solidFill>
                <a:latin typeface="Arial" panose="020B0604020202020204" pitchFamily="34" charset="0"/>
                <a:ea typeface="宋体" panose="02010600030101010101" pitchFamily="2" charset="-122"/>
                <a:cs typeface="Arial" panose="020B0604020202020204" pitchFamily="34" charset="0"/>
              </a:endParaRPr>
            </a:p>
          </p:txBody>
        </p:sp>
        <p:sp>
          <p:nvSpPr>
            <p:cNvPr id="6" name="Freeform 4"/>
            <p:cNvSpPr>
              <a:spLocks/>
            </p:cNvSpPr>
            <p:nvPr/>
          </p:nvSpPr>
          <p:spPr bwMode="auto">
            <a:xfrm>
              <a:off x="1120" y="906"/>
              <a:ext cx="3220" cy="1998"/>
            </a:xfrm>
            <a:custGeom>
              <a:avLst/>
              <a:gdLst>
                <a:gd name="T0" fmla="*/ 648 w 3220"/>
                <a:gd name="T1" fmla="*/ 48 h 1998"/>
                <a:gd name="T2" fmla="*/ 807 w 3220"/>
                <a:gd name="T3" fmla="*/ 100 h 1998"/>
                <a:gd name="T4" fmla="*/ 952 w 3220"/>
                <a:gd name="T5" fmla="*/ 104 h 1998"/>
                <a:gd name="T6" fmla="*/ 1091 w 3220"/>
                <a:gd name="T7" fmla="*/ 88 h 1998"/>
                <a:gd name="T8" fmla="*/ 1219 w 3220"/>
                <a:gd name="T9" fmla="*/ 68 h 1998"/>
                <a:gd name="T10" fmla="*/ 1339 w 3220"/>
                <a:gd name="T11" fmla="*/ 64 h 1998"/>
                <a:gd name="T12" fmla="*/ 1452 w 3220"/>
                <a:gd name="T13" fmla="*/ 96 h 1998"/>
                <a:gd name="T14" fmla="*/ 1560 w 3220"/>
                <a:gd name="T15" fmla="*/ 187 h 1998"/>
                <a:gd name="T16" fmla="*/ 1665 w 3220"/>
                <a:gd name="T17" fmla="*/ 195 h 1998"/>
                <a:gd name="T18" fmla="*/ 1759 w 3220"/>
                <a:gd name="T19" fmla="*/ 100 h 1998"/>
                <a:gd name="T20" fmla="*/ 1842 w 3220"/>
                <a:gd name="T21" fmla="*/ 44 h 1998"/>
                <a:gd name="T22" fmla="*/ 1918 w 3220"/>
                <a:gd name="T23" fmla="*/ 20 h 1998"/>
                <a:gd name="T24" fmla="*/ 1984 w 3220"/>
                <a:gd name="T25" fmla="*/ 16 h 1998"/>
                <a:gd name="T26" fmla="*/ 2049 w 3220"/>
                <a:gd name="T27" fmla="*/ 32 h 1998"/>
                <a:gd name="T28" fmla="*/ 2114 w 3220"/>
                <a:gd name="T29" fmla="*/ 52 h 1998"/>
                <a:gd name="T30" fmla="*/ 2188 w 3220"/>
                <a:gd name="T31" fmla="*/ 72 h 1998"/>
                <a:gd name="T32" fmla="*/ 2271 w 3220"/>
                <a:gd name="T33" fmla="*/ 92 h 1998"/>
                <a:gd name="T34" fmla="*/ 2365 w 3220"/>
                <a:gd name="T35" fmla="*/ 96 h 1998"/>
                <a:gd name="T36" fmla="*/ 2475 w 3220"/>
                <a:gd name="T37" fmla="*/ 88 h 1998"/>
                <a:gd name="T38" fmla="*/ 2600 w 3220"/>
                <a:gd name="T39" fmla="*/ 56 h 1998"/>
                <a:gd name="T40" fmla="*/ 2680 w 3220"/>
                <a:gd name="T41" fmla="*/ 68 h 1998"/>
                <a:gd name="T42" fmla="*/ 2714 w 3220"/>
                <a:gd name="T43" fmla="*/ 159 h 1998"/>
                <a:gd name="T44" fmla="*/ 2762 w 3220"/>
                <a:gd name="T45" fmla="*/ 251 h 1998"/>
                <a:gd name="T46" fmla="*/ 2811 w 3220"/>
                <a:gd name="T47" fmla="*/ 315 h 1998"/>
                <a:gd name="T48" fmla="*/ 3220 w 3220"/>
                <a:gd name="T49" fmla="*/ 1903 h 1998"/>
                <a:gd name="T50" fmla="*/ 1819 w 3220"/>
                <a:gd name="T51" fmla="*/ 1907 h 1998"/>
                <a:gd name="T52" fmla="*/ 1842 w 3220"/>
                <a:gd name="T53" fmla="*/ 1934 h 1998"/>
                <a:gd name="T54" fmla="*/ 1862 w 3220"/>
                <a:gd name="T55" fmla="*/ 1966 h 1998"/>
                <a:gd name="T56" fmla="*/ 1850 w 3220"/>
                <a:gd name="T57" fmla="*/ 1994 h 1998"/>
                <a:gd name="T58" fmla="*/ 1776 w 3220"/>
                <a:gd name="T59" fmla="*/ 1998 h 1998"/>
                <a:gd name="T60" fmla="*/ 1643 w 3220"/>
                <a:gd name="T61" fmla="*/ 1998 h 1998"/>
                <a:gd name="T62" fmla="*/ 1501 w 3220"/>
                <a:gd name="T63" fmla="*/ 1998 h 1998"/>
                <a:gd name="T64" fmla="*/ 1404 w 3220"/>
                <a:gd name="T65" fmla="*/ 1998 h 1998"/>
                <a:gd name="T66" fmla="*/ 1356 w 3220"/>
                <a:gd name="T67" fmla="*/ 1994 h 1998"/>
                <a:gd name="T68" fmla="*/ 1336 w 3220"/>
                <a:gd name="T69" fmla="*/ 1966 h 1998"/>
                <a:gd name="T70" fmla="*/ 1353 w 3220"/>
                <a:gd name="T71" fmla="*/ 1934 h 1998"/>
                <a:gd name="T72" fmla="*/ 1376 w 3220"/>
                <a:gd name="T73" fmla="*/ 1907 h 1998"/>
                <a:gd name="T74" fmla="*/ 0 w 3220"/>
                <a:gd name="T75" fmla="*/ 1903 h 1998"/>
                <a:gd name="T76" fmla="*/ 375 w 3220"/>
                <a:gd name="T77" fmla="*/ 299 h 1998"/>
                <a:gd name="T78" fmla="*/ 421 w 3220"/>
                <a:gd name="T79" fmla="*/ 255 h 1998"/>
                <a:gd name="T80" fmla="*/ 463 w 3220"/>
                <a:gd name="T81" fmla="*/ 191 h 1998"/>
                <a:gd name="T82" fmla="*/ 495 w 3220"/>
                <a:gd name="T83" fmla="*/ 116 h 1998"/>
                <a:gd name="T84" fmla="*/ 549 w 3220"/>
                <a:gd name="T85" fmla="*/ 84 h 199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20"/>
                <a:gd name="T130" fmla="*/ 0 h 1998"/>
                <a:gd name="T131" fmla="*/ 3220 w 3220"/>
                <a:gd name="T132" fmla="*/ 1998 h 199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20" h="1998">
                  <a:moveTo>
                    <a:pt x="563" y="0"/>
                  </a:moveTo>
                  <a:lnTo>
                    <a:pt x="648" y="48"/>
                  </a:lnTo>
                  <a:lnTo>
                    <a:pt x="728" y="80"/>
                  </a:lnTo>
                  <a:lnTo>
                    <a:pt x="807" y="100"/>
                  </a:lnTo>
                  <a:lnTo>
                    <a:pt x="881" y="108"/>
                  </a:lnTo>
                  <a:lnTo>
                    <a:pt x="952" y="104"/>
                  </a:lnTo>
                  <a:lnTo>
                    <a:pt x="1023" y="100"/>
                  </a:lnTo>
                  <a:lnTo>
                    <a:pt x="1091" y="88"/>
                  </a:lnTo>
                  <a:lnTo>
                    <a:pt x="1157" y="76"/>
                  </a:lnTo>
                  <a:lnTo>
                    <a:pt x="1219" y="68"/>
                  </a:lnTo>
                  <a:lnTo>
                    <a:pt x="1279" y="64"/>
                  </a:lnTo>
                  <a:lnTo>
                    <a:pt x="1339" y="64"/>
                  </a:lnTo>
                  <a:lnTo>
                    <a:pt x="1395" y="76"/>
                  </a:lnTo>
                  <a:lnTo>
                    <a:pt x="1452" y="96"/>
                  </a:lnTo>
                  <a:lnTo>
                    <a:pt x="1506" y="131"/>
                  </a:lnTo>
                  <a:lnTo>
                    <a:pt x="1560" y="187"/>
                  </a:lnTo>
                  <a:lnTo>
                    <a:pt x="1611" y="259"/>
                  </a:lnTo>
                  <a:lnTo>
                    <a:pt x="1665" y="195"/>
                  </a:lnTo>
                  <a:lnTo>
                    <a:pt x="1714" y="139"/>
                  </a:lnTo>
                  <a:lnTo>
                    <a:pt x="1759" y="100"/>
                  </a:lnTo>
                  <a:lnTo>
                    <a:pt x="1802" y="64"/>
                  </a:lnTo>
                  <a:lnTo>
                    <a:pt x="1842" y="44"/>
                  </a:lnTo>
                  <a:lnTo>
                    <a:pt x="1881" y="28"/>
                  </a:lnTo>
                  <a:lnTo>
                    <a:pt x="1918" y="20"/>
                  </a:lnTo>
                  <a:lnTo>
                    <a:pt x="1952" y="16"/>
                  </a:lnTo>
                  <a:lnTo>
                    <a:pt x="1984" y="16"/>
                  </a:lnTo>
                  <a:lnTo>
                    <a:pt x="2015" y="24"/>
                  </a:lnTo>
                  <a:lnTo>
                    <a:pt x="2049" y="32"/>
                  </a:lnTo>
                  <a:lnTo>
                    <a:pt x="2080" y="40"/>
                  </a:lnTo>
                  <a:lnTo>
                    <a:pt x="2114" y="52"/>
                  </a:lnTo>
                  <a:lnTo>
                    <a:pt x="2151" y="64"/>
                  </a:lnTo>
                  <a:lnTo>
                    <a:pt x="2188" y="72"/>
                  </a:lnTo>
                  <a:lnTo>
                    <a:pt x="2228" y="84"/>
                  </a:lnTo>
                  <a:lnTo>
                    <a:pt x="2271" y="92"/>
                  </a:lnTo>
                  <a:lnTo>
                    <a:pt x="2316" y="96"/>
                  </a:lnTo>
                  <a:lnTo>
                    <a:pt x="2365" y="96"/>
                  </a:lnTo>
                  <a:lnTo>
                    <a:pt x="2419" y="96"/>
                  </a:lnTo>
                  <a:lnTo>
                    <a:pt x="2475" y="88"/>
                  </a:lnTo>
                  <a:lnTo>
                    <a:pt x="2535" y="76"/>
                  </a:lnTo>
                  <a:lnTo>
                    <a:pt x="2600" y="56"/>
                  </a:lnTo>
                  <a:lnTo>
                    <a:pt x="2671" y="32"/>
                  </a:lnTo>
                  <a:lnTo>
                    <a:pt x="2680" y="68"/>
                  </a:lnTo>
                  <a:lnTo>
                    <a:pt x="2697" y="112"/>
                  </a:lnTo>
                  <a:lnTo>
                    <a:pt x="2714" y="159"/>
                  </a:lnTo>
                  <a:lnTo>
                    <a:pt x="2737" y="207"/>
                  </a:lnTo>
                  <a:lnTo>
                    <a:pt x="2762" y="251"/>
                  </a:lnTo>
                  <a:lnTo>
                    <a:pt x="2788" y="291"/>
                  </a:lnTo>
                  <a:lnTo>
                    <a:pt x="2811" y="315"/>
                  </a:lnTo>
                  <a:lnTo>
                    <a:pt x="2836" y="326"/>
                  </a:lnTo>
                  <a:lnTo>
                    <a:pt x="3220" y="1903"/>
                  </a:lnTo>
                  <a:lnTo>
                    <a:pt x="1813" y="1903"/>
                  </a:lnTo>
                  <a:lnTo>
                    <a:pt x="1819" y="1907"/>
                  </a:lnTo>
                  <a:lnTo>
                    <a:pt x="1827" y="1918"/>
                  </a:lnTo>
                  <a:lnTo>
                    <a:pt x="1842" y="1934"/>
                  </a:lnTo>
                  <a:lnTo>
                    <a:pt x="1853" y="1950"/>
                  </a:lnTo>
                  <a:lnTo>
                    <a:pt x="1862" y="1966"/>
                  </a:lnTo>
                  <a:lnTo>
                    <a:pt x="1862" y="1982"/>
                  </a:lnTo>
                  <a:lnTo>
                    <a:pt x="1850" y="1994"/>
                  </a:lnTo>
                  <a:lnTo>
                    <a:pt x="1822" y="1998"/>
                  </a:lnTo>
                  <a:lnTo>
                    <a:pt x="1776" y="1998"/>
                  </a:lnTo>
                  <a:lnTo>
                    <a:pt x="1714" y="1998"/>
                  </a:lnTo>
                  <a:lnTo>
                    <a:pt x="1643" y="1998"/>
                  </a:lnTo>
                  <a:lnTo>
                    <a:pt x="1569" y="1998"/>
                  </a:lnTo>
                  <a:lnTo>
                    <a:pt x="1501" y="1998"/>
                  </a:lnTo>
                  <a:lnTo>
                    <a:pt x="1444" y="1998"/>
                  </a:lnTo>
                  <a:lnTo>
                    <a:pt x="1404" y="1998"/>
                  </a:lnTo>
                  <a:lnTo>
                    <a:pt x="1390" y="1998"/>
                  </a:lnTo>
                  <a:lnTo>
                    <a:pt x="1356" y="1994"/>
                  </a:lnTo>
                  <a:lnTo>
                    <a:pt x="1339" y="1982"/>
                  </a:lnTo>
                  <a:lnTo>
                    <a:pt x="1336" y="1966"/>
                  </a:lnTo>
                  <a:lnTo>
                    <a:pt x="1341" y="1950"/>
                  </a:lnTo>
                  <a:lnTo>
                    <a:pt x="1353" y="1934"/>
                  </a:lnTo>
                  <a:lnTo>
                    <a:pt x="1367" y="1918"/>
                  </a:lnTo>
                  <a:lnTo>
                    <a:pt x="1376" y="1907"/>
                  </a:lnTo>
                  <a:lnTo>
                    <a:pt x="1381" y="1903"/>
                  </a:lnTo>
                  <a:lnTo>
                    <a:pt x="0" y="1903"/>
                  </a:lnTo>
                  <a:lnTo>
                    <a:pt x="355" y="307"/>
                  </a:lnTo>
                  <a:lnTo>
                    <a:pt x="375" y="299"/>
                  </a:lnTo>
                  <a:lnTo>
                    <a:pt x="398" y="283"/>
                  </a:lnTo>
                  <a:lnTo>
                    <a:pt x="421" y="255"/>
                  </a:lnTo>
                  <a:lnTo>
                    <a:pt x="443" y="227"/>
                  </a:lnTo>
                  <a:lnTo>
                    <a:pt x="463" y="191"/>
                  </a:lnTo>
                  <a:lnTo>
                    <a:pt x="480" y="155"/>
                  </a:lnTo>
                  <a:lnTo>
                    <a:pt x="495" y="116"/>
                  </a:lnTo>
                  <a:lnTo>
                    <a:pt x="506" y="80"/>
                  </a:lnTo>
                  <a:lnTo>
                    <a:pt x="549" y="84"/>
                  </a:lnTo>
                  <a:lnTo>
                    <a:pt x="56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7" name="Freeform 5"/>
            <p:cNvSpPr>
              <a:spLocks/>
            </p:cNvSpPr>
            <p:nvPr/>
          </p:nvSpPr>
          <p:spPr bwMode="auto">
            <a:xfrm>
              <a:off x="1190" y="1121"/>
              <a:ext cx="401" cy="1512"/>
            </a:xfrm>
            <a:custGeom>
              <a:avLst/>
              <a:gdLst>
                <a:gd name="T0" fmla="*/ 315 w 401"/>
                <a:gd name="T1" fmla="*/ 111 h 1512"/>
                <a:gd name="T2" fmla="*/ 0 w 401"/>
                <a:gd name="T3" fmla="*/ 1512 h 1512"/>
                <a:gd name="T4" fmla="*/ 20 w 401"/>
                <a:gd name="T5" fmla="*/ 1496 h 1512"/>
                <a:gd name="T6" fmla="*/ 43 w 401"/>
                <a:gd name="T7" fmla="*/ 1473 h 1512"/>
                <a:gd name="T8" fmla="*/ 65 w 401"/>
                <a:gd name="T9" fmla="*/ 1441 h 1512"/>
                <a:gd name="T10" fmla="*/ 91 w 401"/>
                <a:gd name="T11" fmla="*/ 1409 h 1512"/>
                <a:gd name="T12" fmla="*/ 114 w 401"/>
                <a:gd name="T13" fmla="*/ 1373 h 1512"/>
                <a:gd name="T14" fmla="*/ 136 w 401"/>
                <a:gd name="T15" fmla="*/ 1341 h 1512"/>
                <a:gd name="T16" fmla="*/ 156 w 401"/>
                <a:gd name="T17" fmla="*/ 1305 h 1512"/>
                <a:gd name="T18" fmla="*/ 170 w 401"/>
                <a:gd name="T19" fmla="*/ 1274 h 1512"/>
                <a:gd name="T20" fmla="*/ 401 w 401"/>
                <a:gd name="T21" fmla="*/ 0 h 1512"/>
                <a:gd name="T22" fmla="*/ 395 w 401"/>
                <a:gd name="T23" fmla="*/ 12 h 1512"/>
                <a:gd name="T24" fmla="*/ 386 w 401"/>
                <a:gd name="T25" fmla="*/ 28 h 1512"/>
                <a:gd name="T26" fmla="*/ 375 w 401"/>
                <a:gd name="T27" fmla="*/ 44 h 1512"/>
                <a:gd name="T28" fmla="*/ 367 w 401"/>
                <a:gd name="T29" fmla="*/ 60 h 1512"/>
                <a:gd name="T30" fmla="*/ 352 w 401"/>
                <a:gd name="T31" fmla="*/ 76 h 1512"/>
                <a:gd name="T32" fmla="*/ 341 w 401"/>
                <a:gd name="T33" fmla="*/ 87 h 1512"/>
                <a:gd name="T34" fmla="*/ 330 w 401"/>
                <a:gd name="T35" fmla="*/ 99 h 1512"/>
                <a:gd name="T36" fmla="*/ 315 w 401"/>
                <a:gd name="T37" fmla="*/ 111 h 15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1"/>
                <a:gd name="T58" fmla="*/ 0 h 1512"/>
                <a:gd name="T59" fmla="*/ 401 w 401"/>
                <a:gd name="T60" fmla="*/ 1512 h 15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1" h="1512">
                  <a:moveTo>
                    <a:pt x="315" y="111"/>
                  </a:moveTo>
                  <a:lnTo>
                    <a:pt x="0" y="1512"/>
                  </a:lnTo>
                  <a:lnTo>
                    <a:pt x="20" y="1496"/>
                  </a:lnTo>
                  <a:lnTo>
                    <a:pt x="43" y="1473"/>
                  </a:lnTo>
                  <a:lnTo>
                    <a:pt x="65" y="1441"/>
                  </a:lnTo>
                  <a:lnTo>
                    <a:pt x="91" y="1409"/>
                  </a:lnTo>
                  <a:lnTo>
                    <a:pt x="114" y="1373"/>
                  </a:lnTo>
                  <a:lnTo>
                    <a:pt x="136" y="1341"/>
                  </a:lnTo>
                  <a:lnTo>
                    <a:pt x="156" y="1305"/>
                  </a:lnTo>
                  <a:lnTo>
                    <a:pt x="170" y="1274"/>
                  </a:lnTo>
                  <a:lnTo>
                    <a:pt x="401" y="0"/>
                  </a:lnTo>
                  <a:lnTo>
                    <a:pt x="395" y="12"/>
                  </a:lnTo>
                  <a:lnTo>
                    <a:pt x="386" y="28"/>
                  </a:lnTo>
                  <a:lnTo>
                    <a:pt x="375" y="44"/>
                  </a:lnTo>
                  <a:lnTo>
                    <a:pt x="367" y="60"/>
                  </a:lnTo>
                  <a:lnTo>
                    <a:pt x="352" y="76"/>
                  </a:lnTo>
                  <a:lnTo>
                    <a:pt x="341" y="87"/>
                  </a:lnTo>
                  <a:lnTo>
                    <a:pt x="330" y="99"/>
                  </a:lnTo>
                  <a:lnTo>
                    <a:pt x="315" y="111"/>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8" name="Freeform 6"/>
            <p:cNvSpPr>
              <a:spLocks/>
            </p:cNvSpPr>
            <p:nvPr/>
          </p:nvSpPr>
          <p:spPr bwMode="auto">
            <a:xfrm>
              <a:off x="1176" y="2527"/>
              <a:ext cx="1481" cy="199"/>
            </a:xfrm>
            <a:custGeom>
              <a:avLst/>
              <a:gdLst>
                <a:gd name="T0" fmla="*/ 11 w 1481"/>
                <a:gd name="T1" fmla="*/ 147 h 199"/>
                <a:gd name="T2" fmla="*/ 43 w 1481"/>
                <a:gd name="T3" fmla="*/ 115 h 199"/>
                <a:gd name="T4" fmla="*/ 77 w 1481"/>
                <a:gd name="T5" fmla="*/ 75 h 199"/>
                <a:gd name="T6" fmla="*/ 108 w 1481"/>
                <a:gd name="T7" fmla="*/ 40 h 199"/>
                <a:gd name="T8" fmla="*/ 273 w 1481"/>
                <a:gd name="T9" fmla="*/ 75 h 199"/>
                <a:gd name="T10" fmla="*/ 529 w 1481"/>
                <a:gd name="T11" fmla="*/ 123 h 199"/>
                <a:gd name="T12" fmla="*/ 728 w 1481"/>
                <a:gd name="T13" fmla="*/ 115 h 199"/>
                <a:gd name="T14" fmla="*/ 881 w 1481"/>
                <a:gd name="T15" fmla="*/ 79 h 199"/>
                <a:gd name="T16" fmla="*/ 1009 w 1481"/>
                <a:gd name="T17" fmla="*/ 36 h 199"/>
                <a:gd name="T18" fmla="*/ 1125 w 1481"/>
                <a:gd name="T19" fmla="*/ 4 h 199"/>
                <a:gd name="T20" fmla="*/ 1250 w 1481"/>
                <a:gd name="T21" fmla="*/ 8 h 199"/>
                <a:gd name="T22" fmla="*/ 1395 w 1481"/>
                <a:gd name="T23" fmla="*/ 67 h 199"/>
                <a:gd name="T24" fmla="*/ 1469 w 1481"/>
                <a:gd name="T25" fmla="*/ 131 h 199"/>
                <a:gd name="T26" fmla="*/ 1441 w 1481"/>
                <a:gd name="T27" fmla="*/ 151 h 199"/>
                <a:gd name="T28" fmla="*/ 1415 w 1481"/>
                <a:gd name="T29" fmla="*/ 175 h 199"/>
                <a:gd name="T30" fmla="*/ 1393 w 1481"/>
                <a:gd name="T31" fmla="*/ 191 h 199"/>
                <a:gd name="T32" fmla="*/ 1367 w 1481"/>
                <a:gd name="T33" fmla="*/ 175 h 199"/>
                <a:gd name="T34" fmla="*/ 1319 w 1481"/>
                <a:gd name="T35" fmla="*/ 139 h 199"/>
                <a:gd name="T36" fmla="*/ 1265 w 1481"/>
                <a:gd name="T37" fmla="*/ 115 h 199"/>
                <a:gd name="T38" fmla="*/ 1208 w 1481"/>
                <a:gd name="T39" fmla="*/ 103 h 199"/>
                <a:gd name="T40" fmla="*/ 1145 w 1481"/>
                <a:gd name="T41" fmla="*/ 99 h 199"/>
                <a:gd name="T42" fmla="*/ 1080 w 1481"/>
                <a:gd name="T43" fmla="*/ 103 h 199"/>
                <a:gd name="T44" fmla="*/ 1017 w 1481"/>
                <a:gd name="T45" fmla="*/ 123 h 199"/>
                <a:gd name="T46" fmla="*/ 955 w 1481"/>
                <a:gd name="T47" fmla="*/ 147 h 199"/>
                <a:gd name="T48" fmla="*/ 890 w 1481"/>
                <a:gd name="T49" fmla="*/ 163 h 199"/>
                <a:gd name="T50" fmla="*/ 782 w 1481"/>
                <a:gd name="T51" fmla="*/ 163 h 199"/>
                <a:gd name="T52" fmla="*/ 645 w 1481"/>
                <a:gd name="T53" fmla="*/ 163 h 199"/>
                <a:gd name="T54" fmla="*/ 495 w 1481"/>
                <a:gd name="T55" fmla="*/ 163 h 199"/>
                <a:gd name="T56" fmla="*/ 341 w 1481"/>
                <a:gd name="T57" fmla="*/ 159 h 199"/>
                <a:gd name="T58" fmla="*/ 202 w 1481"/>
                <a:gd name="T59" fmla="*/ 159 h 199"/>
                <a:gd name="T60" fmla="*/ 88 w 1481"/>
                <a:gd name="T61" fmla="*/ 159 h 199"/>
                <a:gd name="T62" fmla="*/ 17 w 1481"/>
                <a:gd name="T63" fmla="*/ 159 h 1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81"/>
                <a:gd name="T97" fmla="*/ 0 h 199"/>
                <a:gd name="T98" fmla="*/ 1481 w 1481"/>
                <a:gd name="T99" fmla="*/ 199 h 19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81" h="199">
                  <a:moveTo>
                    <a:pt x="0" y="159"/>
                  </a:moveTo>
                  <a:lnTo>
                    <a:pt x="11" y="147"/>
                  </a:lnTo>
                  <a:lnTo>
                    <a:pt x="26" y="135"/>
                  </a:lnTo>
                  <a:lnTo>
                    <a:pt x="43" y="115"/>
                  </a:lnTo>
                  <a:lnTo>
                    <a:pt x="60" y="95"/>
                  </a:lnTo>
                  <a:lnTo>
                    <a:pt x="77" y="75"/>
                  </a:lnTo>
                  <a:lnTo>
                    <a:pt x="94" y="55"/>
                  </a:lnTo>
                  <a:lnTo>
                    <a:pt x="108" y="40"/>
                  </a:lnTo>
                  <a:lnTo>
                    <a:pt x="117" y="28"/>
                  </a:lnTo>
                  <a:lnTo>
                    <a:pt x="273" y="75"/>
                  </a:lnTo>
                  <a:lnTo>
                    <a:pt x="409" y="107"/>
                  </a:lnTo>
                  <a:lnTo>
                    <a:pt x="529" y="123"/>
                  </a:lnTo>
                  <a:lnTo>
                    <a:pt x="634" y="123"/>
                  </a:lnTo>
                  <a:lnTo>
                    <a:pt x="728" y="115"/>
                  </a:lnTo>
                  <a:lnTo>
                    <a:pt x="810" y="99"/>
                  </a:lnTo>
                  <a:lnTo>
                    <a:pt x="881" y="79"/>
                  </a:lnTo>
                  <a:lnTo>
                    <a:pt x="949" y="55"/>
                  </a:lnTo>
                  <a:lnTo>
                    <a:pt x="1009" y="36"/>
                  </a:lnTo>
                  <a:lnTo>
                    <a:pt x="1069" y="16"/>
                  </a:lnTo>
                  <a:lnTo>
                    <a:pt x="1125" y="4"/>
                  </a:lnTo>
                  <a:lnTo>
                    <a:pt x="1185" y="0"/>
                  </a:lnTo>
                  <a:lnTo>
                    <a:pt x="1250" y="8"/>
                  </a:lnTo>
                  <a:lnTo>
                    <a:pt x="1319" y="28"/>
                  </a:lnTo>
                  <a:lnTo>
                    <a:pt x="1395" y="67"/>
                  </a:lnTo>
                  <a:lnTo>
                    <a:pt x="1481" y="123"/>
                  </a:lnTo>
                  <a:lnTo>
                    <a:pt x="1469" y="131"/>
                  </a:lnTo>
                  <a:lnTo>
                    <a:pt x="1455" y="143"/>
                  </a:lnTo>
                  <a:lnTo>
                    <a:pt x="1441" y="151"/>
                  </a:lnTo>
                  <a:lnTo>
                    <a:pt x="1427" y="163"/>
                  </a:lnTo>
                  <a:lnTo>
                    <a:pt x="1415" y="175"/>
                  </a:lnTo>
                  <a:lnTo>
                    <a:pt x="1404" y="183"/>
                  </a:lnTo>
                  <a:lnTo>
                    <a:pt x="1393" y="191"/>
                  </a:lnTo>
                  <a:lnTo>
                    <a:pt x="1387" y="199"/>
                  </a:lnTo>
                  <a:lnTo>
                    <a:pt x="1367" y="175"/>
                  </a:lnTo>
                  <a:lnTo>
                    <a:pt x="1344" y="155"/>
                  </a:lnTo>
                  <a:lnTo>
                    <a:pt x="1319" y="139"/>
                  </a:lnTo>
                  <a:lnTo>
                    <a:pt x="1293" y="127"/>
                  </a:lnTo>
                  <a:lnTo>
                    <a:pt x="1265" y="115"/>
                  </a:lnTo>
                  <a:lnTo>
                    <a:pt x="1236" y="107"/>
                  </a:lnTo>
                  <a:lnTo>
                    <a:pt x="1208" y="103"/>
                  </a:lnTo>
                  <a:lnTo>
                    <a:pt x="1177" y="99"/>
                  </a:lnTo>
                  <a:lnTo>
                    <a:pt x="1145" y="99"/>
                  </a:lnTo>
                  <a:lnTo>
                    <a:pt x="1114" y="99"/>
                  </a:lnTo>
                  <a:lnTo>
                    <a:pt x="1080" y="103"/>
                  </a:lnTo>
                  <a:lnTo>
                    <a:pt x="1049" y="111"/>
                  </a:lnTo>
                  <a:lnTo>
                    <a:pt x="1017" y="123"/>
                  </a:lnTo>
                  <a:lnTo>
                    <a:pt x="986" y="131"/>
                  </a:lnTo>
                  <a:lnTo>
                    <a:pt x="955" y="147"/>
                  </a:lnTo>
                  <a:lnTo>
                    <a:pt x="926" y="163"/>
                  </a:lnTo>
                  <a:lnTo>
                    <a:pt x="890" y="163"/>
                  </a:lnTo>
                  <a:lnTo>
                    <a:pt x="838" y="163"/>
                  </a:lnTo>
                  <a:lnTo>
                    <a:pt x="782" y="163"/>
                  </a:lnTo>
                  <a:lnTo>
                    <a:pt x="716" y="163"/>
                  </a:lnTo>
                  <a:lnTo>
                    <a:pt x="645" y="163"/>
                  </a:lnTo>
                  <a:lnTo>
                    <a:pt x="571" y="163"/>
                  </a:lnTo>
                  <a:lnTo>
                    <a:pt x="495" y="163"/>
                  </a:lnTo>
                  <a:lnTo>
                    <a:pt x="418" y="159"/>
                  </a:lnTo>
                  <a:lnTo>
                    <a:pt x="341" y="159"/>
                  </a:lnTo>
                  <a:lnTo>
                    <a:pt x="267" y="159"/>
                  </a:lnTo>
                  <a:lnTo>
                    <a:pt x="202" y="159"/>
                  </a:lnTo>
                  <a:lnTo>
                    <a:pt x="139" y="159"/>
                  </a:lnTo>
                  <a:lnTo>
                    <a:pt x="88" y="159"/>
                  </a:lnTo>
                  <a:lnTo>
                    <a:pt x="45" y="159"/>
                  </a:lnTo>
                  <a:lnTo>
                    <a:pt x="17" y="159"/>
                  </a:lnTo>
                  <a:lnTo>
                    <a:pt x="0" y="159"/>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9" name="Freeform 7"/>
            <p:cNvSpPr>
              <a:spLocks/>
            </p:cNvSpPr>
            <p:nvPr/>
          </p:nvSpPr>
          <p:spPr bwMode="auto">
            <a:xfrm>
              <a:off x="2739" y="2416"/>
              <a:ext cx="1475" cy="307"/>
            </a:xfrm>
            <a:custGeom>
              <a:avLst/>
              <a:gdLst>
                <a:gd name="T0" fmla="*/ 0 w 1475"/>
                <a:gd name="T1" fmla="*/ 227 h 307"/>
                <a:gd name="T2" fmla="*/ 96 w 1475"/>
                <a:gd name="T3" fmla="*/ 140 h 307"/>
                <a:gd name="T4" fmla="*/ 190 w 1475"/>
                <a:gd name="T5" fmla="*/ 76 h 307"/>
                <a:gd name="T6" fmla="*/ 284 w 1475"/>
                <a:gd name="T7" fmla="*/ 32 h 307"/>
                <a:gd name="T8" fmla="*/ 375 w 1475"/>
                <a:gd name="T9" fmla="*/ 8 h 307"/>
                <a:gd name="T10" fmla="*/ 466 w 1475"/>
                <a:gd name="T11" fmla="*/ 0 h 307"/>
                <a:gd name="T12" fmla="*/ 554 w 1475"/>
                <a:gd name="T13" fmla="*/ 4 h 307"/>
                <a:gd name="T14" fmla="*/ 642 w 1475"/>
                <a:gd name="T15" fmla="*/ 16 h 307"/>
                <a:gd name="T16" fmla="*/ 727 w 1475"/>
                <a:gd name="T17" fmla="*/ 36 h 307"/>
                <a:gd name="T18" fmla="*/ 809 w 1475"/>
                <a:gd name="T19" fmla="*/ 60 h 307"/>
                <a:gd name="T20" fmla="*/ 889 w 1475"/>
                <a:gd name="T21" fmla="*/ 84 h 307"/>
                <a:gd name="T22" fmla="*/ 969 w 1475"/>
                <a:gd name="T23" fmla="*/ 108 h 307"/>
                <a:gd name="T24" fmla="*/ 1043 w 1475"/>
                <a:gd name="T25" fmla="*/ 128 h 307"/>
                <a:gd name="T26" fmla="*/ 1116 w 1475"/>
                <a:gd name="T27" fmla="*/ 140 h 307"/>
                <a:gd name="T28" fmla="*/ 1185 w 1475"/>
                <a:gd name="T29" fmla="*/ 140 h 307"/>
                <a:gd name="T30" fmla="*/ 1253 w 1475"/>
                <a:gd name="T31" fmla="*/ 124 h 307"/>
                <a:gd name="T32" fmla="*/ 1315 w 1475"/>
                <a:gd name="T33" fmla="*/ 96 h 307"/>
                <a:gd name="T34" fmla="*/ 1330 w 1475"/>
                <a:gd name="T35" fmla="*/ 112 h 307"/>
                <a:gd name="T36" fmla="*/ 1344 w 1475"/>
                <a:gd name="T37" fmla="*/ 132 h 307"/>
                <a:gd name="T38" fmla="*/ 1361 w 1475"/>
                <a:gd name="T39" fmla="*/ 155 h 307"/>
                <a:gd name="T40" fmla="*/ 1384 w 1475"/>
                <a:gd name="T41" fmla="*/ 183 h 307"/>
                <a:gd name="T42" fmla="*/ 1403 w 1475"/>
                <a:gd name="T43" fmla="*/ 211 h 307"/>
                <a:gd name="T44" fmla="*/ 1426 w 1475"/>
                <a:gd name="T45" fmla="*/ 235 h 307"/>
                <a:gd name="T46" fmla="*/ 1449 w 1475"/>
                <a:gd name="T47" fmla="*/ 259 h 307"/>
                <a:gd name="T48" fmla="*/ 1475 w 1475"/>
                <a:gd name="T49" fmla="*/ 275 h 307"/>
                <a:gd name="T50" fmla="*/ 702 w 1475"/>
                <a:gd name="T51" fmla="*/ 275 h 307"/>
                <a:gd name="T52" fmla="*/ 684 w 1475"/>
                <a:gd name="T53" fmla="*/ 255 h 307"/>
                <a:gd name="T54" fmla="*/ 662 w 1475"/>
                <a:gd name="T55" fmla="*/ 235 h 307"/>
                <a:gd name="T56" fmla="*/ 630 w 1475"/>
                <a:gd name="T57" fmla="*/ 215 h 307"/>
                <a:gd name="T58" fmla="*/ 599 w 1475"/>
                <a:gd name="T59" fmla="*/ 203 h 307"/>
                <a:gd name="T60" fmla="*/ 559 w 1475"/>
                <a:gd name="T61" fmla="*/ 187 h 307"/>
                <a:gd name="T62" fmla="*/ 520 w 1475"/>
                <a:gd name="T63" fmla="*/ 179 h 307"/>
                <a:gd name="T64" fmla="*/ 474 w 1475"/>
                <a:gd name="T65" fmla="*/ 175 h 307"/>
                <a:gd name="T66" fmla="*/ 432 w 1475"/>
                <a:gd name="T67" fmla="*/ 171 h 307"/>
                <a:gd name="T68" fmla="*/ 383 w 1475"/>
                <a:gd name="T69" fmla="*/ 171 h 307"/>
                <a:gd name="T70" fmla="*/ 338 w 1475"/>
                <a:gd name="T71" fmla="*/ 179 h 307"/>
                <a:gd name="T72" fmla="*/ 292 w 1475"/>
                <a:gd name="T73" fmla="*/ 187 h 307"/>
                <a:gd name="T74" fmla="*/ 250 w 1475"/>
                <a:gd name="T75" fmla="*/ 199 h 307"/>
                <a:gd name="T76" fmla="*/ 207 w 1475"/>
                <a:gd name="T77" fmla="*/ 219 h 307"/>
                <a:gd name="T78" fmla="*/ 167 w 1475"/>
                <a:gd name="T79" fmla="*/ 243 h 307"/>
                <a:gd name="T80" fmla="*/ 133 w 1475"/>
                <a:gd name="T81" fmla="*/ 271 h 307"/>
                <a:gd name="T82" fmla="*/ 102 w 1475"/>
                <a:gd name="T83" fmla="*/ 307 h 307"/>
                <a:gd name="T84" fmla="*/ 93 w 1475"/>
                <a:gd name="T85" fmla="*/ 295 h 307"/>
                <a:gd name="T86" fmla="*/ 82 w 1475"/>
                <a:gd name="T87" fmla="*/ 283 h 307"/>
                <a:gd name="T88" fmla="*/ 71 w 1475"/>
                <a:gd name="T89" fmla="*/ 275 h 307"/>
                <a:gd name="T90" fmla="*/ 59 w 1475"/>
                <a:gd name="T91" fmla="*/ 263 h 307"/>
                <a:gd name="T92" fmla="*/ 45 w 1475"/>
                <a:gd name="T93" fmla="*/ 251 h 307"/>
                <a:gd name="T94" fmla="*/ 34 w 1475"/>
                <a:gd name="T95" fmla="*/ 243 h 307"/>
                <a:gd name="T96" fmla="*/ 17 w 1475"/>
                <a:gd name="T97" fmla="*/ 235 h 307"/>
                <a:gd name="T98" fmla="*/ 0 w 1475"/>
                <a:gd name="T99" fmla="*/ 227 h 3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475"/>
                <a:gd name="T151" fmla="*/ 0 h 307"/>
                <a:gd name="T152" fmla="*/ 1475 w 1475"/>
                <a:gd name="T153" fmla="*/ 307 h 30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475" h="307">
                  <a:moveTo>
                    <a:pt x="0" y="227"/>
                  </a:moveTo>
                  <a:lnTo>
                    <a:pt x="96" y="140"/>
                  </a:lnTo>
                  <a:lnTo>
                    <a:pt x="190" y="76"/>
                  </a:lnTo>
                  <a:lnTo>
                    <a:pt x="284" y="32"/>
                  </a:lnTo>
                  <a:lnTo>
                    <a:pt x="375" y="8"/>
                  </a:lnTo>
                  <a:lnTo>
                    <a:pt x="466" y="0"/>
                  </a:lnTo>
                  <a:lnTo>
                    <a:pt x="554" y="4"/>
                  </a:lnTo>
                  <a:lnTo>
                    <a:pt x="642" y="16"/>
                  </a:lnTo>
                  <a:lnTo>
                    <a:pt x="727" y="36"/>
                  </a:lnTo>
                  <a:lnTo>
                    <a:pt x="809" y="60"/>
                  </a:lnTo>
                  <a:lnTo>
                    <a:pt x="889" y="84"/>
                  </a:lnTo>
                  <a:lnTo>
                    <a:pt x="969" y="108"/>
                  </a:lnTo>
                  <a:lnTo>
                    <a:pt x="1043" y="128"/>
                  </a:lnTo>
                  <a:lnTo>
                    <a:pt x="1116" y="140"/>
                  </a:lnTo>
                  <a:lnTo>
                    <a:pt x="1185" y="140"/>
                  </a:lnTo>
                  <a:lnTo>
                    <a:pt x="1253" y="124"/>
                  </a:lnTo>
                  <a:lnTo>
                    <a:pt x="1315" y="96"/>
                  </a:lnTo>
                  <a:lnTo>
                    <a:pt x="1330" y="112"/>
                  </a:lnTo>
                  <a:lnTo>
                    <a:pt x="1344" y="132"/>
                  </a:lnTo>
                  <a:lnTo>
                    <a:pt x="1361" y="155"/>
                  </a:lnTo>
                  <a:lnTo>
                    <a:pt x="1384" y="183"/>
                  </a:lnTo>
                  <a:lnTo>
                    <a:pt x="1403" y="211"/>
                  </a:lnTo>
                  <a:lnTo>
                    <a:pt x="1426" y="235"/>
                  </a:lnTo>
                  <a:lnTo>
                    <a:pt x="1449" y="259"/>
                  </a:lnTo>
                  <a:lnTo>
                    <a:pt x="1475" y="275"/>
                  </a:lnTo>
                  <a:lnTo>
                    <a:pt x="702" y="275"/>
                  </a:lnTo>
                  <a:lnTo>
                    <a:pt x="684" y="255"/>
                  </a:lnTo>
                  <a:lnTo>
                    <a:pt x="662" y="235"/>
                  </a:lnTo>
                  <a:lnTo>
                    <a:pt x="630" y="215"/>
                  </a:lnTo>
                  <a:lnTo>
                    <a:pt x="599" y="203"/>
                  </a:lnTo>
                  <a:lnTo>
                    <a:pt x="559" y="187"/>
                  </a:lnTo>
                  <a:lnTo>
                    <a:pt x="520" y="179"/>
                  </a:lnTo>
                  <a:lnTo>
                    <a:pt x="474" y="175"/>
                  </a:lnTo>
                  <a:lnTo>
                    <a:pt x="432" y="171"/>
                  </a:lnTo>
                  <a:lnTo>
                    <a:pt x="383" y="171"/>
                  </a:lnTo>
                  <a:lnTo>
                    <a:pt x="338" y="179"/>
                  </a:lnTo>
                  <a:lnTo>
                    <a:pt x="292" y="187"/>
                  </a:lnTo>
                  <a:lnTo>
                    <a:pt x="250" y="199"/>
                  </a:lnTo>
                  <a:lnTo>
                    <a:pt x="207" y="219"/>
                  </a:lnTo>
                  <a:lnTo>
                    <a:pt x="167" y="243"/>
                  </a:lnTo>
                  <a:lnTo>
                    <a:pt x="133" y="271"/>
                  </a:lnTo>
                  <a:lnTo>
                    <a:pt x="102" y="307"/>
                  </a:lnTo>
                  <a:lnTo>
                    <a:pt x="93" y="295"/>
                  </a:lnTo>
                  <a:lnTo>
                    <a:pt x="82" y="283"/>
                  </a:lnTo>
                  <a:lnTo>
                    <a:pt x="71" y="275"/>
                  </a:lnTo>
                  <a:lnTo>
                    <a:pt x="59" y="263"/>
                  </a:lnTo>
                  <a:lnTo>
                    <a:pt x="45" y="251"/>
                  </a:lnTo>
                  <a:lnTo>
                    <a:pt x="34" y="243"/>
                  </a:lnTo>
                  <a:lnTo>
                    <a:pt x="17" y="235"/>
                  </a:lnTo>
                  <a:lnTo>
                    <a:pt x="0" y="227"/>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0" name="Freeform 8"/>
            <p:cNvSpPr>
              <a:spLocks/>
            </p:cNvSpPr>
            <p:nvPr/>
          </p:nvSpPr>
          <p:spPr bwMode="auto">
            <a:xfrm>
              <a:off x="2730" y="2305"/>
              <a:ext cx="1324" cy="334"/>
            </a:xfrm>
            <a:custGeom>
              <a:avLst/>
              <a:gdLst>
                <a:gd name="T0" fmla="*/ 0 w 1324"/>
                <a:gd name="T1" fmla="*/ 235 h 334"/>
                <a:gd name="T2" fmla="*/ 74 w 1324"/>
                <a:gd name="T3" fmla="*/ 143 h 334"/>
                <a:gd name="T4" fmla="*/ 156 w 1324"/>
                <a:gd name="T5" fmla="*/ 76 h 334"/>
                <a:gd name="T6" fmla="*/ 241 w 1324"/>
                <a:gd name="T7" fmla="*/ 32 h 334"/>
                <a:gd name="T8" fmla="*/ 329 w 1324"/>
                <a:gd name="T9" fmla="*/ 8 h 334"/>
                <a:gd name="T10" fmla="*/ 423 w 1324"/>
                <a:gd name="T11" fmla="*/ 0 h 334"/>
                <a:gd name="T12" fmla="*/ 517 w 1324"/>
                <a:gd name="T13" fmla="*/ 4 h 334"/>
                <a:gd name="T14" fmla="*/ 611 w 1324"/>
                <a:gd name="T15" fmla="*/ 20 h 334"/>
                <a:gd name="T16" fmla="*/ 705 w 1324"/>
                <a:gd name="T17" fmla="*/ 40 h 334"/>
                <a:gd name="T18" fmla="*/ 796 w 1324"/>
                <a:gd name="T19" fmla="*/ 68 h 334"/>
                <a:gd name="T20" fmla="*/ 884 w 1324"/>
                <a:gd name="T21" fmla="*/ 99 h 334"/>
                <a:gd name="T22" fmla="*/ 969 w 1324"/>
                <a:gd name="T23" fmla="*/ 127 h 334"/>
                <a:gd name="T24" fmla="*/ 1048 w 1324"/>
                <a:gd name="T25" fmla="*/ 151 h 334"/>
                <a:gd name="T26" fmla="*/ 1122 w 1324"/>
                <a:gd name="T27" fmla="*/ 167 h 334"/>
                <a:gd name="T28" fmla="*/ 1191 w 1324"/>
                <a:gd name="T29" fmla="*/ 175 h 334"/>
                <a:gd name="T30" fmla="*/ 1250 w 1324"/>
                <a:gd name="T31" fmla="*/ 167 h 334"/>
                <a:gd name="T32" fmla="*/ 1299 w 1324"/>
                <a:gd name="T33" fmla="*/ 147 h 334"/>
                <a:gd name="T34" fmla="*/ 1324 w 1324"/>
                <a:gd name="T35" fmla="*/ 199 h 334"/>
                <a:gd name="T36" fmla="*/ 1264 w 1324"/>
                <a:gd name="T37" fmla="*/ 227 h 334"/>
                <a:gd name="T38" fmla="*/ 1202 w 1324"/>
                <a:gd name="T39" fmla="*/ 235 h 334"/>
                <a:gd name="T40" fmla="*/ 1134 w 1324"/>
                <a:gd name="T41" fmla="*/ 231 h 334"/>
                <a:gd name="T42" fmla="*/ 1063 w 1324"/>
                <a:gd name="T43" fmla="*/ 219 h 334"/>
                <a:gd name="T44" fmla="*/ 989 w 1324"/>
                <a:gd name="T45" fmla="*/ 199 h 334"/>
                <a:gd name="T46" fmla="*/ 912 w 1324"/>
                <a:gd name="T47" fmla="*/ 171 h 334"/>
                <a:gd name="T48" fmla="*/ 832 w 1324"/>
                <a:gd name="T49" fmla="*/ 147 h 334"/>
                <a:gd name="T50" fmla="*/ 747 w 1324"/>
                <a:gd name="T51" fmla="*/ 119 h 334"/>
                <a:gd name="T52" fmla="*/ 662 w 1324"/>
                <a:gd name="T53" fmla="*/ 99 h 334"/>
                <a:gd name="T54" fmla="*/ 574 w 1324"/>
                <a:gd name="T55" fmla="*/ 87 h 334"/>
                <a:gd name="T56" fmla="*/ 483 w 1324"/>
                <a:gd name="T57" fmla="*/ 83 h 334"/>
                <a:gd name="T58" fmla="*/ 389 w 1324"/>
                <a:gd name="T59" fmla="*/ 95 h 334"/>
                <a:gd name="T60" fmla="*/ 295 w 1324"/>
                <a:gd name="T61" fmla="*/ 123 h 334"/>
                <a:gd name="T62" fmla="*/ 199 w 1324"/>
                <a:gd name="T63" fmla="*/ 171 h 334"/>
                <a:gd name="T64" fmla="*/ 99 w 1324"/>
                <a:gd name="T65" fmla="*/ 239 h 334"/>
                <a:gd name="T66" fmla="*/ 0 w 1324"/>
                <a:gd name="T67" fmla="*/ 334 h 334"/>
                <a:gd name="T68" fmla="*/ 3 w 1324"/>
                <a:gd name="T69" fmla="*/ 314 h 334"/>
                <a:gd name="T70" fmla="*/ 3 w 1324"/>
                <a:gd name="T71" fmla="*/ 290 h 334"/>
                <a:gd name="T72" fmla="*/ 3 w 1324"/>
                <a:gd name="T73" fmla="*/ 263 h 334"/>
                <a:gd name="T74" fmla="*/ 0 w 1324"/>
                <a:gd name="T75" fmla="*/ 235 h 3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24"/>
                <a:gd name="T115" fmla="*/ 0 h 334"/>
                <a:gd name="T116" fmla="*/ 1324 w 1324"/>
                <a:gd name="T117" fmla="*/ 334 h 3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24" h="334">
                  <a:moveTo>
                    <a:pt x="0" y="235"/>
                  </a:moveTo>
                  <a:lnTo>
                    <a:pt x="74" y="143"/>
                  </a:lnTo>
                  <a:lnTo>
                    <a:pt x="156" y="76"/>
                  </a:lnTo>
                  <a:lnTo>
                    <a:pt x="241" y="32"/>
                  </a:lnTo>
                  <a:lnTo>
                    <a:pt x="329" y="8"/>
                  </a:lnTo>
                  <a:lnTo>
                    <a:pt x="423" y="0"/>
                  </a:lnTo>
                  <a:lnTo>
                    <a:pt x="517" y="4"/>
                  </a:lnTo>
                  <a:lnTo>
                    <a:pt x="611" y="20"/>
                  </a:lnTo>
                  <a:lnTo>
                    <a:pt x="705" y="40"/>
                  </a:lnTo>
                  <a:lnTo>
                    <a:pt x="796" y="68"/>
                  </a:lnTo>
                  <a:lnTo>
                    <a:pt x="884" y="99"/>
                  </a:lnTo>
                  <a:lnTo>
                    <a:pt x="969" y="127"/>
                  </a:lnTo>
                  <a:lnTo>
                    <a:pt x="1048" y="151"/>
                  </a:lnTo>
                  <a:lnTo>
                    <a:pt x="1122" y="167"/>
                  </a:lnTo>
                  <a:lnTo>
                    <a:pt x="1191" y="175"/>
                  </a:lnTo>
                  <a:lnTo>
                    <a:pt x="1250" y="167"/>
                  </a:lnTo>
                  <a:lnTo>
                    <a:pt x="1299" y="147"/>
                  </a:lnTo>
                  <a:lnTo>
                    <a:pt x="1324" y="199"/>
                  </a:lnTo>
                  <a:lnTo>
                    <a:pt x="1264" y="227"/>
                  </a:lnTo>
                  <a:lnTo>
                    <a:pt x="1202" y="235"/>
                  </a:lnTo>
                  <a:lnTo>
                    <a:pt x="1134" y="231"/>
                  </a:lnTo>
                  <a:lnTo>
                    <a:pt x="1063" y="219"/>
                  </a:lnTo>
                  <a:lnTo>
                    <a:pt x="989" y="199"/>
                  </a:lnTo>
                  <a:lnTo>
                    <a:pt x="912" y="171"/>
                  </a:lnTo>
                  <a:lnTo>
                    <a:pt x="832" y="147"/>
                  </a:lnTo>
                  <a:lnTo>
                    <a:pt x="747" y="119"/>
                  </a:lnTo>
                  <a:lnTo>
                    <a:pt x="662" y="99"/>
                  </a:lnTo>
                  <a:lnTo>
                    <a:pt x="574" y="87"/>
                  </a:lnTo>
                  <a:lnTo>
                    <a:pt x="483" y="83"/>
                  </a:lnTo>
                  <a:lnTo>
                    <a:pt x="389" y="95"/>
                  </a:lnTo>
                  <a:lnTo>
                    <a:pt x="295" y="123"/>
                  </a:lnTo>
                  <a:lnTo>
                    <a:pt x="199" y="171"/>
                  </a:lnTo>
                  <a:lnTo>
                    <a:pt x="99" y="239"/>
                  </a:lnTo>
                  <a:lnTo>
                    <a:pt x="0" y="334"/>
                  </a:lnTo>
                  <a:lnTo>
                    <a:pt x="3" y="314"/>
                  </a:lnTo>
                  <a:lnTo>
                    <a:pt x="3" y="290"/>
                  </a:lnTo>
                  <a:lnTo>
                    <a:pt x="3" y="263"/>
                  </a:lnTo>
                  <a:lnTo>
                    <a:pt x="0" y="235"/>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1" name="Freeform 9"/>
            <p:cNvSpPr>
              <a:spLocks/>
            </p:cNvSpPr>
            <p:nvPr/>
          </p:nvSpPr>
          <p:spPr bwMode="auto">
            <a:xfrm>
              <a:off x="2922" y="2627"/>
              <a:ext cx="466" cy="68"/>
            </a:xfrm>
            <a:custGeom>
              <a:avLst/>
              <a:gdLst>
                <a:gd name="T0" fmla="*/ 466 w 466"/>
                <a:gd name="T1" fmla="*/ 68 h 68"/>
                <a:gd name="T2" fmla="*/ 0 w 466"/>
                <a:gd name="T3" fmla="*/ 68 h 68"/>
                <a:gd name="T4" fmla="*/ 23 w 466"/>
                <a:gd name="T5" fmla="*/ 52 h 68"/>
                <a:gd name="T6" fmla="*/ 49 w 466"/>
                <a:gd name="T7" fmla="*/ 36 h 68"/>
                <a:gd name="T8" fmla="*/ 77 w 466"/>
                <a:gd name="T9" fmla="*/ 24 h 68"/>
                <a:gd name="T10" fmla="*/ 108 w 466"/>
                <a:gd name="T11" fmla="*/ 16 h 68"/>
                <a:gd name="T12" fmla="*/ 140 w 466"/>
                <a:gd name="T13" fmla="*/ 8 h 68"/>
                <a:gd name="T14" fmla="*/ 171 w 466"/>
                <a:gd name="T15" fmla="*/ 4 h 68"/>
                <a:gd name="T16" fmla="*/ 205 w 466"/>
                <a:gd name="T17" fmla="*/ 0 h 68"/>
                <a:gd name="T18" fmla="*/ 239 w 466"/>
                <a:gd name="T19" fmla="*/ 0 h 68"/>
                <a:gd name="T20" fmla="*/ 273 w 466"/>
                <a:gd name="T21" fmla="*/ 4 h 68"/>
                <a:gd name="T22" fmla="*/ 304 w 466"/>
                <a:gd name="T23" fmla="*/ 8 h 68"/>
                <a:gd name="T24" fmla="*/ 336 w 466"/>
                <a:gd name="T25" fmla="*/ 12 h 68"/>
                <a:gd name="T26" fmla="*/ 367 w 466"/>
                <a:gd name="T27" fmla="*/ 20 h 68"/>
                <a:gd name="T28" fmla="*/ 395 w 466"/>
                <a:gd name="T29" fmla="*/ 28 h 68"/>
                <a:gd name="T30" fmla="*/ 421 w 466"/>
                <a:gd name="T31" fmla="*/ 40 h 68"/>
                <a:gd name="T32" fmla="*/ 446 w 466"/>
                <a:gd name="T33" fmla="*/ 52 h 68"/>
                <a:gd name="T34" fmla="*/ 466 w 466"/>
                <a:gd name="T35" fmla="*/ 68 h 6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6"/>
                <a:gd name="T55" fmla="*/ 0 h 68"/>
                <a:gd name="T56" fmla="*/ 466 w 466"/>
                <a:gd name="T57" fmla="*/ 68 h 6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6" h="68">
                  <a:moveTo>
                    <a:pt x="466" y="68"/>
                  </a:moveTo>
                  <a:lnTo>
                    <a:pt x="0" y="68"/>
                  </a:lnTo>
                  <a:lnTo>
                    <a:pt x="23" y="52"/>
                  </a:lnTo>
                  <a:lnTo>
                    <a:pt x="49" y="36"/>
                  </a:lnTo>
                  <a:lnTo>
                    <a:pt x="77" y="24"/>
                  </a:lnTo>
                  <a:lnTo>
                    <a:pt x="108" y="16"/>
                  </a:lnTo>
                  <a:lnTo>
                    <a:pt x="140" y="8"/>
                  </a:lnTo>
                  <a:lnTo>
                    <a:pt x="171" y="4"/>
                  </a:lnTo>
                  <a:lnTo>
                    <a:pt x="205" y="0"/>
                  </a:lnTo>
                  <a:lnTo>
                    <a:pt x="239" y="0"/>
                  </a:lnTo>
                  <a:lnTo>
                    <a:pt x="273" y="4"/>
                  </a:lnTo>
                  <a:lnTo>
                    <a:pt x="304" y="8"/>
                  </a:lnTo>
                  <a:lnTo>
                    <a:pt x="336" y="12"/>
                  </a:lnTo>
                  <a:lnTo>
                    <a:pt x="367" y="20"/>
                  </a:lnTo>
                  <a:lnTo>
                    <a:pt x="395" y="28"/>
                  </a:lnTo>
                  <a:lnTo>
                    <a:pt x="421" y="40"/>
                  </a:lnTo>
                  <a:lnTo>
                    <a:pt x="446" y="52"/>
                  </a:lnTo>
                  <a:lnTo>
                    <a:pt x="466" y="68"/>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2" name="Freeform 10"/>
            <p:cNvSpPr>
              <a:spLocks/>
            </p:cNvSpPr>
            <p:nvPr/>
          </p:nvSpPr>
          <p:spPr bwMode="auto">
            <a:xfrm>
              <a:off x="2225" y="2656"/>
              <a:ext cx="253" cy="28"/>
            </a:xfrm>
            <a:custGeom>
              <a:avLst/>
              <a:gdLst>
                <a:gd name="T0" fmla="*/ 0 w 253"/>
                <a:gd name="T1" fmla="*/ 24 h 28"/>
                <a:gd name="T2" fmla="*/ 31 w 253"/>
                <a:gd name="T3" fmla="*/ 12 h 28"/>
                <a:gd name="T4" fmla="*/ 65 w 253"/>
                <a:gd name="T5" fmla="*/ 8 h 28"/>
                <a:gd name="T6" fmla="*/ 102 w 253"/>
                <a:gd name="T7" fmla="*/ 4 h 28"/>
                <a:gd name="T8" fmla="*/ 139 w 253"/>
                <a:gd name="T9" fmla="*/ 0 h 28"/>
                <a:gd name="T10" fmla="*/ 173 w 253"/>
                <a:gd name="T11" fmla="*/ 4 h 28"/>
                <a:gd name="T12" fmla="*/ 205 w 253"/>
                <a:gd name="T13" fmla="*/ 8 h 28"/>
                <a:gd name="T14" fmla="*/ 230 w 253"/>
                <a:gd name="T15" fmla="*/ 16 h 28"/>
                <a:gd name="T16" fmla="*/ 253 w 253"/>
                <a:gd name="T17" fmla="*/ 28 h 28"/>
                <a:gd name="T18" fmla="*/ 0 w 253"/>
                <a:gd name="T19" fmla="*/ 24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3"/>
                <a:gd name="T31" fmla="*/ 0 h 28"/>
                <a:gd name="T32" fmla="*/ 253 w 253"/>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3" h="28">
                  <a:moveTo>
                    <a:pt x="0" y="24"/>
                  </a:moveTo>
                  <a:lnTo>
                    <a:pt x="31" y="12"/>
                  </a:lnTo>
                  <a:lnTo>
                    <a:pt x="65" y="8"/>
                  </a:lnTo>
                  <a:lnTo>
                    <a:pt x="102" y="4"/>
                  </a:lnTo>
                  <a:lnTo>
                    <a:pt x="139" y="0"/>
                  </a:lnTo>
                  <a:lnTo>
                    <a:pt x="173" y="4"/>
                  </a:lnTo>
                  <a:lnTo>
                    <a:pt x="205" y="8"/>
                  </a:lnTo>
                  <a:lnTo>
                    <a:pt x="230" y="16"/>
                  </a:lnTo>
                  <a:lnTo>
                    <a:pt x="253" y="28"/>
                  </a:lnTo>
                  <a:lnTo>
                    <a:pt x="0" y="24"/>
                  </a:lnTo>
                  <a:close/>
                </a:path>
              </a:pathLst>
            </a:custGeom>
            <a:solidFill>
              <a:srgbClr val="3F3F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3" name="Freeform 11"/>
            <p:cNvSpPr>
              <a:spLocks/>
            </p:cNvSpPr>
            <p:nvPr/>
          </p:nvSpPr>
          <p:spPr bwMode="auto">
            <a:xfrm>
              <a:off x="3829" y="1087"/>
              <a:ext cx="469" cy="1664"/>
            </a:xfrm>
            <a:custGeom>
              <a:avLst/>
              <a:gdLst>
                <a:gd name="T0" fmla="*/ 0 w 469"/>
                <a:gd name="T1" fmla="*/ 0 h 1664"/>
                <a:gd name="T2" fmla="*/ 242 w 469"/>
                <a:gd name="T3" fmla="*/ 1377 h 1664"/>
                <a:gd name="T4" fmla="*/ 253 w 469"/>
                <a:gd name="T5" fmla="*/ 1397 h 1664"/>
                <a:gd name="T6" fmla="*/ 273 w 469"/>
                <a:gd name="T7" fmla="*/ 1429 h 1664"/>
                <a:gd name="T8" fmla="*/ 299 w 469"/>
                <a:gd name="T9" fmla="*/ 1469 h 1664"/>
                <a:gd name="T10" fmla="*/ 327 w 469"/>
                <a:gd name="T11" fmla="*/ 1509 h 1664"/>
                <a:gd name="T12" fmla="*/ 358 w 469"/>
                <a:gd name="T13" fmla="*/ 1552 h 1664"/>
                <a:gd name="T14" fmla="*/ 395 w 469"/>
                <a:gd name="T15" fmla="*/ 1596 h 1664"/>
                <a:gd name="T16" fmla="*/ 432 w 469"/>
                <a:gd name="T17" fmla="*/ 1632 h 1664"/>
                <a:gd name="T18" fmla="*/ 469 w 469"/>
                <a:gd name="T19" fmla="*/ 1664 h 1664"/>
                <a:gd name="T20" fmla="*/ 111 w 469"/>
                <a:gd name="T21" fmla="*/ 191 h 1664"/>
                <a:gd name="T22" fmla="*/ 100 w 469"/>
                <a:gd name="T23" fmla="*/ 175 h 1664"/>
                <a:gd name="T24" fmla="*/ 85 w 469"/>
                <a:gd name="T25" fmla="*/ 151 h 1664"/>
                <a:gd name="T26" fmla="*/ 68 w 469"/>
                <a:gd name="T27" fmla="*/ 128 h 1664"/>
                <a:gd name="T28" fmla="*/ 51 w 469"/>
                <a:gd name="T29" fmla="*/ 100 h 1664"/>
                <a:gd name="T30" fmla="*/ 37 w 469"/>
                <a:gd name="T31" fmla="*/ 72 h 1664"/>
                <a:gd name="T32" fmla="*/ 23 w 469"/>
                <a:gd name="T33" fmla="*/ 48 h 1664"/>
                <a:gd name="T34" fmla="*/ 9 w 469"/>
                <a:gd name="T35" fmla="*/ 20 h 1664"/>
                <a:gd name="T36" fmla="*/ 0 w 469"/>
                <a:gd name="T37" fmla="*/ 0 h 166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9"/>
                <a:gd name="T58" fmla="*/ 0 h 1664"/>
                <a:gd name="T59" fmla="*/ 469 w 469"/>
                <a:gd name="T60" fmla="*/ 1664 h 166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9" h="1664">
                  <a:moveTo>
                    <a:pt x="0" y="0"/>
                  </a:moveTo>
                  <a:lnTo>
                    <a:pt x="242" y="1377"/>
                  </a:lnTo>
                  <a:lnTo>
                    <a:pt x="253" y="1397"/>
                  </a:lnTo>
                  <a:lnTo>
                    <a:pt x="273" y="1429"/>
                  </a:lnTo>
                  <a:lnTo>
                    <a:pt x="299" y="1469"/>
                  </a:lnTo>
                  <a:lnTo>
                    <a:pt x="327" y="1509"/>
                  </a:lnTo>
                  <a:lnTo>
                    <a:pt x="358" y="1552"/>
                  </a:lnTo>
                  <a:lnTo>
                    <a:pt x="395" y="1596"/>
                  </a:lnTo>
                  <a:lnTo>
                    <a:pt x="432" y="1632"/>
                  </a:lnTo>
                  <a:lnTo>
                    <a:pt x="469" y="1664"/>
                  </a:lnTo>
                  <a:lnTo>
                    <a:pt x="111" y="191"/>
                  </a:lnTo>
                  <a:lnTo>
                    <a:pt x="100" y="175"/>
                  </a:lnTo>
                  <a:lnTo>
                    <a:pt x="85" y="151"/>
                  </a:lnTo>
                  <a:lnTo>
                    <a:pt x="68" y="128"/>
                  </a:lnTo>
                  <a:lnTo>
                    <a:pt x="51" y="100"/>
                  </a:lnTo>
                  <a:lnTo>
                    <a:pt x="37" y="72"/>
                  </a:lnTo>
                  <a:lnTo>
                    <a:pt x="23" y="48"/>
                  </a:lnTo>
                  <a:lnTo>
                    <a:pt x="9" y="20"/>
                  </a:lnTo>
                  <a:lnTo>
                    <a:pt x="0" y="0"/>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4" name="Freeform 12"/>
            <p:cNvSpPr>
              <a:spLocks/>
            </p:cNvSpPr>
            <p:nvPr/>
          </p:nvSpPr>
          <p:spPr bwMode="auto">
            <a:xfrm>
              <a:off x="1400" y="987"/>
              <a:ext cx="974" cy="1472"/>
            </a:xfrm>
            <a:custGeom>
              <a:avLst/>
              <a:gdLst>
                <a:gd name="T0" fmla="*/ 244 w 974"/>
                <a:gd name="T1" fmla="*/ 0 h 1472"/>
                <a:gd name="T2" fmla="*/ 273 w 974"/>
                <a:gd name="T3" fmla="*/ 7 h 1472"/>
                <a:gd name="T4" fmla="*/ 68 w 974"/>
                <a:gd name="T5" fmla="*/ 1162 h 1472"/>
                <a:gd name="T6" fmla="*/ 91 w 974"/>
                <a:gd name="T7" fmla="*/ 1225 h 1472"/>
                <a:gd name="T8" fmla="*/ 122 w 974"/>
                <a:gd name="T9" fmla="*/ 1277 h 1472"/>
                <a:gd name="T10" fmla="*/ 156 w 974"/>
                <a:gd name="T11" fmla="*/ 1321 h 1472"/>
                <a:gd name="T12" fmla="*/ 199 w 974"/>
                <a:gd name="T13" fmla="*/ 1349 h 1472"/>
                <a:gd name="T14" fmla="*/ 244 w 974"/>
                <a:gd name="T15" fmla="*/ 1369 h 1472"/>
                <a:gd name="T16" fmla="*/ 292 w 974"/>
                <a:gd name="T17" fmla="*/ 1381 h 1472"/>
                <a:gd name="T18" fmla="*/ 344 w 974"/>
                <a:gd name="T19" fmla="*/ 1389 h 1472"/>
                <a:gd name="T20" fmla="*/ 398 w 974"/>
                <a:gd name="T21" fmla="*/ 1385 h 1472"/>
                <a:gd name="T22" fmla="*/ 452 w 974"/>
                <a:gd name="T23" fmla="*/ 1377 h 1472"/>
                <a:gd name="T24" fmla="*/ 508 w 974"/>
                <a:gd name="T25" fmla="*/ 1369 h 1472"/>
                <a:gd name="T26" fmla="*/ 562 w 974"/>
                <a:gd name="T27" fmla="*/ 1353 h 1472"/>
                <a:gd name="T28" fmla="*/ 616 w 974"/>
                <a:gd name="T29" fmla="*/ 1337 h 1472"/>
                <a:gd name="T30" fmla="*/ 670 w 974"/>
                <a:gd name="T31" fmla="*/ 1321 h 1472"/>
                <a:gd name="T32" fmla="*/ 719 w 974"/>
                <a:gd name="T33" fmla="*/ 1305 h 1472"/>
                <a:gd name="T34" fmla="*/ 767 w 974"/>
                <a:gd name="T35" fmla="*/ 1289 h 1472"/>
                <a:gd name="T36" fmla="*/ 810 w 974"/>
                <a:gd name="T37" fmla="*/ 1277 h 1472"/>
                <a:gd name="T38" fmla="*/ 830 w 974"/>
                <a:gd name="T39" fmla="*/ 1281 h 1472"/>
                <a:gd name="T40" fmla="*/ 849 w 974"/>
                <a:gd name="T41" fmla="*/ 1285 h 1472"/>
                <a:gd name="T42" fmla="*/ 869 w 974"/>
                <a:gd name="T43" fmla="*/ 1285 h 1472"/>
                <a:gd name="T44" fmla="*/ 889 w 974"/>
                <a:gd name="T45" fmla="*/ 1289 h 1472"/>
                <a:gd name="T46" fmla="*/ 906 w 974"/>
                <a:gd name="T47" fmla="*/ 1297 h 1472"/>
                <a:gd name="T48" fmla="*/ 926 w 974"/>
                <a:gd name="T49" fmla="*/ 1301 h 1472"/>
                <a:gd name="T50" fmla="*/ 949 w 974"/>
                <a:gd name="T51" fmla="*/ 1309 h 1472"/>
                <a:gd name="T52" fmla="*/ 974 w 974"/>
                <a:gd name="T53" fmla="*/ 1317 h 1472"/>
                <a:gd name="T54" fmla="*/ 898 w 974"/>
                <a:gd name="T55" fmla="*/ 1317 h 1472"/>
                <a:gd name="T56" fmla="*/ 824 w 974"/>
                <a:gd name="T57" fmla="*/ 1325 h 1472"/>
                <a:gd name="T58" fmla="*/ 758 w 974"/>
                <a:gd name="T59" fmla="*/ 1337 h 1472"/>
                <a:gd name="T60" fmla="*/ 699 w 974"/>
                <a:gd name="T61" fmla="*/ 1353 h 1472"/>
                <a:gd name="T62" fmla="*/ 642 w 974"/>
                <a:gd name="T63" fmla="*/ 1373 h 1472"/>
                <a:gd name="T64" fmla="*/ 588 w 974"/>
                <a:gd name="T65" fmla="*/ 1393 h 1472"/>
                <a:gd name="T66" fmla="*/ 534 w 974"/>
                <a:gd name="T67" fmla="*/ 1412 h 1472"/>
                <a:gd name="T68" fmla="*/ 483 w 974"/>
                <a:gd name="T69" fmla="*/ 1432 h 1472"/>
                <a:gd name="T70" fmla="*/ 432 w 974"/>
                <a:gd name="T71" fmla="*/ 1448 h 1472"/>
                <a:gd name="T72" fmla="*/ 381 w 974"/>
                <a:gd name="T73" fmla="*/ 1464 h 1472"/>
                <a:gd name="T74" fmla="*/ 327 w 974"/>
                <a:gd name="T75" fmla="*/ 1472 h 1472"/>
                <a:gd name="T76" fmla="*/ 270 w 974"/>
                <a:gd name="T77" fmla="*/ 1472 h 1472"/>
                <a:gd name="T78" fmla="*/ 210 w 974"/>
                <a:gd name="T79" fmla="*/ 1468 h 1472"/>
                <a:gd name="T80" fmla="*/ 145 w 974"/>
                <a:gd name="T81" fmla="*/ 1452 h 1472"/>
                <a:gd name="T82" fmla="*/ 76 w 974"/>
                <a:gd name="T83" fmla="*/ 1424 h 1472"/>
                <a:gd name="T84" fmla="*/ 0 w 974"/>
                <a:gd name="T85" fmla="*/ 1389 h 1472"/>
                <a:gd name="T86" fmla="*/ 244 w 974"/>
                <a:gd name="T87" fmla="*/ 0 h 14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74"/>
                <a:gd name="T133" fmla="*/ 0 h 1472"/>
                <a:gd name="T134" fmla="*/ 974 w 974"/>
                <a:gd name="T135" fmla="*/ 1472 h 147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74" h="1472">
                  <a:moveTo>
                    <a:pt x="244" y="0"/>
                  </a:moveTo>
                  <a:lnTo>
                    <a:pt x="273" y="7"/>
                  </a:lnTo>
                  <a:lnTo>
                    <a:pt x="68" y="1162"/>
                  </a:lnTo>
                  <a:lnTo>
                    <a:pt x="91" y="1225"/>
                  </a:lnTo>
                  <a:lnTo>
                    <a:pt x="122" y="1277"/>
                  </a:lnTo>
                  <a:lnTo>
                    <a:pt x="156" y="1321"/>
                  </a:lnTo>
                  <a:lnTo>
                    <a:pt x="199" y="1349"/>
                  </a:lnTo>
                  <a:lnTo>
                    <a:pt x="244" y="1369"/>
                  </a:lnTo>
                  <a:lnTo>
                    <a:pt x="292" y="1381"/>
                  </a:lnTo>
                  <a:lnTo>
                    <a:pt x="344" y="1389"/>
                  </a:lnTo>
                  <a:lnTo>
                    <a:pt x="398" y="1385"/>
                  </a:lnTo>
                  <a:lnTo>
                    <a:pt x="452" y="1377"/>
                  </a:lnTo>
                  <a:lnTo>
                    <a:pt x="508" y="1369"/>
                  </a:lnTo>
                  <a:lnTo>
                    <a:pt x="562" y="1353"/>
                  </a:lnTo>
                  <a:lnTo>
                    <a:pt x="616" y="1337"/>
                  </a:lnTo>
                  <a:lnTo>
                    <a:pt x="670" y="1321"/>
                  </a:lnTo>
                  <a:lnTo>
                    <a:pt x="719" y="1305"/>
                  </a:lnTo>
                  <a:lnTo>
                    <a:pt x="767" y="1289"/>
                  </a:lnTo>
                  <a:lnTo>
                    <a:pt x="810" y="1277"/>
                  </a:lnTo>
                  <a:lnTo>
                    <a:pt x="830" y="1281"/>
                  </a:lnTo>
                  <a:lnTo>
                    <a:pt x="849" y="1285"/>
                  </a:lnTo>
                  <a:lnTo>
                    <a:pt x="869" y="1285"/>
                  </a:lnTo>
                  <a:lnTo>
                    <a:pt x="889" y="1289"/>
                  </a:lnTo>
                  <a:lnTo>
                    <a:pt x="906" y="1297"/>
                  </a:lnTo>
                  <a:lnTo>
                    <a:pt x="926" y="1301"/>
                  </a:lnTo>
                  <a:lnTo>
                    <a:pt x="949" y="1309"/>
                  </a:lnTo>
                  <a:lnTo>
                    <a:pt x="974" y="1317"/>
                  </a:lnTo>
                  <a:lnTo>
                    <a:pt x="898" y="1317"/>
                  </a:lnTo>
                  <a:lnTo>
                    <a:pt x="824" y="1325"/>
                  </a:lnTo>
                  <a:lnTo>
                    <a:pt x="758" y="1337"/>
                  </a:lnTo>
                  <a:lnTo>
                    <a:pt x="699" y="1353"/>
                  </a:lnTo>
                  <a:lnTo>
                    <a:pt x="642" y="1373"/>
                  </a:lnTo>
                  <a:lnTo>
                    <a:pt x="588" y="1393"/>
                  </a:lnTo>
                  <a:lnTo>
                    <a:pt x="534" y="1412"/>
                  </a:lnTo>
                  <a:lnTo>
                    <a:pt x="483" y="1432"/>
                  </a:lnTo>
                  <a:lnTo>
                    <a:pt x="432" y="1448"/>
                  </a:lnTo>
                  <a:lnTo>
                    <a:pt x="381" y="1464"/>
                  </a:lnTo>
                  <a:lnTo>
                    <a:pt x="327" y="1472"/>
                  </a:lnTo>
                  <a:lnTo>
                    <a:pt x="270" y="1472"/>
                  </a:lnTo>
                  <a:lnTo>
                    <a:pt x="210" y="1468"/>
                  </a:lnTo>
                  <a:lnTo>
                    <a:pt x="145" y="1452"/>
                  </a:lnTo>
                  <a:lnTo>
                    <a:pt x="76" y="1424"/>
                  </a:lnTo>
                  <a:lnTo>
                    <a:pt x="0" y="1389"/>
                  </a:lnTo>
                  <a:lnTo>
                    <a:pt x="24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5" name="Freeform 13"/>
            <p:cNvSpPr>
              <a:spLocks/>
            </p:cNvSpPr>
            <p:nvPr/>
          </p:nvSpPr>
          <p:spPr bwMode="auto">
            <a:xfrm>
              <a:off x="1498" y="1413"/>
              <a:ext cx="682" cy="928"/>
            </a:xfrm>
            <a:custGeom>
              <a:avLst/>
              <a:gdLst>
                <a:gd name="T0" fmla="*/ 131 w 682"/>
                <a:gd name="T1" fmla="*/ 0 h 928"/>
                <a:gd name="T2" fmla="*/ 122 w 682"/>
                <a:gd name="T3" fmla="*/ 56 h 928"/>
                <a:gd name="T4" fmla="*/ 105 w 682"/>
                <a:gd name="T5" fmla="*/ 152 h 928"/>
                <a:gd name="T6" fmla="*/ 83 w 682"/>
                <a:gd name="T7" fmla="*/ 271 h 928"/>
                <a:gd name="T8" fmla="*/ 60 w 682"/>
                <a:gd name="T9" fmla="*/ 402 h 928"/>
                <a:gd name="T10" fmla="*/ 37 w 682"/>
                <a:gd name="T11" fmla="*/ 526 h 928"/>
                <a:gd name="T12" fmla="*/ 17 w 682"/>
                <a:gd name="T13" fmla="*/ 633 h 928"/>
                <a:gd name="T14" fmla="*/ 6 w 682"/>
                <a:gd name="T15" fmla="*/ 709 h 928"/>
                <a:gd name="T16" fmla="*/ 0 w 682"/>
                <a:gd name="T17" fmla="*/ 737 h 928"/>
                <a:gd name="T18" fmla="*/ 23 w 682"/>
                <a:gd name="T19" fmla="*/ 796 h 928"/>
                <a:gd name="T20" fmla="*/ 54 w 682"/>
                <a:gd name="T21" fmla="*/ 844 h 928"/>
                <a:gd name="T22" fmla="*/ 91 w 682"/>
                <a:gd name="T23" fmla="*/ 880 h 928"/>
                <a:gd name="T24" fmla="*/ 134 w 682"/>
                <a:gd name="T25" fmla="*/ 904 h 928"/>
                <a:gd name="T26" fmla="*/ 182 w 682"/>
                <a:gd name="T27" fmla="*/ 920 h 928"/>
                <a:gd name="T28" fmla="*/ 233 w 682"/>
                <a:gd name="T29" fmla="*/ 928 h 928"/>
                <a:gd name="T30" fmla="*/ 287 w 682"/>
                <a:gd name="T31" fmla="*/ 928 h 928"/>
                <a:gd name="T32" fmla="*/ 341 w 682"/>
                <a:gd name="T33" fmla="*/ 924 h 928"/>
                <a:gd name="T34" fmla="*/ 398 w 682"/>
                <a:gd name="T35" fmla="*/ 916 h 928"/>
                <a:gd name="T36" fmla="*/ 452 w 682"/>
                <a:gd name="T37" fmla="*/ 904 h 928"/>
                <a:gd name="T38" fmla="*/ 503 w 682"/>
                <a:gd name="T39" fmla="*/ 892 h 928"/>
                <a:gd name="T40" fmla="*/ 549 w 682"/>
                <a:gd name="T41" fmla="*/ 876 h 928"/>
                <a:gd name="T42" fmla="*/ 594 w 682"/>
                <a:gd name="T43" fmla="*/ 864 h 928"/>
                <a:gd name="T44" fmla="*/ 631 w 682"/>
                <a:gd name="T45" fmla="*/ 856 h 928"/>
                <a:gd name="T46" fmla="*/ 659 w 682"/>
                <a:gd name="T47" fmla="*/ 848 h 928"/>
                <a:gd name="T48" fmla="*/ 682 w 682"/>
                <a:gd name="T49" fmla="*/ 844 h 928"/>
                <a:gd name="T50" fmla="*/ 617 w 682"/>
                <a:gd name="T51" fmla="*/ 832 h 928"/>
                <a:gd name="T52" fmla="*/ 554 w 682"/>
                <a:gd name="T53" fmla="*/ 816 h 928"/>
                <a:gd name="T54" fmla="*/ 495 w 682"/>
                <a:gd name="T55" fmla="*/ 796 h 928"/>
                <a:gd name="T56" fmla="*/ 438 w 682"/>
                <a:gd name="T57" fmla="*/ 769 h 928"/>
                <a:gd name="T58" fmla="*/ 387 w 682"/>
                <a:gd name="T59" fmla="*/ 741 h 928"/>
                <a:gd name="T60" fmla="*/ 338 w 682"/>
                <a:gd name="T61" fmla="*/ 705 h 928"/>
                <a:gd name="T62" fmla="*/ 296 w 682"/>
                <a:gd name="T63" fmla="*/ 665 h 928"/>
                <a:gd name="T64" fmla="*/ 259 w 682"/>
                <a:gd name="T65" fmla="*/ 617 h 928"/>
                <a:gd name="T66" fmla="*/ 222 w 682"/>
                <a:gd name="T67" fmla="*/ 566 h 928"/>
                <a:gd name="T68" fmla="*/ 193 w 682"/>
                <a:gd name="T69" fmla="*/ 506 h 928"/>
                <a:gd name="T70" fmla="*/ 171 w 682"/>
                <a:gd name="T71" fmla="*/ 442 h 928"/>
                <a:gd name="T72" fmla="*/ 151 w 682"/>
                <a:gd name="T73" fmla="*/ 367 h 928"/>
                <a:gd name="T74" fmla="*/ 137 w 682"/>
                <a:gd name="T75" fmla="*/ 287 h 928"/>
                <a:gd name="T76" fmla="*/ 128 w 682"/>
                <a:gd name="T77" fmla="*/ 199 h 928"/>
                <a:gd name="T78" fmla="*/ 128 w 682"/>
                <a:gd name="T79" fmla="*/ 104 h 928"/>
                <a:gd name="T80" fmla="*/ 131 w 682"/>
                <a:gd name="T81" fmla="*/ 0 h 9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82"/>
                <a:gd name="T124" fmla="*/ 0 h 928"/>
                <a:gd name="T125" fmla="*/ 682 w 682"/>
                <a:gd name="T126" fmla="*/ 928 h 92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82" h="928">
                  <a:moveTo>
                    <a:pt x="131" y="0"/>
                  </a:moveTo>
                  <a:lnTo>
                    <a:pt x="122" y="56"/>
                  </a:lnTo>
                  <a:lnTo>
                    <a:pt x="105" y="152"/>
                  </a:lnTo>
                  <a:lnTo>
                    <a:pt x="83" y="271"/>
                  </a:lnTo>
                  <a:lnTo>
                    <a:pt x="60" y="402"/>
                  </a:lnTo>
                  <a:lnTo>
                    <a:pt x="37" y="526"/>
                  </a:lnTo>
                  <a:lnTo>
                    <a:pt x="17" y="633"/>
                  </a:lnTo>
                  <a:lnTo>
                    <a:pt x="6" y="709"/>
                  </a:lnTo>
                  <a:lnTo>
                    <a:pt x="0" y="737"/>
                  </a:lnTo>
                  <a:lnTo>
                    <a:pt x="23" y="796"/>
                  </a:lnTo>
                  <a:lnTo>
                    <a:pt x="54" y="844"/>
                  </a:lnTo>
                  <a:lnTo>
                    <a:pt x="91" y="880"/>
                  </a:lnTo>
                  <a:lnTo>
                    <a:pt x="134" y="904"/>
                  </a:lnTo>
                  <a:lnTo>
                    <a:pt x="182" y="920"/>
                  </a:lnTo>
                  <a:lnTo>
                    <a:pt x="233" y="928"/>
                  </a:lnTo>
                  <a:lnTo>
                    <a:pt x="287" y="928"/>
                  </a:lnTo>
                  <a:lnTo>
                    <a:pt x="341" y="924"/>
                  </a:lnTo>
                  <a:lnTo>
                    <a:pt x="398" y="916"/>
                  </a:lnTo>
                  <a:lnTo>
                    <a:pt x="452" y="904"/>
                  </a:lnTo>
                  <a:lnTo>
                    <a:pt x="503" y="892"/>
                  </a:lnTo>
                  <a:lnTo>
                    <a:pt x="549" y="876"/>
                  </a:lnTo>
                  <a:lnTo>
                    <a:pt x="594" y="864"/>
                  </a:lnTo>
                  <a:lnTo>
                    <a:pt x="631" y="856"/>
                  </a:lnTo>
                  <a:lnTo>
                    <a:pt x="659" y="848"/>
                  </a:lnTo>
                  <a:lnTo>
                    <a:pt x="682" y="844"/>
                  </a:lnTo>
                  <a:lnTo>
                    <a:pt x="617" y="832"/>
                  </a:lnTo>
                  <a:lnTo>
                    <a:pt x="554" y="816"/>
                  </a:lnTo>
                  <a:lnTo>
                    <a:pt x="495" y="796"/>
                  </a:lnTo>
                  <a:lnTo>
                    <a:pt x="438" y="769"/>
                  </a:lnTo>
                  <a:lnTo>
                    <a:pt x="387" y="741"/>
                  </a:lnTo>
                  <a:lnTo>
                    <a:pt x="338" y="705"/>
                  </a:lnTo>
                  <a:lnTo>
                    <a:pt x="296" y="665"/>
                  </a:lnTo>
                  <a:lnTo>
                    <a:pt x="259" y="617"/>
                  </a:lnTo>
                  <a:lnTo>
                    <a:pt x="222" y="566"/>
                  </a:lnTo>
                  <a:lnTo>
                    <a:pt x="193" y="506"/>
                  </a:lnTo>
                  <a:lnTo>
                    <a:pt x="171" y="442"/>
                  </a:lnTo>
                  <a:lnTo>
                    <a:pt x="151" y="367"/>
                  </a:lnTo>
                  <a:lnTo>
                    <a:pt x="137" y="287"/>
                  </a:lnTo>
                  <a:lnTo>
                    <a:pt x="128" y="199"/>
                  </a:lnTo>
                  <a:lnTo>
                    <a:pt x="128" y="104"/>
                  </a:lnTo>
                  <a:lnTo>
                    <a:pt x="13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6" name="Freeform 14"/>
            <p:cNvSpPr>
              <a:spLocks/>
            </p:cNvSpPr>
            <p:nvPr/>
          </p:nvSpPr>
          <p:spPr bwMode="auto">
            <a:xfrm>
              <a:off x="1652" y="957"/>
              <a:ext cx="1058" cy="1532"/>
            </a:xfrm>
            <a:custGeom>
              <a:avLst/>
              <a:gdLst>
                <a:gd name="T0" fmla="*/ 268 w 1058"/>
                <a:gd name="T1" fmla="*/ 923 h 1532"/>
                <a:gd name="T2" fmla="*/ 140 w 1058"/>
                <a:gd name="T3" fmla="*/ 871 h 1532"/>
                <a:gd name="T4" fmla="*/ 60 w 1058"/>
                <a:gd name="T5" fmla="*/ 780 h 1532"/>
                <a:gd name="T6" fmla="*/ 18 w 1058"/>
                <a:gd name="T7" fmla="*/ 656 h 1532"/>
                <a:gd name="T8" fmla="*/ 0 w 1058"/>
                <a:gd name="T9" fmla="*/ 517 h 1532"/>
                <a:gd name="T10" fmla="*/ 6 w 1058"/>
                <a:gd name="T11" fmla="*/ 370 h 1532"/>
                <a:gd name="T12" fmla="*/ 23 w 1058"/>
                <a:gd name="T13" fmla="*/ 231 h 1532"/>
                <a:gd name="T14" fmla="*/ 43 w 1058"/>
                <a:gd name="T15" fmla="*/ 103 h 1532"/>
                <a:gd name="T16" fmla="*/ 57 w 1058"/>
                <a:gd name="T17" fmla="*/ 0 h 1532"/>
                <a:gd name="T18" fmla="*/ 89 w 1058"/>
                <a:gd name="T19" fmla="*/ 20 h 1532"/>
                <a:gd name="T20" fmla="*/ 117 w 1058"/>
                <a:gd name="T21" fmla="*/ 36 h 1532"/>
                <a:gd name="T22" fmla="*/ 148 w 1058"/>
                <a:gd name="T23" fmla="*/ 52 h 1532"/>
                <a:gd name="T24" fmla="*/ 180 w 1058"/>
                <a:gd name="T25" fmla="*/ 59 h 1532"/>
                <a:gd name="T26" fmla="*/ 211 w 1058"/>
                <a:gd name="T27" fmla="*/ 71 h 1532"/>
                <a:gd name="T28" fmla="*/ 245 w 1058"/>
                <a:gd name="T29" fmla="*/ 79 h 1532"/>
                <a:gd name="T30" fmla="*/ 276 w 1058"/>
                <a:gd name="T31" fmla="*/ 83 h 1532"/>
                <a:gd name="T32" fmla="*/ 307 w 1058"/>
                <a:gd name="T33" fmla="*/ 87 h 1532"/>
                <a:gd name="T34" fmla="*/ 361 w 1058"/>
                <a:gd name="T35" fmla="*/ 87 h 1532"/>
                <a:gd name="T36" fmla="*/ 415 w 1058"/>
                <a:gd name="T37" fmla="*/ 87 h 1532"/>
                <a:gd name="T38" fmla="*/ 469 w 1058"/>
                <a:gd name="T39" fmla="*/ 83 h 1532"/>
                <a:gd name="T40" fmla="*/ 521 w 1058"/>
                <a:gd name="T41" fmla="*/ 75 h 1532"/>
                <a:gd name="T42" fmla="*/ 575 w 1058"/>
                <a:gd name="T43" fmla="*/ 67 h 1532"/>
                <a:gd name="T44" fmla="*/ 626 w 1058"/>
                <a:gd name="T45" fmla="*/ 59 h 1532"/>
                <a:gd name="T46" fmla="*/ 677 w 1058"/>
                <a:gd name="T47" fmla="*/ 55 h 1532"/>
                <a:gd name="T48" fmla="*/ 725 w 1058"/>
                <a:gd name="T49" fmla="*/ 52 h 1532"/>
                <a:gd name="T50" fmla="*/ 773 w 1058"/>
                <a:gd name="T51" fmla="*/ 52 h 1532"/>
                <a:gd name="T52" fmla="*/ 819 w 1058"/>
                <a:gd name="T53" fmla="*/ 59 h 1532"/>
                <a:gd name="T54" fmla="*/ 864 w 1058"/>
                <a:gd name="T55" fmla="*/ 67 h 1532"/>
                <a:gd name="T56" fmla="*/ 907 w 1058"/>
                <a:gd name="T57" fmla="*/ 83 h 1532"/>
                <a:gd name="T58" fmla="*/ 950 w 1058"/>
                <a:gd name="T59" fmla="*/ 111 h 1532"/>
                <a:gd name="T60" fmla="*/ 987 w 1058"/>
                <a:gd name="T61" fmla="*/ 143 h 1532"/>
                <a:gd name="T62" fmla="*/ 1024 w 1058"/>
                <a:gd name="T63" fmla="*/ 187 h 1532"/>
                <a:gd name="T64" fmla="*/ 1058 w 1058"/>
                <a:gd name="T65" fmla="*/ 239 h 1532"/>
                <a:gd name="T66" fmla="*/ 1058 w 1058"/>
                <a:gd name="T67" fmla="*/ 1532 h 1532"/>
                <a:gd name="T68" fmla="*/ 1001 w 1058"/>
                <a:gd name="T69" fmla="*/ 1472 h 1532"/>
                <a:gd name="T70" fmla="*/ 944 w 1058"/>
                <a:gd name="T71" fmla="*/ 1425 h 1532"/>
                <a:gd name="T72" fmla="*/ 887 w 1058"/>
                <a:gd name="T73" fmla="*/ 1389 h 1532"/>
                <a:gd name="T74" fmla="*/ 830 w 1058"/>
                <a:gd name="T75" fmla="*/ 1365 h 1532"/>
                <a:gd name="T76" fmla="*/ 776 w 1058"/>
                <a:gd name="T77" fmla="*/ 1345 h 1532"/>
                <a:gd name="T78" fmla="*/ 725 w 1058"/>
                <a:gd name="T79" fmla="*/ 1333 h 1532"/>
                <a:gd name="T80" fmla="*/ 674 w 1058"/>
                <a:gd name="T81" fmla="*/ 1321 h 1532"/>
                <a:gd name="T82" fmla="*/ 626 w 1058"/>
                <a:gd name="T83" fmla="*/ 1309 h 1532"/>
                <a:gd name="T84" fmla="*/ 583 w 1058"/>
                <a:gd name="T85" fmla="*/ 1293 h 1532"/>
                <a:gd name="T86" fmla="*/ 540 w 1058"/>
                <a:gd name="T87" fmla="*/ 1277 h 1532"/>
                <a:gd name="T88" fmla="*/ 501 w 1058"/>
                <a:gd name="T89" fmla="*/ 1250 h 1532"/>
                <a:gd name="T90" fmla="*/ 467 w 1058"/>
                <a:gd name="T91" fmla="*/ 1214 h 1532"/>
                <a:gd name="T92" fmla="*/ 435 w 1058"/>
                <a:gd name="T93" fmla="*/ 1166 h 1532"/>
                <a:gd name="T94" fmla="*/ 410 w 1058"/>
                <a:gd name="T95" fmla="*/ 1106 h 1532"/>
                <a:gd name="T96" fmla="*/ 390 w 1058"/>
                <a:gd name="T97" fmla="*/ 1027 h 1532"/>
                <a:gd name="T98" fmla="*/ 373 w 1058"/>
                <a:gd name="T99" fmla="*/ 927 h 1532"/>
                <a:gd name="T100" fmla="*/ 359 w 1058"/>
                <a:gd name="T101" fmla="*/ 927 h 1532"/>
                <a:gd name="T102" fmla="*/ 344 w 1058"/>
                <a:gd name="T103" fmla="*/ 927 h 1532"/>
                <a:gd name="T104" fmla="*/ 330 w 1058"/>
                <a:gd name="T105" fmla="*/ 927 h 1532"/>
                <a:gd name="T106" fmla="*/ 316 w 1058"/>
                <a:gd name="T107" fmla="*/ 927 h 1532"/>
                <a:gd name="T108" fmla="*/ 305 w 1058"/>
                <a:gd name="T109" fmla="*/ 927 h 1532"/>
                <a:gd name="T110" fmla="*/ 290 w 1058"/>
                <a:gd name="T111" fmla="*/ 927 h 1532"/>
                <a:gd name="T112" fmla="*/ 279 w 1058"/>
                <a:gd name="T113" fmla="*/ 923 h 1532"/>
                <a:gd name="T114" fmla="*/ 268 w 1058"/>
                <a:gd name="T115" fmla="*/ 923 h 153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8"/>
                <a:gd name="T175" fmla="*/ 0 h 1532"/>
                <a:gd name="T176" fmla="*/ 1058 w 1058"/>
                <a:gd name="T177" fmla="*/ 1532 h 153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8" h="1532">
                  <a:moveTo>
                    <a:pt x="268" y="923"/>
                  </a:moveTo>
                  <a:lnTo>
                    <a:pt x="140" y="871"/>
                  </a:lnTo>
                  <a:lnTo>
                    <a:pt x="60" y="780"/>
                  </a:lnTo>
                  <a:lnTo>
                    <a:pt x="18" y="656"/>
                  </a:lnTo>
                  <a:lnTo>
                    <a:pt x="0" y="517"/>
                  </a:lnTo>
                  <a:lnTo>
                    <a:pt x="6" y="370"/>
                  </a:lnTo>
                  <a:lnTo>
                    <a:pt x="23" y="231"/>
                  </a:lnTo>
                  <a:lnTo>
                    <a:pt x="43" y="103"/>
                  </a:lnTo>
                  <a:lnTo>
                    <a:pt x="57" y="0"/>
                  </a:lnTo>
                  <a:lnTo>
                    <a:pt x="89" y="20"/>
                  </a:lnTo>
                  <a:lnTo>
                    <a:pt x="117" y="36"/>
                  </a:lnTo>
                  <a:lnTo>
                    <a:pt x="148" y="52"/>
                  </a:lnTo>
                  <a:lnTo>
                    <a:pt x="180" y="59"/>
                  </a:lnTo>
                  <a:lnTo>
                    <a:pt x="211" y="71"/>
                  </a:lnTo>
                  <a:lnTo>
                    <a:pt x="245" y="79"/>
                  </a:lnTo>
                  <a:lnTo>
                    <a:pt x="276" y="83"/>
                  </a:lnTo>
                  <a:lnTo>
                    <a:pt x="307" y="87"/>
                  </a:lnTo>
                  <a:lnTo>
                    <a:pt x="361" y="87"/>
                  </a:lnTo>
                  <a:lnTo>
                    <a:pt x="415" y="87"/>
                  </a:lnTo>
                  <a:lnTo>
                    <a:pt x="469" y="83"/>
                  </a:lnTo>
                  <a:lnTo>
                    <a:pt x="521" y="75"/>
                  </a:lnTo>
                  <a:lnTo>
                    <a:pt x="575" y="67"/>
                  </a:lnTo>
                  <a:lnTo>
                    <a:pt x="626" y="59"/>
                  </a:lnTo>
                  <a:lnTo>
                    <a:pt x="677" y="55"/>
                  </a:lnTo>
                  <a:lnTo>
                    <a:pt x="725" y="52"/>
                  </a:lnTo>
                  <a:lnTo>
                    <a:pt x="773" y="52"/>
                  </a:lnTo>
                  <a:lnTo>
                    <a:pt x="819" y="59"/>
                  </a:lnTo>
                  <a:lnTo>
                    <a:pt x="864" y="67"/>
                  </a:lnTo>
                  <a:lnTo>
                    <a:pt x="907" y="83"/>
                  </a:lnTo>
                  <a:lnTo>
                    <a:pt x="950" y="111"/>
                  </a:lnTo>
                  <a:lnTo>
                    <a:pt x="987" y="143"/>
                  </a:lnTo>
                  <a:lnTo>
                    <a:pt x="1024" y="187"/>
                  </a:lnTo>
                  <a:lnTo>
                    <a:pt x="1058" y="239"/>
                  </a:lnTo>
                  <a:lnTo>
                    <a:pt x="1058" y="1532"/>
                  </a:lnTo>
                  <a:lnTo>
                    <a:pt x="1001" y="1472"/>
                  </a:lnTo>
                  <a:lnTo>
                    <a:pt x="944" y="1425"/>
                  </a:lnTo>
                  <a:lnTo>
                    <a:pt x="887" y="1389"/>
                  </a:lnTo>
                  <a:lnTo>
                    <a:pt x="830" y="1365"/>
                  </a:lnTo>
                  <a:lnTo>
                    <a:pt x="776" y="1345"/>
                  </a:lnTo>
                  <a:lnTo>
                    <a:pt x="725" y="1333"/>
                  </a:lnTo>
                  <a:lnTo>
                    <a:pt x="674" y="1321"/>
                  </a:lnTo>
                  <a:lnTo>
                    <a:pt x="626" y="1309"/>
                  </a:lnTo>
                  <a:lnTo>
                    <a:pt x="583" y="1293"/>
                  </a:lnTo>
                  <a:lnTo>
                    <a:pt x="540" y="1277"/>
                  </a:lnTo>
                  <a:lnTo>
                    <a:pt x="501" y="1250"/>
                  </a:lnTo>
                  <a:lnTo>
                    <a:pt x="467" y="1214"/>
                  </a:lnTo>
                  <a:lnTo>
                    <a:pt x="435" y="1166"/>
                  </a:lnTo>
                  <a:lnTo>
                    <a:pt x="410" y="1106"/>
                  </a:lnTo>
                  <a:lnTo>
                    <a:pt x="390" y="1027"/>
                  </a:lnTo>
                  <a:lnTo>
                    <a:pt x="373" y="927"/>
                  </a:lnTo>
                  <a:lnTo>
                    <a:pt x="359" y="927"/>
                  </a:lnTo>
                  <a:lnTo>
                    <a:pt x="344" y="927"/>
                  </a:lnTo>
                  <a:lnTo>
                    <a:pt x="330" y="927"/>
                  </a:lnTo>
                  <a:lnTo>
                    <a:pt x="316" y="927"/>
                  </a:lnTo>
                  <a:lnTo>
                    <a:pt x="305" y="927"/>
                  </a:lnTo>
                  <a:lnTo>
                    <a:pt x="290" y="927"/>
                  </a:lnTo>
                  <a:lnTo>
                    <a:pt x="279" y="923"/>
                  </a:lnTo>
                  <a:lnTo>
                    <a:pt x="268" y="9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7" name="Freeform 15"/>
            <p:cNvSpPr>
              <a:spLocks/>
            </p:cNvSpPr>
            <p:nvPr/>
          </p:nvSpPr>
          <p:spPr bwMode="auto">
            <a:xfrm>
              <a:off x="1666" y="1710"/>
              <a:ext cx="457" cy="501"/>
            </a:xfrm>
            <a:custGeom>
              <a:avLst/>
              <a:gdLst>
                <a:gd name="T0" fmla="*/ 0 w 457"/>
                <a:gd name="T1" fmla="*/ 0 h 501"/>
                <a:gd name="T2" fmla="*/ 23 w 457"/>
                <a:gd name="T3" fmla="*/ 44 h 501"/>
                <a:gd name="T4" fmla="*/ 51 w 457"/>
                <a:gd name="T5" fmla="*/ 84 h 501"/>
                <a:gd name="T6" fmla="*/ 85 w 457"/>
                <a:gd name="T7" fmla="*/ 119 h 501"/>
                <a:gd name="T8" fmla="*/ 125 w 457"/>
                <a:gd name="T9" fmla="*/ 147 h 501"/>
                <a:gd name="T10" fmla="*/ 173 w 457"/>
                <a:gd name="T11" fmla="*/ 175 h 501"/>
                <a:gd name="T12" fmla="*/ 222 w 457"/>
                <a:gd name="T13" fmla="*/ 191 h 501"/>
                <a:gd name="T14" fmla="*/ 278 w 457"/>
                <a:gd name="T15" fmla="*/ 203 h 501"/>
                <a:gd name="T16" fmla="*/ 335 w 457"/>
                <a:gd name="T17" fmla="*/ 203 h 501"/>
                <a:gd name="T18" fmla="*/ 338 w 457"/>
                <a:gd name="T19" fmla="*/ 235 h 501"/>
                <a:gd name="T20" fmla="*/ 344 w 457"/>
                <a:gd name="T21" fmla="*/ 275 h 501"/>
                <a:gd name="T22" fmla="*/ 352 w 457"/>
                <a:gd name="T23" fmla="*/ 310 h 501"/>
                <a:gd name="T24" fmla="*/ 364 w 457"/>
                <a:gd name="T25" fmla="*/ 350 h 501"/>
                <a:gd name="T26" fmla="*/ 378 w 457"/>
                <a:gd name="T27" fmla="*/ 394 h 501"/>
                <a:gd name="T28" fmla="*/ 401 w 457"/>
                <a:gd name="T29" fmla="*/ 430 h 501"/>
                <a:gd name="T30" fmla="*/ 426 w 457"/>
                <a:gd name="T31" fmla="*/ 470 h 501"/>
                <a:gd name="T32" fmla="*/ 457 w 457"/>
                <a:gd name="T33" fmla="*/ 501 h 501"/>
                <a:gd name="T34" fmla="*/ 412 w 457"/>
                <a:gd name="T35" fmla="*/ 489 h 501"/>
                <a:gd name="T36" fmla="*/ 369 w 457"/>
                <a:gd name="T37" fmla="*/ 478 h 501"/>
                <a:gd name="T38" fmla="*/ 329 w 457"/>
                <a:gd name="T39" fmla="*/ 462 h 501"/>
                <a:gd name="T40" fmla="*/ 290 w 457"/>
                <a:gd name="T41" fmla="*/ 442 h 501"/>
                <a:gd name="T42" fmla="*/ 250 w 457"/>
                <a:gd name="T43" fmla="*/ 418 h 501"/>
                <a:gd name="T44" fmla="*/ 216 w 457"/>
                <a:gd name="T45" fmla="*/ 394 h 501"/>
                <a:gd name="T46" fmla="*/ 182 w 457"/>
                <a:gd name="T47" fmla="*/ 366 h 501"/>
                <a:gd name="T48" fmla="*/ 150 w 457"/>
                <a:gd name="T49" fmla="*/ 334 h 501"/>
                <a:gd name="T50" fmla="*/ 122 w 457"/>
                <a:gd name="T51" fmla="*/ 302 h 501"/>
                <a:gd name="T52" fmla="*/ 94 w 457"/>
                <a:gd name="T53" fmla="*/ 267 h 501"/>
                <a:gd name="T54" fmla="*/ 71 w 457"/>
                <a:gd name="T55" fmla="*/ 231 h 501"/>
                <a:gd name="T56" fmla="*/ 51 w 457"/>
                <a:gd name="T57" fmla="*/ 187 h 501"/>
                <a:gd name="T58" fmla="*/ 34 w 457"/>
                <a:gd name="T59" fmla="*/ 147 h 501"/>
                <a:gd name="T60" fmla="*/ 20 w 457"/>
                <a:gd name="T61" fmla="*/ 99 h 501"/>
                <a:gd name="T62" fmla="*/ 8 w 457"/>
                <a:gd name="T63" fmla="*/ 52 h 501"/>
                <a:gd name="T64" fmla="*/ 0 w 457"/>
                <a:gd name="T65" fmla="*/ 0 h 50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57"/>
                <a:gd name="T100" fmla="*/ 0 h 501"/>
                <a:gd name="T101" fmla="*/ 457 w 457"/>
                <a:gd name="T102" fmla="*/ 501 h 50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57" h="501">
                  <a:moveTo>
                    <a:pt x="0" y="0"/>
                  </a:moveTo>
                  <a:lnTo>
                    <a:pt x="23" y="44"/>
                  </a:lnTo>
                  <a:lnTo>
                    <a:pt x="51" y="84"/>
                  </a:lnTo>
                  <a:lnTo>
                    <a:pt x="85" y="119"/>
                  </a:lnTo>
                  <a:lnTo>
                    <a:pt x="125" y="147"/>
                  </a:lnTo>
                  <a:lnTo>
                    <a:pt x="173" y="175"/>
                  </a:lnTo>
                  <a:lnTo>
                    <a:pt x="222" y="191"/>
                  </a:lnTo>
                  <a:lnTo>
                    <a:pt x="278" y="203"/>
                  </a:lnTo>
                  <a:lnTo>
                    <a:pt x="335" y="203"/>
                  </a:lnTo>
                  <a:lnTo>
                    <a:pt x="338" y="235"/>
                  </a:lnTo>
                  <a:lnTo>
                    <a:pt x="344" y="275"/>
                  </a:lnTo>
                  <a:lnTo>
                    <a:pt x="352" y="310"/>
                  </a:lnTo>
                  <a:lnTo>
                    <a:pt x="364" y="350"/>
                  </a:lnTo>
                  <a:lnTo>
                    <a:pt x="378" y="394"/>
                  </a:lnTo>
                  <a:lnTo>
                    <a:pt x="401" y="430"/>
                  </a:lnTo>
                  <a:lnTo>
                    <a:pt x="426" y="470"/>
                  </a:lnTo>
                  <a:lnTo>
                    <a:pt x="457" y="501"/>
                  </a:lnTo>
                  <a:lnTo>
                    <a:pt x="412" y="489"/>
                  </a:lnTo>
                  <a:lnTo>
                    <a:pt x="369" y="478"/>
                  </a:lnTo>
                  <a:lnTo>
                    <a:pt x="329" y="462"/>
                  </a:lnTo>
                  <a:lnTo>
                    <a:pt x="290" y="442"/>
                  </a:lnTo>
                  <a:lnTo>
                    <a:pt x="250" y="418"/>
                  </a:lnTo>
                  <a:lnTo>
                    <a:pt x="216" y="394"/>
                  </a:lnTo>
                  <a:lnTo>
                    <a:pt x="182" y="366"/>
                  </a:lnTo>
                  <a:lnTo>
                    <a:pt x="150" y="334"/>
                  </a:lnTo>
                  <a:lnTo>
                    <a:pt x="122" y="302"/>
                  </a:lnTo>
                  <a:lnTo>
                    <a:pt x="94" y="267"/>
                  </a:lnTo>
                  <a:lnTo>
                    <a:pt x="71" y="231"/>
                  </a:lnTo>
                  <a:lnTo>
                    <a:pt x="51" y="187"/>
                  </a:lnTo>
                  <a:lnTo>
                    <a:pt x="34" y="147"/>
                  </a:lnTo>
                  <a:lnTo>
                    <a:pt x="20" y="99"/>
                  </a:lnTo>
                  <a:lnTo>
                    <a:pt x="8" y="52"/>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8" name="Freeform 16"/>
            <p:cNvSpPr>
              <a:spLocks/>
            </p:cNvSpPr>
            <p:nvPr/>
          </p:nvSpPr>
          <p:spPr bwMode="auto">
            <a:xfrm>
              <a:off x="1680" y="958"/>
              <a:ext cx="307" cy="923"/>
            </a:xfrm>
            <a:custGeom>
              <a:avLst/>
              <a:gdLst>
                <a:gd name="T0" fmla="*/ 307 w 307"/>
                <a:gd name="T1" fmla="*/ 87 h 923"/>
                <a:gd name="T2" fmla="*/ 276 w 307"/>
                <a:gd name="T3" fmla="*/ 83 h 923"/>
                <a:gd name="T4" fmla="*/ 245 w 307"/>
                <a:gd name="T5" fmla="*/ 79 h 923"/>
                <a:gd name="T6" fmla="*/ 211 w 307"/>
                <a:gd name="T7" fmla="*/ 71 h 923"/>
                <a:gd name="T8" fmla="*/ 180 w 307"/>
                <a:gd name="T9" fmla="*/ 59 h 923"/>
                <a:gd name="T10" fmla="*/ 148 w 307"/>
                <a:gd name="T11" fmla="*/ 52 h 923"/>
                <a:gd name="T12" fmla="*/ 117 w 307"/>
                <a:gd name="T13" fmla="*/ 36 h 923"/>
                <a:gd name="T14" fmla="*/ 89 w 307"/>
                <a:gd name="T15" fmla="*/ 20 h 923"/>
                <a:gd name="T16" fmla="*/ 57 w 307"/>
                <a:gd name="T17" fmla="*/ 0 h 923"/>
                <a:gd name="T18" fmla="*/ 43 w 307"/>
                <a:gd name="T19" fmla="*/ 103 h 923"/>
                <a:gd name="T20" fmla="*/ 23 w 307"/>
                <a:gd name="T21" fmla="*/ 231 h 923"/>
                <a:gd name="T22" fmla="*/ 6 w 307"/>
                <a:gd name="T23" fmla="*/ 370 h 923"/>
                <a:gd name="T24" fmla="*/ 0 w 307"/>
                <a:gd name="T25" fmla="*/ 517 h 923"/>
                <a:gd name="T26" fmla="*/ 18 w 307"/>
                <a:gd name="T27" fmla="*/ 656 h 923"/>
                <a:gd name="T28" fmla="*/ 60 w 307"/>
                <a:gd name="T29" fmla="*/ 780 h 923"/>
                <a:gd name="T30" fmla="*/ 140 w 307"/>
                <a:gd name="T31" fmla="*/ 871 h 923"/>
                <a:gd name="T32" fmla="*/ 268 w 307"/>
                <a:gd name="T33" fmla="*/ 923 h 923"/>
                <a:gd name="T34" fmla="*/ 307 w 307"/>
                <a:gd name="T35" fmla="*/ 87 h 9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07"/>
                <a:gd name="T55" fmla="*/ 0 h 923"/>
                <a:gd name="T56" fmla="*/ 307 w 307"/>
                <a:gd name="T57" fmla="*/ 923 h 9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07" h="923">
                  <a:moveTo>
                    <a:pt x="307" y="87"/>
                  </a:moveTo>
                  <a:lnTo>
                    <a:pt x="276" y="83"/>
                  </a:lnTo>
                  <a:lnTo>
                    <a:pt x="245" y="79"/>
                  </a:lnTo>
                  <a:lnTo>
                    <a:pt x="211" y="71"/>
                  </a:lnTo>
                  <a:lnTo>
                    <a:pt x="180" y="59"/>
                  </a:lnTo>
                  <a:lnTo>
                    <a:pt x="148" y="52"/>
                  </a:lnTo>
                  <a:lnTo>
                    <a:pt x="117" y="36"/>
                  </a:lnTo>
                  <a:lnTo>
                    <a:pt x="89" y="20"/>
                  </a:lnTo>
                  <a:lnTo>
                    <a:pt x="57" y="0"/>
                  </a:lnTo>
                  <a:lnTo>
                    <a:pt x="43" y="103"/>
                  </a:lnTo>
                  <a:lnTo>
                    <a:pt x="23" y="231"/>
                  </a:lnTo>
                  <a:lnTo>
                    <a:pt x="6" y="370"/>
                  </a:lnTo>
                  <a:lnTo>
                    <a:pt x="0" y="517"/>
                  </a:lnTo>
                  <a:lnTo>
                    <a:pt x="18" y="656"/>
                  </a:lnTo>
                  <a:lnTo>
                    <a:pt x="60" y="780"/>
                  </a:lnTo>
                  <a:lnTo>
                    <a:pt x="140" y="871"/>
                  </a:lnTo>
                  <a:lnTo>
                    <a:pt x="268" y="923"/>
                  </a:lnTo>
                  <a:lnTo>
                    <a:pt x="307" y="87"/>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19" name="Freeform 17"/>
            <p:cNvSpPr>
              <a:spLocks/>
            </p:cNvSpPr>
            <p:nvPr/>
          </p:nvSpPr>
          <p:spPr bwMode="auto">
            <a:xfrm>
              <a:off x="3082" y="945"/>
              <a:ext cx="964" cy="1500"/>
            </a:xfrm>
            <a:custGeom>
              <a:avLst/>
              <a:gdLst>
                <a:gd name="T0" fmla="*/ 0 w 964"/>
                <a:gd name="T1" fmla="*/ 0 h 1500"/>
                <a:gd name="T2" fmla="*/ 0 w 964"/>
                <a:gd name="T3" fmla="*/ 1333 h 1500"/>
                <a:gd name="T4" fmla="*/ 66 w 964"/>
                <a:gd name="T5" fmla="*/ 1325 h 1500"/>
                <a:gd name="T6" fmla="*/ 131 w 964"/>
                <a:gd name="T7" fmla="*/ 1321 h 1500"/>
                <a:gd name="T8" fmla="*/ 199 w 964"/>
                <a:gd name="T9" fmla="*/ 1329 h 1500"/>
                <a:gd name="T10" fmla="*/ 268 w 964"/>
                <a:gd name="T11" fmla="*/ 1341 h 1500"/>
                <a:gd name="T12" fmla="*/ 336 w 964"/>
                <a:gd name="T13" fmla="*/ 1357 h 1500"/>
                <a:gd name="T14" fmla="*/ 404 w 964"/>
                <a:gd name="T15" fmla="*/ 1377 h 1500"/>
                <a:gd name="T16" fmla="*/ 469 w 964"/>
                <a:gd name="T17" fmla="*/ 1397 h 1500"/>
                <a:gd name="T18" fmla="*/ 535 w 964"/>
                <a:gd name="T19" fmla="*/ 1417 h 1500"/>
                <a:gd name="T20" fmla="*/ 600 w 964"/>
                <a:gd name="T21" fmla="*/ 1441 h 1500"/>
                <a:gd name="T22" fmla="*/ 660 w 964"/>
                <a:gd name="T23" fmla="*/ 1460 h 1500"/>
                <a:gd name="T24" fmla="*/ 719 w 964"/>
                <a:gd name="T25" fmla="*/ 1476 h 1500"/>
                <a:gd name="T26" fmla="*/ 776 w 964"/>
                <a:gd name="T27" fmla="*/ 1492 h 1500"/>
                <a:gd name="T28" fmla="*/ 830 w 964"/>
                <a:gd name="T29" fmla="*/ 1500 h 1500"/>
                <a:gd name="T30" fmla="*/ 879 w 964"/>
                <a:gd name="T31" fmla="*/ 1500 h 1500"/>
                <a:gd name="T32" fmla="*/ 924 w 964"/>
                <a:gd name="T33" fmla="*/ 1496 h 1500"/>
                <a:gd name="T34" fmla="*/ 964 w 964"/>
                <a:gd name="T35" fmla="*/ 1480 h 1500"/>
                <a:gd name="T36" fmla="*/ 708 w 964"/>
                <a:gd name="T37" fmla="*/ 16 h 1500"/>
                <a:gd name="T38" fmla="*/ 651 w 964"/>
                <a:gd name="T39" fmla="*/ 40 h 1500"/>
                <a:gd name="T40" fmla="*/ 594 w 964"/>
                <a:gd name="T41" fmla="*/ 55 h 1500"/>
                <a:gd name="T42" fmla="*/ 540 w 964"/>
                <a:gd name="T43" fmla="*/ 67 h 1500"/>
                <a:gd name="T44" fmla="*/ 484 w 964"/>
                <a:gd name="T45" fmla="*/ 75 h 1500"/>
                <a:gd name="T46" fmla="*/ 432 w 964"/>
                <a:gd name="T47" fmla="*/ 75 h 1500"/>
                <a:gd name="T48" fmla="*/ 378 w 964"/>
                <a:gd name="T49" fmla="*/ 75 h 1500"/>
                <a:gd name="T50" fmla="*/ 330 w 964"/>
                <a:gd name="T51" fmla="*/ 71 h 1500"/>
                <a:gd name="T52" fmla="*/ 282 w 964"/>
                <a:gd name="T53" fmla="*/ 63 h 1500"/>
                <a:gd name="T54" fmla="*/ 236 w 964"/>
                <a:gd name="T55" fmla="*/ 55 h 1500"/>
                <a:gd name="T56" fmla="*/ 194 w 964"/>
                <a:gd name="T57" fmla="*/ 47 h 1500"/>
                <a:gd name="T58" fmla="*/ 151 w 964"/>
                <a:gd name="T59" fmla="*/ 36 h 1500"/>
                <a:gd name="T60" fmla="*/ 114 w 964"/>
                <a:gd name="T61" fmla="*/ 28 h 1500"/>
                <a:gd name="T62" fmla="*/ 80 w 964"/>
                <a:gd name="T63" fmla="*/ 16 h 1500"/>
                <a:gd name="T64" fmla="*/ 52 w 964"/>
                <a:gd name="T65" fmla="*/ 8 h 1500"/>
                <a:gd name="T66" fmla="*/ 23 w 964"/>
                <a:gd name="T67" fmla="*/ 4 h 1500"/>
                <a:gd name="T68" fmla="*/ 0 w 964"/>
                <a:gd name="T69" fmla="*/ 0 h 15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64"/>
                <a:gd name="T106" fmla="*/ 0 h 1500"/>
                <a:gd name="T107" fmla="*/ 964 w 964"/>
                <a:gd name="T108" fmla="*/ 1500 h 150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64" h="1500">
                  <a:moveTo>
                    <a:pt x="0" y="0"/>
                  </a:moveTo>
                  <a:lnTo>
                    <a:pt x="0" y="1333"/>
                  </a:lnTo>
                  <a:lnTo>
                    <a:pt x="66" y="1325"/>
                  </a:lnTo>
                  <a:lnTo>
                    <a:pt x="131" y="1321"/>
                  </a:lnTo>
                  <a:lnTo>
                    <a:pt x="199" y="1329"/>
                  </a:lnTo>
                  <a:lnTo>
                    <a:pt x="268" y="1341"/>
                  </a:lnTo>
                  <a:lnTo>
                    <a:pt x="336" y="1357"/>
                  </a:lnTo>
                  <a:lnTo>
                    <a:pt x="404" y="1377"/>
                  </a:lnTo>
                  <a:lnTo>
                    <a:pt x="469" y="1397"/>
                  </a:lnTo>
                  <a:lnTo>
                    <a:pt x="535" y="1417"/>
                  </a:lnTo>
                  <a:lnTo>
                    <a:pt x="600" y="1441"/>
                  </a:lnTo>
                  <a:lnTo>
                    <a:pt x="660" y="1460"/>
                  </a:lnTo>
                  <a:lnTo>
                    <a:pt x="719" y="1476"/>
                  </a:lnTo>
                  <a:lnTo>
                    <a:pt x="776" y="1492"/>
                  </a:lnTo>
                  <a:lnTo>
                    <a:pt x="830" y="1500"/>
                  </a:lnTo>
                  <a:lnTo>
                    <a:pt x="879" y="1500"/>
                  </a:lnTo>
                  <a:lnTo>
                    <a:pt x="924" y="1496"/>
                  </a:lnTo>
                  <a:lnTo>
                    <a:pt x="964" y="1480"/>
                  </a:lnTo>
                  <a:lnTo>
                    <a:pt x="708" y="16"/>
                  </a:lnTo>
                  <a:lnTo>
                    <a:pt x="651" y="40"/>
                  </a:lnTo>
                  <a:lnTo>
                    <a:pt x="594" y="55"/>
                  </a:lnTo>
                  <a:lnTo>
                    <a:pt x="540" y="67"/>
                  </a:lnTo>
                  <a:lnTo>
                    <a:pt x="484" y="75"/>
                  </a:lnTo>
                  <a:lnTo>
                    <a:pt x="432" y="75"/>
                  </a:lnTo>
                  <a:lnTo>
                    <a:pt x="378" y="75"/>
                  </a:lnTo>
                  <a:lnTo>
                    <a:pt x="330" y="71"/>
                  </a:lnTo>
                  <a:lnTo>
                    <a:pt x="282" y="63"/>
                  </a:lnTo>
                  <a:lnTo>
                    <a:pt x="236" y="55"/>
                  </a:lnTo>
                  <a:lnTo>
                    <a:pt x="194" y="47"/>
                  </a:lnTo>
                  <a:lnTo>
                    <a:pt x="151" y="36"/>
                  </a:lnTo>
                  <a:lnTo>
                    <a:pt x="114" y="28"/>
                  </a:lnTo>
                  <a:lnTo>
                    <a:pt x="80" y="16"/>
                  </a:lnTo>
                  <a:lnTo>
                    <a:pt x="52" y="8"/>
                  </a:lnTo>
                  <a:lnTo>
                    <a:pt x="23"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20" name="Freeform 18"/>
            <p:cNvSpPr>
              <a:spLocks/>
            </p:cNvSpPr>
            <p:nvPr/>
          </p:nvSpPr>
          <p:spPr bwMode="auto">
            <a:xfrm>
              <a:off x="2739" y="949"/>
              <a:ext cx="341" cy="1548"/>
            </a:xfrm>
            <a:custGeom>
              <a:avLst/>
              <a:gdLst>
                <a:gd name="T0" fmla="*/ 0 w 341"/>
                <a:gd name="T1" fmla="*/ 258 h 1548"/>
                <a:gd name="T2" fmla="*/ 54 w 341"/>
                <a:gd name="T3" fmla="*/ 191 h 1548"/>
                <a:gd name="T4" fmla="*/ 103 w 341"/>
                <a:gd name="T5" fmla="*/ 135 h 1548"/>
                <a:gd name="T6" fmla="*/ 148 w 341"/>
                <a:gd name="T7" fmla="*/ 91 h 1548"/>
                <a:gd name="T8" fmla="*/ 191 w 341"/>
                <a:gd name="T9" fmla="*/ 55 h 1548"/>
                <a:gd name="T10" fmla="*/ 231 w 341"/>
                <a:gd name="T11" fmla="*/ 32 h 1548"/>
                <a:gd name="T12" fmla="*/ 270 w 341"/>
                <a:gd name="T13" fmla="*/ 12 h 1548"/>
                <a:gd name="T14" fmla="*/ 307 w 341"/>
                <a:gd name="T15" fmla="*/ 4 h 1548"/>
                <a:gd name="T16" fmla="*/ 341 w 341"/>
                <a:gd name="T17" fmla="*/ 0 h 1548"/>
                <a:gd name="T18" fmla="*/ 341 w 341"/>
                <a:gd name="T19" fmla="*/ 1333 h 1548"/>
                <a:gd name="T20" fmla="*/ 302 w 341"/>
                <a:gd name="T21" fmla="*/ 1341 h 1548"/>
                <a:gd name="T22" fmla="*/ 262 w 341"/>
                <a:gd name="T23" fmla="*/ 1353 h 1548"/>
                <a:gd name="T24" fmla="*/ 219 w 341"/>
                <a:gd name="T25" fmla="*/ 1373 h 1548"/>
                <a:gd name="T26" fmla="*/ 177 w 341"/>
                <a:gd name="T27" fmla="*/ 1393 h 1548"/>
                <a:gd name="T28" fmla="*/ 134 w 341"/>
                <a:gd name="T29" fmla="*/ 1421 h 1548"/>
                <a:gd name="T30" fmla="*/ 89 w 341"/>
                <a:gd name="T31" fmla="*/ 1456 h 1548"/>
                <a:gd name="T32" fmla="*/ 46 w 341"/>
                <a:gd name="T33" fmla="*/ 1500 h 1548"/>
                <a:gd name="T34" fmla="*/ 0 w 341"/>
                <a:gd name="T35" fmla="*/ 1548 h 1548"/>
                <a:gd name="T36" fmla="*/ 0 w 341"/>
                <a:gd name="T37" fmla="*/ 258 h 15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1"/>
                <a:gd name="T58" fmla="*/ 0 h 1548"/>
                <a:gd name="T59" fmla="*/ 341 w 341"/>
                <a:gd name="T60" fmla="*/ 1548 h 15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1" h="1548">
                  <a:moveTo>
                    <a:pt x="0" y="258"/>
                  </a:moveTo>
                  <a:lnTo>
                    <a:pt x="54" y="191"/>
                  </a:lnTo>
                  <a:lnTo>
                    <a:pt x="103" y="135"/>
                  </a:lnTo>
                  <a:lnTo>
                    <a:pt x="148" y="91"/>
                  </a:lnTo>
                  <a:lnTo>
                    <a:pt x="191" y="55"/>
                  </a:lnTo>
                  <a:lnTo>
                    <a:pt x="231" y="32"/>
                  </a:lnTo>
                  <a:lnTo>
                    <a:pt x="270" y="12"/>
                  </a:lnTo>
                  <a:lnTo>
                    <a:pt x="307" y="4"/>
                  </a:lnTo>
                  <a:lnTo>
                    <a:pt x="341" y="0"/>
                  </a:lnTo>
                  <a:lnTo>
                    <a:pt x="341" y="1333"/>
                  </a:lnTo>
                  <a:lnTo>
                    <a:pt x="302" y="1341"/>
                  </a:lnTo>
                  <a:lnTo>
                    <a:pt x="262" y="1353"/>
                  </a:lnTo>
                  <a:lnTo>
                    <a:pt x="219" y="1373"/>
                  </a:lnTo>
                  <a:lnTo>
                    <a:pt x="177" y="1393"/>
                  </a:lnTo>
                  <a:lnTo>
                    <a:pt x="134" y="1421"/>
                  </a:lnTo>
                  <a:lnTo>
                    <a:pt x="89" y="1456"/>
                  </a:lnTo>
                  <a:lnTo>
                    <a:pt x="46" y="1500"/>
                  </a:lnTo>
                  <a:lnTo>
                    <a:pt x="0" y="1548"/>
                  </a:lnTo>
                  <a:lnTo>
                    <a:pt x="0" y="258"/>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21" name="Freeform 19"/>
            <p:cNvSpPr>
              <a:spLocks/>
            </p:cNvSpPr>
            <p:nvPr/>
          </p:nvSpPr>
          <p:spPr bwMode="auto">
            <a:xfrm>
              <a:off x="826" y="0"/>
              <a:ext cx="1694" cy="2082"/>
            </a:xfrm>
            <a:custGeom>
              <a:avLst/>
              <a:gdLst>
                <a:gd name="T0" fmla="*/ 2124 w 1513"/>
                <a:gd name="T1" fmla="*/ 0 h 2076"/>
                <a:gd name="T2" fmla="*/ 1710 w 1513"/>
                <a:gd name="T3" fmla="*/ 106 h 2076"/>
                <a:gd name="T4" fmla="*/ 1310 w 1513"/>
                <a:gd name="T5" fmla="*/ 290 h 2076"/>
                <a:gd name="T6" fmla="*/ 949 w 1513"/>
                <a:gd name="T7" fmla="*/ 537 h 2076"/>
                <a:gd name="T8" fmla="*/ 631 w 1513"/>
                <a:gd name="T9" fmla="*/ 816 h 2076"/>
                <a:gd name="T10" fmla="*/ 368 w 1513"/>
                <a:gd name="T11" fmla="*/ 1131 h 2076"/>
                <a:gd name="T12" fmla="*/ 168 w 1513"/>
                <a:gd name="T13" fmla="*/ 1462 h 2076"/>
                <a:gd name="T14" fmla="*/ 40 w 1513"/>
                <a:gd name="T15" fmla="*/ 1790 h 2076"/>
                <a:gd name="T16" fmla="*/ 0 w 1513"/>
                <a:gd name="T17" fmla="*/ 2094 h 2076"/>
                <a:gd name="T18" fmla="*/ 19 w 1513"/>
                <a:gd name="T19" fmla="*/ 2048 h 2076"/>
                <a:gd name="T20" fmla="*/ 40 w 1513"/>
                <a:gd name="T21" fmla="*/ 1964 h 2076"/>
                <a:gd name="T22" fmla="*/ 62 w 1513"/>
                <a:gd name="T23" fmla="*/ 1936 h 2076"/>
                <a:gd name="T24" fmla="*/ 49 w 1513"/>
                <a:gd name="T25" fmla="*/ 1836 h 2076"/>
                <a:gd name="T26" fmla="*/ 113 w 1513"/>
                <a:gd name="T27" fmla="*/ 1698 h 2076"/>
                <a:gd name="T28" fmla="*/ 301 w 1513"/>
                <a:gd name="T29" fmla="*/ 1595 h 2076"/>
                <a:gd name="T30" fmla="*/ 652 w 1513"/>
                <a:gd name="T31" fmla="*/ 1584 h 2076"/>
                <a:gd name="T32" fmla="*/ 702 w 1513"/>
                <a:gd name="T33" fmla="*/ 1519 h 2076"/>
                <a:gd name="T34" fmla="*/ 890 w 1513"/>
                <a:gd name="T35" fmla="*/ 1302 h 2076"/>
                <a:gd name="T36" fmla="*/ 1127 w 1513"/>
                <a:gd name="T37" fmla="*/ 1066 h 2076"/>
                <a:gd name="T38" fmla="*/ 1338 w 1513"/>
                <a:gd name="T39" fmla="*/ 930 h 2076"/>
                <a:gd name="T40" fmla="*/ 1400 w 1513"/>
                <a:gd name="T41" fmla="*/ 933 h 2076"/>
                <a:gd name="T42" fmla="*/ 1333 w 1513"/>
                <a:gd name="T43" fmla="*/ 892 h 2076"/>
                <a:gd name="T44" fmla="*/ 1246 w 1513"/>
                <a:gd name="T45" fmla="*/ 884 h 2076"/>
                <a:gd name="T46" fmla="*/ 1134 w 1513"/>
                <a:gd name="T47" fmla="*/ 900 h 2076"/>
                <a:gd name="T48" fmla="*/ 1020 w 1513"/>
                <a:gd name="T49" fmla="*/ 947 h 2076"/>
                <a:gd name="T50" fmla="*/ 1056 w 1513"/>
                <a:gd name="T51" fmla="*/ 917 h 2076"/>
                <a:gd name="T52" fmla="*/ 1142 w 1513"/>
                <a:gd name="T53" fmla="*/ 860 h 2076"/>
                <a:gd name="T54" fmla="*/ 1256 w 1513"/>
                <a:gd name="T55" fmla="*/ 811 h 2076"/>
                <a:gd name="T56" fmla="*/ 1375 w 1513"/>
                <a:gd name="T57" fmla="*/ 797 h 2076"/>
                <a:gd name="T58" fmla="*/ 1438 w 1513"/>
                <a:gd name="T59" fmla="*/ 800 h 2076"/>
                <a:gd name="T60" fmla="*/ 1444 w 1513"/>
                <a:gd name="T61" fmla="*/ 697 h 2076"/>
                <a:gd name="T62" fmla="*/ 1518 w 1513"/>
                <a:gd name="T63" fmla="*/ 534 h 2076"/>
                <a:gd name="T64" fmla="*/ 1729 w 1513"/>
                <a:gd name="T65" fmla="*/ 309 h 2076"/>
                <a:gd name="T66" fmla="*/ 2124 w 1513"/>
                <a:gd name="T67" fmla="*/ 0 h 20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13"/>
                <a:gd name="T103" fmla="*/ 0 h 2076"/>
                <a:gd name="T104" fmla="*/ 1513 w 1513"/>
                <a:gd name="T105" fmla="*/ 2076 h 20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13" h="2076">
                  <a:moveTo>
                    <a:pt x="1513" y="0"/>
                  </a:moveTo>
                  <a:lnTo>
                    <a:pt x="1513" y="0"/>
                  </a:lnTo>
                  <a:lnTo>
                    <a:pt x="1361" y="43"/>
                  </a:lnTo>
                  <a:lnTo>
                    <a:pt x="1218" y="106"/>
                  </a:lnTo>
                  <a:lnTo>
                    <a:pt x="1071" y="192"/>
                  </a:lnTo>
                  <a:lnTo>
                    <a:pt x="933" y="287"/>
                  </a:lnTo>
                  <a:lnTo>
                    <a:pt x="801" y="398"/>
                  </a:lnTo>
                  <a:lnTo>
                    <a:pt x="676" y="531"/>
                  </a:lnTo>
                  <a:lnTo>
                    <a:pt x="558" y="667"/>
                  </a:lnTo>
                  <a:lnTo>
                    <a:pt x="450" y="810"/>
                  </a:lnTo>
                  <a:lnTo>
                    <a:pt x="350" y="962"/>
                  </a:lnTo>
                  <a:lnTo>
                    <a:pt x="263" y="1122"/>
                  </a:lnTo>
                  <a:lnTo>
                    <a:pt x="183" y="1284"/>
                  </a:lnTo>
                  <a:lnTo>
                    <a:pt x="120" y="1450"/>
                  </a:lnTo>
                  <a:lnTo>
                    <a:pt x="67" y="1610"/>
                  </a:lnTo>
                  <a:lnTo>
                    <a:pt x="29" y="1775"/>
                  </a:lnTo>
                  <a:lnTo>
                    <a:pt x="6" y="1927"/>
                  </a:lnTo>
                  <a:lnTo>
                    <a:pt x="0" y="2076"/>
                  </a:lnTo>
                  <a:lnTo>
                    <a:pt x="13" y="2030"/>
                  </a:lnTo>
                  <a:lnTo>
                    <a:pt x="22" y="1981"/>
                  </a:lnTo>
                  <a:lnTo>
                    <a:pt x="29" y="1946"/>
                  </a:lnTo>
                  <a:lnTo>
                    <a:pt x="44" y="1918"/>
                  </a:lnTo>
                  <a:lnTo>
                    <a:pt x="35" y="1878"/>
                  </a:lnTo>
                  <a:lnTo>
                    <a:pt x="35" y="1821"/>
                  </a:lnTo>
                  <a:lnTo>
                    <a:pt x="49" y="1756"/>
                  </a:lnTo>
                  <a:lnTo>
                    <a:pt x="80" y="1683"/>
                  </a:lnTo>
                  <a:lnTo>
                    <a:pt x="133" y="1626"/>
                  </a:lnTo>
                  <a:lnTo>
                    <a:pt x="214" y="1580"/>
                  </a:lnTo>
                  <a:lnTo>
                    <a:pt x="323" y="1555"/>
                  </a:lnTo>
                  <a:lnTo>
                    <a:pt x="464" y="1569"/>
                  </a:lnTo>
                  <a:lnTo>
                    <a:pt x="500" y="1507"/>
                  </a:lnTo>
                  <a:lnTo>
                    <a:pt x="558" y="1409"/>
                  </a:lnTo>
                  <a:lnTo>
                    <a:pt x="634" y="1290"/>
                  </a:lnTo>
                  <a:lnTo>
                    <a:pt x="718" y="1165"/>
                  </a:lnTo>
                  <a:lnTo>
                    <a:pt x="803" y="1057"/>
                  </a:lnTo>
                  <a:lnTo>
                    <a:pt x="888" y="965"/>
                  </a:lnTo>
                  <a:lnTo>
                    <a:pt x="953" y="921"/>
                  </a:lnTo>
                  <a:lnTo>
                    <a:pt x="997" y="924"/>
                  </a:lnTo>
                  <a:lnTo>
                    <a:pt x="977" y="900"/>
                  </a:lnTo>
                  <a:lnTo>
                    <a:pt x="950" y="883"/>
                  </a:lnTo>
                  <a:lnTo>
                    <a:pt x="919" y="875"/>
                  </a:lnTo>
                  <a:lnTo>
                    <a:pt x="888" y="875"/>
                  </a:lnTo>
                  <a:lnTo>
                    <a:pt x="850" y="878"/>
                  </a:lnTo>
                  <a:lnTo>
                    <a:pt x="808" y="891"/>
                  </a:lnTo>
                  <a:lnTo>
                    <a:pt x="767" y="913"/>
                  </a:lnTo>
                  <a:lnTo>
                    <a:pt x="727" y="938"/>
                  </a:lnTo>
                  <a:lnTo>
                    <a:pt x="752" y="908"/>
                  </a:lnTo>
                  <a:lnTo>
                    <a:pt x="779" y="878"/>
                  </a:lnTo>
                  <a:lnTo>
                    <a:pt x="814" y="854"/>
                  </a:lnTo>
                  <a:lnTo>
                    <a:pt x="852" y="826"/>
                  </a:lnTo>
                  <a:lnTo>
                    <a:pt x="895" y="805"/>
                  </a:lnTo>
                  <a:lnTo>
                    <a:pt x="937" y="794"/>
                  </a:lnTo>
                  <a:lnTo>
                    <a:pt x="980" y="791"/>
                  </a:lnTo>
                  <a:lnTo>
                    <a:pt x="1024" y="794"/>
                  </a:lnTo>
                  <a:lnTo>
                    <a:pt x="1022" y="748"/>
                  </a:lnTo>
                  <a:lnTo>
                    <a:pt x="1029" y="691"/>
                  </a:lnTo>
                  <a:lnTo>
                    <a:pt x="1049" y="612"/>
                  </a:lnTo>
                  <a:lnTo>
                    <a:pt x="1082" y="528"/>
                  </a:lnTo>
                  <a:lnTo>
                    <a:pt x="1142" y="425"/>
                  </a:lnTo>
                  <a:lnTo>
                    <a:pt x="1232" y="306"/>
                  </a:lnTo>
                  <a:lnTo>
                    <a:pt x="1350" y="163"/>
                  </a:lnTo>
                  <a:lnTo>
                    <a:pt x="1513" y="0"/>
                  </a:lnTo>
                </a:path>
              </a:pathLst>
            </a:custGeom>
            <a:noFill/>
            <a:ln w="19050">
              <a:solidFill>
                <a:srgbClr val="00008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22" name="Freeform 20"/>
            <p:cNvSpPr>
              <a:spLocks/>
            </p:cNvSpPr>
            <p:nvPr/>
          </p:nvSpPr>
          <p:spPr bwMode="auto">
            <a:xfrm>
              <a:off x="840" y="0"/>
              <a:ext cx="1680" cy="2076"/>
            </a:xfrm>
            <a:custGeom>
              <a:avLst/>
              <a:gdLst>
                <a:gd name="T0" fmla="*/ 2071 w 1513"/>
                <a:gd name="T1" fmla="*/ 0 h 2076"/>
                <a:gd name="T2" fmla="*/ 1863 w 1513"/>
                <a:gd name="T3" fmla="*/ 43 h 2076"/>
                <a:gd name="T4" fmla="*/ 1667 w 1513"/>
                <a:gd name="T5" fmla="*/ 106 h 2076"/>
                <a:gd name="T6" fmla="*/ 1466 w 1513"/>
                <a:gd name="T7" fmla="*/ 192 h 2076"/>
                <a:gd name="T8" fmla="*/ 1277 w 1513"/>
                <a:gd name="T9" fmla="*/ 287 h 2076"/>
                <a:gd name="T10" fmla="*/ 1096 w 1513"/>
                <a:gd name="T11" fmla="*/ 398 h 2076"/>
                <a:gd name="T12" fmla="*/ 926 w 1513"/>
                <a:gd name="T13" fmla="*/ 531 h 2076"/>
                <a:gd name="T14" fmla="*/ 764 w 1513"/>
                <a:gd name="T15" fmla="*/ 667 h 2076"/>
                <a:gd name="T16" fmla="*/ 616 w 1513"/>
                <a:gd name="T17" fmla="*/ 810 h 2076"/>
                <a:gd name="T18" fmla="*/ 480 w 1513"/>
                <a:gd name="T19" fmla="*/ 962 h 2076"/>
                <a:gd name="T20" fmla="*/ 360 w 1513"/>
                <a:gd name="T21" fmla="*/ 1122 h 2076"/>
                <a:gd name="T22" fmla="*/ 250 w 1513"/>
                <a:gd name="T23" fmla="*/ 1284 h 2076"/>
                <a:gd name="T24" fmla="*/ 164 w 1513"/>
                <a:gd name="T25" fmla="*/ 1450 h 2076"/>
                <a:gd name="T26" fmla="*/ 91 w 1513"/>
                <a:gd name="T27" fmla="*/ 1610 h 2076"/>
                <a:gd name="T28" fmla="*/ 40 w 1513"/>
                <a:gd name="T29" fmla="*/ 1775 h 2076"/>
                <a:gd name="T30" fmla="*/ 9 w 1513"/>
                <a:gd name="T31" fmla="*/ 1927 h 2076"/>
                <a:gd name="T32" fmla="*/ 0 w 1513"/>
                <a:gd name="T33" fmla="*/ 2076 h 2076"/>
                <a:gd name="T34" fmla="*/ 18 w 1513"/>
                <a:gd name="T35" fmla="*/ 2030 h 2076"/>
                <a:gd name="T36" fmla="*/ 30 w 1513"/>
                <a:gd name="T37" fmla="*/ 1981 h 2076"/>
                <a:gd name="T38" fmla="*/ 40 w 1513"/>
                <a:gd name="T39" fmla="*/ 1946 h 2076"/>
                <a:gd name="T40" fmla="*/ 60 w 1513"/>
                <a:gd name="T41" fmla="*/ 1918 h 2076"/>
                <a:gd name="T42" fmla="*/ 48 w 1513"/>
                <a:gd name="T43" fmla="*/ 1878 h 2076"/>
                <a:gd name="T44" fmla="*/ 48 w 1513"/>
                <a:gd name="T45" fmla="*/ 1821 h 2076"/>
                <a:gd name="T46" fmla="*/ 67 w 1513"/>
                <a:gd name="T47" fmla="*/ 1756 h 2076"/>
                <a:gd name="T48" fmla="*/ 110 w 1513"/>
                <a:gd name="T49" fmla="*/ 1683 h 2076"/>
                <a:gd name="T50" fmla="*/ 182 w 1513"/>
                <a:gd name="T51" fmla="*/ 1626 h 2076"/>
                <a:gd name="T52" fmla="*/ 293 w 1513"/>
                <a:gd name="T53" fmla="*/ 1580 h 2076"/>
                <a:gd name="T54" fmla="*/ 443 w 1513"/>
                <a:gd name="T55" fmla="*/ 1555 h 2076"/>
                <a:gd name="T56" fmla="*/ 635 w 1513"/>
                <a:gd name="T57" fmla="*/ 1569 h 2076"/>
                <a:gd name="T58" fmla="*/ 684 w 1513"/>
                <a:gd name="T59" fmla="*/ 1507 h 2076"/>
                <a:gd name="T60" fmla="*/ 764 w 1513"/>
                <a:gd name="T61" fmla="*/ 1409 h 2076"/>
                <a:gd name="T62" fmla="*/ 868 w 1513"/>
                <a:gd name="T63" fmla="*/ 1290 h 2076"/>
                <a:gd name="T64" fmla="*/ 983 w 1513"/>
                <a:gd name="T65" fmla="*/ 1165 h 2076"/>
                <a:gd name="T66" fmla="*/ 1099 w 1513"/>
                <a:gd name="T67" fmla="*/ 1057 h 2076"/>
                <a:gd name="T68" fmla="*/ 1216 w 1513"/>
                <a:gd name="T69" fmla="*/ 965 h 2076"/>
                <a:gd name="T70" fmla="*/ 1305 w 1513"/>
                <a:gd name="T71" fmla="*/ 921 h 2076"/>
                <a:gd name="T72" fmla="*/ 1365 w 1513"/>
                <a:gd name="T73" fmla="*/ 924 h 2076"/>
                <a:gd name="T74" fmla="*/ 1338 w 1513"/>
                <a:gd name="T75" fmla="*/ 900 h 2076"/>
                <a:gd name="T76" fmla="*/ 1300 w 1513"/>
                <a:gd name="T77" fmla="*/ 883 h 2076"/>
                <a:gd name="T78" fmla="*/ 1258 w 1513"/>
                <a:gd name="T79" fmla="*/ 875 h 2076"/>
                <a:gd name="T80" fmla="*/ 1216 w 1513"/>
                <a:gd name="T81" fmla="*/ 875 h 2076"/>
                <a:gd name="T82" fmla="*/ 1164 w 1513"/>
                <a:gd name="T83" fmla="*/ 878 h 2076"/>
                <a:gd name="T84" fmla="*/ 1106 w 1513"/>
                <a:gd name="T85" fmla="*/ 891 h 2076"/>
                <a:gd name="T86" fmla="*/ 1050 w 1513"/>
                <a:gd name="T87" fmla="*/ 913 h 2076"/>
                <a:gd name="T88" fmla="*/ 995 w 1513"/>
                <a:gd name="T89" fmla="*/ 938 h 2076"/>
                <a:gd name="T90" fmla="*/ 1029 w 1513"/>
                <a:gd name="T91" fmla="*/ 908 h 2076"/>
                <a:gd name="T92" fmla="*/ 1066 w 1513"/>
                <a:gd name="T93" fmla="*/ 878 h 2076"/>
                <a:gd name="T94" fmla="*/ 1115 w 1513"/>
                <a:gd name="T95" fmla="*/ 854 h 2076"/>
                <a:gd name="T96" fmla="*/ 1166 w 1513"/>
                <a:gd name="T97" fmla="*/ 826 h 2076"/>
                <a:gd name="T98" fmla="*/ 1226 w 1513"/>
                <a:gd name="T99" fmla="*/ 805 h 2076"/>
                <a:gd name="T100" fmla="*/ 1282 w 1513"/>
                <a:gd name="T101" fmla="*/ 794 h 2076"/>
                <a:gd name="T102" fmla="*/ 1341 w 1513"/>
                <a:gd name="T103" fmla="*/ 791 h 2076"/>
                <a:gd name="T104" fmla="*/ 1401 w 1513"/>
                <a:gd name="T105" fmla="*/ 794 h 2076"/>
                <a:gd name="T106" fmla="*/ 1399 w 1513"/>
                <a:gd name="T107" fmla="*/ 748 h 2076"/>
                <a:gd name="T108" fmla="*/ 1409 w 1513"/>
                <a:gd name="T109" fmla="*/ 691 h 2076"/>
                <a:gd name="T110" fmla="*/ 1437 w 1513"/>
                <a:gd name="T111" fmla="*/ 612 h 2076"/>
                <a:gd name="T112" fmla="*/ 1481 w 1513"/>
                <a:gd name="T113" fmla="*/ 528 h 2076"/>
                <a:gd name="T114" fmla="*/ 1563 w 1513"/>
                <a:gd name="T115" fmla="*/ 425 h 2076"/>
                <a:gd name="T116" fmla="*/ 1687 w 1513"/>
                <a:gd name="T117" fmla="*/ 306 h 2076"/>
                <a:gd name="T118" fmla="*/ 1848 w 1513"/>
                <a:gd name="T119" fmla="*/ 163 h 2076"/>
                <a:gd name="T120" fmla="*/ 2071 w 1513"/>
                <a:gd name="T121" fmla="*/ 0 h 20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13"/>
                <a:gd name="T184" fmla="*/ 0 h 2076"/>
                <a:gd name="T185" fmla="*/ 1513 w 1513"/>
                <a:gd name="T186" fmla="*/ 2076 h 20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13" h="2076">
                  <a:moveTo>
                    <a:pt x="1513" y="0"/>
                  </a:moveTo>
                  <a:lnTo>
                    <a:pt x="1361" y="43"/>
                  </a:lnTo>
                  <a:lnTo>
                    <a:pt x="1218" y="106"/>
                  </a:lnTo>
                  <a:lnTo>
                    <a:pt x="1071" y="192"/>
                  </a:lnTo>
                  <a:lnTo>
                    <a:pt x="933" y="287"/>
                  </a:lnTo>
                  <a:lnTo>
                    <a:pt x="801" y="398"/>
                  </a:lnTo>
                  <a:lnTo>
                    <a:pt x="676" y="531"/>
                  </a:lnTo>
                  <a:lnTo>
                    <a:pt x="558" y="667"/>
                  </a:lnTo>
                  <a:lnTo>
                    <a:pt x="450" y="810"/>
                  </a:lnTo>
                  <a:lnTo>
                    <a:pt x="350" y="962"/>
                  </a:lnTo>
                  <a:lnTo>
                    <a:pt x="263" y="1122"/>
                  </a:lnTo>
                  <a:lnTo>
                    <a:pt x="183" y="1284"/>
                  </a:lnTo>
                  <a:lnTo>
                    <a:pt x="120" y="1450"/>
                  </a:lnTo>
                  <a:lnTo>
                    <a:pt x="67" y="1610"/>
                  </a:lnTo>
                  <a:lnTo>
                    <a:pt x="29" y="1775"/>
                  </a:lnTo>
                  <a:lnTo>
                    <a:pt x="6" y="1927"/>
                  </a:lnTo>
                  <a:lnTo>
                    <a:pt x="0" y="2076"/>
                  </a:lnTo>
                  <a:lnTo>
                    <a:pt x="13" y="2030"/>
                  </a:lnTo>
                  <a:lnTo>
                    <a:pt x="22" y="1981"/>
                  </a:lnTo>
                  <a:lnTo>
                    <a:pt x="29" y="1946"/>
                  </a:lnTo>
                  <a:lnTo>
                    <a:pt x="44" y="1918"/>
                  </a:lnTo>
                  <a:lnTo>
                    <a:pt x="35" y="1878"/>
                  </a:lnTo>
                  <a:lnTo>
                    <a:pt x="35" y="1821"/>
                  </a:lnTo>
                  <a:lnTo>
                    <a:pt x="49" y="1756"/>
                  </a:lnTo>
                  <a:lnTo>
                    <a:pt x="80" y="1683"/>
                  </a:lnTo>
                  <a:lnTo>
                    <a:pt x="133" y="1626"/>
                  </a:lnTo>
                  <a:lnTo>
                    <a:pt x="214" y="1580"/>
                  </a:lnTo>
                  <a:lnTo>
                    <a:pt x="323" y="1555"/>
                  </a:lnTo>
                  <a:lnTo>
                    <a:pt x="464" y="1569"/>
                  </a:lnTo>
                  <a:lnTo>
                    <a:pt x="500" y="1507"/>
                  </a:lnTo>
                  <a:lnTo>
                    <a:pt x="558" y="1409"/>
                  </a:lnTo>
                  <a:lnTo>
                    <a:pt x="634" y="1290"/>
                  </a:lnTo>
                  <a:lnTo>
                    <a:pt x="718" y="1165"/>
                  </a:lnTo>
                  <a:lnTo>
                    <a:pt x="803" y="1057"/>
                  </a:lnTo>
                  <a:lnTo>
                    <a:pt x="888" y="965"/>
                  </a:lnTo>
                  <a:lnTo>
                    <a:pt x="953" y="921"/>
                  </a:lnTo>
                  <a:lnTo>
                    <a:pt x="997" y="924"/>
                  </a:lnTo>
                  <a:lnTo>
                    <a:pt x="977" y="900"/>
                  </a:lnTo>
                  <a:lnTo>
                    <a:pt x="950" y="883"/>
                  </a:lnTo>
                  <a:lnTo>
                    <a:pt x="919" y="875"/>
                  </a:lnTo>
                  <a:lnTo>
                    <a:pt x="888" y="875"/>
                  </a:lnTo>
                  <a:lnTo>
                    <a:pt x="850" y="878"/>
                  </a:lnTo>
                  <a:lnTo>
                    <a:pt x="808" y="891"/>
                  </a:lnTo>
                  <a:lnTo>
                    <a:pt x="767" y="913"/>
                  </a:lnTo>
                  <a:lnTo>
                    <a:pt x="727" y="938"/>
                  </a:lnTo>
                  <a:lnTo>
                    <a:pt x="752" y="908"/>
                  </a:lnTo>
                  <a:lnTo>
                    <a:pt x="779" y="878"/>
                  </a:lnTo>
                  <a:lnTo>
                    <a:pt x="814" y="854"/>
                  </a:lnTo>
                  <a:lnTo>
                    <a:pt x="852" y="826"/>
                  </a:lnTo>
                  <a:lnTo>
                    <a:pt x="895" y="805"/>
                  </a:lnTo>
                  <a:lnTo>
                    <a:pt x="937" y="794"/>
                  </a:lnTo>
                  <a:lnTo>
                    <a:pt x="980" y="791"/>
                  </a:lnTo>
                  <a:lnTo>
                    <a:pt x="1024" y="794"/>
                  </a:lnTo>
                  <a:lnTo>
                    <a:pt x="1022" y="748"/>
                  </a:lnTo>
                  <a:lnTo>
                    <a:pt x="1029" y="691"/>
                  </a:lnTo>
                  <a:lnTo>
                    <a:pt x="1049" y="612"/>
                  </a:lnTo>
                  <a:lnTo>
                    <a:pt x="1082" y="528"/>
                  </a:lnTo>
                  <a:lnTo>
                    <a:pt x="1142" y="425"/>
                  </a:lnTo>
                  <a:lnTo>
                    <a:pt x="1232" y="306"/>
                  </a:lnTo>
                  <a:lnTo>
                    <a:pt x="1350" y="163"/>
                  </a:lnTo>
                  <a:lnTo>
                    <a:pt x="1513" y="0"/>
                  </a:lnTo>
                  <a:close/>
                </a:path>
              </a:pathLst>
            </a:cu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23" name="Freeform 21"/>
            <p:cNvSpPr>
              <a:spLocks/>
            </p:cNvSpPr>
            <p:nvPr/>
          </p:nvSpPr>
          <p:spPr bwMode="auto">
            <a:xfrm>
              <a:off x="616" y="1846"/>
              <a:ext cx="476" cy="569"/>
            </a:xfrm>
            <a:custGeom>
              <a:avLst/>
              <a:gdLst>
                <a:gd name="T0" fmla="*/ 622 w 395"/>
                <a:gd name="T1" fmla="*/ 569 h 569"/>
                <a:gd name="T2" fmla="*/ 657 w 395"/>
                <a:gd name="T3" fmla="*/ 566 h 569"/>
                <a:gd name="T4" fmla="*/ 688 w 395"/>
                <a:gd name="T5" fmla="*/ 547 h 569"/>
                <a:gd name="T6" fmla="*/ 692 w 395"/>
                <a:gd name="T7" fmla="*/ 512 h 569"/>
                <a:gd name="T8" fmla="*/ 692 w 395"/>
                <a:gd name="T9" fmla="*/ 466 h 569"/>
                <a:gd name="T10" fmla="*/ 664 w 395"/>
                <a:gd name="T11" fmla="*/ 368 h 569"/>
                <a:gd name="T12" fmla="*/ 640 w 395"/>
                <a:gd name="T13" fmla="*/ 295 h 569"/>
                <a:gd name="T14" fmla="*/ 609 w 395"/>
                <a:gd name="T15" fmla="*/ 241 h 569"/>
                <a:gd name="T16" fmla="*/ 587 w 395"/>
                <a:gd name="T17" fmla="*/ 208 h 569"/>
                <a:gd name="T18" fmla="*/ 558 w 395"/>
                <a:gd name="T19" fmla="*/ 189 h 569"/>
                <a:gd name="T20" fmla="*/ 527 w 395"/>
                <a:gd name="T21" fmla="*/ 179 h 569"/>
                <a:gd name="T22" fmla="*/ 495 w 395"/>
                <a:gd name="T23" fmla="*/ 170 h 569"/>
                <a:gd name="T24" fmla="*/ 469 w 395"/>
                <a:gd name="T25" fmla="*/ 170 h 569"/>
                <a:gd name="T26" fmla="*/ 469 w 395"/>
                <a:gd name="T27" fmla="*/ 168 h 569"/>
                <a:gd name="T28" fmla="*/ 469 w 395"/>
                <a:gd name="T29" fmla="*/ 154 h 569"/>
                <a:gd name="T30" fmla="*/ 469 w 395"/>
                <a:gd name="T31" fmla="*/ 141 h 569"/>
                <a:gd name="T32" fmla="*/ 469 w 395"/>
                <a:gd name="T33" fmla="*/ 119 h 569"/>
                <a:gd name="T34" fmla="*/ 507 w 395"/>
                <a:gd name="T35" fmla="*/ 114 h 569"/>
                <a:gd name="T36" fmla="*/ 539 w 395"/>
                <a:gd name="T37" fmla="*/ 97 h 569"/>
                <a:gd name="T38" fmla="*/ 566 w 395"/>
                <a:gd name="T39" fmla="*/ 73 h 569"/>
                <a:gd name="T40" fmla="*/ 571 w 395"/>
                <a:gd name="T41" fmla="*/ 49 h 569"/>
                <a:gd name="T42" fmla="*/ 566 w 395"/>
                <a:gd name="T43" fmla="*/ 27 h 569"/>
                <a:gd name="T44" fmla="*/ 539 w 395"/>
                <a:gd name="T45" fmla="*/ 8 h 569"/>
                <a:gd name="T46" fmla="*/ 507 w 395"/>
                <a:gd name="T47" fmla="*/ 0 h 569"/>
                <a:gd name="T48" fmla="*/ 469 w 395"/>
                <a:gd name="T49" fmla="*/ 0 h 569"/>
                <a:gd name="T50" fmla="*/ 225 w 395"/>
                <a:gd name="T51" fmla="*/ 0 h 569"/>
                <a:gd name="T52" fmla="*/ 184 w 395"/>
                <a:gd name="T53" fmla="*/ 0 h 569"/>
                <a:gd name="T54" fmla="*/ 155 w 395"/>
                <a:gd name="T55" fmla="*/ 8 h 569"/>
                <a:gd name="T56" fmla="*/ 134 w 395"/>
                <a:gd name="T57" fmla="*/ 27 h 569"/>
                <a:gd name="T58" fmla="*/ 125 w 395"/>
                <a:gd name="T59" fmla="*/ 49 h 569"/>
                <a:gd name="T60" fmla="*/ 134 w 395"/>
                <a:gd name="T61" fmla="*/ 73 h 569"/>
                <a:gd name="T62" fmla="*/ 155 w 395"/>
                <a:gd name="T63" fmla="*/ 97 h 569"/>
                <a:gd name="T64" fmla="*/ 184 w 395"/>
                <a:gd name="T65" fmla="*/ 114 h 569"/>
                <a:gd name="T66" fmla="*/ 225 w 395"/>
                <a:gd name="T67" fmla="*/ 119 h 569"/>
                <a:gd name="T68" fmla="*/ 225 w 395"/>
                <a:gd name="T69" fmla="*/ 141 h 569"/>
                <a:gd name="T70" fmla="*/ 225 w 395"/>
                <a:gd name="T71" fmla="*/ 154 h 569"/>
                <a:gd name="T72" fmla="*/ 225 w 395"/>
                <a:gd name="T73" fmla="*/ 168 h 569"/>
                <a:gd name="T74" fmla="*/ 225 w 395"/>
                <a:gd name="T75" fmla="*/ 170 h 569"/>
                <a:gd name="T76" fmla="*/ 194 w 395"/>
                <a:gd name="T77" fmla="*/ 170 h 569"/>
                <a:gd name="T78" fmla="*/ 169 w 395"/>
                <a:gd name="T79" fmla="*/ 179 h 569"/>
                <a:gd name="T80" fmla="*/ 136 w 395"/>
                <a:gd name="T81" fmla="*/ 189 h 569"/>
                <a:gd name="T82" fmla="*/ 108 w 395"/>
                <a:gd name="T83" fmla="*/ 208 h 569"/>
                <a:gd name="T84" fmla="*/ 86 w 395"/>
                <a:gd name="T85" fmla="*/ 241 h 569"/>
                <a:gd name="T86" fmla="*/ 54 w 395"/>
                <a:gd name="T87" fmla="*/ 295 h 569"/>
                <a:gd name="T88" fmla="*/ 33 w 395"/>
                <a:gd name="T89" fmla="*/ 368 h 569"/>
                <a:gd name="T90" fmla="*/ 0 w 395"/>
                <a:gd name="T91" fmla="*/ 466 h 569"/>
                <a:gd name="T92" fmla="*/ 0 w 395"/>
                <a:gd name="T93" fmla="*/ 512 h 569"/>
                <a:gd name="T94" fmla="*/ 16 w 395"/>
                <a:gd name="T95" fmla="*/ 547 h 569"/>
                <a:gd name="T96" fmla="*/ 35 w 395"/>
                <a:gd name="T97" fmla="*/ 566 h 569"/>
                <a:gd name="T98" fmla="*/ 74 w 395"/>
                <a:gd name="T99" fmla="*/ 569 h 569"/>
                <a:gd name="T100" fmla="*/ 622 w 395"/>
                <a:gd name="T101" fmla="*/ 569 h 56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95"/>
                <a:gd name="T154" fmla="*/ 0 h 569"/>
                <a:gd name="T155" fmla="*/ 395 w 395"/>
                <a:gd name="T156" fmla="*/ 569 h 56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95" h="569">
                  <a:moveTo>
                    <a:pt x="355" y="569"/>
                  </a:moveTo>
                  <a:lnTo>
                    <a:pt x="375" y="566"/>
                  </a:lnTo>
                  <a:lnTo>
                    <a:pt x="393" y="547"/>
                  </a:lnTo>
                  <a:lnTo>
                    <a:pt x="395" y="512"/>
                  </a:lnTo>
                  <a:lnTo>
                    <a:pt x="395" y="466"/>
                  </a:lnTo>
                  <a:lnTo>
                    <a:pt x="379" y="368"/>
                  </a:lnTo>
                  <a:lnTo>
                    <a:pt x="366" y="295"/>
                  </a:lnTo>
                  <a:lnTo>
                    <a:pt x="348" y="241"/>
                  </a:lnTo>
                  <a:lnTo>
                    <a:pt x="335" y="208"/>
                  </a:lnTo>
                  <a:lnTo>
                    <a:pt x="319" y="189"/>
                  </a:lnTo>
                  <a:lnTo>
                    <a:pt x="301" y="179"/>
                  </a:lnTo>
                  <a:lnTo>
                    <a:pt x="283" y="170"/>
                  </a:lnTo>
                  <a:lnTo>
                    <a:pt x="268" y="170"/>
                  </a:lnTo>
                  <a:lnTo>
                    <a:pt x="268" y="168"/>
                  </a:lnTo>
                  <a:lnTo>
                    <a:pt x="268" y="154"/>
                  </a:lnTo>
                  <a:lnTo>
                    <a:pt x="268" y="141"/>
                  </a:lnTo>
                  <a:lnTo>
                    <a:pt x="268" y="119"/>
                  </a:lnTo>
                  <a:lnTo>
                    <a:pt x="290" y="114"/>
                  </a:lnTo>
                  <a:lnTo>
                    <a:pt x="308" y="97"/>
                  </a:lnTo>
                  <a:lnTo>
                    <a:pt x="324" y="73"/>
                  </a:lnTo>
                  <a:lnTo>
                    <a:pt x="326" y="49"/>
                  </a:lnTo>
                  <a:lnTo>
                    <a:pt x="324" y="27"/>
                  </a:lnTo>
                  <a:lnTo>
                    <a:pt x="308" y="8"/>
                  </a:lnTo>
                  <a:lnTo>
                    <a:pt x="290" y="0"/>
                  </a:lnTo>
                  <a:lnTo>
                    <a:pt x="268" y="0"/>
                  </a:lnTo>
                  <a:lnTo>
                    <a:pt x="129" y="0"/>
                  </a:lnTo>
                  <a:lnTo>
                    <a:pt x="105" y="0"/>
                  </a:lnTo>
                  <a:lnTo>
                    <a:pt x="89" y="8"/>
                  </a:lnTo>
                  <a:lnTo>
                    <a:pt x="76" y="27"/>
                  </a:lnTo>
                  <a:lnTo>
                    <a:pt x="71" y="49"/>
                  </a:lnTo>
                  <a:lnTo>
                    <a:pt x="76" y="73"/>
                  </a:lnTo>
                  <a:lnTo>
                    <a:pt x="89" y="97"/>
                  </a:lnTo>
                  <a:lnTo>
                    <a:pt x="105" y="114"/>
                  </a:lnTo>
                  <a:lnTo>
                    <a:pt x="129" y="119"/>
                  </a:lnTo>
                  <a:lnTo>
                    <a:pt x="129" y="141"/>
                  </a:lnTo>
                  <a:lnTo>
                    <a:pt x="129" y="154"/>
                  </a:lnTo>
                  <a:lnTo>
                    <a:pt x="129" y="168"/>
                  </a:lnTo>
                  <a:lnTo>
                    <a:pt x="129" y="170"/>
                  </a:lnTo>
                  <a:lnTo>
                    <a:pt x="111" y="170"/>
                  </a:lnTo>
                  <a:lnTo>
                    <a:pt x="96" y="179"/>
                  </a:lnTo>
                  <a:lnTo>
                    <a:pt x="78" y="189"/>
                  </a:lnTo>
                  <a:lnTo>
                    <a:pt x="62" y="208"/>
                  </a:lnTo>
                  <a:lnTo>
                    <a:pt x="49" y="241"/>
                  </a:lnTo>
                  <a:lnTo>
                    <a:pt x="31" y="295"/>
                  </a:lnTo>
                  <a:lnTo>
                    <a:pt x="18" y="368"/>
                  </a:lnTo>
                  <a:lnTo>
                    <a:pt x="0" y="466"/>
                  </a:lnTo>
                  <a:lnTo>
                    <a:pt x="0" y="512"/>
                  </a:lnTo>
                  <a:lnTo>
                    <a:pt x="9" y="547"/>
                  </a:lnTo>
                  <a:lnTo>
                    <a:pt x="20" y="566"/>
                  </a:lnTo>
                  <a:lnTo>
                    <a:pt x="42" y="569"/>
                  </a:lnTo>
                  <a:lnTo>
                    <a:pt x="355" y="5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sp>
          <p:nvSpPr>
            <p:cNvPr id="24" name="Freeform 22"/>
            <p:cNvSpPr>
              <a:spLocks/>
            </p:cNvSpPr>
            <p:nvPr/>
          </p:nvSpPr>
          <p:spPr bwMode="auto">
            <a:xfrm>
              <a:off x="1302" y="2335"/>
              <a:ext cx="1404" cy="318"/>
            </a:xfrm>
            <a:custGeom>
              <a:avLst/>
              <a:gdLst>
                <a:gd name="T0" fmla="*/ 120 w 1404"/>
                <a:gd name="T1" fmla="*/ 99 h 318"/>
                <a:gd name="T2" fmla="*/ 205 w 1404"/>
                <a:gd name="T3" fmla="*/ 131 h 318"/>
                <a:gd name="T4" fmla="*/ 282 w 1404"/>
                <a:gd name="T5" fmla="*/ 151 h 318"/>
                <a:gd name="T6" fmla="*/ 350 w 1404"/>
                <a:gd name="T7" fmla="*/ 163 h 318"/>
                <a:gd name="T8" fmla="*/ 415 w 1404"/>
                <a:gd name="T9" fmla="*/ 163 h 318"/>
                <a:gd name="T10" fmla="*/ 481 w 1404"/>
                <a:gd name="T11" fmla="*/ 151 h 318"/>
                <a:gd name="T12" fmla="*/ 546 w 1404"/>
                <a:gd name="T13" fmla="*/ 131 h 318"/>
                <a:gd name="T14" fmla="*/ 617 w 1404"/>
                <a:gd name="T15" fmla="*/ 103 h 318"/>
                <a:gd name="T16" fmla="*/ 694 w 1404"/>
                <a:gd name="T17" fmla="*/ 67 h 318"/>
                <a:gd name="T18" fmla="*/ 793 w 1404"/>
                <a:gd name="T19" fmla="*/ 36 h 318"/>
                <a:gd name="T20" fmla="*/ 910 w 1404"/>
                <a:gd name="T21" fmla="*/ 12 h 318"/>
                <a:gd name="T22" fmla="*/ 1029 w 1404"/>
                <a:gd name="T23" fmla="*/ 0 h 318"/>
                <a:gd name="T24" fmla="*/ 1149 w 1404"/>
                <a:gd name="T25" fmla="*/ 12 h 318"/>
                <a:gd name="T26" fmla="*/ 1254 w 1404"/>
                <a:gd name="T27" fmla="*/ 51 h 318"/>
                <a:gd name="T28" fmla="*/ 1339 w 1404"/>
                <a:gd name="T29" fmla="*/ 123 h 318"/>
                <a:gd name="T30" fmla="*/ 1393 w 1404"/>
                <a:gd name="T31" fmla="*/ 235 h 318"/>
                <a:gd name="T32" fmla="*/ 1396 w 1404"/>
                <a:gd name="T33" fmla="*/ 310 h 318"/>
                <a:gd name="T34" fmla="*/ 1379 w 1404"/>
                <a:gd name="T35" fmla="*/ 314 h 318"/>
                <a:gd name="T36" fmla="*/ 1345 w 1404"/>
                <a:gd name="T37" fmla="*/ 290 h 318"/>
                <a:gd name="T38" fmla="*/ 1294 w 1404"/>
                <a:gd name="T39" fmla="*/ 243 h 318"/>
                <a:gd name="T40" fmla="*/ 1234 w 1404"/>
                <a:gd name="T41" fmla="*/ 203 h 318"/>
                <a:gd name="T42" fmla="*/ 1168 w 1404"/>
                <a:gd name="T43" fmla="*/ 175 h 318"/>
                <a:gd name="T44" fmla="*/ 1092 w 1404"/>
                <a:gd name="T45" fmla="*/ 159 h 318"/>
                <a:gd name="T46" fmla="*/ 1006 w 1404"/>
                <a:gd name="T47" fmla="*/ 159 h 318"/>
                <a:gd name="T48" fmla="*/ 910 w 1404"/>
                <a:gd name="T49" fmla="*/ 179 h 318"/>
                <a:gd name="T50" fmla="*/ 799 w 1404"/>
                <a:gd name="T51" fmla="*/ 215 h 318"/>
                <a:gd name="T52" fmla="*/ 694 w 1404"/>
                <a:gd name="T53" fmla="*/ 262 h 318"/>
                <a:gd name="T54" fmla="*/ 592 w 1404"/>
                <a:gd name="T55" fmla="*/ 282 h 318"/>
                <a:gd name="T56" fmla="*/ 481 w 1404"/>
                <a:gd name="T57" fmla="*/ 286 h 318"/>
                <a:gd name="T58" fmla="*/ 370 w 1404"/>
                <a:gd name="T59" fmla="*/ 282 h 318"/>
                <a:gd name="T60" fmla="*/ 262 w 1404"/>
                <a:gd name="T61" fmla="*/ 266 h 318"/>
                <a:gd name="T62" fmla="*/ 165 w 1404"/>
                <a:gd name="T63" fmla="*/ 247 h 318"/>
                <a:gd name="T64" fmla="*/ 83 w 1404"/>
                <a:gd name="T65" fmla="*/ 227 h 318"/>
                <a:gd name="T66" fmla="*/ 20 w 1404"/>
                <a:gd name="T67" fmla="*/ 211 h 318"/>
                <a:gd name="T68" fmla="*/ 17 w 1404"/>
                <a:gd name="T69" fmla="*/ 175 h 318"/>
                <a:gd name="T70" fmla="*/ 60 w 1404"/>
                <a:gd name="T71" fmla="*/ 103 h 31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4"/>
                <a:gd name="T109" fmla="*/ 0 h 318"/>
                <a:gd name="T110" fmla="*/ 1404 w 1404"/>
                <a:gd name="T111" fmla="*/ 318 h 31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4" h="318">
                  <a:moveTo>
                    <a:pt x="74" y="79"/>
                  </a:moveTo>
                  <a:lnTo>
                    <a:pt x="120" y="99"/>
                  </a:lnTo>
                  <a:lnTo>
                    <a:pt x="165" y="115"/>
                  </a:lnTo>
                  <a:lnTo>
                    <a:pt x="205" y="131"/>
                  </a:lnTo>
                  <a:lnTo>
                    <a:pt x="245" y="143"/>
                  </a:lnTo>
                  <a:lnTo>
                    <a:pt x="282" y="151"/>
                  </a:lnTo>
                  <a:lnTo>
                    <a:pt x="316" y="159"/>
                  </a:lnTo>
                  <a:lnTo>
                    <a:pt x="350" y="163"/>
                  </a:lnTo>
                  <a:lnTo>
                    <a:pt x="384" y="163"/>
                  </a:lnTo>
                  <a:lnTo>
                    <a:pt x="415" y="163"/>
                  </a:lnTo>
                  <a:lnTo>
                    <a:pt x="447" y="159"/>
                  </a:lnTo>
                  <a:lnTo>
                    <a:pt x="481" y="151"/>
                  </a:lnTo>
                  <a:lnTo>
                    <a:pt x="512" y="143"/>
                  </a:lnTo>
                  <a:lnTo>
                    <a:pt x="546" y="131"/>
                  </a:lnTo>
                  <a:lnTo>
                    <a:pt x="580" y="119"/>
                  </a:lnTo>
                  <a:lnTo>
                    <a:pt x="617" y="103"/>
                  </a:lnTo>
                  <a:lnTo>
                    <a:pt x="654" y="87"/>
                  </a:lnTo>
                  <a:lnTo>
                    <a:pt x="694" y="67"/>
                  </a:lnTo>
                  <a:lnTo>
                    <a:pt x="742" y="51"/>
                  </a:lnTo>
                  <a:lnTo>
                    <a:pt x="793" y="36"/>
                  </a:lnTo>
                  <a:lnTo>
                    <a:pt x="850" y="24"/>
                  </a:lnTo>
                  <a:lnTo>
                    <a:pt x="910" y="12"/>
                  </a:lnTo>
                  <a:lnTo>
                    <a:pt x="970" y="4"/>
                  </a:lnTo>
                  <a:lnTo>
                    <a:pt x="1029" y="0"/>
                  </a:lnTo>
                  <a:lnTo>
                    <a:pt x="1089" y="4"/>
                  </a:lnTo>
                  <a:lnTo>
                    <a:pt x="1149" y="12"/>
                  </a:lnTo>
                  <a:lnTo>
                    <a:pt x="1203" y="28"/>
                  </a:lnTo>
                  <a:lnTo>
                    <a:pt x="1254" y="51"/>
                  </a:lnTo>
                  <a:lnTo>
                    <a:pt x="1299" y="83"/>
                  </a:lnTo>
                  <a:lnTo>
                    <a:pt x="1339" y="123"/>
                  </a:lnTo>
                  <a:lnTo>
                    <a:pt x="1370" y="175"/>
                  </a:lnTo>
                  <a:lnTo>
                    <a:pt x="1393" y="235"/>
                  </a:lnTo>
                  <a:lnTo>
                    <a:pt x="1404" y="310"/>
                  </a:lnTo>
                  <a:lnTo>
                    <a:pt x="1396" y="310"/>
                  </a:lnTo>
                  <a:lnTo>
                    <a:pt x="1387" y="314"/>
                  </a:lnTo>
                  <a:lnTo>
                    <a:pt x="1379" y="314"/>
                  </a:lnTo>
                  <a:lnTo>
                    <a:pt x="1370" y="318"/>
                  </a:lnTo>
                  <a:lnTo>
                    <a:pt x="1345" y="290"/>
                  </a:lnTo>
                  <a:lnTo>
                    <a:pt x="1319" y="266"/>
                  </a:lnTo>
                  <a:lnTo>
                    <a:pt x="1294" y="243"/>
                  </a:lnTo>
                  <a:lnTo>
                    <a:pt x="1265" y="223"/>
                  </a:lnTo>
                  <a:lnTo>
                    <a:pt x="1234" y="203"/>
                  </a:lnTo>
                  <a:lnTo>
                    <a:pt x="1203" y="187"/>
                  </a:lnTo>
                  <a:lnTo>
                    <a:pt x="1168" y="175"/>
                  </a:lnTo>
                  <a:lnTo>
                    <a:pt x="1132" y="167"/>
                  </a:lnTo>
                  <a:lnTo>
                    <a:pt x="1092" y="159"/>
                  </a:lnTo>
                  <a:lnTo>
                    <a:pt x="1052" y="159"/>
                  </a:lnTo>
                  <a:lnTo>
                    <a:pt x="1006" y="159"/>
                  </a:lnTo>
                  <a:lnTo>
                    <a:pt x="961" y="167"/>
                  </a:lnTo>
                  <a:lnTo>
                    <a:pt x="910" y="179"/>
                  </a:lnTo>
                  <a:lnTo>
                    <a:pt x="856" y="195"/>
                  </a:lnTo>
                  <a:lnTo>
                    <a:pt x="799" y="215"/>
                  </a:lnTo>
                  <a:lnTo>
                    <a:pt x="739" y="243"/>
                  </a:lnTo>
                  <a:lnTo>
                    <a:pt x="694" y="262"/>
                  </a:lnTo>
                  <a:lnTo>
                    <a:pt x="643" y="274"/>
                  </a:lnTo>
                  <a:lnTo>
                    <a:pt x="592" y="282"/>
                  </a:lnTo>
                  <a:lnTo>
                    <a:pt x="538" y="286"/>
                  </a:lnTo>
                  <a:lnTo>
                    <a:pt x="481" y="286"/>
                  </a:lnTo>
                  <a:lnTo>
                    <a:pt x="427" y="286"/>
                  </a:lnTo>
                  <a:lnTo>
                    <a:pt x="370" y="282"/>
                  </a:lnTo>
                  <a:lnTo>
                    <a:pt x="316" y="274"/>
                  </a:lnTo>
                  <a:lnTo>
                    <a:pt x="262" y="266"/>
                  </a:lnTo>
                  <a:lnTo>
                    <a:pt x="211" y="258"/>
                  </a:lnTo>
                  <a:lnTo>
                    <a:pt x="165" y="247"/>
                  </a:lnTo>
                  <a:lnTo>
                    <a:pt x="120" y="235"/>
                  </a:lnTo>
                  <a:lnTo>
                    <a:pt x="83" y="227"/>
                  </a:lnTo>
                  <a:lnTo>
                    <a:pt x="49" y="219"/>
                  </a:lnTo>
                  <a:lnTo>
                    <a:pt x="20" y="211"/>
                  </a:lnTo>
                  <a:lnTo>
                    <a:pt x="0" y="203"/>
                  </a:lnTo>
                  <a:lnTo>
                    <a:pt x="17" y="175"/>
                  </a:lnTo>
                  <a:lnTo>
                    <a:pt x="40" y="139"/>
                  </a:lnTo>
                  <a:lnTo>
                    <a:pt x="60" y="103"/>
                  </a:lnTo>
                  <a:lnTo>
                    <a:pt x="74" y="79"/>
                  </a:lnTo>
                  <a:close/>
                </a:path>
              </a:pathLst>
            </a:custGeom>
            <a:solidFill>
              <a:srgbClr val="33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798">
                <a:solidFill>
                  <a:prstClr val="black"/>
                </a:solidFill>
                <a:latin typeface="Trebuchet MS" panose="020B0603020202020204"/>
                <a:ea typeface="宋体" panose="02010600030101010101" pitchFamily="2" charset="-122"/>
                <a:cs typeface="Arial" panose="020B0604020202020204" pitchFamily="34" charset="0"/>
              </a:endParaRPr>
            </a:p>
          </p:txBody>
        </p:sp>
      </p:grpSp>
      <p:grpSp>
        <p:nvGrpSpPr>
          <p:cNvPr id="25" name="Group 27"/>
          <p:cNvGrpSpPr>
            <a:grpSpLocks/>
          </p:cNvGrpSpPr>
          <p:nvPr/>
        </p:nvGrpSpPr>
        <p:grpSpPr bwMode="auto">
          <a:xfrm rot="-637170">
            <a:off x="8447408" y="4476058"/>
            <a:ext cx="2425043" cy="994442"/>
            <a:chOff x="336" y="2040"/>
            <a:chExt cx="1200" cy="2016"/>
          </a:xfrm>
        </p:grpSpPr>
        <p:pic>
          <p:nvPicPr>
            <p:cNvPr id="26" name="Picture 28" descr="p3012_5"/>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925410">
              <a:off x="636" y="2328"/>
              <a:ext cx="900" cy="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9" descr="p3012_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53848">
              <a:off x="480" y="2040"/>
              <a:ext cx="900" cy="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30" descr="p3012_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407644">
              <a:off x="336" y="2544"/>
              <a:ext cx="900" cy="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 name="AutoShape 3"/>
          <p:cNvSpPr>
            <a:spLocks noChangeArrowheads="1"/>
          </p:cNvSpPr>
          <p:nvPr/>
        </p:nvSpPr>
        <p:spPr bwMode="auto">
          <a:xfrm>
            <a:off x="6809253" y="3693303"/>
            <a:ext cx="329322" cy="298966"/>
          </a:xfrm>
          <a:prstGeom prst="irregularSeal1">
            <a:avLst/>
          </a:prstGeom>
          <a:gradFill rotWithShape="1">
            <a:gsLst>
              <a:gs pos="0">
                <a:srgbClr val="E6F8A6">
                  <a:alpha val="62000"/>
                </a:srgbClr>
              </a:gs>
              <a:gs pos="100000">
                <a:srgbClr val="FF0066"/>
              </a:gs>
            </a:gsLst>
            <a:lin ang="5400000" scaled="1"/>
          </a:gradFill>
          <a:ln>
            <a:noFill/>
          </a:ln>
          <a:effectLst/>
          <a:extLst>
            <a:ext uri="{91240B29-F687-4F45-9708-019B960494DF}">
              <a14:hiddenLine xmlns:a14="http://schemas.microsoft.com/office/drawing/2010/main" w="9525">
                <a:solidFill>
                  <a:srgbClr val="00CC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fontAlgn="base">
              <a:spcBef>
                <a:spcPct val="0"/>
              </a:spcBef>
              <a:spcAft>
                <a:spcPct val="0"/>
              </a:spcAft>
            </a:pPr>
            <a:endParaRPr lang="vi-VN" altLang="en-US" sz="1499">
              <a:solidFill>
                <a:srgbClr val="FFFFFF"/>
              </a:solidFill>
              <a:ea typeface="宋体" panose="02010600030101010101" pitchFamily="2" charset="-122"/>
              <a:cs typeface="Arial" panose="020B0604020202020204" pitchFamily="34" charset="0"/>
            </a:endParaRPr>
          </a:p>
        </p:txBody>
      </p:sp>
      <p:sp>
        <p:nvSpPr>
          <p:cNvPr id="30" name="AutoShape 8"/>
          <p:cNvSpPr>
            <a:spLocks noChangeArrowheads="1"/>
          </p:cNvSpPr>
          <p:nvPr/>
        </p:nvSpPr>
        <p:spPr bwMode="auto">
          <a:xfrm>
            <a:off x="4896742" y="774045"/>
            <a:ext cx="309805" cy="286219"/>
          </a:xfrm>
          <a:prstGeom prst="star5">
            <a:avLst/>
          </a:prstGeom>
          <a:gradFill rotWithShape="1">
            <a:gsLst>
              <a:gs pos="0">
                <a:srgbClr val="FF0000"/>
              </a:gs>
              <a:gs pos="100000">
                <a:srgbClr val="FFFF00"/>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vi-VN" sz="1349">
              <a:solidFill>
                <a:srgbClr val="FFFFFF"/>
              </a:solidFill>
              <a:ea typeface="宋体" panose="02010600030101010101" pitchFamily="2" charset="-122"/>
              <a:cs typeface="Arial" panose="020B0604020202020204" pitchFamily="34" charset="0"/>
            </a:endParaRPr>
          </a:p>
        </p:txBody>
      </p:sp>
      <p:sp>
        <p:nvSpPr>
          <p:cNvPr id="31" name="AutoShape 10"/>
          <p:cNvSpPr>
            <a:spLocks noChangeArrowheads="1"/>
          </p:cNvSpPr>
          <p:nvPr/>
        </p:nvSpPr>
        <p:spPr bwMode="auto">
          <a:xfrm>
            <a:off x="6819725" y="95582"/>
            <a:ext cx="283398" cy="293031"/>
          </a:xfrm>
          <a:prstGeom prst="irregularSeal2">
            <a:avLst/>
          </a:prstGeom>
          <a:gradFill rotWithShape="1">
            <a:gsLst>
              <a:gs pos="0">
                <a:srgbClr val="FCA2B1">
                  <a:alpha val="87999"/>
                </a:srgbClr>
              </a:gs>
              <a:gs pos="100000">
                <a:srgbClr val="FF0000">
                  <a:alpha val="57999"/>
                </a:srgbClr>
              </a:gs>
            </a:gsLst>
            <a:path path="shape">
              <a:fillToRect l="50000" t="50000" r="50000" b="50000"/>
            </a:path>
          </a:gradFill>
          <a:ln>
            <a:noFill/>
          </a:ln>
          <a:effectLst/>
          <a:extLst>
            <a:ext uri="{91240B29-F687-4F45-9708-019B960494DF}">
              <a14:hiddenLine xmlns:a14="http://schemas.microsoft.com/office/drawing/2010/main" w="9525">
                <a:solidFill>
                  <a:srgbClr val="FF00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fontAlgn="base">
              <a:spcBef>
                <a:spcPct val="0"/>
              </a:spcBef>
              <a:spcAft>
                <a:spcPct val="0"/>
              </a:spcAft>
            </a:pPr>
            <a:endParaRPr lang="vi-VN" altLang="en-US" sz="1499">
              <a:solidFill>
                <a:srgbClr val="FFFFFF"/>
              </a:solidFill>
              <a:ea typeface="宋体" panose="02010600030101010101" pitchFamily="2" charset="-122"/>
              <a:cs typeface="Arial" panose="020B0604020202020204" pitchFamily="34" charset="0"/>
            </a:endParaRPr>
          </a:p>
        </p:txBody>
      </p:sp>
      <p:sp>
        <p:nvSpPr>
          <p:cNvPr id="32" name="AutoShape 14"/>
          <p:cNvSpPr>
            <a:spLocks noChangeArrowheads="1"/>
          </p:cNvSpPr>
          <p:nvPr/>
        </p:nvSpPr>
        <p:spPr bwMode="auto">
          <a:xfrm>
            <a:off x="7666120" y="1523903"/>
            <a:ext cx="296388" cy="320985"/>
          </a:xfrm>
          <a:prstGeom prst="star5">
            <a:avLst/>
          </a:prstGeom>
          <a:gradFill rotWithShape="1">
            <a:gsLst>
              <a:gs pos="0">
                <a:srgbClr val="5B9BD5"/>
              </a:gs>
              <a:gs pos="100000">
                <a:srgbClr val="FF0066"/>
              </a:gs>
            </a:gsLst>
            <a:path path="shape">
              <a:fillToRect l="50000" t="50000" r="50000" b="50000"/>
            </a:path>
          </a:gradFill>
          <a:ln>
            <a:noFill/>
          </a:ln>
          <a:effectLst/>
          <a:extLs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vi-VN" sz="1349" b="0" i="0" u="none" strike="noStrike" kern="0" cap="none" spc="0" normalizeH="0" baseline="0" noProof="0">
              <a:ln>
                <a:noFill/>
              </a:ln>
              <a:solidFill>
                <a:srgbClr val="FFFFFF"/>
              </a:solidFill>
              <a:effectLst/>
              <a:uLnTx/>
              <a:uFillTx/>
              <a:ea typeface="宋体" panose="02010600030101010101" pitchFamily="2" charset="-122"/>
              <a:cs typeface="Arial" panose="020B0604020202020204" pitchFamily="34" charset="0"/>
            </a:endParaRPr>
          </a:p>
        </p:txBody>
      </p:sp>
      <p:sp>
        <p:nvSpPr>
          <p:cNvPr id="33" name="AutoShape 19"/>
          <p:cNvSpPr>
            <a:spLocks noChangeArrowheads="1"/>
          </p:cNvSpPr>
          <p:nvPr/>
        </p:nvSpPr>
        <p:spPr bwMode="auto">
          <a:xfrm>
            <a:off x="7048707" y="4364203"/>
            <a:ext cx="409819" cy="389351"/>
          </a:xfrm>
          <a:prstGeom prst="star5">
            <a:avLst/>
          </a:prstGeom>
          <a:gradFill rotWithShape="1">
            <a:gsLst>
              <a:gs pos="0">
                <a:srgbClr val="FFFF00"/>
              </a:gs>
              <a:gs pos="100000">
                <a:srgbClr val="1907FD"/>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vi-VN" sz="1349">
              <a:solidFill>
                <a:srgbClr val="FFFFFF"/>
              </a:solidFill>
              <a:ea typeface="宋体" panose="02010600030101010101" pitchFamily="2" charset="-122"/>
              <a:cs typeface="Arial" panose="020B0604020202020204" pitchFamily="34" charset="0"/>
            </a:endParaRPr>
          </a:p>
        </p:txBody>
      </p:sp>
      <p:sp>
        <p:nvSpPr>
          <p:cNvPr id="34" name="AutoShape 21"/>
          <p:cNvSpPr>
            <a:spLocks noChangeArrowheads="1"/>
          </p:cNvSpPr>
          <p:nvPr/>
        </p:nvSpPr>
        <p:spPr bwMode="auto">
          <a:xfrm>
            <a:off x="6445868" y="4483906"/>
            <a:ext cx="367794" cy="403033"/>
          </a:xfrm>
          <a:prstGeom prst="star4">
            <a:avLst>
              <a:gd name="adj" fmla="val 12500"/>
            </a:avLst>
          </a:prstGeom>
          <a:gradFill rotWithShape="1">
            <a:gsLst>
              <a:gs pos="0">
                <a:srgbClr val="000082"/>
              </a:gs>
              <a:gs pos="100000">
                <a:srgbClr val="FF8200"/>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fontAlgn="base">
              <a:spcBef>
                <a:spcPct val="0"/>
              </a:spcBef>
              <a:spcAft>
                <a:spcPct val="0"/>
              </a:spcAft>
            </a:pPr>
            <a:endParaRPr lang="vi-VN" altLang="en-US" sz="1499">
              <a:solidFill>
                <a:srgbClr val="FFFFFF"/>
              </a:solidFill>
              <a:ea typeface="宋体" panose="02010600030101010101" pitchFamily="2" charset="-122"/>
              <a:cs typeface="Arial" panose="020B0604020202020204" pitchFamily="34" charset="0"/>
            </a:endParaRPr>
          </a:p>
        </p:txBody>
      </p:sp>
      <p:sp>
        <p:nvSpPr>
          <p:cNvPr id="35" name="AutoShape 22"/>
          <p:cNvSpPr>
            <a:spLocks noChangeArrowheads="1"/>
          </p:cNvSpPr>
          <p:nvPr/>
        </p:nvSpPr>
        <p:spPr bwMode="auto">
          <a:xfrm>
            <a:off x="7574523" y="3921524"/>
            <a:ext cx="309805" cy="286219"/>
          </a:xfrm>
          <a:prstGeom prst="star5">
            <a:avLst/>
          </a:prstGeom>
          <a:gradFill rotWithShape="1">
            <a:gsLst>
              <a:gs pos="0">
                <a:srgbClr val="FF0000"/>
              </a:gs>
              <a:gs pos="100000">
                <a:srgbClr val="FFFF00"/>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vi-VN" sz="1349">
              <a:solidFill>
                <a:srgbClr val="FFFFFF"/>
              </a:solidFill>
              <a:ea typeface="宋体" panose="02010600030101010101" pitchFamily="2" charset="-122"/>
              <a:cs typeface="Arial" panose="020B0604020202020204" pitchFamily="34" charset="0"/>
            </a:endParaRPr>
          </a:p>
        </p:txBody>
      </p:sp>
      <p:sp>
        <p:nvSpPr>
          <p:cNvPr id="36" name="AutoShape 4"/>
          <p:cNvSpPr>
            <a:spLocks noChangeArrowheads="1"/>
          </p:cNvSpPr>
          <p:nvPr/>
        </p:nvSpPr>
        <p:spPr bwMode="auto">
          <a:xfrm>
            <a:off x="1328517" y="2686041"/>
            <a:ext cx="281754" cy="315191"/>
          </a:xfrm>
          <a:prstGeom prst="irregularSeal1">
            <a:avLst/>
          </a:prstGeom>
          <a:gradFill rotWithShape="1">
            <a:gsLst>
              <a:gs pos="0">
                <a:srgbClr val="FF0066"/>
              </a:gs>
              <a:gs pos="100000">
                <a:srgbClr val="FF0000">
                  <a:alpha val="3998"/>
                </a:srgbClr>
              </a:gs>
            </a:gsLst>
            <a:path path="rect">
              <a:fillToRect r="100000" b="10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fontAlgn="base">
              <a:spcBef>
                <a:spcPct val="0"/>
              </a:spcBef>
              <a:spcAft>
                <a:spcPct val="0"/>
              </a:spcAft>
            </a:pPr>
            <a:endParaRPr lang="vi-VN" altLang="en-US" sz="1499">
              <a:solidFill>
                <a:srgbClr val="FFFFFF"/>
              </a:solidFill>
              <a:ea typeface="宋体" panose="02010600030101010101" pitchFamily="2" charset="-122"/>
              <a:cs typeface="Arial" panose="020B0604020202020204" pitchFamily="34" charset="0"/>
            </a:endParaRPr>
          </a:p>
        </p:txBody>
      </p:sp>
      <p:sp>
        <p:nvSpPr>
          <p:cNvPr id="37" name="AutoShape 7"/>
          <p:cNvSpPr>
            <a:spLocks noChangeArrowheads="1"/>
          </p:cNvSpPr>
          <p:nvPr/>
        </p:nvSpPr>
        <p:spPr bwMode="auto">
          <a:xfrm>
            <a:off x="2450569" y="119130"/>
            <a:ext cx="351273" cy="500595"/>
          </a:xfrm>
          <a:prstGeom prst="irregularSeal1">
            <a:avLst/>
          </a:prstGeom>
          <a:gradFill rotWithShape="1">
            <a:gsLst>
              <a:gs pos="0">
                <a:srgbClr val="FF0000"/>
              </a:gs>
              <a:gs pos="100000">
                <a:srgbClr val="1907FD"/>
              </a:gs>
            </a:gsLst>
            <a:path path="shape">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fontAlgn="base">
              <a:spcBef>
                <a:spcPct val="0"/>
              </a:spcBef>
              <a:spcAft>
                <a:spcPct val="0"/>
              </a:spcAft>
            </a:pPr>
            <a:endParaRPr lang="vi-VN" altLang="en-US" sz="1499">
              <a:solidFill>
                <a:srgbClr val="FFFFFF"/>
              </a:solidFill>
              <a:ea typeface="宋体" panose="02010600030101010101" pitchFamily="2" charset="-122"/>
              <a:cs typeface="Arial" panose="020B0604020202020204" pitchFamily="34" charset="0"/>
            </a:endParaRPr>
          </a:p>
        </p:txBody>
      </p:sp>
      <p:sp>
        <p:nvSpPr>
          <p:cNvPr id="38" name="AutoShape 13"/>
          <p:cNvSpPr>
            <a:spLocks noChangeArrowheads="1"/>
          </p:cNvSpPr>
          <p:nvPr/>
        </p:nvSpPr>
        <p:spPr bwMode="auto">
          <a:xfrm>
            <a:off x="2259761" y="932409"/>
            <a:ext cx="390305" cy="294330"/>
          </a:xfrm>
          <a:prstGeom prst="star4">
            <a:avLst>
              <a:gd name="adj" fmla="val 12500"/>
            </a:avLst>
          </a:prstGeom>
          <a:solidFill>
            <a:srgbClr val="FF0000"/>
          </a:solidFill>
          <a:ln>
            <a:noFill/>
          </a:ln>
          <a:effectLst/>
          <a:extLs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fontAlgn="base">
              <a:spcBef>
                <a:spcPct val="0"/>
              </a:spcBef>
              <a:spcAft>
                <a:spcPct val="0"/>
              </a:spcAft>
            </a:pPr>
            <a:endParaRPr lang="vi-VN" altLang="en-US" sz="1499">
              <a:solidFill>
                <a:srgbClr val="FFFFFF"/>
              </a:solidFill>
              <a:ea typeface="宋体" panose="02010600030101010101" pitchFamily="2" charset="-122"/>
              <a:cs typeface="Arial" panose="020B0604020202020204" pitchFamily="34" charset="0"/>
            </a:endParaRPr>
          </a:p>
        </p:txBody>
      </p:sp>
      <p:sp>
        <p:nvSpPr>
          <p:cNvPr id="39" name="WordArt 11"/>
          <p:cNvSpPr>
            <a:spLocks noChangeArrowheads="1" noChangeShapeType="1" noTextEdit="1"/>
          </p:cNvSpPr>
          <p:nvPr/>
        </p:nvSpPr>
        <p:spPr bwMode="auto">
          <a:xfrm>
            <a:off x="1658584" y="1183388"/>
            <a:ext cx="9239984" cy="2207756"/>
          </a:xfrm>
          <a:prstGeom prst="rect">
            <a:avLst/>
          </a:prstGeom>
        </p:spPr>
        <p:txBody>
          <a:bodyPr wrap="none" fromWordArt="1">
            <a:prstTxWarp prst="textWave1">
              <a:avLst>
                <a:gd name="adj1" fmla="val 13005"/>
                <a:gd name="adj2" fmla="val 0"/>
              </a:avLst>
            </a:prstTxWarp>
            <a:scene3d>
              <a:camera prst="legacyObliqueRight"/>
              <a:lightRig rig="legacyHarsh3" dir="t"/>
            </a:scene3d>
            <a:sp3d extrusionH="100000" prstMaterial="legacyMatte">
              <a:extrusionClr>
                <a:srgbClr val="663300"/>
              </a:extrusionClr>
              <a:contourClr>
                <a:srgbClr val="FFFF00"/>
              </a:contourClr>
            </a:sp3d>
          </a:bodyPr>
          <a:lstStyle/>
          <a:p>
            <a:pPr algn="ctr" eaLnBrk="0" fontAlgn="base" hangingPunct="0">
              <a:spcBef>
                <a:spcPct val="0"/>
              </a:spcBef>
              <a:spcAft>
                <a:spcPct val="0"/>
              </a:spcAft>
            </a:pPr>
            <a:r>
              <a:rPr lang="en-US" sz="3597" kern="10" dirty="0">
                <a:ln w="9525">
                  <a:round/>
                  <a:headEnd/>
                  <a:tailEnd/>
                </a:ln>
                <a:gradFill rotWithShape="1">
                  <a:gsLst>
                    <a:gs pos="0">
                      <a:srgbClr val="FFFF00"/>
                    </a:gs>
                    <a:gs pos="100000">
                      <a:srgbClr val="FF3300"/>
                    </a:gs>
                  </a:gsLst>
                  <a:path path="rect">
                    <a:fillToRect l="50000" t="50000" r="50000" b="50000"/>
                  </a:path>
                </a:gradFill>
                <a:latin typeface="#9Slide03 Aturdida" pitchFamily="2" charset="0"/>
                <a:cs typeface="#9Slide03 Arima Madurai Black" panose="00000A00000000000000" pitchFamily="2" charset="0"/>
              </a:rPr>
              <a:t>CHÀO MỪNG CÁC EM ĐẾN VỚI TIẾT HỌC NGÀY HÔM NAY</a:t>
            </a:r>
          </a:p>
        </p:txBody>
      </p:sp>
      <p:pic>
        <p:nvPicPr>
          <p:cNvPr id="40" name="Picture 4" descr="POINSET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flipV="1">
            <a:off x="9226666" y="3810841"/>
            <a:ext cx="2588403" cy="257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3819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7" presetClass="entr" presetSubtype="4"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0" fill="hold"/>
                                        <p:tgtEl>
                                          <p:spTgt spid="25"/>
                                        </p:tgtEl>
                                        <p:attrNameLst>
                                          <p:attrName>ppt_x</p:attrName>
                                        </p:attrNameLst>
                                      </p:cBhvr>
                                      <p:tavLst>
                                        <p:tav tm="0">
                                          <p:val>
                                            <p:strVal val="#ppt_x"/>
                                          </p:val>
                                        </p:tav>
                                        <p:tav tm="100000">
                                          <p:val>
                                            <p:strVal val="#ppt_x"/>
                                          </p:val>
                                        </p:tav>
                                      </p:tavLst>
                                    </p:anim>
                                    <p:anim calcmode="lin" valueType="num">
                                      <p:cBhvr additive="base">
                                        <p:cTn id="13" dur="5000" fill="hold"/>
                                        <p:tgtEl>
                                          <p:spTgt spid="25"/>
                                        </p:tgtEl>
                                        <p:attrNameLst>
                                          <p:attrName>ppt_y</p:attrName>
                                        </p:attrNameLst>
                                      </p:cBhvr>
                                      <p:tavLst>
                                        <p:tav tm="0">
                                          <p:val>
                                            <p:strVal val="1+#ppt_h/2"/>
                                          </p:val>
                                        </p:tav>
                                        <p:tav tm="100000">
                                          <p:val>
                                            <p:strVal val="#ppt_y"/>
                                          </p:val>
                                        </p:tav>
                                      </p:tavLst>
                                    </p:anim>
                                  </p:childTnLst>
                                </p:cTn>
                              </p:par>
                              <p:par>
                                <p:cTn id="14" presetID="23" presetClass="entr" presetSubtype="528" repeatCount="indefinite" fill="hold" grpId="0" nodeType="withEffect">
                                  <p:stCondLst>
                                    <p:cond delay="500"/>
                                  </p:stCondLst>
                                  <p:childTnLst>
                                    <p:set>
                                      <p:cBhvr>
                                        <p:cTn id="15" dur="1" fill="hold">
                                          <p:stCondLst>
                                            <p:cond delay="0"/>
                                          </p:stCondLst>
                                        </p:cTn>
                                        <p:tgtEl>
                                          <p:spTgt spid="29"/>
                                        </p:tgtEl>
                                        <p:attrNameLst>
                                          <p:attrName>style.visibility</p:attrName>
                                        </p:attrNameLst>
                                      </p:cBhvr>
                                      <p:to>
                                        <p:strVal val="visible"/>
                                      </p:to>
                                    </p:set>
                                    <p:anim calcmode="lin" valueType="num">
                                      <p:cBhvr>
                                        <p:cTn id="16" dur="1000" fill="hold"/>
                                        <p:tgtEl>
                                          <p:spTgt spid="29"/>
                                        </p:tgtEl>
                                        <p:attrNameLst>
                                          <p:attrName>ppt_w</p:attrName>
                                        </p:attrNameLst>
                                      </p:cBhvr>
                                      <p:tavLst>
                                        <p:tav tm="0">
                                          <p:val>
                                            <p:fltVal val="0"/>
                                          </p:val>
                                        </p:tav>
                                        <p:tav tm="100000">
                                          <p:val>
                                            <p:strVal val="#ppt_w"/>
                                          </p:val>
                                        </p:tav>
                                      </p:tavLst>
                                    </p:anim>
                                    <p:anim calcmode="lin" valueType="num">
                                      <p:cBhvr>
                                        <p:cTn id="17" dur="1000" fill="hold"/>
                                        <p:tgtEl>
                                          <p:spTgt spid="29"/>
                                        </p:tgtEl>
                                        <p:attrNameLst>
                                          <p:attrName>ppt_h</p:attrName>
                                        </p:attrNameLst>
                                      </p:cBhvr>
                                      <p:tavLst>
                                        <p:tav tm="0">
                                          <p:val>
                                            <p:fltVal val="0"/>
                                          </p:val>
                                        </p:tav>
                                        <p:tav tm="100000">
                                          <p:val>
                                            <p:strVal val="#ppt_h"/>
                                          </p:val>
                                        </p:tav>
                                      </p:tavLst>
                                    </p:anim>
                                    <p:anim calcmode="lin" valueType="num">
                                      <p:cBhvr>
                                        <p:cTn id="18" dur="1000" fill="hold"/>
                                        <p:tgtEl>
                                          <p:spTgt spid="29"/>
                                        </p:tgtEl>
                                        <p:attrNameLst>
                                          <p:attrName>ppt_x</p:attrName>
                                        </p:attrNameLst>
                                      </p:cBhvr>
                                      <p:tavLst>
                                        <p:tav tm="0">
                                          <p:val>
                                            <p:fltVal val="0.5"/>
                                          </p:val>
                                        </p:tav>
                                        <p:tav tm="100000">
                                          <p:val>
                                            <p:strVal val="#ppt_x"/>
                                          </p:val>
                                        </p:tav>
                                      </p:tavLst>
                                    </p:anim>
                                    <p:anim calcmode="lin" valueType="num">
                                      <p:cBhvr>
                                        <p:cTn id="19" dur="1000" fill="hold"/>
                                        <p:tgtEl>
                                          <p:spTgt spid="29"/>
                                        </p:tgtEl>
                                        <p:attrNameLst>
                                          <p:attrName>ppt_y</p:attrName>
                                        </p:attrNameLst>
                                      </p:cBhvr>
                                      <p:tavLst>
                                        <p:tav tm="0">
                                          <p:val>
                                            <p:fltVal val="0.5"/>
                                          </p:val>
                                        </p:tav>
                                        <p:tav tm="100000">
                                          <p:val>
                                            <p:strVal val="#ppt_y"/>
                                          </p:val>
                                        </p:tav>
                                      </p:tavLst>
                                    </p:anim>
                                  </p:childTnLst>
                                </p:cTn>
                              </p:par>
                              <p:par>
                                <p:cTn id="20" presetID="23" presetClass="entr" presetSubtype="528" repeatCount="indefinite"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1000" fill="hold"/>
                                        <p:tgtEl>
                                          <p:spTgt spid="30"/>
                                        </p:tgtEl>
                                        <p:attrNameLst>
                                          <p:attrName>ppt_w</p:attrName>
                                        </p:attrNameLst>
                                      </p:cBhvr>
                                      <p:tavLst>
                                        <p:tav tm="0">
                                          <p:val>
                                            <p:fltVal val="0"/>
                                          </p:val>
                                        </p:tav>
                                        <p:tav tm="100000">
                                          <p:val>
                                            <p:strVal val="#ppt_w"/>
                                          </p:val>
                                        </p:tav>
                                      </p:tavLst>
                                    </p:anim>
                                    <p:anim calcmode="lin" valueType="num">
                                      <p:cBhvr>
                                        <p:cTn id="23" dur="1000" fill="hold"/>
                                        <p:tgtEl>
                                          <p:spTgt spid="30"/>
                                        </p:tgtEl>
                                        <p:attrNameLst>
                                          <p:attrName>ppt_h</p:attrName>
                                        </p:attrNameLst>
                                      </p:cBhvr>
                                      <p:tavLst>
                                        <p:tav tm="0">
                                          <p:val>
                                            <p:fltVal val="0"/>
                                          </p:val>
                                        </p:tav>
                                        <p:tav tm="100000">
                                          <p:val>
                                            <p:strVal val="#ppt_h"/>
                                          </p:val>
                                        </p:tav>
                                      </p:tavLst>
                                    </p:anim>
                                    <p:anim calcmode="lin" valueType="num">
                                      <p:cBhvr>
                                        <p:cTn id="24" dur="1000" fill="hold"/>
                                        <p:tgtEl>
                                          <p:spTgt spid="30"/>
                                        </p:tgtEl>
                                        <p:attrNameLst>
                                          <p:attrName>ppt_x</p:attrName>
                                        </p:attrNameLst>
                                      </p:cBhvr>
                                      <p:tavLst>
                                        <p:tav tm="0">
                                          <p:val>
                                            <p:fltVal val="0.5"/>
                                          </p:val>
                                        </p:tav>
                                        <p:tav tm="100000">
                                          <p:val>
                                            <p:strVal val="#ppt_x"/>
                                          </p:val>
                                        </p:tav>
                                      </p:tavLst>
                                    </p:anim>
                                    <p:anim calcmode="lin" valueType="num">
                                      <p:cBhvr>
                                        <p:cTn id="25" dur="1000" fill="hold"/>
                                        <p:tgtEl>
                                          <p:spTgt spid="30"/>
                                        </p:tgtEl>
                                        <p:attrNameLst>
                                          <p:attrName>ppt_y</p:attrName>
                                        </p:attrNameLst>
                                      </p:cBhvr>
                                      <p:tavLst>
                                        <p:tav tm="0">
                                          <p:val>
                                            <p:fltVal val="0.5"/>
                                          </p:val>
                                        </p:tav>
                                        <p:tav tm="100000">
                                          <p:val>
                                            <p:strVal val="#ppt_y"/>
                                          </p:val>
                                        </p:tav>
                                      </p:tavLst>
                                    </p:anim>
                                  </p:childTnLst>
                                </p:cTn>
                              </p:par>
                              <p:par>
                                <p:cTn id="26" presetID="23" presetClass="entr" presetSubtype="528" repeatCount="indefinite" fill="hold" grpId="0" nodeType="withEffect">
                                  <p:stCondLst>
                                    <p:cond delay="1500"/>
                                  </p:stCondLst>
                                  <p:childTnLst>
                                    <p:set>
                                      <p:cBhvr>
                                        <p:cTn id="27" dur="1" fill="hold">
                                          <p:stCondLst>
                                            <p:cond delay="0"/>
                                          </p:stCondLst>
                                        </p:cTn>
                                        <p:tgtEl>
                                          <p:spTgt spid="31"/>
                                        </p:tgtEl>
                                        <p:attrNameLst>
                                          <p:attrName>style.visibility</p:attrName>
                                        </p:attrNameLst>
                                      </p:cBhvr>
                                      <p:to>
                                        <p:strVal val="visible"/>
                                      </p:to>
                                    </p:set>
                                    <p:anim calcmode="lin" valueType="num">
                                      <p:cBhvr>
                                        <p:cTn id="28" dur="1000" fill="hold"/>
                                        <p:tgtEl>
                                          <p:spTgt spid="31"/>
                                        </p:tgtEl>
                                        <p:attrNameLst>
                                          <p:attrName>ppt_w</p:attrName>
                                        </p:attrNameLst>
                                      </p:cBhvr>
                                      <p:tavLst>
                                        <p:tav tm="0">
                                          <p:val>
                                            <p:fltVal val="0"/>
                                          </p:val>
                                        </p:tav>
                                        <p:tav tm="100000">
                                          <p:val>
                                            <p:strVal val="#ppt_w"/>
                                          </p:val>
                                        </p:tav>
                                      </p:tavLst>
                                    </p:anim>
                                    <p:anim calcmode="lin" valueType="num">
                                      <p:cBhvr>
                                        <p:cTn id="29" dur="1000" fill="hold"/>
                                        <p:tgtEl>
                                          <p:spTgt spid="31"/>
                                        </p:tgtEl>
                                        <p:attrNameLst>
                                          <p:attrName>ppt_h</p:attrName>
                                        </p:attrNameLst>
                                      </p:cBhvr>
                                      <p:tavLst>
                                        <p:tav tm="0">
                                          <p:val>
                                            <p:fltVal val="0"/>
                                          </p:val>
                                        </p:tav>
                                        <p:tav tm="100000">
                                          <p:val>
                                            <p:strVal val="#ppt_h"/>
                                          </p:val>
                                        </p:tav>
                                      </p:tavLst>
                                    </p:anim>
                                    <p:anim calcmode="lin" valueType="num">
                                      <p:cBhvr>
                                        <p:cTn id="30" dur="1000" fill="hold"/>
                                        <p:tgtEl>
                                          <p:spTgt spid="31"/>
                                        </p:tgtEl>
                                        <p:attrNameLst>
                                          <p:attrName>ppt_x</p:attrName>
                                        </p:attrNameLst>
                                      </p:cBhvr>
                                      <p:tavLst>
                                        <p:tav tm="0">
                                          <p:val>
                                            <p:fltVal val="0.5"/>
                                          </p:val>
                                        </p:tav>
                                        <p:tav tm="100000">
                                          <p:val>
                                            <p:strVal val="#ppt_x"/>
                                          </p:val>
                                        </p:tav>
                                      </p:tavLst>
                                    </p:anim>
                                    <p:anim calcmode="lin" valueType="num">
                                      <p:cBhvr>
                                        <p:cTn id="31" dur="1000" fill="hold"/>
                                        <p:tgtEl>
                                          <p:spTgt spid="31"/>
                                        </p:tgtEl>
                                        <p:attrNameLst>
                                          <p:attrName>ppt_y</p:attrName>
                                        </p:attrNameLst>
                                      </p:cBhvr>
                                      <p:tavLst>
                                        <p:tav tm="0">
                                          <p:val>
                                            <p:fltVal val="0.5"/>
                                          </p:val>
                                        </p:tav>
                                        <p:tav tm="100000">
                                          <p:val>
                                            <p:strVal val="#ppt_y"/>
                                          </p:val>
                                        </p:tav>
                                      </p:tavLst>
                                    </p:anim>
                                  </p:childTnLst>
                                </p:cTn>
                              </p:par>
                              <p:par>
                                <p:cTn id="32" presetID="23" presetClass="entr" presetSubtype="528" repeatCount="indefinite"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1000" fill="hold"/>
                                        <p:tgtEl>
                                          <p:spTgt spid="32"/>
                                        </p:tgtEl>
                                        <p:attrNameLst>
                                          <p:attrName>ppt_w</p:attrName>
                                        </p:attrNameLst>
                                      </p:cBhvr>
                                      <p:tavLst>
                                        <p:tav tm="0">
                                          <p:val>
                                            <p:fltVal val="0"/>
                                          </p:val>
                                        </p:tav>
                                        <p:tav tm="100000">
                                          <p:val>
                                            <p:strVal val="#ppt_w"/>
                                          </p:val>
                                        </p:tav>
                                      </p:tavLst>
                                    </p:anim>
                                    <p:anim calcmode="lin" valueType="num">
                                      <p:cBhvr>
                                        <p:cTn id="35" dur="1000" fill="hold"/>
                                        <p:tgtEl>
                                          <p:spTgt spid="32"/>
                                        </p:tgtEl>
                                        <p:attrNameLst>
                                          <p:attrName>ppt_h</p:attrName>
                                        </p:attrNameLst>
                                      </p:cBhvr>
                                      <p:tavLst>
                                        <p:tav tm="0">
                                          <p:val>
                                            <p:fltVal val="0"/>
                                          </p:val>
                                        </p:tav>
                                        <p:tav tm="100000">
                                          <p:val>
                                            <p:strVal val="#ppt_h"/>
                                          </p:val>
                                        </p:tav>
                                      </p:tavLst>
                                    </p:anim>
                                    <p:anim calcmode="lin" valueType="num">
                                      <p:cBhvr>
                                        <p:cTn id="36" dur="1000" fill="hold"/>
                                        <p:tgtEl>
                                          <p:spTgt spid="32"/>
                                        </p:tgtEl>
                                        <p:attrNameLst>
                                          <p:attrName>ppt_x</p:attrName>
                                        </p:attrNameLst>
                                      </p:cBhvr>
                                      <p:tavLst>
                                        <p:tav tm="0">
                                          <p:val>
                                            <p:fltVal val="0.5"/>
                                          </p:val>
                                        </p:tav>
                                        <p:tav tm="100000">
                                          <p:val>
                                            <p:strVal val="#ppt_x"/>
                                          </p:val>
                                        </p:tav>
                                      </p:tavLst>
                                    </p:anim>
                                    <p:anim calcmode="lin" valueType="num">
                                      <p:cBhvr>
                                        <p:cTn id="37" dur="1000" fill="hold"/>
                                        <p:tgtEl>
                                          <p:spTgt spid="32"/>
                                        </p:tgtEl>
                                        <p:attrNameLst>
                                          <p:attrName>ppt_y</p:attrName>
                                        </p:attrNameLst>
                                      </p:cBhvr>
                                      <p:tavLst>
                                        <p:tav tm="0">
                                          <p:val>
                                            <p:fltVal val="0.5"/>
                                          </p:val>
                                        </p:tav>
                                        <p:tav tm="100000">
                                          <p:val>
                                            <p:strVal val="#ppt_y"/>
                                          </p:val>
                                        </p:tav>
                                      </p:tavLst>
                                    </p:anim>
                                  </p:childTnLst>
                                </p:cTn>
                              </p:par>
                              <p:par>
                                <p:cTn id="38" presetID="23" presetClass="entr" presetSubtype="528" repeatCount="indefinite"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p:cTn id="40" dur="1000" fill="hold"/>
                                        <p:tgtEl>
                                          <p:spTgt spid="33"/>
                                        </p:tgtEl>
                                        <p:attrNameLst>
                                          <p:attrName>ppt_w</p:attrName>
                                        </p:attrNameLst>
                                      </p:cBhvr>
                                      <p:tavLst>
                                        <p:tav tm="0">
                                          <p:val>
                                            <p:fltVal val="0"/>
                                          </p:val>
                                        </p:tav>
                                        <p:tav tm="100000">
                                          <p:val>
                                            <p:strVal val="#ppt_w"/>
                                          </p:val>
                                        </p:tav>
                                      </p:tavLst>
                                    </p:anim>
                                    <p:anim calcmode="lin" valueType="num">
                                      <p:cBhvr>
                                        <p:cTn id="41" dur="1000" fill="hold"/>
                                        <p:tgtEl>
                                          <p:spTgt spid="33"/>
                                        </p:tgtEl>
                                        <p:attrNameLst>
                                          <p:attrName>ppt_h</p:attrName>
                                        </p:attrNameLst>
                                      </p:cBhvr>
                                      <p:tavLst>
                                        <p:tav tm="0">
                                          <p:val>
                                            <p:fltVal val="0"/>
                                          </p:val>
                                        </p:tav>
                                        <p:tav tm="100000">
                                          <p:val>
                                            <p:strVal val="#ppt_h"/>
                                          </p:val>
                                        </p:tav>
                                      </p:tavLst>
                                    </p:anim>
                                    <p:anim calcmode="lin" valueType="num">
                                      <p:cBhvr>
                                        <p:cTn id="42" dur="1000" fill="hold"/>
                                        <p:tgtEl>
                                          <p:spTgt spid="33"/>
                                        </p:tgtEl>
                                        <p:attrNameLst>
                                          <p:attrName>ppt_x</p:attrName>
                                        </p:attrNameLst>
                                      </p:cBhvr>
                                      <p:tavLst>
                                        <p:tav tm="0">
                                          <p:val>
                                            <p:fltVal val="0.5"/>
                                          </p:val>
                                        </p:tav>
                                        <p:tav tm="100000">
                                          <p:val>
                                            <p:strVal val="#ppt_x"/>
                                          </p:val>
                                        </p:tav>
                                      </p:tavLst>
                                    </p:anim>
                                    <p:anim calcmode="lin" valueType="num">
                                      <p:cBhvr>
                                        <p:cTn id="43" dur="1000" fill="hold"/>
                                        <p:tgtEl>
                                          <p:spTgt spid="33"/>
                                        </p:tgtEl>
                                        <p:attrNameLst>
                                          <p:attrName>ppt_y</p:attrName>
                                        </p:attrNameLst>
                                      </p:cBhvr>
                                      <p:tavLst>
                                        <p:tav tm="0">
                                          <p:val>
                                            <p:fltVal val="0.5"/>
                                          </p:val>
                                        </p:tav>
                                        <p:tav tm="100000">
                                          <p:val>
                                            <p:strVal val="#ppt_y"/>
                                          </p:val>
                                        </p:tav>
                                      </p:tavLst>
                                    </p:anim>
                                  </p:childTnLst>
                                </p:cTn>
                              </p:par>
                              <p:par>
                                <p:cTn id="44" presetID="23" presetClass="entr" presetSubtype="528" repeatCount="indefinite" fill="hold" grpId="0" nodeType="withEffect">
                                  <p:stCondLst>
                                    <p:cond delay="1500"/>
                                  </p:stCondLst>
                                  <p:childTnLst>
                                    <p:set>
                                      <p:cBhvr>
                                        <p:cTn id="45" dur="1" fill="hold">
                                          <p:stCondLst>
                                            <p:cond delay="0"/>
                                          </p:stCondLst>
                                        </p:cTn>
                                        <p:tgtEl>
                                          <p:spTgt spid="34"/>
                                        </p:tgtEl>
                                        <p:attrNameLst>
                                          <p:attrName>style.visibility</p:attrName>
                                        </p:attrNameLst>
                                      </p:cBhvr>
                                      <p:to>
                                        <p:strVal val="visible"/>
                                      </p:to>
                                    </p:set>
                                    <p:anim calcmode="lin" valueType="num">
                                      <p:cBhvr>
                                        <p:cTn id="46" dur="1000" fill="hold"/>
                                        <p:tgtEl>
                                          <p:spTgt spid="34"/>
                                        </p:tgtEl>
                                        <p:attrNameLst>
                                          <p:attrName>ppt_w</p:attrName>
                                        </p:attrNameLst>
                                      </p:cBhvr>
                                      <p:tavLst>
                                        <p:tav tm="0">
                                          <p:val>
                                            <p:fltVal val="0"/>
                                          </p:val>
                                        </p:tav>
                                        <p:tav tm="100000">
                                          <p:val>
                                            <p:strVal val="#ppt_w"/>
                                          </p:val>
                                        </p:tav>
                                      </p:tavLst>
                                    </p:anim>
                                    <p:anim calcmode="lin" valueType="num">
                                      <p:cBhvr>
                                        <p:cTn id="47" dur="1000" fill="hold"/>
                                        <p:tgtEl>
                                          <p:spTgt spid="34"/>
                                        </p:tgtEl>
                                        <p:attrNameLst>
                                          <p:attrName>ppt_h</p:attrName>
                                        </p:attrNameLst>
                                      </p:cBhvr>
                                      <p:tavLst>
                                        <p:tav tm="0">
                                          <p:val>
                                            <p:fltVal val="0"/>
                                          </p:val>
                                        </p:tav>
                                        <p:tav tm="100000">
                                          <p:val>
                                            <p:strVal val="#ppt_h"/>
                                          </p:val>
                                        </p:tav>
                                      </p:tavLst>
                                    </p:anim>
                                    <p:anim calcmode="lin" valueType="num">
                                      <p:cBhvr>
                                        <p:cTn id="48" dur="1000" fill="hold"/>
                                        <p:tgtEl>
                                          <p:spTgt spid="34"/>
                                        </p:tgtEl>
                                        <p:attrNameLst>
                                          <p:attrName>ppt_x</p:attrName>
                                        </p:attrNameLst>
                                      </p:cBhvr>
                                      <p:tavLst>
                                        <p:tav tm="0">
                                          <p:val>
                                            <p:fltVal val="0.5"/>
                                          </p:val>
                                        </p:tav>
                                        <p:tav tm="100000">
                                          <p:val>
                                            <p:strVal val="#ppt_x"/>
                                          </p:val>
                                        </p:tav>
                                      </p:tavLst>
                                    </p:anim>
                                    <p:anim calcmode="lin" valueType="num">
                                      <p:cBhvr>
                                        <p:cTn id="49" dur="1000" fill="hold"/>
                                        <p:tgtEl>
                                          <p:spTgt spid="34"/>
                                        </p:tgtEl>
                                        <p:attrNameLst>
                                          <p:attrName>ppt_y</p:attrName>
                                        </p:attrNameLst>
                                      </p:cBhvr>
                                      <p:tavLst>
                                        <p:tav tm="0">
                                          <p:val>
                                            <p:fltVal val="0.5"/>
                                          </p:val>
                                        </p:tav>
                                        <p:tav tm="100000">
                                          <p:val>
                                            <p:strVal val="#ppt_y"/>
                                          </p:val>
                                        </p:tav>
                                      </p:tavLst>
                                    </p:anim>
                                  </p:childTnLst>
                                </p:cTn>
                              </p:par>
                              <p:par>
                                <p:cTn id="50" presetID="23" presetClass="entr" presetSubtype="528" repeatCount="indefinite" fill="hold" nodeType="withEffect">
                                  <p:stCondLst>
                                    <p:cond delay="1500"/>
                                  </p:stCondLst>
                                  <p:childTnLst>
                                    <p:set>
                                      <p:cBhvr>
                                        <p:cTn id="51" dur="1" fill="hold">
                                          <p:stCondLst>
                                            <p:cond delay="0"/>
                                          </p:stCondLst>
                                        </p:cTn>
                                        <p:tgtEl>
                                          <p:spTgt spid="35"/>
                                        </p:tgtEl>
                                        <p:attrNameLst>
                                          <p:attrName>style.visibility</p:attrName>
                                        </p:attrNameLst>
                                      </p:cBhvr>
                                      <p:to>
                                        <p:strVal val="visible"/>
                                      </p:to>
                                    </p:set>
                                    <p:anim calcmode="lin" valueType="num">
                                      <p:cBhvr>
                                        <p:cTn id="52" dur="1000" fill="hold"/>
                                        <p:tgtEl>
                                          <p:spTgt spid="35"/>
                                        </p:tgtEl>
                                        <p:attrNameLst>
                                          <p:attrName>ppt_w</p:attrName>
                                        </p:attrNameLst>
                                      </p:cBhvr>
                                      <p:tavLst>
                                        <p:tav tm="0">
                                          <p:val>
                                            <p:fltVal val="0"/>
                                          </p:val>
                                        </p:tav>
                                        <p:tav tm="100000">
                                          <p:val>
                                            <p:strVal val="#ppt_w"/>
                                          </p:val>
                                        </p:tav>
                                      </p:tavLst>
                                    </p:anim>
                                    <p:anim calcmode="lin" valueType="num">
                                      <p:cBhvr>
                                        <p:cTn id="53" dur="1000" fill="hold"/>
                                        <p:tgtEl>
                                          <p:spTgt spid="35"/>
                                        </p:tgtEl>
                                        <p:attrNameLst>
                                          <p:attrName>ppt_h</p:attrName>
                                        </p:attrNameLst>
                                      </p:cBhvr>
                                      <p:tavLst>
                                        <p:tav tm="0">
                                          <p:val>
                                            <p:fltVal val="0"/>
                                          </p:val>
                                        </p:tav>
                                        <p:tav tm="100000">
                                          <p:val>
                                            <p:strVal val="#ppt_h"/>
                                          </p:val>
                                        </p:tav>
                                      </p:tavLst>
                                    </p:anim>
                                    <p:anim calcmode="lin" valueType="num">
                                      <p:cBhvr>
                                        <p:cTn id="54" dur="1000" fill="hold"/>
                                        <p:tgtEl>
                                          <p:spTgt spid="35"/>
                                        </p:tgtEl>
                                        <p:attrNameLst>
                                          <p:attrName>ppt_x</p:attrName>
                                        </p:attrNameLst>
                                      </p:cBhvr>
                                      <p:tavLst>
                                        <p:tav tm="0">
                                          <p:val>
                                            <p:fltVal val="0.5"/>
                                          </p:val>
                                        </p:tav>
                                        <p:tav tm="100000">
                                          <p:val>
                                            <p:strVal val="#ppt_x"/>
                                          </p:val>
                                        </p:tav>
                                      </p:tavLst>
                                    </p:anim>
                                    <p:anim calcmode="lin" valueType="num">
                                      <p:cBhvr>
                                        <p:cTn id="55" dur="1000" fill="hold"/>
                                        <p:tgtEl>
                                          <p:spTgt spid="35"/>
                                        </p:tgtEl>
                                        <p:attrNameLst>
                                          <p:attrName>ppt_y</p:attrName>
                                        </p:attrNameLst>
                                      </p:cBhvr>
                                      <p:tavLst>
                                        <p:tav tm="0">
                                          <p:val>
                                            <p:fltVal val="0.5"/>
                                          </p:val>
                                        </p:tav>
                                        <p:tav tm="100000">
                                          <p:val>
                                            <p:strVal val="#ppt_y"/>
                                          </p:val>
                                        </p:tav>
                                      </p:tavLst>
                                    </p:anim>
                                  </p:childTnLst>
                                </p:cTn>
                              </p:par>
                              <p:par>
                                <p:cTn id="56" presetID="23" presetClass="entr" presetSubtype="528" repeatCount="indefinite"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1000" fill="hold"/>
                                        <p:tgtEl>
                                          <p:spTgt spid="36"/>
                                        </p:tgtEl>
                                        <p:attrNameLst>
                                          <p:attrName>ppt_w</p:attrName>
                                        </p:attrNameLst>
                                      </p:cBhvr>
                                      <p:tavLst>
                                        <p:tav tm="0">
                                          <p:val>
                                            <p:fltVal val="0"/>
                                          </p:val>
                                        </p:tav>
                                        <p:tav tm="100000">
                                          <p:val>
                                            <p:strVal val="#ppt_w"/>
                                          </p:val>
                                        </p:tav>
                                      </p:tavLst>
                                    </p:anim>
                                    <p:anim calcmode="lin" valueType="num">
                                      <p:cBhvr>
                                        <p:cTn id="59" dur="1000" fill="hold"/>
                                        <p:tgtEl>
                                          <p:spTgt spid="36"/>
                                        </p:tgtEl>
                                        <p:attrNameLst>
                                          <p:attrName>ppt_h</p:attrName>
                                        </p:attrNameLst>
                                      </p:cBhvr>
                                      <p:tavLst>
                                        <p:tav tm="0">
                                          <p:val>
                                            <p:fltVal val="0"/>
                                          </p:val>
                                        </p:tav>
                                        <p:tav tm="100000">
                                          <p:val>
                                            <p:strVal val="#ppt_h"/>
                                          </p:val>
                                        </p:tav>
                                      </p:tavLst>
                                    </p:anim>
                                    <p:anim calcmode="lin" valueType="num">
                                      <p:cBhvr>
                                        <p:cTn id="60" dur="1000" fill="hold"/>
                                        <p:tgtEl>
                                          <p:spTgt spid="36"/>
                                        </p:tgtEl>
                                        <p:attrNameLst>
                                          <p:attrName>ppt_x</p:attrName>
                                        </p:attrNameLst>
                                      </p:cBhvr>
                                      <p:tavLst>
                                        <p:tav tm="0">
                                          <p:val>
                                            <p:fltVal val="0.5"/>
                                          </p:val>
                                        </p:tav>
                                        <p:tav tm="100000">
                                          <p:val>
                                            <p:strVal val="#ppt_x"/>
                                          </p:val>
                                        </p:tav>
                                      </p:tavLst>
                                    </p:anim>
                                    <p:anim calcmode="lin" valueType="num">
                                      <p:cBhvr>
                                        <p:cTn id="61" dur="1000" fill="hold"/>
                                        <p:tgtEl>
                                          <p:spTgt spid="36"/>
                                        </p:tgtEl>
                                        <p:attrNameLst>
                                          <p:attrName>ppt_y</p:attrName>
                                        </p:attrNameLst>
                                      </p:cBhvr>
                                      <p:tavLst>
                                        <p:tav tm="0">
                                          <p:val>
                                            <p:fltVal val="0.5"/>
                                          </p:val>
                                        </p:tav>
                                        <p:tav tm="100000">
                                          <p:val>
                                            <p:strVal val="#ppt_y"/>
                                          </p:val>
                                        </p:tav>
                                      </p:tavLst>
                                    </p:anim>
                                  </p:childTnLst>
                                </p:cTn>
                              </p:par>
                              <p:par>
                                <p:cTn id="62" presetID="23" presetClass="entr" presetSubtype="528" repeatCount="indefinite" fill="hold" grpId="0" nodeType="withEffect">
                                  <p:stCondLst>
                                    <p:cond delay="500"/>
                                  </p:stCondLst>
                                  <p:childTnLst>
                                    <p:set>
                                      <p:cBhvr>
                                        <p:cTn id="63" dur="1" fill="hold">
                                          <p:stCondLst>
                                            <p:cond delay="0"/>
                                          </p:stCondLst>
                                        </p:cTn>
                                        <p:tgtEl>
                                          <p:spTgt spid="37"/>
                                        </p:tgtEl>
                                        <p:attrNameLst>
                                          <p:attrName>style.visibility</p:attrName>
                                        </p:attrNameLst>
                                      </p:cBhvr>
                                      <p:to>
                                        <p:strVal val="visible"/>
                                      </p:to>
                                    </p:set>
                                    <p:anim calcmode="lin" valueType="num">
                                      <p:cBhvr>
                                        <p:cTn id="64" dur="1000" fill="hold"/>
                                        <p:tgtEl>
                                          <p:spTgt spid="37"/>
                                        </p:tgtEl>
                                        <p:attrNameLst>
                                          <p:attrName>ppt_w</p:attrName>
                                        </p:attrNameLst>
                                      </p:cBhvr>
                                      <p:tavLst>
                                        <p:tav tm="0">
                                          <p:val>
                                            <p:fltVal val="0"/>
                                          </p:val>
                                        </p:tav>
                                        <p:tav tm="100000">
                                          <p:val>
                                            <p:strVal val="#ppt_w"/>
                                          </p:val>
                                        </p:tav>
                                      </p:tavLst>
                                    </p:anim>
                                    <p:anim calcmode="lin" valueType="num">
                                      <p:cBhvr>
                                        <p:cTn id="65" dur="1000" fill="hold"/>
                                        <p:tgtEl>
                                          <p:spTgt spid="37"/>
                                        </p:tgtEl>
                                        <p:attrNameLst>
                                          <p:attrName>ppt_h</p:attrName>
                                        </p:attrNameLst>
                                      </p:cBhvr>
                                      <p:tavLst>
                                        <p:tav tm="0">
                                          <p:val>
                                            <p:fltVal val="0"/>
                                          </p:val>
                                        </p:tav>
                                        <p:tav tm="100000">
                                          <p:val>
                                            <p:strVal val="#ppt_h"/>
                                          </p:val>
                                        </p:tav>
                                      </p:tavLst>
                                    </p:anim>
                                    <p:anim calcmode="lin" valueType="num">
                                      <p:cBhvr>
                                        <p:cTn id="66" dur="1000" fill="hold"/>
                                        <p:tgtEl>
                                          <p:spTgt spid="37"/>
                                        </p:tgtEl>
                                        <p:attrNameLst>
                                          <p:attrName>ppt_x</p:attrName>
                                        </p:attrNameLst>
                                      </p:cBhvr>
                                      <p:tavLst>
                                        <p:tav tm="0">
                                          <p:val>
                                            <p:fltVal val="0.5"/>
                                          </p:val>
                                        </p:tav>
                                        <p:tav tm="100000">
                                          <p:val>
                                            <p:strVal val="#ppt_x"/>
                                          </p:val>
                                        </p:tav>
                                      </p:tavLst>
                                    </p:anim>
                                    <p:anim calcmode="lin" valueType="num">
                                      <p:cBhvr>
                                        <p:cTn id="67" dur="1000" fill="hold"/>
                                        <p:tgtEl>
                                          <p:spTgt spid="37"/>
                                        </p:tgtEl>
                                        <p:attrNameLst>
                                          <p:attrName>ppt_y</p:attrName>
                                        </p:attrNameLst>
                                      </p:cBhvr>
                                      <p:tavLst>
                                        <p:tav tm="0">
                                          <p:val>
                                            <p:fltVal val="0.5"/>
                                          </p:val>
                                        </p:tav>
                                        <p:tav tm="100000">
                                          <p:val>
                                            <p:strVal val="#ppt_y"/>
                                          </p:val>
                                        </p:tav>
                                      </p:tavLst>
                                    </p:anim>
                                  </p:childTnLst>
                                </p:cTn>
                              </p:par>
                              <p:par>
                                <p:cTn id="68" presetID="23" presetClass="entr" presetSubtype="528" repeatCount="indefinite"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p:cTn id="70" dur="1000" fill="hold"/>
                                        <p:tgtEl>
                                          <p:spTgt spid="38"/>
                                        </p:tgtEl>
                                        <p:attrNameLst>
                                          <p:attrName>ppt_w</p:attrName>
                                        </p:attrNameLst>
                                      </p:cBhvr>
                                      <p:tavLst>
                                        <p:tav tm="0">
                                          <p:val>
                                            <p:fltVal val="0"/>
                                          </p:val>
                                        </p:tav>
                                        <p:tav tm="100000">
                                          <p:val>
                                            <p:strVal val="#ppt_w"/>
                                          </p:val>
                                        </p:tav>
                                      </p:tavLst>
                                    </p:anim>
                                    <p:anim calcmode="lin" valueType="num">
                                      <p:cBhvr>
                                        <p:cTn id="71" dur="1000" fill="hold"/>
                                        <p:tgtEl>
                                          <p:spTgt spid="38"/>
                                        </p:tgtEl>
                                        <p:attrNameLst>
                                          <p:attrName>ppt_h</p:attrName>
                                        </p:attrNameLst>
                                      </p:cBhvr>
                                      <p:tavLst>
                                        <p:tav tm="0">
                                          <p:val>
                                            <p:fltVal val="0"/>
                                          </p:val>
                                        </p:tav>
                                        <p:tav tm="100000">
                                          <p:val>
                                            <p:strVal val="#ppt_h"/>
                                          </p:val>
                                        </p:tav>
                                      </p:tavLst>
                                    </p:anim>
                                    <p:anim calcmode="lin" valueType="num">
                                      <p:cBhvr>
                                        <p:cTn id="72" dur="1000" fill="hold"/>
                                        <p:tgtEl>
                                          <p:spTgt spid="38"/>
                                        </p:tgtEl>
                                        <p:attrNameLst>
                                          <p:attrName>ppt_x</p:attrName>
                                        </p:attrNameLst>
                                      </p:cBhvr>
                                      <p:tavLst>
                                        <p:tav tm="0">
                                          <p:val>
                                            <p:fltVal val="0.5"/>
                                          </p:val>
                                        </p:tav>
                                        <p:tav tm="100000">
                                          <p:val>
                                            <p:strVal val="#ppt_x"/>
                                          </p:val>
                                        </p:tav>
                                      </p:tavLst>
                                    </p:anim>
                                    <p:anim calcmode="lin" valueType="num">
                                      <p:cBhvr>
                                        <p:cTn id="73" dur="1000" fill="hold"/>
                                        <p:tgtEl>
                                          <p:spTgt spid="3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P spid="34" grpId="0" animBg="1"/>
      <p:bldP spid="36" grpId="0" animBg="1"/>
      <p:bldP spid="37" grpId="0" animBg="1"/>
      <p:bldP spid="3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grpSp>
        <p:nvGrpSpPr>
          <p:cNvPr id="7" name="Group 6"/>
          <p:cNvGrpSpPr/>
          <p:nvPr/>
        </p:nvGrpSpPr>
        <p:grpSpPr>
          <a:xfrm>
            <a:off x="1412496" y="61823"/>
            <a:ext cx="8309167" cy="5812972"/>
            <a:chOff x="-166977" y="0"/>
            <a:chExt cx="8523798" cy="5698029"/>
          </a:xfrm>
        </p:grpSpPr>
        <p:pic>
          <p:nvPicPr>
            <p:cNvPr id="5" name="Google Shape;164;p9"/>
            <p:cNvPicPr preferRelativeResize="0"/>
            <p:nvPr/>
          </p:nvPicPr>
          <p:blipFill rotWithShape="1">
            <a:blip r:embed="rId3">
              <a:alphaModFix/>
            </a:blip>
            <a:srcRect l="15285" t="10430" r="46645" b="11190"/>
            <a:stretch/>
          </p:blipFill>
          <p:spPr>
            <a:xfrm>
              <a:off x="-166977" y="0"/>
              <a:ext cx="8523798" cy="5698029"/>
            </a:xfrm>
            <a:prstGeom prst="rect">
              <a:avLst/>
            </a:prstGeom>
            <a:noFill/>
            <a:ln>
              <a:noFill/>
            </a:ln>
          </p:spPr>
        </p:pic>
        <p:pic>
          <p:nvPicPr>
            <p:cNvPr id="6" name="Google Shape;165;p9"/>
            <p:cNvPicPr preferRelativeResize="0"/>
            <p:nvPr/>
          </p:nvPicPr>
          <p:blipFill rotWithShape="1">
            <a:blip r:embed="rId4">
              <a:alphaModFix/>
            </a:blip>
            <a:srcRect l="18975" t="9789" r="12467"/>
            <a:stretch/>
          </p:blipFill>
          <p:spPr>
            <a:xfrm>
              <a:off x="3295278" y="4015409"/>
              <a:ext cx="2947731" cy="1677955"/>
            </a:xfrm>
            <a:prstGeom prst="rect">
              <a:avLst/>
            </a:prstGeom>
            <a:noFill/>
            <a:ln>
              <a:noFill/>
            </a:ln>
          </p:spPr>
        </p:pic>
      </p:gr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338781">
            <a:off x="10297552" y="982442"/>
            <a:ext cx="1063853" cy="1355319"/>
          </a:xfrm>
          <a:prstGeom prst="rect">
            <a:avLst/>
          </a:prstGeom>
        </p:spPr>
      </p:pic>
      <p:pic>
        <p:nvPicPr>
          <p:cNvPr id="9" name="Picture 8"/>
          <p:cNvPicPr>
            <a:picLocks noChangeAspect="1"/>
          </p:cNvPicPr>
          <p:nvPr/>
        </p:nvPicPr>
        <p:blipFill>
          <a:blip r:embed="rId6"/>
          <a:stretch>
            <a:fillRect/>
          </a:stretch>
        </p:blipFill>
        <p:spPr>
          <a:xfrm>
            <a:off x="8795692" y="2481648"/>
            <a:ext cx="3853006" cy="4359018"/>
          </a:xfrm>
          <a:prstGeom prst="rect">
            <a:avLst/>
          </a:prstGeom>
        </p:spPr>
      </p:pic>
      <p:pic>
        <p:nvPicPr>
          <p:cNvPr id="11" name="图片 8" descr="6fc417983c9675ce1b60e983870aeb8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439" y="3648269"/>
            <a:ext cx="2586805" cy="266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6"/>
          <p:cNvSpPr txBox="1">
            <a:spLocks noChangeArrowheads="1"/>
          </p:cNvSpPr>
          <p:nvPr/>
        </p:nvSpPr>
        <p:spPr bwMode="auto">
          <a:xfrm>
            <a:off x="3024319" y="1121727"/>
            <a:ext cx="5771373"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fontAlgn="base">
              <a:lnSpc>
                <a:spcPct val="100000"/>
              </a:lnSpc>
              <a:spcBef>
                <a:spcPct val="50000"/>
              </a:spcBef>
              <a:spcAft>
                <a:spcPct val="0"/>
              </a:spcAft>
              <a:buFontTx/>
              <a:buNone/>
            </a:pPr>
            <a:r>
              <a:rPr lang="en-US" altLang="en-US" sz="2000" b="1" dirty="0" smtClean="0">
                <a:solidFill>
                  <a:srgbClr val="FF0000"/>
                </a:solidFill>
                <a:latin typeface="Times New Roman" panose="02020603050405020304" pitchFamily="18" charset="0"/>
              </a:rPr>
              <a:t>-</a:t>
            </a:r>
            <a:r>
              <a:rPr lang="en-US" altLang="en-US" sz="3200" b="1" dirty="0" smtClean="0">
                <a:solidFill>
                  <a:srgbClr val="FF0000"/>
                </a:solidFill>
                <a:latin typeface="Times" panose="02020603050405020304" pitchFamily="18" charset="0"/>
                <a:cs typeface="Times" panose="02020603050405020304" pitchFamily="18" charset="0"/>
              </a:rPr>
              <a:t>Trân trọng ,tự hào phát huy truyền thống tốt đẹp.</a:t>
            </a:r>
          </a:p>
          <a:p>
            <a:pPr fontAlgn="base">
              <a:lnSpc>
                <a:spcPct val="100000"/>
              </a:lnSpc>
              <a:spcBef>
                <a:spcPct val="50000"/>
              </a:spcBef>
              <a:spcAft>
                <a:spcPct val="0"/>
              </a:spcAft>
              <a:buFontTx/>
              <a:buNone/>
            </a:pPr>
            <a:r>
              <a:rPr lang="en-US" altLang="en-US" sz="3200" b="1" dirty="0" smtClean="0">
                <a:solidFill>
                  <a:srgbClr val="FF0000"/>
                </a:solidFill>
                <a:latin typeface="Times" panose="02020603050405020304" pitchFamily="18" charset="0"/>
                <a:cs typeface="Times" panose="02020603050405020304" pitchFamily="18" charset="0"/>
              </a:rPr>
              <a:t>-Phải sống trong sạch, lương thiện.</a:t>
            </a:r>
          </a:p>
          <a:p>
            <a:pPr fontAlgn="base">
              <a:lnSpc>
                <a:spcPct val="100000"/>
              </a:lnSpc>
              <a:spcBef>
                <a:spcPct val="50000"/>
              </a:spcBef>
              <a:spcAft>
                <a:spcPct val="0"/>
              </a:spcAft>
              <a:buFontTx/>
              <a:buNone/>
            </a:pPr>
            <a:r>
              <a:rPr lang="en-US" altLang="en-US" sz="3200" b="1" dirty="0" smtClean="0">
                <a:solidFill>
                  <a:srgbClr val="FF0000"/>
                </a:solidFill>
                <a:latin typeface="Times" panose="02020603050405020304" pitchFamily="18" charset="0"/>
                <a:cs typeface="Times" panose="02020603050405020304" pitchFamily="18" charset="0"/>
              </a:rPr>
              <a:t>-Không làm điều gì tổn hại đến thanh danh gia đình, dòng họ.</a:t>
            </a:r>
            <a:endParaRPr lang="en-US" altLang="en-US" b="1" dirty="0" smtClean="0">
              <a:solidFill>
                <a:srgbClr val="FF0000"/>
              </a:solidFill>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1809503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par>
                                <p:cTn id="8" presetID="42" presetClass="path" presetSubtype="0" fill="hold" nodeType="withEffect">
                                  <p:stCondLst>
                                    <p:cond delay="0"/>
                                  </p:stCondLst>
                                  <p:childTnLst>
                                    <p:animMotion origin="layout" path="M -0.12708 0.14745 L -0.07617 -0.04005 " pathEditMode="relative" rAng="0" ptsTypes="AA">
                                      <p:cBhvr>
                                        <p:cTn id="9" dur="750" fill="hold"/>
                                        <p:tgtEl>
                                          <p:spTgt spid="8"/>
                                        </p:tgtEl>
                                        <p:attrNameLst>
                                          <p:attrName>ppt_x</p:attrName>
                                          <p:attrName>ppt_y</p:attrName>
                                        </p:attrNameLst>
                                      </p:cBhvr>
                                      <p:rCtr x="2539" y="-9375"/>
                                    </p:animMotion>
                                  </p:childTnLst>
                                </p:cTn>
                              </p:par>
                            </p:childTnLst>
                          </p:cTn>
                        </p:par>
                        <p:par>
                          <p:cTn id="10" fill="hold">
                            <p:stCondLst>
                              <p:cond delay="750"/>
                            </p:stCondLst>
                            <p:childTnLst>
                              <p:par>
                                <p:cTn id="11" presetID="37"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900" decel="100000" fill="hold"/>
                                        <p:tgtEl>
                                          <p:spTgt spid="1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2786" name="Text Box 5"/>
          <p:cNvSpPr txBox="1">
            <a:spLocks noChangeArrowheads="1"/>
          </p:cNvSpPr>
          <p:nvPr/>
        </p:nvSpPr>
        <p:spPr bwMode="auto">
          <a:xfrm>
            <a:off x="6248400" y="1752600"/>
            <a:ext cx="2057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fontAlgn="base">
              <a:lnSpc>
                <a:spcPct val="100000"/>
              </a:lnSpc>
              <a:spcBef>
                <a:spcPct val="50000"/>
              </a:spcBef>
              <a:spcAft>
                <a:spcPct val="0"/>
              </a:spcAft>
              <a:buFontTx/>
              <a:buNone/>
            </a:pPr>
            <a:endParaRPr lang="en-US" altLang="en-US" sz="1800" b="1" smtClean="0">
              <a:solidFill>
                <a:srgbClr val="5F5F5F"/>
              </a:solidFill>
              <a:latin typeface="Arial" panose="020B0604020202020204" pitchFamily="34" charset="0"/>
              <a:cs typeface="Arial" panose="020B0604020202020204" pitchFamily="34" charset="0"/>
            </a:endParaRPr>
          </a:p>
        </p:txBody>
      </p:sp>
      <p:sp>
        <p:nvSpPr>
          <p:cNvPr id="82950" name="Text Box 6"/>
          <p:cNvSpPr txBox="1">
            <a:spLocks noChangeArrowheads="1"/>
          </p:cNvSpPr>
          <p:nvPr/>
        </p:nvSpPr>
        <p:spPr bwMode="auto">
          <a:xfrm>
            <a:off x="3048000" y="914400"/>
            <a:ext cx="2438400" cy="523875"/>
          </a:xfrm>
          <a:prstGeom prst="rect">
            <a:avLst/>
          </a:prstGeom>
          <a:solidFill>
            <a:srgbClr val="CCFF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NÊN</a:t>
            </a:r>
          </a:p>
        </p:txBody>
      </p:sp>
      <p:sp>
        <p:nvSpPr>
          <p:cNvPr id="82959" name="Text Box 15"/>
          <p:cNvSpPr txBox="1">
            <a:spLocks noChangeArrowheads="1"/>
          </p:cNvSpPr>
          <p:nvPr/>
        </p:nvSpPr>
        <p:spPr bwMode="auto">
          <a:xfrm>
            <a:off x="6248400" y="914400"/>
            <a:ext cx="2514600" cy="523875"/>
          </a:xfrm>
          <a:prstGeom prst="rect">
            <a:avLst/>
          </a:prstGeom>
          <a:solidFill>
            <a:srgbClr val="CCFF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KHÔNG NÊN</a:t>
            </a:r>
          </a:p>
        </p:txBody>
      </p:sp>
      <p:sp>
        <p:nvSpPr>
          <p:cNvPr id="82960" name="Text Box 16"/>
          <p:cNvSpPr txBox="1">
            <a:spLocks noChangeArrowheads="1"/>
          </p:cNvSpPr>
          <p:nvPr/>
        </p:nvSpPr>
        <p:spPr bwMode="auto">
          <a:xfrm>
            <a:off x="3276600" y="21336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Yêu nước</a:t>
            </a:r>
          </a:p>
        </p:txBody>
      </p:sp>
      <p:sp>
        <p:nvSpPr>
          <p:cNvPr id="82961" name="Text Box 17"/>
          <p:cNvSpPr txBox="1">
            <a:spLocks noChangeArrowheads="1"/>
          </p:cNvSpPr>
          <p:nvPr/>
        </p:nvSpPr>
        <p:spPr bwMode="auto">
          <a:xfrm>
            <a:off x="3276600" y="29718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Lười biếng</a:t>
            </a:r>
          </a:p>
        </p:txBody>
      </p:sp>
      <p:sp>
        <p:nvSpPr>
          <p:cNvPr id="82962" name="Text Box 18"/>
          <p:cNvSpPr txBox="1">
            <a:spLocks noChangeArrowheads="1"/>
          </p:cNvSpPr>
          <p:nvPr/>
        </p:nvSpPr>
        <p:spPr bwMode="auto">
          <a:xfrm>
            <a:off x="3276600" y="36576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Biết ơn</a:t>
            </a:r>
          </a:p>
        </p:txBody>
      </p:sp>
      <p:sp>
        <p:nvSpPr>
          <p:cNvPr id="82963" name="Text Box 19"/>
          <p:cNvSpPr txBox="1">
            <a:spLocks noChangeArrowheads="1"/>
          </p:cNvSpPr>
          <p:nvPr/>
        </p:nvSpPr>
        <p:spPr bwMode="auto">
          <a:xfrm>
            <a:off x="3276600" y="44196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dirty="0" err="1" smtClean="0">
                <a:solidFill>
                  <a:srgbClr val="002060"/>
                </a:solidFill>
                <a:latin typeface="Times New Roman" panose="02020603050405020304" pitchFamily="18" charset="0"/>
                <a:cs typeface="Times New Roman" panose="02020603050405020304" pitchFamily="18" charset="0"/>
              </a:rPr>
              <a:t>Độc</a:t>
            </a:r>
            <a:r>
              <a:rPr lang="en-US" altLang="en-US" b="1" dirty="0" smtClean="0">
                <a:solidFill>
                  <a:srgbClr val="002060"/>
                </a:solidFill>
                <a:latin typeface="Times New Roman" panose="02020603050405020304" pitchFamily="18" charset="0"/>
                <a:cs typeface="Times New Roman" panose="02020603050405020304" pitchFamily="18" charset="0"/>
              </a:rPr>
              <a:t> </a:t>
            </a:r>
            <a:r>
              <a:rPr lang="en-US" altLang="en-US" b="1" dirty="0" err="1" smtClean="0">
                <a:solidFill>
                  <a:srgbClr val="002060"/>
                </a:solidFill>
                <a:latin typeface="Times New Roman" panose="02020603050405020304" pitchFamily="18" charset="0"/>
                <a:cs typeface="Times New Roman" panose="02020603050405020304" pitchFamily="18" charset="0"/>
              </a:rPr>
              <a:t>ác</a:t>
            </a:r>
            <a:endParaRPr lang="en-US" altLang="en-US" b="1" dirty="0" smtClean="0">
              <a:solidFill>
                <a:srgbClr val="002060"/>
              </a:solidFill>
              <a:latin typeface="Times New Roman" panose="02020603050405020304" pitchFamily="18" charset="0"/>
              <a:cs typeface="Times New Roman" panose="02020603050405020304" pitchFamily="18" charset="0"/>
            </a:endParaRPr>
          </a:p>
        </p:txBody>
      </p:sp>
      <p:sp>
        <p:nvSpPr>
          <p:cNvPr id="82964" name="Text Box 20"/>
          <p:cNvSpPr txBox="1">
            <a:spLocks noChangeArrowheads="1"/>
          </p:cNvSpPr>
          <p:nvPr/>
        </p:nvSpPr>
        <p:spPr bwMode="auto">
          <a:xfrm>
            <a:off x="3276600" y="51054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Trung thực</a:t>
            </a:r>
          </a:p>
        </p:txBody>
      </p:sp>
      <p:sp>
        <p:nvSpPr>
          <p:cNvPr id="82965" name="Text Box 21"/>
          <p:cNvSpPr txBox="1">
            <a:spLocks noChangeArrowheads="1"/>
          </p:cNvSpPr>
          <p:nvPr/>
        </p:nvSpPr>
        <p:spPr bwMode="auto">
          <a:xfrm>
            <a:off x="6400800" y="43434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Vô ơn</a:t>
            </a:r>
          </a:p>
        </p:txBody>
      </p:sp>
      <p:sp>
        <p:nvSpPr>
          <p:cNvPr id="82966" name="Text Box 22"/>
          <p:cNvSpPr txBox="1">
            <a:spLocks noChangeArrowheads="1"/>
          </p:cNvSpPr>
          <p:nvPr/>
        </p:nvSpPr>
        <p:spPr bwMode="auto">
          <a:xfrm>
            <a:off x="6400800" y="20574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Chăm chỉ</a:t>
            </a:r>
          </a:p>
        </p:txBody>
      </p:sp>
      <p:sp>
        <p:nvSpPr>
          <p:cNvPr id="82967" name="Text Box 23"/>
          <p:cNvSpPr txBox="1">
            <a:spLocks noChangeArrowheads="1"/>
          </p:cNvSpPr>
          <p:nvPr/>
        </p:nvSpPr>
        <p:spPr bwMode="auto">
          <a:xfrm>
            <a:off x="6400800" y="28956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Chia rẽ</a:t>
            </a:r>
          </a:p>
        </p:txBody>
      </p:sp>
      <p:sp>
        <p:nvSpPr>
          <p:cNvPr id="82968" name="Text Box 24"/>
          <p:cNvSpPr txBox="1">
            <a:spLocks noChangeArrowheads="1"/>
          </p:cNvSpPr>
          <p:nvPr/>
        </p:nvSpPr>
        <p:spPr bwMode="auto">
          <a:xfrm>
            <a:off x="6400800" y="35814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Dối trá</a:t>
            </a:r>
          </a:p>
        </p:txBody>
      </p:sp>
      <p:sp>
        <p:nvSpPr>
          <p:cNvPr id="82971" name="Text Box 27"/>
          <p:cNvSpPr txBox="1">
            <a:spLocks noChangeArrowheads="1"/>
          </p:cNvSpPr>
          <p:nvPr/>
        </p:nvSpPr>
        <p:spPr bwMode="auto">
          <a:xfrm>
            <a:off x="6400800" y="51054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Nhân ái</a:t>
            </a:r>
          </a:p>
        </p:txBody>
      </p:sp>
      <p:sp>
        <p:nvSpPr>
          <p:cNvPr id="82972" name="Text Box 28"/>
          <p:cNvSpPr txBox="1">
            <a:spLocks noChangeArrowheads="1"/>
          </p:cNvSpPr>
          <p:nvPr/>
        </p:nvSpPr>
        <p:spPr bwMode="auto">
          <a:xfrm>
            <a:off x="3276600" y="58674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Đoàn kết</a:t>
            </a:r>
          </a:p>
        </p:txBody>
      </p:sp>
      <p:sp>
        <p:nvSpPr>
          <p:cNvPr id="82973" name="Text Box 29"/>
          <p:cNvSpPr txBox="1">
            <a:spLocks noChangeArrowheads="1"/>
          </p:cNvSpPr>
          <p:nvPr/>
        </p:nvSpPr>
        <p:spPr bwMode="auto">
          <a:xfrm>
            <a:off x="6400800" y="5791200"/>
            <a:ext cx="2057400" cy="523875"/>
          </a:xfrm>
          <a:prstGeom prst="rect">
            <a:avLst/>
          </a:prstGeom>
          <a:solidFill>
            <a:srgbClr val="FFCCCC"/>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2060"/>
                </a:solidFill>
                <a:latin typeface="Times New Roman" panose="02020603050405020304" pitchFamily="18" charset="0"/>
                <a:cs typeface="Times New Roman" panose="02020603050405020304" pitchFamily="18" charset="0"/>
              </a:rPr>
              <a:t>Phản bội</a:t>
            </a:r>
          </a:p>
        </p:txBody>
      </p:sp>
      <p:grpSp>
        <p:nvGrpSpPr>
          <p:cNvPr id="82987" name="Group 43"/>
          <p:cNvGrpSpPr>
            <a:grpSpLocks/>
          </p:cNvGrpSpPr>
          <p:nvPr/>
        </p:nvGrpSpPr>
        <p:grpSpPr bwMode="auto">
          <a:xfrm>
            <a:off x="3259563" y="2133600"/>
            <a:ext cx="2089150" cy="4257675"/>
            <a:chOff x="1118" y="1317"/>
            <a:chExt cx="1316" cy="2682"/>
          </a:xfrm>
        </p:grpSpPr>
        <p:grpSp>
          <p:nvGrpSpPr>
            <p:cNvPr id="1142811" name="Group 42"/>
            <p:cNvGrpSpPr>
              <a:grpSpLocks/>
            </p:cNvGrpSpPr>
            <p:nvPr/>
          </p:nvGrpSpPr>
          <p:grpSpPr bwMode="auto">
            <a:xfrm>
              <a:off x="1118" y="1317"/>
              <a:ext cx="1312" cy="2214"/>
              <a:chOff x="1118" y="1317"/>
              <a:chExt cx="1312" cy="2214"/>
            </a:xfrm>
          </p:grpSpPr>
          <p:sp>
            <p:nvSpPr>
              <p:cNvPr id="1142813" name="Text Box 30"/>
              <p:cNvSpPr txBox="1">
                <a:spLocks noChangeArrowheads="1"/>
              </p:cNvSpPr>
              <p:nvPr/>
            </p:nvSpPr>
            <p:spPr bwMode="auto">
              <a:xfrm>
                <a:off x="1120" y="1317"/>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Yêu nước</a:t>
                </a:r>
              </a:p>
            </p:txBody>
          </p:sp>
          <p:sp>
            <p:nvSpPr>
              <p:cNvPr id="1142814" name="Text Box 31"/>
              <p:cNvSpPr txBox="1">
                <a:spLocks noChangeArrowheads="1"/>
              </p:cNvSpPr>
              <p:nvPr/>
            </p:nvSpPr>
            <p:spPr bwMode="auto">
              <a:xfrm>
                <a:off x="1120" y="1854"/>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Chăm chỉ</a:t>
                </a:r>
              </a:p>
            </p:txBody>
          </p:sp>
          <p:sp>
            <p:nvSpPr>
              <p:cNvPr id="1142815" name="Text Box 32"/>
              <p:cNvSpPr txBox="1">
                <a:spLocks noChangeArrowheads="1"/>
              </p:cNvSpPr>
              <p:nvPr/>
            </p:nvSpPr>
            <p:spPr bwMode="auto">
              <a:xfrm>
                <a:off x="1120" y="2298"/>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Biết ơn</a:t>
                </a:r>
              </a:p>
            </p:txBody>
          </p:sp>
          <p:sp>
            <p:nvSpPr>
              <p:cNvPr id="1142816" name="Text Box 33"/>
              <p:cNvSpPr txBox="1">
                <a:spLocks noChangeArrowheads="1"/>
              </p:cNvSpPr>
              <p:nvPr/>
            </p:nvSpPr>
            <p:spPr bwMode="auto">
              <a:xfrm>
                <a:off x="1134" y="2763"/>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dirty="0" err="1" smtClean="0">
                    <a:solidFill>
                      <a:srgbClr val="0000FF"/>
                    </a:solidFill>
                    <a:latin typeface="Times New Roman" panose="02020603050405020304" pitchFamily="18" charset="0"/>
                    <a:cs typeface="Times New Roman" panose="02020603050405020304" pitchFamily="18" charset="0"/>
                  </a:rPr>
                  <a:t>Nhân</a:t>
                </a:r>
                <a:r>
                  <a:rPr lang="en-US" altLang="en-US" b="1" dirty="0" smtClean="0">
                    <a:solidFill>
                      <a:srgbClr val="0000FF"/>
                    </a:solidFill>
                    <a:latin typeface="Times New Roman" panose="02020603050405020304" pitchFamily="18" charset="0"/>
                    <a:cs typeface="Times New Roman" panose="02020603050405020304" pitchFamily="18" charset="0"/>
                  </a:rPr>
                  <a:t> </a:t>
                </a:r>
                <a:r>
                  <a:rPr lang="en-US" altLang="en-US" b="1" dirty="0" err="1" smtClean="0">
                    <a:solidFill>
                      <a:srgbClr val="0000FF"/>
                    </a:solidFill>
                    <a:latin typeface="Times New Roman" panose="02020603050405020304" pitchFamily="18" charset="0"/>
                    <a:cs typeface="Times New Roman" panose="02020603050405020304" pitchFamily="18" charset="0"/>
                  </a:rPr>
                  <a:t>ái</a:t>
                </a:r>
                <a:endParaRPr lang="en-US" altLang="en-US" b="1" dirty="0" smtClean="0">
                  <a:solidFill>
                    <a:srgbClr val="0000FF"/>
                  </a:solidFill>
                  <a:latin typeface="Times New Roman" panose="02020603050405020304" pitchFamily="18" charset="0"/>
                  <a:cs typeface="Times New Roman" panose="02020603050405020304" pitchFamily="18" charset="0"/>
                </a:endParaRPr>
              </a:p>
            </p:txBody>
          </p:sp>
          <p:sp>
            <p:nvSpPr>
              <p:cNvPr id="1142817" name="Text Box 34"/>
              <p:cNvSpPr txBox="1">
                <a:spLocks noChangeArrowheads="1"/>
              </p:cNvSpPr>
              <p:nvPr/>
            </p:nvSpPr>
            <p:spPr bwMode="auto">
              <a:xfrm>
                <a:off x="1118" y="3201"/>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Trung thực</a:t>
                </a:r>
              </a:p>
            </p:txBody>
          </p:sp>
        </p:grpSp>
        <p:sp>
          <p:nvSpPr>
            <p:cNvPr id="1142812" name="Text Box 35"/>
            <p:cNvSpPr txBox="1">
              <a:spLocks noChangeArrowheads="1"/>
            </p:cNvSpPr>
            <p:nvPr/>
          </p:nvSpPr>
          <p:spPr bwMode="auto">
            <a:xfrm>
              <a:off x="1138" y="3669"/>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Đoàn kết</a:t>
              </a:r>
            </a:p>
          </p:txBody>
        </p:sp>
      </p:grpSp>
      <p:grpSp>
        <p:nvGrpSpPr>
          <p:cNvPr id="82989" name="Group 45"/>
          <p:cNvGrpSpPr>
            <a:grpSpLocks/>
          </p:cNvGrpSpPr>
          <p:nvPr/>
        </p:nvGrpSpPr>
        <p:grpSpPr bwMode="auto">
          <a:xfrm>
            <a:off x="6392863" y="2049463"/>
            <a:ext cx="2082800" cy="4273550"/>
            <a:chOff x="3067" y="1291"/>
            <a:chExt cx="1312" cy="2692"/>
          </a:xfrm>
        </p:grpSpPr>
        <p:grpSp>
          <p:nvGrpSpPr>
            <p:cNvPr id="1142804" name="Group 44"/>
            <p:cNvGrpSpPr>
              <a:grpSpLocks/>
            </p:cNvGrpSpPr>
            <p:nvPr/>
          </p:nvGrpSpPr>
          <p:grpSpPr bwMode="auto">
            <a:xfrm>
              <a:off x="3067" y="1291"/>
              <a:ext cx="1312" cy="2244"/>
              <a:chOff x="3067" y="1291"/>
              <a:chExt cx="1312" cy="2244"/>
            </a:xfrm>
          </p:grpSpPr>
          <p:sp>
            <p:nvSpPr>
              <p:cNvPr id="25622" name="Text Box 36"/>
              <p:cNvSpPr txBox="1">
                <a:spLocks noChangeArrowheads="1"/>
              </p:cNvSpPr>
              <p:nvPr/>
            </p:nvSpPr>
            <p:spPr bwMode="auto">
              <a:xfrm>
                <a:off x="3083" y="1291"/>
                <a:ext cx="1296" cy="330"/>
              </a:xfrm>
              <a:prstGeom prst="rect">
                <a:avLst/>
              </a:prstGeom>
              <a:solidFill>
                <a:srgbClr val="FFFFCC"/>
              </a:solidFill>
              <a:ln>
                <a:headEnd/>
                <a:tailEnd/>
              </a:ln>
            </p:spPr>
            <p:style>
              <a:lnRef idx="2">
                <a:schemeClr val="dk1"/>
              </a:lnRef>
              <a:fillRef idx="1">
                <a:schemeClr val="lt1"/>
              </a:fillRef>
              <a:effectRef idx="0">
                <a:schemeClr val="dk1"/>
              </a:effectRef>
              <a:fontRef idx="minor">
                <a:schemeClr val="dk1"/>
              </a:fontRef>
            </p:style>
            <p:txBody>
              <a:bodyPr>
                <a:spAutoFit/>
              </a:bodyPr>
              <a:lstStyle>
                <a:lvl1pPr eaLnBrk="0" hangingPunct="0">
                  <a:defRPr b="1">
                    <a:solidFill>
                      <a:schemeClr val="tx1"/>
                    </a:solidFill>
                    <a:latin typeface="Arial" charset="0"/>
                    <a:cs typeface="Arial" charset="0"/>
                  </a:defRPr>
                </a:lvl1pPr>
                <a:lvl2pPr marL="742950" indent="-285750" eaLnBrk="0" hangingPunct="0">
                  <a:defRPr b="1">
                    <a:solidFill>
                      <a:schemeClr val="tx1"/>
                    </a:solidFill>
                    <a:latin typeface="Arial" charset="0"/>
                    <a:cs typeface="Arial" charset="0"/>
                  </a:defRPr>
                </a:lvl2pPr>
                <a:lvl3pPr marL="1143000" indent="-228600" eaLnBrk="0" hangingPunct="0">
                  <a:defRPr b="1">
                    <a:solidFill>
                      <a:schemeClr val="tx1"/>
                    </a:solidFill>
                    <a:latin typeface="Arial" charset="0"/>
                    <a:cs typeface="Arial" charset="0"/>
                  </a:defRPr>
                </a:lvl3pPr>
                <a:lvl4pPr marL="1600200" indent="-228600" eaLnBrk="0" hangingPunct="0">
                  <a:defRPr b="1">
                    <a:solidFill>
                      <a:schemeClr val="tx1"/>
                    </a:solidFill>
                    <a:latin typeface="Arial" charset="0"/>
                    <a:cs typeface="Arial" charset="0"/>
                  </a:defRPr>
                </a:lvl4pPr>
                <a:lvl5pPr marL="2057400" indent="-228600" eaLnBrk="0" hangingPunct="0">
                  <a:defRPr b="1">
                    <a:solidFill>
                      <a:schemeClr val="tx1"/>
                    </a:solidFill>
                    <a:latin typeface="Arial" charset="0"/>
                    <a:cs typeface="Arial" charset="0"/>
                  </a:defRPr>
                </a:lvl5pPr>
                <a:lvl6pPr marL="2514600" indent="-228600" eaLnBrk="0" fontAlgn="base" hangingPunct="0">
                  <a:spcBef>
                    <a:spcPct val="0"/>
                  </a:spcBef>
                  <a:spcAft>
                    <a:spcPct val="0"/>
                  </a:spcAft>
                  <a:defRPr b="1">
                    <a:solidFill>
                      <a:schemeClr val="tx1"/>
                    </a:solidFill>
                    <a:latin typeface="Arial" charset="0"/>
                    <a:cs typeface="Arial" charset="0"/>
                  </a:defRPr>
                </a:lvl6pPr>
                <a:lvl7pPr marL="2971800" indent="-228600" eaLnBrk="0" fontAlgn="base" hangingPunct="0">
                  <a:spcBef>
                    <a:spcPct val="0"/>
                  </a:spcBef>
                  <a:spcAft>
                    <a:spcPct val="0"/>
                  </a:spcAft>
                  <a:defRPr b="1">
                    <a:solidFill>
                      <a:schemeClr val="tx1"/>
                    </a:solidFill>
                    <a:latin typeface="Arial" charset="0"/>
                    <a:cs typeface="Arial" charset="0"/>
                  </a:defRPr>
                </a:lvl7pPr>
                <a:lvl8pPr marL="3429000" indent="-228600" eaLnBrk="0" fontAlgn="base" hangingPunct="0">
                  <a:spcBef>
                    <a:spcPct val="0"/>
                  </a:spcBef>
                  <a:spcAft>
                    <a:spcPct val="0"/>
                  </a:spcAft>
                  <a:defRPr b="1">
                    <a:solidFill>
                      <a:schemeClr val="tx1"/>
                    </a:solidFill>
                    <a:latin typeface="Arial" charset="0"/>
                    <a:cs typeface="Arial" charset="0"/>
                  </a:defRPr>
                </a:lvl8pPr>
                <a:lvl9pPr marL="3886200" indent="-228600" eaLnBrk="0" fontAlgn="base" hangingPunct="0">
                  <a:spcBef>
                    <a:spcPct val="0"/>
                  </a:spcBef>
                  <a:spcAft>
                    <a:spcPct val="0"/>
                  </a:spcAft>
                  <a:defRPr b="1">
                    <a:solidFill>
                      <a:schemeClr val="tx1"/>
                    </a:solidFill>
                    <a:latin typeface="Arial" charset="0"/>
                    <a:cs typeface="Arial" charset="0"/>
                  </a:defRPr>
                </a:lvl9pPr>
              </a:lstStyle>
              <a:p>
                <a:pPr algn="ctr" eaLnBrk="1" fontAlgn="base" hangingPunct="1">
                  <a:spcBef>
                    <a:spcPct val="50000"/>
                  </a:spcBef>
                  <a:spcAft>
                    <a:spcPct val="0"/>
                  </a:spcAft>
                  <a:defRPr/>
                </a:pPr>
                <a:r>
                  <a:rPr lang="en-US" sz="2800" dirty="0" err="1">
                    <a:solidFill>
                      <a:srgbClr val="0000FF"/>
                    </a:solidFill>
                    <a:latin typeface="Times New Roman" pitchFamily="18" charset="0"/>
                    <a:cs typeface="Times New Roman" pitchFamily="18" charset="0"/>
                  </a:rPr>
                  <a:t>Phản</a:t>
                </a:r>
                <a:r>
                  <a:rPr lang="en-US" sz="2800" dirty="0">
                    <a:solidFill>
                      <a:srgbClr val="0000FF"/>
                    </a:solidFill>
                    <a:latin typeface="Times New Roman" pitchFamily="18" charset="0"/>
                    <a:cs typeface="Times New Roman" pitchFamily="18" charset="0"/>
                  </a:rPr>
                  <a:t> </a:t>
                </a:r>
                <a:r>
                  <a:rPr lang="en-US" sz="2800" dirty="0" err="1">
                    <a:solidFill>
                      <a:srgbClr val="0000FF"/>
                    </a:solidFill>
                    <a:latin typeface="Times New Roman" pitchFamily="18" charset="0"/>
                    <a:cs typeface="Times New Roman" pitchFamily="18" charset="0"/>
                  </a:rPr>
                  <a:t>bội</a:t>
                </a:r>
                <a:endParaRPr lang="en-US" sz="2800" dirty="0">
                  <a:solidFill>
                    <a:srgbClr val="0000FF"/>
                  </a:solidFill>
                  <a:latin typeface="Times New Roman" pitchFamily="18" charset="0"/>
                  <a:cs typeface="Times New Roman" pitchFamily="18" charset="0"/>
                </a:endParaRPr>
              </a:p>
            </p:txBody>
          </p:sp>
          <p:sp>
            <p:nvSpPr>
              <p:cNvPr id="1142807" name="Text Box 37"/>
              <p:cNvSpPr txBox="1">
                <a:spLocks noChangeArrowheads="1"/>
              </p:cNvSpPr>
              <p:nvPr/>
            </p:nvSpPr>
            <p:spPr bwMode="auto">
              <a:xfrm>
                <a:off x="3078" y="1816"/>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Lười biếng</a:t>
                </a:r>
              </a:p>
            </p:txBody>
          </p:sp>
          <p:sp>
            <p:nvSpPr>
              <p:cNvPr id="1142808" name="Text Box 38"/>
              <p:cNvSpPr txBox="1">
                <a:spLocks noChangeArrowheads="1"/>
              </p:cNvSpPr>
              <p:nvPr/>
            </p:nvSpPr>
            <p:spPr bwMode="auto">
              <a:xfrm>
                <a:off x="3072" y="2256"/>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Vô ơn</a:t>
                </a:r>
              </a:p>
            </p:txBody>
          </p:sp>
          <p:sp>
            <p:nvSpPr>
              <p:cNvPr id="1142809" name="Text Box 39"/>
              <p:cNvSpPr txBox="1">
                <a:spLocks noChangeArrowheads="1"/>
              </p:cNvSpPr>
              <p:nvPr/>
            </p:nvSpPr>
            <p:spPr bwMode="auto">
              <a:xfrm>
                <a:off x="3067" y="2734"/>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dirty="0" err="1" smtClean="0">
                    <a:solidFill>
                      <a:srgbClr val="0000FF"/>
                    </a:solidFill>
                    <a:latin typeface="Times New Roman" panose="02020603050405020304" pitchFamily="18" charset="0"/>
                    <a:cs typeface="Times New Roman" panose="02020603050405020304" pitchFamily="18" charset="0"/>
                  </a:rPr>
                  <a:t>Độc</a:t>
                </a:r>
                <a:r>
                  <a:rPr lang="en-US" altLang="en-US" b="1" dirty="0" smtClean="0">
                    <a:solidFill>
                      <a:srgbClr val="0000FF"/>
                    </a:solidFill>
                    <a:latin typeface="Times New Roman" panose="02020603050405020304" pitchFamily="18" charset="0"/>
                    <a:cs typeface="Times New Roman" panose="02020603050405020304" pitchFamily="18" charset="0"/>
                  </a:rPr>
                  <a:t> </a:t>
                </a:r>
                <a:r>
                  <a:rPr lang="en-US" altLang="en-US" b="1" dirty="0" err="1" smtClean="0">
                    <a:solidFill>
                      <a:srgbClr val="0000FF"/>
                    </a:solidFill>
                    <a:latin typeface="Times New Roman" panose="02020603050405020304" pitchFamily="18" charset="0"/>
                    <a:cs typeface="Times New Roman" panose="02020603050405020304" pitchFamily="18" charset="0"/>
                  </a:rPr>
                  <a:t>ác</a:t>
                </a:r>
                <a:endParaRPr lang="en-US" altLang="en-US" b="1" dirty="0" smtClean="0">
                  <a:solidFill>
                    <a:srgbClr val="0000FF"/>
                  </a:solidFill>
                  <a:latin typeface="Times New Roman" panose="02020603050405020304" pitchFamily="18" charset="0"/>
                  <a:cs typeface="Times New Roman" panose="02020603050405020304" pitchFamily="18" charset="0"/>
                </a:endParaRPr>
              </a:p>
            </p:txBody>
          </p:sp>
          <p:sp>
            <p:nvSpPr>
              <p:cNvPr id="1142810" name="Text Box 40"/>
              <p:cNvSpPr txBox="1">
                <a:spLocks noChangeArrowheads="1"/>
              </p:cNvSpPr>
              <p:nvPr/>
            </p:nvSpPr>
            <p:spPr bwMode="auto">
              <a:xfrm>
                <a:off x="3072" y="3205"/>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dirty="0" err="1" smtClean="0">
                    <a:solidFill>
                      <a:srgbClr val="0000FF"/>
                    </a:solidFill>
                    <a:latin typeface="Times New Roman" panose="02020603050405020304" pitchFamily="18" charset="0"/>
                    <a:cs typeface="Times New Roman" panose="02020603050405020304" pitchFamily="18" charset="0"/>
                  </a:rPr>
                  <a:t>Dối</a:t>
                </a:r>
                <a:r>
                  <a:rPr lang="en-US" altLang="en-US" b="1" dirty="0" smtClean="0">
                    <a:solidFill>
                      <a:srgbClr val="0000FF"/>
                    </a:solidFill>
                    <a:latin typeface="Times New Roman" panose="02020603050405020304" pitchFamily="18" charset="0"/>
                    <a:cs typeface="Times New Roman" panose="02020603050405020304" pitchFamily="18" charset="0"/>
                  </a:rPr>
                  <a:t> </a:t>
                </a:r>
                <a:r>
                  <a:rPr lang="en-US" altLang="en-US" b="1" dirty="0" err="1" smtClean="0">
                    <a:solidFill>
                      <a:srgbClr val="0000FF"/>
                    </a:solidFill>
                    <a:latin typeface="Times New Roman" panose="02020603050405020304" pitchFamily="18" charset="0"/>
                    <a:cs typeface="Times New Roman" panose="02020603050405020304" pitchFamily="18" charset="0"/>
                  </a:rPr>
                  <a:t>trá</a:t>
                </a:r>
                <a:endParaRPr lang="en-US" altLang="en-US" b="1" dirty="0" smtClean="0">
                  <a:solidFill>
                    <a:srgbClr val="0000FF"/>
                  </a:solidFill>
                  <a:latin typeface="Times New Roman" panose="02020603050405020304" pitchFamily="18" charset="0"/>
                  <a:cs typeface="Times New Roman" panose="02020603050405020304" pitchFamily="18" charset="0"/>
                </a:endParaRPr>
              </a:p>
            </p:txBody>
          </p:sp>
        </p:grpSp>
        <p:sp>
          <p:nvSpPr>
            <p:cNvPr id="1142805" name="Text Box 41"/>
            <p:cNvSpPr txBox="1">
              <a:spLocks noChangeArrowheads="1"/>
            </p:cNvSpPr>
            <p:nvPr/>
          </p:nvSpPr>
          <p:spPr bwMode="auto">
            <a:xfrm>
              <a:off x="3072" y="3653"/>
              <a:ext cx="1296" cy="330"/>
            </a:xfrm>
            <a:prstGeom prst="rect">
              <a:avLst/>
            </a:prstGeom>
            <a:solidFill>
              <a:srgbClr val="FFFF99"/>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Chia rẽ</a:t>
              </a:r>
            </a:p>
          </p:txBody>
        </p:sp>
      </p:grpSp>
      <p:sp>
        <p:nvSpPr>
          <p:cNvPr id="82990" name="Text Box 46"/>
          <p:cNvSpPr txBox="1">
            <a:spLocks noChangeArrowheads="1"/>
          </p:cNvSpPr>
          <p:nvPr/>
        </p:nvSpPr>
        <p:spPr bwMode="auto">
          <a:xfrm>
            <a:off x="3810000" y="914400"/>
            <a:ext cx="4953000" cy="523875"/>
          </a:xfrm>
          <a:prstGeom prst="rect">
            <a:avLst/>
          </a:prstGeom>
          <a:solidFill>
            <a:srgbClr val="CCFFCC"/>
          </a:solidFill>
          <a:ln w="381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50000"/>
              </a:spcBef>
              <a:spcAft>
                <a:spcPct val="0"/>
              </a:spcAft>
              <a:buFontTx/>
              <a:buNone/>
            </a:pPr>
            <a:r>
              <a:rPr lang="en-US" altLang="en-US" b="1" smtClean="0">
                <a:solidFill>
                  <a:srgbClr val="0000FF"/>
                </a:solidFill>
                <a:latin typeface="Times New Roman" panose="02020603050405020304" pitchFamily="18" charset="0"/>
                <a:cs typeface="Times New Roman" panose="02020603050405020304" pitchFamily="18" charset="0"/>
              </a:rPr>
              <a:t>NÊN HAY KHÔNG NÊN</a:t>
            </a:r>
          </a:p>
        </p:txBody>
      </p:sp>
      <p:pic>
        <p:nvPicPr>
          <p:cNvPr id="34" name="图片 5"/>
          <p:cNvPicPr>
            <a:picLocks noChangeAspect="1"/>
          </p:cNvPicPr>
          <p:nvPr/>
        </p:nvPicPr>
        <p:blipFill>
          <a:blip r:embed="rId2">
            <a:extLst>
              <a:ext uri="{28A0092B-C50C-407E-A947-70E740481C1C}">
                <a14:useLocalDpi xmlns:a14="http://schemas.microsoft.com/office/drawing/2010/main" val="0"/>
              </a:ext>
            </a:extLst>
          </a:blip>
          <a:srcRect l="40933" t="24564" r="38580" b="26282"/>
          <a:stretch>
            <a:fillRect/>
          </a:stretch>
        </p:blipFill>
        <p:spPr bwMode="auto">
          <a:xfrm>
            <a:off x="-38949" y="3474244"/>
            <a:ext cx="1805245" cy="325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图片 8" descr="6fc417983c9675ce1b60e983870aeb8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442" y="181119"/>
            <a:ext cx="2029377" cy="197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27639" y="4181475"/>
            <a:ext cx="1069764" cy="2526601"/>
          </a:xfrm>
          <a:prstGeom prst="rect">
            <a:avLst/>
          </a:prstGeom>
        </p:spPr>
      </p:pic>
      <p:pic>
        <p:nvPicPr>
          <p:cNvPr id="37"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07577" y="2950197"/>
            <a:ext cx="2222512" cy="1967878"/>
          </a:xfrm>
          <a:prstGeom prst="rect">
            <a:avLst/>
          </a:prstGeom>
        </p:spPr>
      </p:pic>
      <p:pic>
        <p:nvPicPr>
          <p:cNvPr id="38"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89252" y="974417"/>
            <a:ext cx="2203537" cy="1795734"/>
          </a:xfrm>
          <a:prstGeom prst="rect">
            <a:avLst/>
          </a:prstGeom>
        </p:spPr>
      </p:pic>
      <p:pic>
        <p:nvPicPr>
          <p:cNvPr id="39" name="Picture 38" descr="58PIC58PIC58PIC58PICHsaGKG559akDq_PIC2018.png"/>
          <p:cNvPicPr>
            <a:picLocks noChangeAspect="1"/>
          </p:cNvPicPr>
          <p:nvPr/>
        </p:nvPicPr>
        <p:blipFill>
          <a:blip r:embed="rId7" cstate="print"/>
          <a:srcRect l="7143" t="16071" r="5357" b="14286"/>
          <a:stretch>
            <a:fillRect/>
          </a:stretch>
        </p:blipFill>
        <p:spPr>
          <a:xfrm>
            <a:off x="2215819" y="-132916"/>
            <a:ext cx="7241309" cy="7647708"/>
          </a:xfrm>
          <a:prstGeom prst="rect">
            <a:avLst/>
          </a:prstGeom>
        </p:spPr>
      </p:pic>
    </p:spTree>
    <p:extLst>
      <p:ext uri="{BB962C8B-B14F-4D97-AF65-F5344CB8AC3E}">
        <p14:creationId xmlns:p14="http://schemas.microsoft.com/office/powerpoint/2010/main" val="237055762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2990"/>
                                        </p:tgtEl>
                                        <p:attrNameLst>
                                          <p:attrName>style.visibility</p:attrName>
                                        </p:attrNameLst>
                                      </p:cBhvr>
                                      <p:to>
                                        <p:strVal val="visible"/>
                                      </p:to>
                                    </p:set>
                                    <p:anim calcmode="lin" valueType="num">
                                      <p:cBhvr>
                                        <p:cTn id="7" dur="1000" fill="hold"/>
                                        <p:tgtEl>
                                          <p:spTgt spid="82990"/>
                                        </p:tgtEl>
                                        <p:attrNameLst>
                                          <p:attrName>ppt_w</p:attrName>
                                        </p:attrNameLst>
                                      </p:cBhvr>
                                      <p:tavLst>
                                        <p:tav tm="0">
                                          <p:val>
                                            <p:strVal val="#ppt_w*0.70"/>
                                          </p:val>
                                        </p:tav>
                                        <p:tav tm="100000">
                                          <p:val>
                                            <p:strVal val="#ppt_w"/>
                                          </p:val>
                                        </p:tav>
                                      </p:tavLst>
                                    </p:anim>
                                    <p:anim calcmode="lin" valueType="num">
                                      <p:cBhvr>
                                        <p:cTn id="8" dur="1000" fill="hold"/>
                                        <p:tgtEl>
                                          <p:spTgt spid="82990"/>
                                        </p:tgtEl>
                                        <p:attrNameLst>
                                          <p:attrName>ppt_h</p:attrName>
                                        </p:attrNameLst>
                                      </p:cBhvr>
                                      <p:tavLst>
                                        <p:tav tm="0">
                                          <p:val>
                                            <p:strVal val="#ppt_h"/>
                                          </p:val>
                                        </p:tav>
                                        <p:tav tm="100000">
                                          <p:val>
                                            <p:strVal val="#ppt_h"/>
                                          </p:val>
                                        </p:tav>
                                      </p:tavLst>
                                    </p:anim>
                                    <p:animEffect transition="in" filter="fade">
                                      <p:cBhvr>
                                        <p:cTn id="9" dur="1000"/>
                                        <p:tgtEl>
                                          <p:spTgt spid="82990"/>
                                        </p:tgtEl>
                                      </p:cBhvr>
                                    </p:animEffect>
                                  </p:childTnLst>
                                </p:cTn>
                              </p:par>
                            </p:childTnLst>
                          </p:cTn>
                        </p:par>
                        <p:par>
                          <p:cTn id="10" fill="hold" nodeType="afterGroup">
                            <p:stCondLst>
                              <p:cond delay="2000"/>
                            </p:stCondLst>
                            <p:childTnLst>
                              <p:par>
                                <p:cTn id="11" presetID="25" presetClass="entr" presetSubtype="0" fill="hold" grpId="0" nodeType="afterEffect">
                                  <p:stCondLst>
                                    <p:cond delay="0"/>
                                  </p:stCondLst>
                                  <p:childTnLst>
                                    <p:set>
                                      <p:cBhvr>
                                        <p:cTn id="12" dur="1" fill="hold">
                                          <p:stCondLst>
                                            <p:cond delay="0"/>
                                          </p:stCondLst>
                                        </p:cTn>
                                        <p:tgtEl>
                                          <p:spTgt spid="82960"/>
                                        </p:tgtEl>
                                        <p:attrNameLst>
                                          <p:attrName>style.visibility</p:attrName>
                                        </p:attrNameLst>
                                      </p:cBhvr>
                                      <p:to>
                                        <p:strVal val="visible"/>
                                      </p:to>
                                    </p:set>
                                    <p:anim calcmode="lin" valueType="num">
                                      <p:cBhvr>
                                        <p:cTn id="13" dur="500" decel="50000" fill="hold">
                                          <p:stCondLst>
                                            <p:cond delay="0"/>
                                          </p:stCondLst>
                                        </p:cTn>
                                        <p:tgtEl>
                                          <p:spTgt spid="82960"/>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82960"/>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82960"/>
                                        </p:tgtEl>
                                        <p:attrNameLst>
                                          <p:attrName>ppt_w</p:attrName>
                                        </p:attrNameLst>
                                      </p:cBhvr>
                                      <p:tavLst>
                                        <p:tav tm="0">
                                          <p:val>
                                            <p:strVal val="#ppt_w*.05"/>
                                          </p:val>
                                        </p:tav>
                                        <p:tav tm="100000">
                                          <p:val>
                                            <p:strVal val="#ppt_w"/>
                                          </p:val>
                                        </p:tav>
                                      </p:tavLst>
                                    </p:anim>
                                    <p:anim calcmode="lin" valueType="num">
                                      <p:cBhvr>
                                        <p:cTn id="16" dur="1000" fill="hold"/>
                                        <p:tgtEl>
                                          <p:spTgt spid="82960"/>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82960"/>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82960"/>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82960"/>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82960"/>
                                        </p:tgtEl>
                                      </p:cBhvr>
                                    </p:animEffect>
                                  </p:childTnLst>
                                </p:cTn>
                              </p:par>
                            </p:childTnLst>
                          </p:cTn>
                        </p:par>
                        <p:par>
                          <p:cTn id="21" fill="hold" nodeType="afterGroup">
                            <p:stCondLst>
                              <p:cond delay="3000"/>
                            </p:stCondLst>
                            <p:childTnLst>
                              <p:par>
                                <p:cTn id="22" presetID="26" presetClass="entr" presetSubtype="0" fill="hold" grpId="0" nodeType="afterEffect">
                                  <p:stCondLst>
                                    <p:cond delay="0"/>
                                  </p:stCondLst>
                                  <p:childTnLst>
                                    <p:set>
                                      <p:cBhvr>
                                        <p:cTn id="23" dur="1" fill="hold">
                                          <p:stCondLst>
                                            <p:cond delay="0"/>
                                          </p:stCondLst>
                                        </p:cTn>
                                        <p:tgtEl>
                                          <p:spTgt spid="82961"/>
                                        </p:tgtEl>
                                        <p:attrNameLst>
                                          <p:attrName>style.visibility</p:attrName>
                                        </p:attrNameLst>
                                      </p:cBhvr>
                                      <p:to>
                                        <p:strVal val="visible"/>
                                      </p:to>
                                    </p:set>
                                    <p:animEffect transition="in" filter="wipe(down)">
                                      <p:cBhvr>
                                        <p:cTn id="24" dur="290">
                                          <p:stCondLst>
                                            <p:cond delay="0"/>
                                          </p:stCondLst>
                                        </p:cTn>
                                        <p:tgtEl>
                                          <p:spTgt spid="82961"/>
                                        </p:tgtEl>
                                      </p:cBhvr>
                                    </p:animEffect>
                                    <p:anim calcmode="lin" valueType="num">
                                      <p:cBhvr>
                                        <p:cTn id="25" dur="911" tmFilter="0,0; 0.14,0.36; 0.43,0.73; 0.71,0.91; 1.0,1.0">
                                          <p:stCondLst>
                                            <p:cond delay="0"/>
                                          </p:stCondLst>
                                        </p:cTn>
                                        <p:tgtEl>
                                          <p:spTgt spid="82961"/>
                                        </p:tgtEl>
                                        <p:attrNameLst>
                                          <p:attrName>ppt_x</p:attrName>
                                        </p:attrNameLst>
                                      </p:cBhvr>
                                      <p:tavLst>
                                        <p:tav tm="0">
                                          <p:val>
                                            <p:strVal val="#ppt_x-0.25"/>
                                          </p:val>
                                        </p:tav>
                                        <p:tav tm="100000">
                                          <p:val>
                                            <p:strVal val="#ppt_x"/>
                                          </p:val>
                                        </p:tav>
                                      </p:tavLst>
                                    </p:anim>
                                    <p:anim calcmode="lin" valueType="num">
                                      <p:cBhvr>
                                        <p:cTn id="26" dur="332" tmFilter="0.0,0.0; 0.25,0.07; 0.50,0.2; 0.75,0.467; 1.0,1.0">
                                          <p:stCondLst>
                                            <p:cond delay="0"/>
                                          </p:stCondLst>
                                        </p:cTn>
                                        <p:tgtEl>
                                          <p:spTgt spid="82961"/>
                                        </p:tgtEl>
                                        <p:attrNameLst>
                                          <p:attrName>ppt_y</p:attrName>
                                        </p:attrNameLst>
                                      </p:cBhvr>
                                      <p:tavLst>
                                        <p:tav tm="0" fmla="#ppt_y-sin(pi*$)/3">
                                          <p:val>
                                            <p:fltVal val="0.5"/>
                                          </p:val>
                                        </p:tav>
                                        <p:tav tm="100000">
                                          <p:val>
                                            <p:fltVal val="1"/>
                                          </p:val>
                                        </p:tav>
                                      </p:tavLst>
                                    </p:anim>
                                    <p:anim calcmode="lin" valueType="num">
                                      <p:cBhvr>
                                        <p:cTn id="27" dur="332" tmFilter="0, 0; 0.125,0.2665; 0.25,0.4; 0.375,0.465; 0.5,0.5;  0.625,0.535; 0.75,0.6; 0.875,0.7335; 1,1">
                                          <p:stCondLst>
                                            <p:cond delay="332"/>
                                          </p:stCondLst>
                                        </p:cTn>
                                        <p:tgtEl>
                                          <p:spTgt spid="82961"/>
                                        </p:tgtEl>
                                        <p:attrNameLst>
                                          <p:attrName>ppt_y</p:attrName>
                                        </p:attrNameLst>
                                      </p:cBhvr>
                                      <p:tavLst>
                                        <p:tav tm="0" fmla="#ppt_y-sin(pi*$)/9">
                                          <p:val>
                                            <p:fltVal val="0"/>
                                          </p:val>
                                        </p:tav>
                                        <p:tav tm="100000">
                                          <p:val>
                                            <p:fltVal val="1"/>
                                          </p:val>
                                        </p:tav>
                                      </p:tavLst>
                                    </p:anim>
                                    <p:anim calcmode="lin" valueType="num">
                                      <p:cBhvr>
                                        <p:cTn id="28" dur="166" tmFilter="0, 0; 0.125,0.2665; 0.25,0.4; 0.375,0.465; 0.5,0.5;  0.625,0.535; 0.75,0.6; 0.875,0.7335; 1,1">
                                          <p:stCondLst>
                                            <p:cond delay="662"/>
                                          </p:stCondLst>
                                        </p:cTn>
                                        <p:tgtEl>
                                          <p:spTgt spid="82961"/>
                                        </p:tgtEl>
                                        <p:attrNameLst>
                                          <p:attrName>ppt_y</p:attrName>
                                        </p:attrNameLst>
                                      </p:cBhvr>
                                      <p:tavLst>
                                        <p:tav tm="0" fmla="#ppt_y-sin(pi*$)/27">
                                          <p:val>
                                            <p:fltVal val="0"/>
                                          </p:val>
                                        </p:tav>
                                        <p:tav tm="100000">
                                          <p:val>
                                            <p:fltVal val="1"/>
                                          </p:val>
                                        </p:tav>
                                      </p:tavLst>
                                    </p:anim>
                                    <p:anim calcmode="lin" valueType="num">
                                      <p:cBhvr>
                                        <p:cTn id="29" dur="82" tmFilter="0, 0; 0.125,0.2665; 0.25,0.4; 0.375,0.465; 0.5,0.5;  0.625,0.535; 0.75,0.6; 0.875,0.7335; 1,1">
                                          <p:stCondLst>
                                            <p:cond delay="828"/>
                                          </p:stCondLst>
                                        </p:cTn>
                                        <p:tgtEl>
                                          <p:spTgt spid="82961"/>
                                        </p:tgtEl>
                                        <p:attrNameLst>
                                          <p:attrName>ppt_y</p:attrName>
                                        </p:attrNameLst>
                                      </p:cBhvr>
                                      <p:tavLst>
                                        <p:tav tm="0" fmla="#ppt_y-sin(pi*$)/81">
                                          <p:val>
                                            <p:fltVal val="0"/>
                                          </p:val>
                                        </p:tav>
                                        <p:tav tm="100000">
                                          <p:val>
                                            <p:fltVal val="1"/>
                                          </p:val>
                                        </p:tav>
                                      </p:tavLst>
                                    </p:anim>
                                    <p:animScale>
                                      <p:cBhvr>
                                        <p:cTn id="30" dur="13">
                                          <p:stCondLst>
                                            <p:cond delay="325"/>
                                          </p:stCondLst>
                                        </p:cTn>
                                        <p:tgtEl>
                                          <p:spTgt spid="82961"/>
                                        </p:tgtEl>
                                      </p:cBhvr>
                                      <p:to x="100000" y="60000"/>
                                    </p:animScale>
                                    <p:animScale>
                                      <p:cBhvr>
                                        <p:cTn id="31" dur="83" decel="50000">
                                          <p:stCondLst>
                                            <p:cond delay="338"/>
                                          </p:stCondLst>
                                        </p:cTn>
                                        <p:tgtEl>
                                          <p:spTgt spid="82961"/>
                                        </p:tgtEl>
                                      </p:cBhvr>
                                      <p:to x="100000" y="100000"/>
                                    </p:animScale>
                                    <p:animScale>
                                      <p:cBhvr>
                                        <p:cTn id="32" dur="13">
                                          <p:stCondLst>
                                            <p:cond delay="656"/>
                                          </p:stCondLst>
                                        </p:cTn>
                                        <p:tgtEl>
                                          <p:spTgt spid="82961"/>
                                        </p:tgtEl>
                                      </p:cBhvr>
                                      <p:to x="100000" y="80000"/>
                                    </p:animScale>
                                    <p:animScale>
                                      <p:cBhvr>
                                        <p:cTn id="33" dur="83" decel="50000">
                                          <p:stCondLst>
                                            <p:cond delay="669"/>
                                          </p:stCondLst>
                                        </p:cTn>
                                        <p:tgtEl>
                                          <p:spTgt spid="82961"/>
                                        </p:tgtEl>
                                      </p:cBhvr>
                                      <p:to x="100000" y="100000"/>
                                    </p:animScale>
                                    <p:animScale>
                                      <p:cBhvr>
                                        <p:cTn id="34" dur="13">
                                          <p:stCondLst>
                                            <p:cond delay="821"/>
                                          </p:stCondLst>
                                        </p:cTn>
                                        <p:tgtEl>
                                          <p:spTgt spid="82961"/>
                                        </p:tgtEl>
                                      </p:cBhvr>
                                      <p:to x="100000" y="90000"/>
                                    </p:animScale>
                                    <p:animScale>
                                      <p:cBhvr>
                                        <p:cTn id="35" dur="83" decel="50000">
                                          <p:stCondLst>
                                            <p:cond delay="834"/>
                                          </p:stCondLst>
                                        </p:cTn>
                                        <p:tgtEl>
                                          <p:spTgt spid="82961"/>
                                        </p:tgtEl>
                                      </p:cBhvr>
                                      <p:to x="100000" y="100000"/>
                                    </p:animScale>
                                    <p:animScale>
                                      <p:cBhvr>
                                        <p:cTn id="36" dur="13">
                                          <p:stCondLst>
                                            <p:cond delay="904"/>
                                          </p:stCondLst>
                                        </p:cTn>
                                        <p:tgtEl>
                                          <p:spTgt spid="82961"/>
                                        </p:tgtEl>
                                      </p:cBhvr>
                                      <p:to x="100000" y="95000"/>
                                    </p:animScale>
                                    <p:animScale>
                                      <p:cBhvr>
                                        <p:cTn id="37" dur="83" decel="50000">
                                          <p:stCondLst>
                                            <p:cond delay="917"/>
                                          </p:stCondLst>
                                        </p:cTn>
                                        <p:tgtEl>
                                          <p:spTgt spid="82961"/>
                                        </p:tgtEl>
                                      </p:cBhvr>
                                      <p:to x="100000" y="100000"/>
                                    </p:animScale>
                                  </p:childTnLst>
                                </p:cTn>
                              </p:par>
                            </p:childTnLst>
                          </p:cTn>
                        </p:par>
                        <p:par>
                          <p:cTn id="38" fill="hold" nodeType="afterGroup">
                            <p:stCondLst>
                              <p:cond delay="4000"/>
                            </p:stCondLst>
                            <p:childTnLst>
                              <p:par>
                                <p:cTn id="39" presetID="48" presetClass="entr" presetSubtype="0" accel="50000" fill="hold" grpId="0" nodeType="afterEffect">
                                  <p:stCondLst>
                                    <p:cond delay="0"/>
                                  </p:stCondLst>
                                  <p:childTnLst>
                                    <p:set>
                                      <p:cBhvr>
                                        <p:cTn id="40" dur="1" fill="hold">
                                          <p:stCondLst>
                                            <p:cond delay="0"/>
                                          </p:stCondLst>
                                        </p:cTn>
                                        <p:tgtEl>
                                          <p:spTgt spid="82962"/>
                                        </p:tgtEl>
                                        <p:attrNameLst>
                                          <p:attrName>style.visibility</p:attrName>
                                        </p:attrNameLst>
                                      </p:cBhvr>
                                      <p:to>
                                        <p:strVal val="visible"/>
                                      </p:to>
                                    </p:set>
                                    <p:anim calcmode="lin" valueType="num">
                                      <p:cBhvr>
                                        <p:cTn id="41" dur="2000" fill="hold"/>
                                        <p:tgtEl>
                                          <p:spTgt spid="8296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2" dur="2000" fill="hold"/>
                                        <p:tgtEl>
                                          <p:spTgt spid="82962"/>
                                        </p:tgtEl>
                                        <p:attrNameLst>
                                          <p:attrName>ppt_x</p:attrName>
                                        </p:attrNameLst>
                                      </p:cBhvr>
                                      <p:tavLst>
                                        <p:tav tm="0">
                                          <p:val>
                                            <p:fltVal val="-1"/>
                                          </p:val>
                                        </p:tav>
                                        <p:tav tm="50000">
                                          <p:val>
                                            <p:fltVal val="0.95"/>
                                          </p:val>
                                        </p:tav>
                                        <p:tav tm="100000">
                                          <p:val>
                                            <p:strVal val="#ppt_x"/>
                                          </p:val>
                                        </p:tav>
                                      </p:tavLst>
                                    </p:anim>
                                    <p:anim calcmode="lin" valueType="num">
                                      <p:cBhvr>
                                        <p:cTn id="43" dur="2000" fill="hold"/>
                                        <p:tgtEl>
                                          <p:spTgt spid="82962"/>
                                        </p:tgtEl>
                                        <p:attrNameLst>
                                          <p:attrName>ppt_y</p:attrName>
                                        </p:attrNameLst>
                                      </p:cBhvr>
                                      <p:tavLst>
                                        <p:tav tm="0">
                                          <p:val>
                                            <p:strVal val="#ppt_y"/>
                                          </p:val>
                                        </p:tav>
                                        <p:tav tm="100000">
                                          <p:val>
                                            <p:strVal val="#ppt_y"/>
                                          </p:val>
                                        </p:tav>
                                      </p:tavLst>
                                    </p:anim>
                                    <p:animEffect transition="in" filter="fade">
                                      <p:cBhvr>
                                        <p:cTn id="44" dur="2000"/>
                                        <p:tgtEl>
                                          <p:spTgt spid="82962"/>
                                        </p:tgtEl>
                                      </p:cBhvr>
                                    </p:animEffect>
                                  </p:childTnLst>
                                </p:cTn>
                              </p:par>
                            </p:childTnLst>
                          </p:cTn>
                        </p:par>
                        <p:par>
                          <p:cTn id="45" fill="hold" nodeType="afterGroup">
                            <p:stCondLst>
                              <p:cond delay="6000"/>
                            </p:stCondLst>
                            <p:childTnLst>
                              <p:par>
                                <p:cTn id="46" presetID="54" presetClass="entr" presetSubtype="0" accel="100000" fill="hold" grpId="0" nodeType="afterEffect">
                                  <p:stCondLst>
                                    <p:cond delay="0"/>
                                  </p:stCondLst>
                                  <p:childTnLst>
                                    <p:set>
                                      <p:cBhvr>
                                        <p:cTn id="47" dur="1" fill="hold">
                                          <p:stCondLst>
                                            <p:cond delay="0"/>
                                          </p:stCondLst>
                                        </p:cTn>
                                        <p:tgtEl>
                                          <p:spTgt spid="82963"/>
                                        </p:tgtEl>
                                        <p:attrNameLst>
                                          <p:attrName>style.visibility</p:attrName>
                                        </p:attrNameLst>
                                      </p:cBhvr>
                                      <p:to>
                                        <p:strVal val="visible"/>
                                      </p:to>
                                    </p:set>
                                    <p:anim calcmode="lin" valueType="num">
                                      <p:cBhvr>
                                        <p:cTn id="48" dur="1000" fill="hold"/>
                                        <p:tgtEl>
                                          <p:spTgt spid="82963"/>
                                        </p:tgtEl>
                                        <p:attrNameLst>
                                          <p:attrName>ppt_w</p:attrName>
                                        </p:attrNameLst>
                                      </p:cBhvr>
                                      <p:tavLst>
                                        <p:tav tm="0">
                                          <p:val>
                                            <p:strVal val="#ppt_w*0.05"/>
                                          </p:val>
                                        </p:tav>
                                        <p:tav tm="100000">
                                          <p:val>
                                            <p:strVal val="#ppt_w"/>
                                          </p:val>
                                        </p:tav>
                                      </p:tavLst>
                                    </p:anim>
                                    <p:anim calcmode="lin" valueType="num">
                                      <p:cBhvr>
                                        <p:cTn id="49" dur="1000" fill="hold"/>
                                        <p:tgtEl>
                                          <p:spTgt spid="82963"/>
                                        </p:tgtEl>
                                        <p:attrNameLst>
                                          <p:attrName>ppt_h</p:attrName>
                                        </p:attrNameLst>
                                      </p:cBhvr>
                                      <p:tavLst>
                                        <p:tav tm="0">
                                          <p:val>
                                            <p:strVal val="#ppt_h"/>
                                          </p:val>
                                        </p:tav>
                                        <p:tav tm="100000">
                                          <p:val>
                                            <p:strVal val="#ppt_h"/>
                                          </p:val>
                                        </p:tav>
                                      </p:tavLst>
                                    </p:anim>
                                    <p:anim calcmode="lin" valueType="num">
                                      <p:cBhvr>
                                        <p:cTn id="50" dur="1000" fill="hold"/>
                                        <p:tgtEl>
                                          <p:spTgt spid="82963"/>
                                        </p:tgtEl>
                                        <p:attrNameLst>
                                          <p:attrName>ppt_x</p:attrName>
                                        </p:attrNameLst>
                                      </p:cBhvr>
                                      <p:tavLst>
                                        <p:tav tm="0">
                                          <p:val>
                                            <p:strVal val="#ppt_x-.2"/>
                                          </p:val>
                                        </p:tav>
                                        <p:tav tm="100000">
                                          <p:val>
                                            <p:strVal val="#ppt_x"/>
                                          </p:val>
                                        </p:tav>
                                      </p:tavLst>
                                    </p:anim>
                                    <p:anim calcmode="lin" valueType="num">
                                      <p:cBhvr>
                                        <p:cTn id="51" dur="1000" fill="hold"/>
                                        <p:tgtEl>
                                          <p:spTgt spid="82963"/>
                                        </p:tgtEl>
                                        <p:attrNameLst>
                                          <p:attrName>ppt_y</p:attrName>
                                        </p:attrNameLst>
                                      </p:cBhvr>
                                      <p:tavLst>
                                        <p:tav tm="0">
                                          <p:val>
                                            <p:strVal val="#ppt_y"/>
                                          </p:val>
                                        </p:tav>
                                        <p:tav tm="100000">
                                          <p:val>
                                            <p:strVal val="#ppt_y"/>
                                          </p:val>
                                        </p:tav>
                                      </p:tavLst>
                                    </p:anim>
                                    <p:animEffect transition="in" filter="fade">
                                      <p:cBhvr>
                                        <p:cTn id="52" dur="1000"/>
                                        <p:tgtEl>
                                          <p:spTgt spid="82963"/>
                                        </p:tgtEl>
                                      </p:cBhvr>
                                    </p:animEffect>
                                  </p:childTnLst>
                                </p:cTn>
                              </p:par>
                            </p:childTnLst>
                          </p:cTn>
                        </p:par>
                        <p:par>
                          <p:cTn id="53" fill="hold" nodeType="afterGroup">
                            <p:stCondLst>
                              <p:cond delay="7000"/>
                            </p:stCondLst>
                            <p:childTnLst>
                              <p:par>
                                <p:cTn id="54" presetID="56" presetClass="entr" presetSubtype="0" fill="hold" grpId="0" nodeType="afterEffect">
                                  <p:stCondLst>
                                    <p:cond delay="0"/>
                                  </p:stCondLst>
                                  <p:iterate type="lt">
                                    <p:tmPct val="10000"/>
                                  </p:iterate>
                                  <p:childTnLst>
                                    <p:set>
                                      <p:cBhvr>
                                        <p:cTn id="55" dur="1" fill="hold">
                                          <p:stCondLst>
                                            <p:cond delay="0"/>
                                          </p:stCondLst>
                                        </p:cTn>
                                        <p:tgtEl>
                                          <p:spTgt spid="82964"/>
                                        </p:tgtEl>
                                        <p:attrNameLst>
                                          <p:attrName>style.visibility</p:attrName>
                                        </p:attrNameLst>
                                      </p:cBhvr>
                                      <p:to>
                                        <p:strVal val="visible"/>
                                      </p:to>
                                    </p:set>
                                    <p:anim by="(-#ppt_w*2)" calcmode="lin" valueType="num">
                                      <p:cBhvr rctx="PPT">
                                        <p:cTn id="56" dur="250" autoRev="1" fill="hold">
                                          <p:stCondLst>
                                            <p:cond delay="0"/>
                                          </p:stCondLst>
                                        </p:cTn>
                                        <p:tgtEl>
                                          <p:spTgt spid="82964"/>
                                        </p:tgtEl>
                                        <p:attrNameLst>
                                          <p:attrName>ppt_w</p:attrName>
                                        </p:attrNameLst>
                                      </p:cBhvr>
                                    </p:anim>
                                    <p:anim by="(#ppt_w*0.50)" calcmode="lin" valueType="num">
                                      <p:cBhvr>
                                        <p:cTn id="57" dur="250" decel="50000" autoRev="1" fill="hold">
                                          <p:stCondLst>
                                            <p:cond delay="0"/>
                                          </p:stCondLst>
                                        </p:cTn>
                                        <p:tgtEl>
                                          <p:spTgt spid="82964"/>
                                        </p:tgtEl>
                                        <p:attrNameLst>
                                          <p:attrName>ppt_x</p:attrName>
                                        </p:attrNameLst>
                                      </p:cBhvr>
                                    </p:anim>
                                    <p:anim from="(-#ppt_h/2)" to="(#ppt_y)" calcmode="lin" valueType="num">
                                      <p:cBhvr>
                                        <p:cTn id="58" dur="500" fill="hold">
                                          <p:stCondLst>
                                            <p:cond delay="0"/>
                                          </p:stCondLst>
                                        </p:cTn>
                                        <p:tgtEl>
                                          <p:spTgt spid="82964"/>
                                        </p:tgtEl>
                                        <p:attrNameLst>
                                          <p:attrName>ppt_y</p:attrName>
                                        </p:attrNameLst>
                                      </p:cBhvr>
                                    </p:anim>
                                    <p:animRot by="21600000">
                                      <p:cBhvr>
                                        <p:cTn id="59" dur="500" fill="hold">
                                          <p:stCondLst>
                                            <p:cond delay="0"/>
                                          </p:stCondLst>
                                        </p:cTn>
                                        <p:tgtEl>
                                          <p:spTgt spid="82964"/>
                                        </p:tgtEl>
                                        <p:attrNameLst>
                                          <p:attrName>r</p:attrName>
                                        </p:attrNameLst>
                                      </p:cBhvr>
                                    </p:animRot>
                                  </p:childTnLst>
                                </p:cTn>
                              </p:par>
                            </p:childTnLst>
                          </p:cTn>
                        </p:par>
                        <p:par>
                          <p:cTn id="60" fill="hold" nodeType="afterGroup">
                            <p:stCondLst>
                              <p:cond delay="79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82972"/>
                                        </p:tgtEl>
                                        <p:attrNameLst>
                                          <p:attrName>style.visibility</p:attrName>
                                        </p:attrNameLst>
                                      </p:cBhvr>
                                      <p:to>
                                        <p:strVal val="visible"/>
                                      </p:to>
                                    </p:set>
                                    <p:anim calcmode="lin" valueType="num">
                                      <p:cBhvr>
                                        <p:cTn id="63" dur="1000" fill="hold"/>
                                        <p:tgtEl>
                                          <p:spTgt spid="82972"/>
                                        </p:tgtEl>
                                        <p:attrNameLst>
                                          <p:attrName>ppt_x</p:attrName>
                                        </p:attrNameLst>
                                      </p:cBhvr>
                                      <p:tavLst>
                                        <p:tav tm="0">
                                          <p:val>
                                            <p:strVal val="#ppt_x"/>
                                          </p:val>
                                        </p:tav>
                                        <p:tav tm="50000">
                                          <p:val>
                                            <p:strVal val="#ppt_x+.1"/>
                                          </p:val>
                                        </p:tav>
                                        <p:tav tm="100000">
                                          <p:val>
                                            <p:strVal val="#ppt_x"/>
                                          </p:val>
                                        </p:tav>
                                      </p:tavLst>
                                    </p:anim>
                                    <p:anim calcmode="lin" valueType="num">
                                      <p:cBhvr>
                                        <p:cTn id="64" dur="1000" fill="hold"/>
                                        <p:tgtEl>
                                          <p:spTgt spid="82972"/>
                                        </p:tgtEl>
                                        <p:attrNameLst>
                                          <p:attrName>ppt_y</p:attrName>
                                        </p:attrNameLst>
                                      </p:cBhvr>
                                      <p:tavLst>
                                        <p:tav tm="0">
                                          <p:val>
                                            <p:strVal val="#ppt_y"/>
                                          </p:val>
                                        </p:tav>
                                        <p:tav tm="100000">
                                          <p:val>
                                            <p:strVal val="#ppt_y"/>
                                          </p:val>
                                        </p:tav>
                                      </p:tavLst>
                                    </p:anim>
                                    <p:anim calcmode="lin" valueType="num">
                                      <p:cBhvr>
                                        <p:cTn id="65" dur="1000" fill="hold"/>
                                        <p:tgtEl>
                                          <p:spTgt spid="82972"/>
                                        </p:tgtEl>
                                        <p:attrNameLst>
                                          <p:attrName>ppt_h</p:attrName>
                                        </p:attrNameLst>
                                      </p:cBhvr>
                                      <p:tavLst>
                                        <p:tav tm="0">
                                          <p:val>
                                            <p:strVal val="#ppt_h/10"/>
                                          </p:val>
                                        </p:tav>
                                        <p:tav tm="50000">
                                          <p:val>
                                            <p:strVal val="#ppt_h+.01"/>
                                          </p:val>
                                        </p:tav>
                                        <p:tav tm="100000">
                                          <p:val>
                                            <p:strVal val="#ppt_h"/>
                                          </p:val>
                                        </p:tav>
                                      </p:tavLst>
                                    </p:anim>
                                    <p:anim calcmode="lin" valueType="num">
                                      <p:cBhvr>
                                        <p:cTn id="66" dur="1000" fill="hold"/>
                                        <p:tgtEl>
                                          <p:spTgt spid="82972"/>
                                        </p:tgtEl>
                                        <p:attrNameLst>
                                          <p:attrName>ppt_w</p:attrName>
                                        </p:attrNameLst>
                                      </p:cBhvr>
                                      <p:tavLst>
                                        <p:tav tm="0">
                                          <p:val>
                                            <p:strVal val="#ppt_w/10"/>
                                          </p:val>
                                        </p:tav>
                                        <p:tav tm="50000">
                                          <p:val>
                                            <p:strVal val="#ppt_w+.01"/>
                                          </p:val>
                                        </p:tav>
                                        <p:tav tm="100000">
                                          <p:val>
                                            <p:strVal val="#ppt_w"/>
                                          </p:val>
                                        </p:tav>
                                      </p:tavLst>
                                    </p:anim>
                                    <p:animEffect transition="in" filter="fade">
                                      <p:cBhvr>
                                        <p:cTn id="67" dur="1000" tmFilter="0,0; .5, 1; 1, 1"/>
                                        <p:tgtEl>
                                          <p:spTgt spid="82972"/>
                                        </p:tgtEl>
                                      </p:cBhvr>
                                    </p:animEffect>
                                  </p:childTnLst>
                                </p:cTn>
                              </p:par>
                            </p:childTnLst>
                          </p:cTn>
                        </p:par>
                        <p:par>
                          <p:cTn id="68" fill="hold" nodeType="afterGroup">
                            <p:stCondLst>
                              <p:cond delay="9500"/>
                            </p:stCondLst>
                            <p:childTnLst>
                              <p:par>
                                <p:cTn id="69" presetID="37" presetClass="entr" presetSubtype="0" fill="hold" grpId="0" nodeType="afterEffect">
                                  <p:stCondLst>
                                    <p:cond delay="0"/>
                                  </p:stCondLst>
                                  <p:childTnLst>
                                    <p:set>
                                      <p:cBhvr>
                                        <p:cTn id="70" dur="1" fill="hold">
                                          <p:stCondLst>
                                            <p:cond delay="0"/>
                                          </p:stCondLst>
                                        </p:cTn>
                                        <p:tgtEl>
                                          <p:spTgt spid="82966"/>
                                        </p:tgtEl>
                                        <p:attrNameLst>
                                          <p:attrName>style.visibility</p:attrName>
                                        </p:attrNameLst>
                                      </p:cBhvr>
                                      <p:to>
                                        <p:strVal val="visible"/>
                                      </p:to>
                                    </p:set>
                                    <p:animEffect transition="in" filter="fade">
                                      <p:cBhvr>
                                        <p:cTn id="71" dur="1000"/>
                                        <p:tgtEl>
                                          <p:spTgt spid="82966"/>
                                        </p:tgtEl>
                                      </p:cBhvr>
                                    </p:animEffect>
                                    <p:anim calcmode="lin" valueType="num">
                                      <p:cBhvr>
                                        <p:cTn id="72" dur="1000" fill="hold"/>
                                        <p:tgtEl>
                                          <p:spTgt spid="82966"/>
                                        </p:tgtEl>
                                        <p:attrNameLst>
                                          <p:attrName>ppt_x</p:attrName>
                                        </p:attrNameLst>
                                      </p:cBhvr>
                                      <p:tavLst>
                                        <p:tav tm="0">
                                          <p:val>
                                            <p:strVal val="#ppt_x"/>
                                          </p:val>
                                        </p:tav>
                                        <p:tav tm="100000">
                                          <p:val>
                                            <p:strVal val="#ppt_x"/>
                                          </p:val>
                                        </p:tav>
                                      </p:tavLst>
                                    </p:anim>
                                    <p:anim calcmode="lin" valueType="num">
                                      <p:cBhvr>
                                        <p:cTn id="73" dur="900" decel="100000" fill="hold"/>
                                        <p:tgtEl>
                                          <p:spTgt spid="82966"/>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82966"/>
                                        </p:tgtEl>
                                        <p:attrNameLst>
                                          <p:attrName>ppt_y</p:attrName>
                                        </p:attrNameLst>
                                      </p:cBhvr>
                                      <p:tavLst>
                                        <p:tav tm="0">
                                          <p:val>
                                            <p:strVal val="#ppt_y-.03"/>
                                          </p:val>
                                        </p:tav>
                                        <p:tav tm="100000">
                                          <p:val>
                                            <p:strVal val="#ppt_y"/>
                                          </p:val>
                                        </p:tav>
                                      </p:tavLst>
                                    </p:anim>
                                  </p:childTnLst>
                                </p:cTn>
                              </p:par>
                            </p:childTnLst>
                          </p:cTn>
                        </p:par>
                        <p:par>
                          <p:cTn id="75" fill="hold" nodeType="afterGroup">
                            <p:stCondLst>
                              <p:cond delay="10500"/>
                            </p:stCondLst>
                            <p:childTnLst>
                              <p:par>
                                <p:cTn id="76" presetID="29" presetClass="entr" presetSubtype="0" fill="hold" grpId="0" nodeType="afterEffect">
                                  <p:stCondLst>
                                    <p:cond delay="0"/>
                                  </p:stCondLst>
                                  <p:childTnLst>
                                    <p:set>
                                      <p:cBhvr>
                                        <p:cTn id="77" dur="1" fill="hold">
                                          <p:stCondLst>
                                            <p:cond delay="0"/>
                                          </p:stCondLst>
                                        </p:cTn>
                                        <p:tgtEl>
                                          <p:spTgt spid="82967"/>
                                        </p:tgtEl>
                                        <p:attrNameLst>
                                          <p:attrName>style.visibility</p:attrName>
                                        </p:attrNameLst>
                                      </p:cBhvr>
                                      <p:to>
                                        <p:strVal val="visible"/>
                                      </p:to>
                                    </p:set>
                                    <p:anim calcmode="lin" valueType="num">
                                      <p:cBhvr>
                                        <p:cTn id="78" dur="1000" fill="hold"/>
                                        <p:tgtEl>
                                          <p:spTgt spid="82967"/>
                                        </p:tgtEl>
                                        <p:attrNameLst>
                                          <p:attrName>ppt_x</p:attrName>
                                        </p:attrNameLst>
                                      </p:cBhvr>
                                      <p:tavLst>
                                        <p:tav tm="0">
                                          <p:val>
                                            <p:strVal val="#ppt_x-.2"/>
                                          </p:val>
                                        </p:tav>
                                        <p:tav tm="100000">
                                          <p:val>
                                            <p:strVal val="#ppt_x"/>
                                          </p:val>
                                        </p:tav>
                                      </p:tavLst>
                                    </p:anim>
                                    <p:anim calcmode="lin" valueType="num">
                                      <p:cBhvr>
                                        <p:cTn id="79" dur="1000" fill="hold"/>
                                        <p:tgtEl>
                                          <p:spTgt spid="82967"/>
                                        </p:tgtEl>
                                        <p:attrNameLst>
                                          <p:attrName>ppt_y</p:attrName>
                                        </p:attrNameLst>
                                      </p:cBhvr>
                                      <p:tavLst>
                                        <p:tav tm="0">
                                          <p:val>
                                            <p:strVal val="#ppt_y"/>
                                          </p:val>
                                        </p:tav>
                                        <p:tav tm="100000">
                                          <p:val>
                                            <p:strVal val="#ppt_y"/>
                                          </p:val>
                                        </p:tav>
                                      </p:tavLst>
                                    </p:anim>
                                    <p:animEffect transition="in" filter="wipe(right)" prLst="gradientSize: 0.1">
                                      <p:cBhvr>
                                        <p:cTn id="80" dur="1000"/>
                                        <p:tgtEl>
                                          <p:spTgt spid="82967"/>
                                        </p:tgtEl>
                                      </p:cBhvr>
                                    </p:animEffect>
                                  </p:childTnLst>
                                </p:cTn>
                              </p:par>
                            </p:childTnLst>
                          </p:cTn>
                        </p:par>
                        <p:par>
                          <p:cTn id="81" fill="hold" nodeType="afterGroup">
                            <p:stCondLst>
                              <p:cond delay="11500"/>
                            </p:stCondLst>
                            <p:childTnLst>
                              <p:par>
                                <p:cTn id="82" presetID="52" presetClass="entr" presetSubtype="0" fill="hold" grpId="0" nodeType="afterEffect">
                                  <p:stCondLst>
                                    <p:cond delay="0"/>
                                  </p:stCondLst>
                                  <p:childTnLst>
                                    <p:set>
                                      <p:cBhvr>
                                        <p:cTn id="83" dur="1" fill="hold">
                                          <p:stCondLst>
                                            <p:cond delay="0"/>
                                          </p:stCondLst>
                                        </p:cTn>
                                        <p:tgtEl>
                                          <p:spTgt spid="82968"/>
                                        </p:tgtEl>
                                        <p:attrNameLst>
                                          <p:attrName>style.visibility</p:attrName>
                                        </p:attrNameLst>
                                      </p:cBhvr>
                                      <p:to>
                                        <p:strVal val="visible"/>
                                      </p:to>
                                    </p:set>
                                    <p:animScale>
                                      <p:cBhvr>
                                        <p:cTn id="84" dur="1000" decel="50000" fill="hold">
                                          <p:stCondLst>
                                            <p:cond delay="0"/>
                                          </p:stCondLst>
                                        </p:cTn>
                                        <p:tgtEl>
                                          <p:spTgt spid="829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5" dur="1000" decel="50000" fill="hold">
                                          <p:stCondLst>
                                            <p:cond delay="0"/>
                                          </p:stCondLst>
                                        </p:cTn>
                                        <p:tgtEl>
                                          <p:spTgt spid="82968"/>
                                        </p:tgtEl>
                                        <p:attrNameLst>
                                          <p:attrName>ppt_x</p:attrName>
                                          <p:attrName>ppt_y</p:attrName>
                                        </p:attrNameLst>
                                      </p:cBhvr>
                                    </p:animMotion>
                                    <p:animEffect transition="in" filter="fade">
                                      <p:cBhvr>
                                        <p:cTn id="86" dur="1000"/>
                                        <p:tgtEl>
                                          <p:spTgt spid="82968"/>
                                        </p:tgtEl>
                                      </p:cBhvr>
                                    </p:animEffect>
                                  </p:childTnLst>
                                </p:cTn>
                              </p:par>
                            </p:childTnLst>
                          </p:cTn>
                        </p:par>
                        <p:par>
                          <p:cTn id="87" fill="hold" nodeType="afterGroup">
                            <p:stCondLst>
                              <p:cond delay="12500"/>
                            </p:stCondLst>
                            <p:childTnLst>
                              <p:par>
                                <p:cTn id="88" presetID="50" presetClass="entr" presetSubtype="0" decel="100000" fill="hold" grpId="0" nodeType="afterEffect">
                                  <p:stCondLst>
                                    <p:cond delay="0"/>
                                  </p:stCondLst>
                                  <p:childTnLst>
                                    <p:set>
                                      <p:cBhvr>
                                        <p:cTn id="89" dur="1" fill="hold">
                                          <p:stCondLst>
                                            <p:cond delay="0"/>
                                          </p:stCondLst>
                                        </p:cTn>
                                        <p:tgtEl>
                                          <p:spTgt spid="82965"/>
                                        </p:tgtEl>
                                        <p:attrNameLst>
                                          <p:attrName>style.visibility</p:attrName>
                                        </p:attrNameLst>
                                      </p:cBhvr>
                                      <p:to>
                                        <p:strVal val="visible"/>
                                      </p:to>
                                    </p:set>
                                    <p:anim calcmode="lin" valueType="num">
                                      <p:cBhvr>
                                        <p:cTn id="90" dur="1000" fill="hold"/>
                                        <p:tgtEl>
                                          <p:spTgt spid="82965"/>
                                        </p:tgtEl>
                                        <p:attrNameLst>
                                          <p:attrName>ppt_w</p:attrName>
                                        </p:attrNameLst>
                                      </p:cBhvr>
                                      <p:tavLst>
                                        <p:tav tm="0">
                                          <p:val>
                                            <p:strVal val="#ppt_w+.3"/>
                                          </p:val>
                                        </p:tav>
                                        <p:tav tm="100000">
                                          <p:val>
                                            <p:strVal val="#ppt_w"/>
                                          </p:val>
                                        </p:tav>
                                      </p:tavLst>
                                    </p:anim>
                                    <p:anim calcmode="lin" valueType="num">
                                      <p:cBhvr>
                                        <p:cTn id="91" dur="1000" fill="hold"/>
                                        <p:tgtEl>
                                          <p:spTgt spid="82965"/>
                                        </p:tgtEl>
                                        <p:attrNameLst>
                                          <p:attrName>ppt_h</p:attrName>
                                        </p:attrNameLst>
                                      </p:cBhvr>
                                      <p:tavLst>
                                        <p:tav tm="0">
                                          <p:val>
                                            <p:strVal val="#ppt_h"/>
                                          </p:val>
                                        </p:tav>
                                        <p:tav tm="100000">
                                          <p:val>
                                            <p:strVal val="#ppt_h"/>
                                          </p:val>
                                        </p:tav>
                                      </p:tavLst>
                                    </p:anim>
                                    <p:animEffect transition="in" filter="fade">
                                      <p:cBhvr>
                                        <p:cTn id="92" dur="1000"/>
                                        <p:tgtEl>
                                          <p:spTgt spid="82965"/>
                                        </p:tgtEl>
                                      </p:cBhvr>
                                    </p:animEffect>
                                  </p:childTnLst>
                                </p:cTn>
                              </p:par>
                            </p:childTnLst>
                          </p:cTn>
                        </p:par>
                        <p:par>
                          <p:cTn id="93" fill="hold" nodeType="afterGroup">
                            <p:stCondLst>
                              <p:cond delay="13500"/>
                            </p:stCondLst>
                            <p:childTnLst>
                              <p:par>
                                <p:cTn id="94" presetID="31" presetClass="entr" presetSubtype="0" fill="hold" grpId="0" nodeType="afterEffect">
                                  <p:stCondLst>
                                    <p:cond delay="0"/>
                                  </p:stCondLst>
                                  <p:iterate type="lt">
                                    <p:tmPct val="5000"/>
                                  </p:iterate>
                                  <p:childTnLst>
                                    <p:set>
                                      <p:cBhvr>
                                        <p:cTn id="95" dur="1" fill="hold">
                                          <p:stCondLst>
                                            <p:cond delay="0"/>
                                          </p:stCondLst>
                                        </p:cTn>
                                        <p:tgtEl>
                                          <p:spTgt spid="82971"/>
                                        </p:tgtEl>
                                        <p:attrNameLst>
                                          <p:attrName>style.visibility</p:attrName>
                                        </p:attrNameLst>
                                      </p:cBhvr>
                                      <p:to>
                                        <p:strVal val="visible"/>
                                      </p:to>
                                    </p:set>
                                    <p:anim calcmode="lin" valueType="num">
                                      <p:cBhvr>
                                        <p:cTn id="96" dur="500" fill="hold"/>
                                        <p:tgtEl>
                                          <p:spTgt spid="82971"/>
                                        </p:tgtEl>
                                        <p:attrNameLst>
                                          <p:attrName>ppt_w</p:attrName>
                                        </p:attrNameLst>
                                      </p:cBhvr>
                                      <p:tavLst>
                                        <p:tav tm="0">
                                          <p:val>
                                            <p:fltVal val="0"/>
                                          </p:val>
                                        </p:tav>
                                        <p:tav tm="100000">
                                          <p:val>
                                            <p:strVal val="#ppt_w"/>
                                          </p:val>
                                        </p:tav>
                                      </p:tavLst>
                                    </p:anim>
                                    <p:anim calcmode="lin" valueType="num">
                                      <p:cBhvr>
                                        <p:cTn id="97" dur="500" fill="hold"/>
                                        <p:tgtEl>
                                          <p:spTgt spid="82971"/>
                                        </p:tgtEl>
                                        <p:attrNameLst>
                                          <p:attrName>ppt_h</p:attrName>
                                        </p:attrNameLst>
                                      </p:cBhvr>
                                      <p:tavLst>
                                        <p:tav tm="0">
                                          <p:val>
                                            <p:fltVal val="0"/>
                                          </p:val>
                                        </p:tav>
                                        <p:tav tm="100000">
                                          <p:val>
                                            <p:strVal val="#ppt_h"/>
                                          </p:val>
                                        </p:tav>
                                      </p:tavLst>
                                    </p:anim>
                                    <p:anim calcmode="lin" valueType="num">
                                      <p:cBhvr>
                                        <p:cTn id="98" dur="500" fill="hold"/>
                                        <p:tgtEl>
                                          <p:spTgt spid="82971"/>
                                        </p:tgtEl>
                                        <p:attrNameLst>
                                          <p:attrName>style.rotation</p:attrName>
                                        </p:attrNameLst>
                                      </p:cBhvr>
                                      <p:tavLst>
                                        <p:tav tm="0">
                                          <p:val>
                                            <p:fltVal val="90"/>
                                          </p:val>
                                        </p:tav>
                                        <p:tav tm="100000">
                                          <p:val>
                                            <p:fltVal val="0"/>
                                          </p:val>
                                        </p:tav>
                                      </p:tavLst>
                                    </p:anim>
                                    <p:animEffect transition="in" filter="fade">
                                      <p:cBhvr>
                                        <p:cTn id="99" dur="500"/>
                                        <p:tgtEl>
                                          <p:spTgt spid="82971"/>
                                        </p:tgtEl>
                                      </p:cBhvr>
                                    </p:animEffect>
                                  </p:childTnLst>
                                </p:cTn>
                              </p:par>
                            </p:childTnLst>
                          </p:cTn>
                        </p:par>
                        <p:par>
                          <p:cTn id="100" fill="hold" nodeType="afterGroup">
                            <p:stCondLst>
                              <p:cond delay="14125"/>
                            </p:stCondLst>
                            <p:childTnLst>
                              <p:par>
                                <p:cTn id="101" presetID="55" presetClass="entr" presetSubtype="0" fill="hold" grpId="0" nodeType="afterEffect">
                                  <p:stCondLst>
                                    <p:cond delay="0"/>
                                  </p:stCondLst>
                                  <p:childTnLst>
                                    <p:set>
                                      <p:cBhvr>
                                        <p:cTn id="102" dur="1" fill="hold">
                                          <p:stCondLst>
                                            <p:cond delay="0"/>
                                          </p:stCondLst>
                                        </p:cTn>
                                        <p:tgtEl>
                                          <p:spTgt spid="82973"/>
                                        </p:tgtEl>
                                        <p:attrNameLst>
                                          <p:attrName>style.visibility</p:attrName>
                                        </p:attrNameLst>
                                      </p:cBhvr>
                                      <p:to>
                                        <p:strVal val="visible"/>
                                      </p:to>
                                    </p:set>
                                    <p:anim calcmode="lin" valueType="num">
                                      <p:cBhvr>
                                        <p:cTn id="103" dur="1000" fill="hold"/>
                                        <p:tgtEl>
                                          <p:spTgt spid="82973"/>
                                        </p:tgtEl>
                                        <p:attrNameLst>
                                          <p:attrName>ppt_w</p:attrName>
                                        </p:attrNameLst>
                                      </p:cBhvr>
                                      <p:tavLst>
                                        <p:tav tm="0">
                                          <p:val>
                                            <p:strVal val="#ppt_w*0.70"/>
                                          </p:val>
                                        </p:tav>
                                        <p:tav tm="100000">
                                          <p:val>
                                            <p:strVal val="#ppt_w"/>
                                          </p:val>
                                        </p:tav>
                                      </p:tavLst>
                                    </p:anim>
                                    <p:anim calcmode="lin" valueType="num">
                                      <p:cBhvr>
                                        <p:cTn id="104" dur="1000" fill="hold"/>
                                        <p:tgtEl>
                                          <p:spTgt spid="82973"/>
                                        </p:tgtEl>
                                        <p:attrNameLst>
                                          <p:attrName>ppt_h</p:attrName>
                                        </p:attrNameLst>
                                      </p:cBhvr>
                                      <p:tavLst>
                                        <p:tav tm="0">
                                          <p:val>
                                            <p:strVal val="#ppt_h"/>
                                          </p:val>
                                        </p:tav>
                                        <p:tav tm="100000">
                                          <p:val>
                                            <p:strVal val="#ppt_h"/>
                                          </p:val>
                                        </p:tav>
                                      </p:tavLst>
                                    </p:anim>
                                    <p:animEffect transition="in" filter="fade">
                                      <p:cBhvr>
                                        <p:cTn id="105" dur="1000"/>
                                        <p:tgtEl>
                                          <p:spTgt spid="82973"/>
                                        </p:tgtEl>
                                      </p:cBhvr>
                                    </p:animEffect>
                                  </p:childTnLst>
                                </p:cTn>
                              </p:par>
                            </p:childTnLst>
                          </p:cTn>
                        </p:par>
                      </p:childTnLst>
                    </p:cTn>
                  </p:par>
                  <p:par>
                    <p:cTn id="106" fill="hold" nodeType="clickPar">
                      <p:stCondLst>
                        <p:cond delay="indefinite"/>
                      </p:stCondLst>
                      <p:childTnLst>
                        <p:par>
                          <p:cTn id="107" fill="hold" nodeType="withGroup">
                            <p:stCondLst>
                              <p:cond delay="0"/>
                            </p:stCondLst>
                            <p:childTnLst>
                              <p:par>
                                <p:cTn id="108" presetID="14" presetClass="exit" presetSubtype="10" fill="hold" grpId="1" nodeType="clickEffect">
                                  <p:stCondLst>
                                    <p:cond delay="0"/>
                                  </p:stCondLst>
                                  <p:childTnLst>
                                    <p:animEffect transition="out" filter="randombar(horizontal)">
                                      <p:cBhvr>
                                        <p:cTn id="109" dur="500"/>
                                        <p:tgtEl>
                                          <p:spTgt spid="82990"/>
                                        </p:tgtEl>
                                      </p:cBhvr>
                                    </p:animEffect>
                                    <p:set>
                                      <p:cBhvr>
                                        <p:cTn id="110" dur="1" fill="hold">
                                          <p:stCondLst>
                                            <p:cond delay="499"/>
                                          </p:stCondLst>
                                        </p:cTn>
                                        <p:tgtEl>
                                          <p:spTgt spid="82990"/>
                                        </p:tgtEl>
                                        <p:attrNameLst>
                                          <p:attrName>style.visibility</p:attrName>
                                        </p:attrNameLst>
                                      </p:cBhvr>
                                      <p:to>
                                        <p:strVal val="hidden"/>
                                      </p:to>
                                    </p:se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47" presetClass="entr" presetSubtype="0" fill="hold" grpId="0" nodeType="clickEffect">
                                  <p:stCondLst>
                                    <p:cond delay="0"/>
                                  </p:stCondLst>
                                  <p:childTnLst>
                                    <p:set>
                                      <p:cBhvr>
                                        <p:cTn id="114" dur="1" fill="hold">
                                          <p:stCondLst>
                                            <p:cond delay="0"/>
                                          </p:stCondLst>
                                        </p:cTn>
                                        <p:tgtEl>
                                          <p:spTgt spid="82950"/>
                                        </p:tgtEl>
                                        <p:attrNameLst>
                                          <p:attrName>style.visibility</p:attrName>
                                        </p:attrNameLst>
                                      </p:cBhvr>
                                      <p:to>
                                        <p:strVal val="visible"/>
                                      </p:to>
                                    </p:set>
                                    <p:animEffect transition="in" filter="fade">
                                      <p:cBhvr>
                                        <p:cTn id="115" dur="1000"/>
                                        <p:tgtEl>
                                          <p:spTgt spid="82950"/>
                                        </p:tgtEl>
                                      </p:cBhvr>
                                    </p:animEffect>
                                    <p:anim calcmode="lin" valueType="num">
                                      <p:cBhvr>
                                        <p:cTn id="116" dur="1000" fill="hold"/>
                                        <p:tgtEl>
                                          <p:spTgt spid="82950"/>
                                        </p:tgtEl>
                                        <p:attrNameLst>
                                          <p:attrName>ppt_x</p:attrName>
                                        </p:attrNameLst>
                                      </p:cBhvr>
                                      <p:tavLst>
                                        <p:tav tm="0">
                                          <p:val>
                                            <p:strVal val="#ppt_x"/>
                                          </p:val>
                                        </p:tav>
                                        <p:tav tm="100000">
                                          <p:val>
                                            <p:strVal val="#ppt_x"/>
                                          </p:val>
                                        </p:tav>
                                      </p:tavLst>
                                    </p:anim>
                                    <p:anim calcmode="lin" valueType="num">
                                      <p:cBhvr>
                                        <p:cTn id="117" dur="1000" fill="hold"/>
                                        <p:tgtEl>
                                          <p:spTgt spid="82950"/>
                                        </p:tgtEl>
                                        <p:attrNameLst>
                                          <p:attrName>ppt_y</p:attrName>
                                        </p:attrNameLst>
                                      </p:cBhvr>
                                      <p:tavLst>
                                        <p:tav tm="0">
                                          <p:val>
                                            <p:strVal val="#ppt_y-.1"/>
                                          </p:val>
                                        </p:tav>
                                        <p:tav tm="100000">
                                          <p:val>
                                            <p:strVal val="#ppt_y"/>
                                          </p:val>
                                        </p:tav>
                                      </p:tavLst>
                                    </p:anim>
                                  </p:childTnLst>
                                </p:cTn>
                              </p:par>
                            </p:childTnLst>
                          </p:cTn>
                        </p:par>
                        <p:par>
                          <p:cTn id="118" fill="hold" nodeType="afterGroup">
                            <p:stCondLst>
                              <p:cond delay="1000"/>
                            </p:stCondLst>
                            <p:childTnLst>
                              <p:par>
                                <p:cTn id="119" presetID="14" presetClass="entr" presetSubtype="10" fill="hold" nodeType="afterEffect">
                                  <p:stCondLst>
                                    <p:cond delay="0"/>
                                  </p:stCondLst>
                                  <p:childTnLst>
                                    <p:set>
                                      <p:cBhvr>
                                        <p:cTn id="120" dur="1" fill="hold">
                                          <p:stCondLst>
                                            <p:cond delay="0"/>
                                          </p:stCondLst>
                                        </p:cTn>
                                        <p:tgtEl>
                                          <p:spTgt spid="82987"/>
                                        </p:tgtEl>
                                        <p:attrNameLst>
                                          <p:attrName>style.visibility</p:attrName>
                                        </p:attrNameLst>
                                      </p:cBhvr>
                                      <p:to>
                                        <p:strVal val="visible"/>
                                      </p:to>
                                    </p:set>
                                    <p:animEffect transition="in" filter="randombar(horizontal)">
                                      <p:cBhvr>
                                        <p:cTn id="121" dur="1000"/>
                                        <p:tgtEl>
                                          <p:spTgt spid="82987"/>
                                        </p:tgtEl>
                                      </p:cBhvr>
                                    </p:animEffect>
                                  </p:childTnLst>
                                </p:cTn>
                              </p:par>
                            </p:childTnLst>
                          </p:cTn>
                        </p:par>
                      </p:childTnLst>
                    </p:cTn>
                  </p:par>
                  <p:par>
                    <p:cTn id="122" fill="hold" nodeType="clickPar">
                      <p:stCondLst>
                        <p:cond delay="indefinite"/>
                      </p:stCondLst>
                      <p:childTnLst>
                        <p:par>
                          <p:cTn id="123" fill="hold" nodeType="withGroup">
                            <p:stCondLst>
                              <p:cond delay="0"/>
                            </p:stCondLst>
                            <p:childTnLst>
                              <p:par>
                                <p:cTn id="124" presetID="47" presetClass="entr" presetSubtype="0" fill="hold" grpId="0" nodeType="clickEffect">
                                  <p:stCondLst>
                                    <p:cond delay="0"/>
                                  </p:stCondLst>
                                  <p:childTnLst>
                                    <p:set>
                                      <p:cBhvr>
                                        <p:cTn id="125" dur="1" fill="hold">
                                          <p:stCondLst>
                                            <p:cond delay="0"/>
                                          </p:stCondLst>
                                        </p:cTn>
                                        <p:tgtEl>
                                          <p:spTgt spid="82959"/>
                                        </p:tgtEl>
                                        <p:attrNameLst>
                                          <p:attrName>style.visibility</p:attrName>
                                        </p:attrNameLst>
                                      </p:cBhvr>
                                      <p:to>
                                        <p:strVal val="visible"/>
                                      </p:to>
                                    </p:set>
                                    <p:animEffect transition="in" filter="fade">
                                      <p:cBhvr>
                                        <p:cTn id="126" dur="1000"/>
                                        <p:tgtEl>
                                          <p:spTgt spid="82959"/>
                                        </p:tgtEl>
                                      </p:cBhvr>
                                    </p:animEffect>
                                    <p:anim calcmode="lin" valueType="num">
                                      <p:cBhvr>
                                        <p:cTn id="127" dur="1000" fill="hold"/>
                                        <p:tgtEl>
                                          <p:spTgt spid="82959"/>
                                        </p:tgtEl>
                                        <p:attrNameLst>
                                          <p:attrName>ppt_x</p:attrName>
                                        </p:attrNameLst>
                                      </p:cBhvr>
                                      <p:tavLst>
                                        <p:tav tm="0">
                                          <p:val>
                                            <p:strVal val="#ppt_x"/>
                                          </p:val>
                                        </p:tav>
                                        <p:tav tm="100000">
                                          <p:val>
                                            <p:strVal val="#ppt_x"/>
                                          </p:val>
                                        </p:tav>
                                      </p:tavLst>
                                    </p:anim>
                                    <p:anim calcmode="lin" valueType="num">
                                      <p:cBhvr>
                                        <p:cTn id="128" dur="1000" fill="hold"/>
                                        <p:tgtEl>
                                          <p:spTgt spid="82959"/>
                                        </p:tgtEl>
                                        <p:attrNameLst>
                                          <p:attrName>ppt_y</p:attrName>
                                        </p:attrNameLst>
                                      </p:cBhvr>
                                      <p:tavLst>
                                        <p:tav tm="0">
                                          <p:val>
                                            <p:strVal val="#ppt_y-.1"/>
                                          </p:val>
                                        </p:tav>
                                        <p:tav tm="100000">
                                          <p:val>
                                            <p:strVal val="#ppt_y"/>
                                          </p:val>
                                        </p:tav>
                                      </p:tavLst>
                                    </p:anim>
                                  </p:childTnLst>
                                </p:cTn>
                              </p:par>
                            </p:childTnLst>
                          </p:cTn>
                        </p:par>
                        <p:par>
                          <p:cTn id="129" fill="hold" nodeType="afterGroup">
                            <p:stCondLst>
                              <p:cond delay="1000"/>
                            </p:stCondLst>
                            <p:childTnLst>
                              <p:par>
                                <p:cTn id="130" presetID="14" presetClass="entr" presetSubtype="10" fill="hold" nodeType="afterEffect">
                                  <p:stCondLst>
                                    <p:cond delay="0"/>
                                  </p:stCondLst>
                                  <p:childTnLst>
                                    <p:set>
                                      <p:cBhvr>
                                        <p:cTn id="131" dur="1" fill="hold">
                                          <p:stCondLst>
                                            <p:cond delay="0"/>
                                          </p:stCondLst>
                                        </p:cTn>
                                        <p:tgtEl>
                                          <p:spTgt spid="82989"/>
                                        </p:tgtEl>
                                        <p:attrNameLst>
                                          <p:attrName>style.visibility</p:attrName>
                                        </p:attrNameLst>
                                      </p:cBhvr>
                                      <p:to>
                                        <p:strVal val="visible"/>
                                      </p:to>
                                    </p:set>
                                    <p:animEffect transition="in" filter="randombar(horizontal)">
                                      <p:cBhvr>
                                        <p:cTn id="132" dur="1000"/>
                                        <p:tgtEl>
                                          <p:spTgt spid="82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0" grpId="0" animBg="1"/>
      <p:bldP spid="82959" grpId="0" animBg="1"/>
      <p:bldP spid="82960" grpId="0" animBg="1"/>
      <p:bldP spid="82961" grpId="0" animBg="1"/>
      <p:bldP spid="82962" grpId="0" animBg="1"/>
      <p:bldP spid="82963" grpId="0" animBg="1"/>
      <p:bldP spid="82964" grpId="0" animBg="1"/>
      <p:bldP spid="82965" grpId="0" animBg="1"/>
      <p:bldP spid="82966" grpId="0" animBg="1"/>
      <p:bldP spid="82967" grpId="0" animBg="1"/>
      <p:bldP spid="82968" grpId="0" animBg="1"/>
      <p:bldP spid="82971" grpId="0" animBg="1"/>
      <p:bldP spid="82972" grpId="0" animBg="1"/>
      <p:bldP spid="82973" grpId="0" animBg="1"/>
      <p:bldP spid="82990" grpId="0" animBg="1"/>
      <p:bldP spid="82990"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8" descr="Cov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9616" y="2503516"/>
            <a:ext cx="3432175"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6" descr="58PIC58PIC58PIC58PICHsaGKG559akDq_PIC2018.png"/>
          <p:cNvPicPr>
            <a:picLocks noChangeAspect="1"/>
          </p:cNvPicPr>
          <p:nvPr/>
        </p:nvPicPr>
        <p:blipFill>
          <a:blip r:embed="rId3" cstate="print"/>
          <a:srcRect l="7143" t="16071" r="5357" b="14286"/>
          <a:stretch>
            <a:fillRect/>
          </a:stretch>
        </p:blipFill>
        <p:spPr>
          <a:xfrm>
            <a:off x="982020" y="2091134"/>
            <a:ext cx="3065174" cy="2709466"/>
          </a:xfrm>
          <a:prstGeom prst="rect">
            <a:avLst/>
          </a:prstGeom>
        </p:spPr>
      </p:pic>
      <p:pic>
        <p:nvPicPr>
          <p:cNvPr id="4" name="Picture 3"/>
          <p:cNvPicPr>
            <a:picLocks noChangeAspect="1"/>
          </p:cNvPicPr>
          <p:nvPr/>
        </p:nvPicPr>
        <p:blipFill>
          <a:blip r:embed="rId4"/>
          <a:stretch>
            <a:fillRect/>
          </a:stretch>
        </p:blipFill>
        <p:spPr>
          <a:xfrm>
            <a:off x="10936762" y="14944"/>
            <a:ext cx="1255238" cy="937524"/>
          </a:xfrm>
          <a:prstGeom prst="rect">
            <a:avLst/>
          </a:prstGeom>
        </p:spPr>
      </p:pic>
      <p:pic>
        <p:nvPicPr>
          <p:cNvPr id="9" name="Picture 8"/>
          <p:cNvPicPr>
            <a:picLocks noChangeAspect="1"/>
          </p:cNvPicPr>
          <p:nvPr/>
        </p:nvPicPr>
        <p:blipFill>
          <a:blip r:embed="rId5"/>
          <a:stretch>
            <a:fillRect/>
          </a:stretch>
        </p:blipFill>
        <p:spPr>
          <a:xfrm>
            <a:off x="10071738" y="2322110"/>
            <a:ext cx="2704056" cy="4359018"/>
          </a:xfrm>
          <a:prstGeom prst="rect">
            <a:avLst/>
          </a:prstGeom>
        </p:spPr>
      </p:pic>
      <p:pic>
        <p:nvPicPr>
          <p:cNvPr id="6" name="Picture 19" descr="Cov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42038" y="6092825"/>
            <a:ext cx="4684934"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8" descr="Cov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38849" y="5432425"/>
            <a:ext cx="4788123"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7" descr="Cov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10459" y="3297442"/>
            <a:ext cx="3246438" cy="316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6" descr="Cove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82925" y="3314700"/>
            <a:ext cx="7627938" cy="223996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13" name="Picture 15" descr="Cove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91468" y="2934269"/>
            <a:ext cx="3448050"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4" descr="Cove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352619" y="2931578"/>
            <a:ext cx="3368675" cy="127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3" descr="Cove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18267" y="2887466"/>
            <a:ext cx="3311525" cy="90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2" descr="Cove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327775" y="2770188"/>
            <a:ext cx="2892425"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9" descr="Cove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33683" y="1552577"/>
            <a:ext cx="3527425"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 descr="Cove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727700" y="757238"/>
            <a:ext cx="49403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6" descr="Cove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526355" y="-23841"/>
            <a:ext cx="5070475"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5" descr="Cove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090581" y="539685"/>
            <a:ext cx="3032125" cy="304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Cove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73976" y="2487817"/>
            <a:ext cx="2481263" cy="2122487"/>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2" name="图片 2"/>
          <p:cNvPicPr>
            <a:picLocks noChangeAspect="1"/>
          </p:cNvPicPr>
          <p:nvPr/>
        </p:nvPicPr>
        <p:blipFill>
          <a:blip r:embed="rId19" cstate="print">
            <a:extLst>
              <a:ext uri="{28A0092B-C50C-407E-A947-70E740481C1C}">
                <a14:useLocalDpi xmlns:a14="http://schemas.microsoft.com/office/drawing/2010/main" val="0"/>
              </a:ext>
            </a:extLst>
          </a:blip>
          <a:srcRect l="50168" t="20952" r="548" b="27864"/>
          <a:stretch>
            <a:fillRect/>
          </a:stretch>
        </p:blipFill>
        <p:spPr bwMode="auto">
          <a:xfrm>
            <a:off x="862238" y="4753990"/>
            <a:ext cx="2104577" cy="166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1" descr="Cove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438760" y="2288628"/>
            <a:ext cx="278765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0" descr="Cove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438760" y="1872320"/>
            <a:ext cx="2681287"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1729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out)">
                                      <p:cBhvr>
                                        <p:cTn id="7" dur="500"/>
                                        <p:tgtEl>
                                          <p:spTgt spid="21"/>
                                        </p:tgtEl>
                                      </p:cBhvr>
                                    </p:animEffect>
                                  </p:childTnLst>
                                </p:cTn>
                              </p:par>
                              <p:par>
                                <p:cTn id="8" presetID="9"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dissolve">
                                      <p:cBhvr>
                                        <p:cTn id="10" dur="500"/>
                                        <p:tgtEl>
                                          <p:spTgt spid="27"/>
                                        </p:tgtEl>
                                      </p:cBhvr>
                                    </p:animEffect>
                                  </p:childTnLst>
                                </p:cTn>
                              </p:par>
                            </p:childTnLst>
                          </p:cTn>
                        </p:par>
                        <p:par>
                          <p:cTn id="11" fill="hold">
                            <p:stCondLst>
                              <p:cond delay="500"/>
                            </p:stCondLst>
                            <p:childTnLst>
                              <p:par>
                                <p:cTn id="12" presetID="31" presetClass="entr" presetSubtype="0"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1000" fill="hold"/>
                                        <p:tgtEl>
                                          <p:spTgt spid="22"/>
                                        </p:tgtEl>
                                        <p:attrNameLst>
                                          <p:attrName>ppt_w</p:attrName>
                                        </p:attrNameLst>
                                      </p:cBhvr>
                                      <p:tavLst>
                                        <p:tav tm="0">
                                          <p:val>
                                            <p:fltVal val="0"/>
                                          </p:val>
                                        </p:tav>
                                        <p:tav tm="100000">
                                          <p:val>
                                            <p:strVal val="#ppt_w"/>
                                          </p:val>
                                        </p:tav>
                                      </p:tavLst>
                                    </p:anim>
                                    <p:anim calcmode="lin" valueType="num">
                                      <p:cBhvr>
                                        <p:cTn id="15" dur="1000" fill="hold"/>
                                        <p:tgtEl>
                                          <p:spTgt spid="22"/>
                                        </p:tgtEl>
                                        <p:attrNameLst>
                                          <p:attrName>ppt_h</p:attrName>
                                        </p:attrNameLst>
                                      </p:cBhvr>
                                      <p:tavLst>
                                        <p:tav tm="0">
                                          <p:val>
                                            <p:fltVal val="0"/>
                                          </p:val>
                                        </p:tav>
                                        <p:tav tm="100000">
                                          <p:val>
                                            <p:strVal val="#ppt_h"/>
                                          </p:val>
                                        </p:tav>
                                      </p:tavLst>
                                    </p:anim>
                                    <p:anim calcmode="lin" valueType="num">
                                      <p:cBhvr>
                                        <p:cTn id="16" dur="1000" fill="hold"/>
                                        <p:tgtEl>
                                          <p:spTgt spid="22"/>
                                        </p:tgtEl>
                                        <p:attrNameLst>
                                          <p:attrName>style.rotation</p:attrName>
                                        </p:attrNameLst>
                                      </p:cBhvr>
                                      <p:tavLst>
                                        <p:tav tm="0">
                                          <p:val>
                                            <p:fltVal val="90"/>
                                          </p:val>
                                        </p:tav>
                                        <p:tav tm="100000">
                                          <p:val>
                                            <p:fltVal val="0"/>
                                          </p:val>
                                        </p:tav>
                                      </p:tavLst>
                                    </p:anim>
                                    <p:animEffect transition="in" filter="fade">
                                      <p:cBhvr>
                                        <p:cTn id="17" dur="10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left)">
                                      <p:cBhvr>
                                        <p:cTn id="72" dur="5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wipe(left)">
                                      <p:cBhvr>
                                        <p:cTn id="77" dur="500"/>
                                        <p:tgtEl>
                                          <p:spTgt spid="1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wipe(left)">
                                      <p:cBhvr>
                                        <p:cTn id="82" dur="500"/>
                                        <p:tgtEl>
                                          <p:spTgt spid="11"/>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7"/>
                                        </p:tgtEl>
                                        <p:attrNameLst>
                                          <p:attrName>style.visibility</p:attrName>
                                        </p:attrNameLst>
                                      </p:cBhvr>
                                      <p:to>
                                        <p:strVal val="visible"/>
                                      </p:to>
                                    </p:set>
                                    <p:animEffect transition="in" filter="wipe(left)">
                                      <p:cBhvr>
                                        <p:cTn id="87" dur="500"/>
                                        <p:tgtEl>
                                          <p:spTgt spid="7"/>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6"/>
                                        </p:tgtEl>
                                        <p:attrNameLst>
                                          <p:attrName>style.visibility</p:attrName>
                                        </p:attrNameLst>
                                      </p:cBhvr>
                                      <p:to>
                                        <p:strVal val="visible"/>
                                      </p:to>
                                    </p:set>
                                    <p:animEffect transition="in" filter="wipe(left)">
                                      <p:cBhvr>
                                        <p:cTn id="9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43506" y="55659"/>
            <a:ext cx="11374920" cy="6541652"/>
          </a:xfrm>
          <a:prstGeom prst="rect">
            <a:avLst/>
          </a:prstGeom>
        </p:spPr>
      </p:pic>
      <p:sp>
        <p:nvSpPr>
          <p:cNvPr id="5" name="文本框 6"/>
          <p:cNvSpPr txBox="1"/>
          <p:nvPr/>
        </p:nvSpPr>
        <p:spPr>
          <a:xfrm>
            <a:off x="3456756" y="3036332"/>
            <a:ext cx="6148420" cy="1446550"/>
          </a:xfrm>
          <a:prstGeom prst="rect">
            <a:avLst/>
          </a:prstGeom>
          <a:noFill/>
        </p:spPr>
        <p:txBody>
          <a:bodyPr wrap="square" rtlCol="0">
            <a:spAutoFit/>
          </a:bodyPr>
          <a:lstStyle/>
          <a:p>
            <a:pPr algn="ctr"/>
            <a:r>
              <a:rPr lang="en-US" altLang="zh-CN" sz="44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2. Ý </a:t>
            </a:r>
            <a:r>
              <a:rPr lang="en-US" altLang="zh-CN" sz="44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nghĩa</a:t>
            </a:r>
            <a:r>
              <a:rPr lang="en-US" altLang="zh-CN" sz="44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r>
              <a:rPr lang="en-US" altLang="zh-CN" sz="44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của</a:t>
            </a:r>
            <a:r>
              <a:rPr lang="en-US" altLang="zh-CN" sz="44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r>
              <a:rPr lang="en-US" altLang="zh-CN" sz="44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truyền</a:t>
            </a:r>
            <a:r>
              <a:rPr lang="en-US" altLang="zh-CN" sz="44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r>
              <a:rPr lang="en-US" altLang="zh-CN" sz="44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thống</a:t>
            </a:r>
            <a:r>
              <a:rPr lang="en-US" altLang="zh-CN" sz="44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r>
              <a:rPr lang="en-US" altLang="zh-CN" sz="44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gia</a:t>
            </a:r>
            <a:r>
              <a:rPr lang="en-US" altLang="zh-CN" sz="44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r>
              <a:rPr lang="en-US" altLang="zh-CN" sz="44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đình</a:t>
            </a:r>
            <a:r>
              <a:rPr lang="en-US" altLang="zh-CN" sz="44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r>
              <a:rPr lang="en-US" altLang="zh-CN" sz="44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dòng</a:t>
            </a:r>
            <a:r>
              <a:rPr lang="en-US" altLang="zh-CN" sz="44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r>
              <a:rPr lang="en-US" altLang="zh-CN" sz="44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họ</a:t>
            </a:r>
            <a:endParaRPr lang="zh-CN" altLang="en-US" sz="4400" b="1" dirty="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endParaRPr>
          </a:p>
        </p:txBody>
      </p:sp>
      <p:pic>
        <p:nvPicPr>
          <p:cNvPr id="6" name="Shape 35"/>
          <p:cNvPicPr/>
          <p:nvPr/>
        </p:nvPicPr>
        <p:blipFill>
          <a:blip r:embed="rId3"/>
          <a:stretch/>
        </p:blipFill>
        <p:spPr>
          <a:xfrm>
            <a:off x="29154" y="3615486"/>
            <a:ext cx="3302443" cy="3242514"/>
          </a:xfrm>
          <a:prstGeom prst="rect">
            <a:avLst/>
          </a:prstGeom>
        </p:spPr>
      </p:pic>
      <p:pic>
        <p:nvPicPr>
          <p:cNvPr id="9" name="图片 8" descr="6fc417983c9675ce1b60e983870aeb8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3353" y="4605992"/>
            <a:ext cx="2586805" cy="209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1502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par>
                          <p:cTn id="13" fill="hold">
                            <p:stCondLst>
                              <p:cond delay="500"/>
                            </p:stCondLst>
                            <p:childTnLst>
                              <p:par>
                                <p:cTn id="14" presetID="37"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900" decel="100000" fill="hold"/>
                                        <p:tgtEl>
                                          <p:spTgt spid="9"/>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grpSp>
        <p:nvGrpSpPr>
          <p:cNvPr id="3" name="Group 2"/>
          <p:cNvGrpSpPr/>
          <p:nvPr/>
        </p:nvGrpSpPr>
        <p:grpSpPr>
          <a:xfrm>
            <a:off x="5959470" y="-476036"/>
            <a:ext cx="6593936" cy="7673670"/>
            <a:chOff x="5959470" y="-476036"/>
            <a:chExt cx="6506227" cy="6720614"/>
          </a:xfrm>
        </p:grpSpPr>
        <p:pic>
          <p:nvPicPr>
            <p:cNvPr id="154" name="Google Shape;154;p8"/>
            <p:cNvPicPr preferRelativeResize="0"/>
            <p:nvPr/>
          </p:nvPicPr>
          <p:blipFill rotWithShape="1">
            <a:blip r:embed="rId3">
              <a:alphaModFix/>
            </a:blip>
            <a:srcRect l="16992" t="-937" r="50159" b="17086"/>
            <a:stretch/>
          </p:blipFill>
          <p:spPr>
            <a:xfrm>
              <a:off x="5959470" y="-476036"/>
              <a:ext cx="6506227" cy="6624909"/>
            </a:xfrm>
            <a:prstGeom prst="rect">
              <a:avLst/>
            </a:prstGeom>
            <a:noFill/>
            <a:ln>
              <a:noFill/>
            </a:ln>
          </p:spPr>
        </p:pic>
        <p:pic>
          <p:nvPicPr>
            <p:cNvPr id="155" name="Google Shape;155;p8"/>
            <p:cNvPicPr preferRelativeResize="0"/>
            <p:nvPr/>
          </p:nvPicPr>
          <p:blipFill rotWithShape="1">
            <a:blip r:embed="rId4">
              <a:alphaModFix/>
            </a:blip>
            <a:srcRect/>
            <a:stretch/>
          </p:blipFill>
          <p:spPr>
            <a:xfrm>
              <a:off x="8535473" y="4408838"/>
              <a:ext cx="1727891" cy="1835740"/>
            </a:xfrm>
            <a:prstGeom prst="rect">
              <a:avLst/>
            </a:prstGeom>
            <a:noFill/>
            <a:ln>
              <a:noFill/>
            </a:ln>
          </p:spPr>
        </p:pic>
      </p:grpSp>
      <p:pic>
        <p:nvPicPr>
          <p:cNvPr id="10" name="Google Shape;164;p9"/>
          <p:cNvPicPr preferRelativeResize="0"/>
          <p:nvPr/>
        </p:nvPicPr>
        <p:blipFill rotWithShape="1">
          <a:blip r:embed="rId5">
            <a:alphaModFix/>
          </a:blip>
          <a:srcRect l="15285" t="10430" r="46645" b="11190"/>
          <a:stretch/>
        </p:blipFill>
        <p:spPr>
          <a:xfrm>
            <a:off x="-1005840" y="953589"/>
            <a:ext cx="7550331" cy="6134768"/>
          </a:xfrm>
          <a:prstGeom prst="rect">
            <a:avLst/>
          </a:prstGeom>
          <a:noFill/>
          <a:ln>
            <a:noFill/>
          </a:ln>
        </p:spPr>
      </p:pic>
      <p:pic>
        <p:nvPicPr>
          <p:cNvPr id="11" name="Google Shape;165;p9"/>
          <p:cNvPicPr preferRelativeResize="0"/>
          <p:nvPr/>
        </p:nvPicPr>
        <p:blipFill rotWithShape="1">
          <a:blip r:embed="rId6">
            <a:alphaModFix/>
          </a:blip>
          <a:srcRect l="18975" t="9789" r="12467"/>
          <a:stretch/>
        </p:blipFill>
        <p:spPr>
          <a:xfrm>
            <a:off x="5541853" y="5156420"/>
            <a:ext cx="2124215" cy="1899370"/>
          </a:xfrm>
          <a:prstGeom prst="rect">
            <a:avLst/>
          </a:prstGeom>
          <a:noFill/>
          <a:ln>
            <a:noFill/>
          </a:ln>
        </p:spPr>
      </p:pic>
      <p:pic>
        <p:nvPicPr>
          <p:cNvPr id="7" name="Picture 6"/>
          <p:cNvPicPr>
            <a:picLocks noChangeAspect="1"/>
          </p:cNvPicPr>
          <p:nvPr/>
        </p:nvPicPr>
        <p:blipFill>
          <a:blip r:embed="rId7"/>
          <a:stretch>
            <a:fillRect/>
          </a:stretch>
        </p:blipFill>
        <p:spPr>
          <a:xfrm>
            <a:off x="10936762" y="0"/>
            <a:ext cx="1255238" cy="795130"/>
          </a:xfrm>
          <a:prstGeom prst="rect">
            <a:avLst/>
          </a:prstGeom>
        </p:spPr>
      </p:pic>
      <p:sp>
        <p:nvSpPr>
          <p:cNvPr id="8" name="Rectangle 7"/>
          <p:cNvSpPr/>
          <p:nvPr/>
        </p:nvSpPr>
        <p:spPr>
          <a:xfrm>
            <a:off x="453987" y="1907186"/>
            <a:ext cx="5305120" cy="4524315"/>
          </a:xfrm>
          <a:prstGeom prst="rect">
            <a:avLst/>
          </a:prstGeom>
        </p:spPr>
        <p:txBody>
          <a:bodyPr wrap="square">
            <a:spAutoFit/>
          </a:bodyPr>
          <a:lstStyle/>
          <a:p>
            <a:pPr algn="just"/>
            <a:r>
              <a:rPr lang="en-US" sz="2400" dirty="0" smtClean="0">
                <a:solidFill>
                  <a:srgbClr val="000000"/>
                </a:solidFill>
                <a:latin typeface="+mj-lt"/>
                <a:ea typeface="Courier New" panose="02070309020205020404" pitchFamily="49" charset="0"/>
              </a:rPr>
              <a:t>   </a:t>
            </a:r>
            <a:r>
              <a:rPr lang="vi-VN" sz="2400" dirty="0" smtClean="0">
                <a:solidFill>
                  <a:srgbClr val="0000FF"/>
                </a:solidFill>
                <a:latin typeface="+mj-lt"/>
                <a:ea typeface="Courier New" panose="02070309020205020404" pitchFamily="49" charset="0"/>
              </a:rPr>
              <a:t>Dung </a:t>
            </a:r>
            <a:r>
              <a:rPr lang="vi-VN" sz="2400" dirty="0">
                <a:solidFill>
                  <a:srgbClr val="0000FF"/>
                </a:solidFill>
                <a:latin typeface="+mj-lt"/>
                <a:ea typeface="Courier New" panose="02070309020205020404" pitchFamily="49" charset="0"/>
              </a:rPr>
              <a:t>xa nhà lên phố huyện học. Mỗi khi gặp khó khăn trong cuộc sống hay học tập, Dung lại nhớ tới ông ngoại, người đã cần cù lao động, khai khẩn đất đai đề trồng trọt, chăn nuôi. Cũng như ông ngoại, bố mẹ Dung không quản khó khăn, vất vả đề tiếp tục mở rộng và phát triển kinh tế. Bạn cảm thấy tự hào về tinh thần lao động chăm chỉ và không ngại khó của ông ngoại và bố mẹ mình. Nhờ đó, bạn có động lực đề tiếp tục học tập tốt dù ở xa nhà.</a:t>
            </a:r>
            <a:endParaRPr lang="en-US" sz="2400" dirty="0">
              <a:solidFill>
                <a:srgbClr val="0000FF"/>
              </a:solidFill>
              <a:latin typeface="+mj-lt"/>
            </a:endParaRPr>
          </a:p>
        </p:txBody>
      </p:sp>
      <p:sp>
        <p:nvSpPr>
          <p:cNvPr id="9" name="Rectangle 8"/>
          <p:cNvSpPr/>
          <p:nvPr/>
        </p:nvSpPr>
        <p:spPr>
          <a:xfrm>
            <a:off x="6240141" y="1192451"/>
            <a:ext cx="5514420" cy="4656275"/>
          </a:xfrm>
          <a:prstGeom prst="rect">
            <a:avLst/>
          </a:prstGeom>
        </p:spPr>
        <p:txBody>
          <a:bodyPr wrap="square">
            <a:spAutoFit/>
          </a:bodyPr>
          <a:lstStyle/>
          <a:p>
            <a:pPr marL="190500" marR="0" indent="-190500" algn="just">
              <a:lnSpc>
                <a:spcPct val="115000"/>
              </a:lnSpc>
              <a:spcBef>
                <a:spcPts val="0"/>
              </a:spcBef>
              <a:spcAft>
                <a:spcPts val="0"/>
              </a:spcAft>
            </a:pPr>
            <a:r>
              <a:rPr lang="en-US" sz="2400" dirty="0" smtClean="0">
                <a:latin typeface="#9Slide05 SVNClementine" panose="020F0502020204030203" pitchFamily="34" charset="0"/>
                <a:ea typeface="Arial" panose="020B0604020202020204" pitchFamily="34" charset="0"/>
              </a:rPr>
              <a:t>       </a:t>
            </a:r>
            <a:r>
              <a:rPr lang="vi-VN" sz="2600" b="1" dirty="0" smtClean="0">
                <a:latin typeface="+mj-lt"/>
                <a:ea typeface="Arial" panose="020B0604020202020204" pitchFamily="34" charset="0"/>
              </a:rPr>
              <a:t>Gia </a:t>
            </a:r>
            <a:r>
              <a:rPr lang="vi-VN" sz="2600" b="1" dirty="0">
                <a:latin typeface="+mj-lt"/>
                <a:ea typeface="Arial" panose="020B0604020202020204" pitchFamily="34" charset="0"/>
              </a:rPr>
              <a:t>đình Nam có nhiều thế hệ sống chung một nhà, việc duy trì nề nếp, gia phong “kính trên, nhường dưới”, “uống nước nhớ nguồn” đã trở thành truyền thống của gia đình. Mỗi thế hệ có nếp nghĩ, cách sống khác nhau nhưng mọi người luôn lắng nghe và bao dung nên cuộc sống gia đình luôn đoàn kết, vui vẻ, đầm ấm.</a:t>
            </a:r>
            <a:endParaRPr lang="en-US" sz="2600" b="1" dirty="0">
              <a:effectLst/>
              <a:latin typeface="+mj-lt"/>
              <a:ea typeface="Arial" panose="020B0604020202020204" pitchFamily="34" charset="0"/>
            </a:endParaRPr>
          </a:p>
        </p:txBody>
      </p:sp>
      <p:pic>
        <p:nvPicPr>
          <p:cNvPr id="12" name="图片 6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2042" y="0"/>
            <a:ext cx="422917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7"/>
          <p:cNvSpPr txBox="1">
            <a:spLocks noChangeArrowheads="1"/>
          </p:cNvSpPr>
          <p:nvPr/>
        </p:nvSpPr>
        <p:spPr bwMode="auto">
          <a:xfrm>
            <a:off x="704681" y="374415"/>
            <a:ext cx="32639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algn="l" fontAlgn="base">
              <a:lnSpc>
                <a:spcPct val="150000"/>
              </a:lnSpc>
              <a:spcBef>
                <a:spcPct val="0"/>
              </a:spcBef>
              <a:spcAft>
                <a:spcPct val="0"/>
              </a:spcAft>
            </a:pPr>
            <a:r>
              <a:rPr lang="en-US" altLang="en-US" sz="2800" b="1" dirty="0" smtClean="0">
                <a:solidFill>
                  <a:srgbClr val="0070C0"/>
                </a:solidFill>
                <a:latin typeface="Times New Roman" panose="02020603050405020304" pitchFamily="18" charset="0"/>
                <a:cs typeface="Times New Roman" panose="02020603050405020304" pitchFamily="18" charset="0"/>
              </a:rPr>
              <a:t>ĐỌC THÔNG </a:t>
            </a:r>
            <a:r>
              <a:rPr lang="en-US" altLang="en-US" sz="2800" b="1" dirty="0">
                <a:solidFill>
                  <a:srgbClr val="0070C0"/>
                </a:solidFill>
                <a:latin typeface="Times New Roman" panose="02020603050405020304" pitchFamily="18" charset="0"/>
                <a:cs typeface="Times New Roman" panose="02020603050405020304" pitchFamily="18" charset="0"/>
              </a:rPr>
              <a:t>TIN</a:t>
            </a:r>
            <a:endParaRPr lang="en-US" altLang="en-US" sz="2000" dirty="0">
              <a:solidFill>
                <a:srgbClr val="5F5F5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6456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p:tgtEl>
                                          <p:spTgt spid="11"/>
                                        </p:tgtEl>
                                        <p:attrNameLst>
                                          <p:attrName>ppt_x</p:attrName>
                                        </p:attrNameLst>
                                      </p:cBhvr>
                                      <p:tavLst>
                                        <p:tav tm="0">
                                          <p:val>
                                            <p:strVal val="#ppt_x+1"/>
                                          </p:val>
                                        </p:tav>
                                        <p:tav tm="100000">
                                          <p:val>
                                            <p:strVal val="#ppt_x"/>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descr="58PIC58PIC58PIC58PICHsaGKG559akDq_PIC2018.png"/>
          <p:cNvPicPr>
            <a:picLocks noChangeAspect="1"/>
          </p:cNvPicPr>
          <p:nvPr/>
        </p:nvPicPr>
        <p:blipFill>
          <a:blip r:embed="rId2" cstate="print"/>
          <a:srcRect l="7143" t="16071" r="5357" b="14286"/>
          <a:stretch>
            <a:fillRect/>
          </a:stretch>
        </p:blipFill>
        <p:spPr>
          <a:xfrm>
            <a:off x="-227131" y="3215592"/>
            <a:ext cx="12284148" cy="3952887"/>
          </a:xfrm>
          <a:prstGeom prst="rect">
            <a:avLst/>
          </a:prstGeom>
        </p:spPr>
      </p:pic>
      <p:sp>
        <p:nvSpPr>
          <p:cNvPr id="40" name="Rectangle 39"/>
          <p:cNvSpPr/>
          <p:nvPr/>
        </p:nvSpPr>
        <p:spPr>
          <a:xfrm>
            <a:off x="1457315" y="3679185"/>
            <a:ext cx="8375029" cy="3025700"/>
          </a:xfrm>
          <a:prstGeom prst="rect">
            <a:avLst/>
          </a:prstGeom>
        </p:spPr>
        <p:txBody>
          <a:bodyPr wrap="square">
            <a:spAutoFit/>
          </a:bodyPr>
          <a:lstStyle/>
          <a:p>
            <a:pPr marR="0" lvl="0" algn="just">
              <a:lnSpc>
                <a:spcPct val="115000"/>
              </a:lnSpc>
              <a:spcBef>
                <a:spcPts val="0"/>
              </a:spcBef>
              <a:spcAft>
                <a:spcPts val="0"/>
              </a:spcAft>
              <a:buClr>
                <a:srgbClr val="1D02DA"/>
              </a:buClr>
              <a:buSzPts val="1000"/>
              <a:tabLst>
                <a:tab pos="227965" algn="l"/>
              </a:tabLst>
            </a:pPr>
            <a:r>
              <a:rPr lang="en-US" sz="2800" dirty="0" smtClean="0">
                <a:solidFill>
                  <a:srgbClr val="1D02DA"/>
                </a:solidFill>
                <a:latin typeface="Times" panose="02020603050405020304" pitchFamily="18" charset="0"/>
                <a:ea typeface="Arial" panose="020B0604020202020204" pitchFamily="34" charset="0"/>
                <a:cs typeface="Times" panose="02020603050405020304" pitchFamily="18" charset="0"/>
              </a:rPr>
              <a:t>1. </a:t>
            </a:r>
            <a:r>
              <a:rPr lang="vi-VN" sz="2800" dirty="0" smtClean="0">
                <a:solidFill>
                  <a:srgbClr val="1D02DA"/>
                </a:solidFill>
                <a:latin typeface="Times" panose="02020603050405020304" pitchFamily="18" charset="0"/>
                <a:ea typeface="Arial" panose="020B0604020202020204" pitchFamily="34" charset="0"/>
                <a:cs typeface="Times" panose="02020603050405020304" pitchFamily="18" charset="0"/>
              </a:rPr>
              <a:t>Việc </a:t>
            </a:r>
            <a:r>
              <a:rPr lang="vi-VN" sz="2800" dirty="0">
                <a:solidFill>
                  <a:srgbClr val="1D02DA"/>
                </a:solidFill>
                <a:latin typeface="Times" panose="02020603050405020304" pitchFamily="18" charset="0"/>
                <a:ea typeface="Arial" panose="020B0604020202020204" pitchFamily="34" charset="0"/>
                <a:cs typeface="Times" panose="02020603050405020304" pitchFamily="18" charset="0"/>
              </a:rPr>
              <a:t>tự hào về truyền thống gia đình, dòng họ đã giúp ích gì cho Dung?</a:t>
            </a:r>
            <a:endParaRPr lang="en-US" sz="2800" dirty="0">
              <a:latin typeface="Times" panose="02020603050405020304" pitchFamily="18" charset="0"/>
              <a:ea typeface="Arial" panose="020B0604020202020204" pitchFamily="34" charset="0"/>
              <a:cs typeface="Times" panose="02020603050405020304" pitchFamily="18" charset="0"/>
            </a:endParaRPr>
          </a:p>
          <a:p>
            <a:pPr marR="0" lvl="0" algn="just">
              <a:lnSpc>
                <a:spcPct val="115000"/>
              </a:lnSpc>
              <a:spcBef>
                <a:spcPts val="0"/>
              </a:spcBef>
              <a:spcAft>
                <a:spcPts val="0"/>
              </a:spcAft>
              <a:buClr>
                <a:srgbClr val="1D02DA"/>
              </a:buClr>
              <a:buSzPts val="1000"/>
              <a:tabLst>
                <a:tab pos="215900" algn="l"/>
              </a:tabLst>
            </a:pPr>
            <a:r>
              <a:rPr lang="en-US" sz="2800" dirty="0">
                <a:solidFill>
                  <a:srgbClr val="1D02DA"/>
                </a:solidFill>
                <a:latin typeface="Times" panose="02020603050405020304" pitchFamily="18" charset="0"/>
                <a:ea typeface="Arial" panose="020B0604020202020204" pitchFamily="34" charset="0"/>
                <a:cs typeface="Times" panose="02020603050405020304" pitchFamily="18" charset="0"/>
              </a:rPr>
              <a:t>2</a:t>
            </a:r>
            <a:r>
              <a:rPr lang="en-US" sz="2800" dirty="0" smtClean="0">
                <a:solidFill>
                  <a:srgbClr val="1D02DA"/>
                </a:solidFill>
                <a:latin typeface="Times" panose="02020603050405020304" pitchFamily="18" charset="0"/>
                <a:ea typeface="Arial" panose="020B0604020202020204" pitchFamily="34" charset="0"/>
                <a:cs typeface="Times" panose="02020603050405020304" pitchFamily="18" charset="0"/>
              </a:rPr>
              <a:t>. </a:t>
            </a:r>
            <a:r>
              <a:rPr lang="vi-VN" sz="2800" dirty="0" smtClean="0">
                <a:solidFill>
                  <a:srgbClr val="1D02DA"/>
                </a:solidFill>
                <a:latin typeface="Times" panose="02020603050405020304" pitchFamily="18" charset="0"/>
                <a:ea typeface="Arial" panose="020B0604020202020204" pitchFamily="34" charset="0"/>
                <a:cs typeface="Times" panose="02020603050405020304" pitchFamily="18" charset="0"/>
              </a:rPr>
              <a:t>Việc </a:t>
            </a:r>
            <a:r>
              <a:rPr lang="vi-VN" sz="2800" dirty="0">
                <a:solidFill>
                  <a:srgbClr val="1D02DA"/>
                </a:solidFill>
                <a:latin typeface="Times" panose="02020603050405020304" pitchFamily="18" charset="0"/>
                <a:ea typeface="Arial" panose="020B0604020202020204" pitchFamily="34" charset="0"/>
                <a:cs typeface="Times" panose="02020603050405020304" pitchFamily="18" charset="0"/>
              </a:rPr>
              <a:t>duy trì nền nếp, gia phong đã đem lại điều gì cho gia đình Nam?</a:t>
            </a:r>
            <a:endParaRPr lang="en-US" sz="2800" dirty="0">
              <a:latin typeface="Times" panose="02020603050405020304" pitchFamily="18" charset="0"/>
              <a:ea typeface="Arial" panose="020B0604020202020204" pitchFamily="34" charset="0"/>
              <a:cs typeface="Times" panose="02020603050405020304" pitchFamily="18" charset="0"/>
            </a:endParaRPr>
          </a:p>
          <a:p>
            <a:pPr marR="0" lvl="0" algn="just">
              <a:lnSpc>
                <a:spcPct val="115000"/>
              </a:lnSpc>
              <a:spcBef>
                <a:spcPts val="0"/>
              </a:spcBef>
              <a:spcAft>
                <a:spcPts val="2700"/>
              </a:spcAft>
              <a:buClr>
                <a:srgbClr val="1D02DA"/>
              </a:buClr>
              <a:buSzPts val="1000"/>
              <a:tabLst>
                <a:tab pos="215900" algn="l"/>
              </a:tabLst>
            </a:pPr>
            <a:r>
              <a:rPr lang="en-US" sz="2800" dirty="0">
                <a:solidFill>
                  <a:srgbClr val="1D02DA"/>
                </a:solidFill>
                <a:latin typeface="Times" panose="02020603050405020304" pitchFamily="18" charset="0"/>
                <a:ea typeface="Arial" panose="020B0604020202020204" pitchFamily="34" charset="0"/>
                <a:cs typeface="Times" panose="02020603050405020304" pitchFamily="18" charset="0"/>
              </a:rPr>
              <a:t>3</a:t>
            </a:r>
            <a:r>
              <a:rPr lang="en-US" sz="2800" dirty="0" smtClean="0">
                <a:solidFill>
                  <a:srgbClr val="1D02DA"/>
                </a:solidFill>
                <a:latin typeface="Times" panose="02020603050405020304" pitchFamily="18" charset="0"/>
                <a:ea typeface="Arial" panose="020B0604020202020204" pitchFamily="34" charset="0"/>
                <a:cs typeface="Times" panose="02020603050405020304" pitchFamily="18" charset="0"/>
              </a:rPr>
              <a:t>. </a:t>
            </a:r>
            <a:r>
              <a:rPr lang="vi-VN" sz="2800" dirty="0" smtClean="0">
                <a:solidFill>
                  <a:srgbClr val="1D02DA"/>
                </a:solidFill>
                <a:latin typeface="Times" panose="02020603050405020304" pitchFamily="18" charset="0"/>
                <a:ea typeface="Arial" panose="020B0604020202020204" pitchFamily="34" charset="0"/>
                <a:cs typeface="Times" panose="02020603050405020304" pitchFamily="18" charset="0"/>
              </a:rPr>
              <a:t>Theo </a:t>
            </a:r>
            <a:r>
              <a:rPr lang="vi-VN" sz="2800" dirty="0">
                <a:solidFill>
                  <a:srgbClr val="1D02DA"/>
                </a:solidFill>
                <a:latin typeface="Times" panose="02020603050405020304" pitchFamily="18" charset="0"/>
                <a:ea typeface="Arial" panose="020B0604020202020204" pitchFamily="34" charset="0"/>
                <a:cs typeface="Times" panose="02020603050405020304" pitchFamily="18" charset="0"/>
              </a:rPr>
              <a:t>em, truyền thống gia đình, dòng họ có ý nghĩa như thế nào đối với mỗi cá nhân, gia đình và xã hội?</a:t>
            </a:r>
            <a:endParaRPr lang="en-US" sz="2800" u="none" strike="noStrike" spc="0" dirty="0">
              <a:effectLst/>
              <a:latin typeface="Times" panose="02020603050405020304" pitchFamily="18" charset="0"/>
              <a:ea typeface="Arial" panose="020B0604020202020204" pitchFamily="34" charset="0"/>
              <a:cs typeface="Times" panose="02020603050405020304" pitchFamily="18" charset="0"/>
            </a:endParaRPr>
          </a:p>
        </p:txBody>
      </p:sp>
      <p:pic>
        <p:nvPicPr>
          <p:cNvPr id="41" name="图片 8" descr="6fc417983c9675ce1b60e983870aeb8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783" y="1483169"/>
            <a:ext cx="1424437" cy="12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97809" y="5907386"/>
            <a:ext cx="1036645" cy="956389"/>
          </a:xfrm>
          <a:prstGeom prst="rect">
            <a:avLst/>
          </a:prstGeom>
        </p:spPr>
      </p:pic>
      <p:sp>
        <p:nvSpPr>
          <p:cNvPr id="2" name="Rounded Rectangle 1"/>
          <p:cNvSpPr/>
          <p:nvPr/>
        </p:nvSpPr>
        <p:spPr>
          <a:xfrm>
            <a:off x="2420821" y="264763"/>
            <a:ext cx="6676988" cy="1385849"/>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4400" b="1" dirty="0" smtClean="0">
                <a:solidFill>
                  <a:srgbClr val="FF0000"/>
                </a:solidFill>
                <a:latin typeface="Times" panose="02020603050405020304" pitchFamily="18" charset="0"/>
                <a:cs typeface="Times" panose="02020603050405020304" pitchFamily="18" charset="0"/>
              </a:rPr>
              <a:t>THẢO LUẬN NHÓM </a:t>
            </a:r>
            <a:endParaRPr lang="en-US" sz="4400" b="1" dirty="0">
              <a:solidFill>
                <a:srgbClr val="FF0000"/>
              </a:solidFill>
              <a:latin typeface="Times" panose="02020603050405020304" pitchFamily="18" charset="0"/>
              <a:cs typeface="Times" panose="02020603050405020304" pitchFamily="18" charset="0"/>
            </a:endParaRPr>
          </a:p>
        </p:txBody>
      </p:sp>
    </p:spTree>
    <p:extLst>
      <p:ext uri="{BB962C8B-B14F-4D97-AF65-F5344CB8AC3E}">
        <p14:creationId xmlns:p14="http://schemas.microsoft.com/office/powerpoint/2010/main" val="3882307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dissolve">
                                      <p:cBhvr>
                                        <p:cTn id="7" dur="500"/>
                                        <p:tgtEl>
                                          <p:spTgt spid="39"/>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1000"/>
                                        <p:tgtEl>
                                          <p:spTgt spid="41"/>
                                        </p:tgtEl>
                                      </p:cBhvr>
                                    </p:animEffect>
                                    <p:anim calcmode="lin" valueType="num">
                                      <p:cBhvr>
                                        <p:cTn id="12" dur="1000" fill="hold"/>
                                        <p:tgtEl>
                                          <p:spTgt spid="41"/>
                                        </p:tgtEl>
                                        <p:attrNameLst>
                                          <p:attrName>ppt_x</p:attrName>
                                        </p:attrNameLst>
                                      </p:cBhvr>
                                      <p:tavLst>
                                        <p:tav tm="0">
                                          <p:val>
                                            <p:strVal val="#ppt_x"/>
                                          </p:val>
                                        </p:tav>
                                        <p:tav tm="100000">
                                          <p:val>
                                            <p:strVal val="#ppt_x"/>
                                          </p:val>
                                        </p:tav>
                                      </p:tavLst>
                                    </p:anim>
                                    <p:anim calcmode="lin" valueType="num">
                                      <p:cBhvr>
                                        <p:cTn id="13" dur="900" decel="100000" fill="hold"/>
                                        <p:tgtEl>
                                          <p:spTgt spid="41"/>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15" presetID="10" presetClass="entr" presetSubtype="0" fill="hold" nodeType="withEffect">
                                  <p:stCondLst>
                                    <p:cond delay="150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58PIC58PIC58PIC58PICHsaGKG559akDq_PIC2018.png"/>
          <p:cNvPicPr>
            <a:picLocks noChangeAspect="1"/>
          </p:cNvPicPr>
          <p:nvPr/>
        </p:nvPicPr>
        <p:blipFill>
          <a:blip r:embed="rId2" cstate="print"/>
          <a:srcRect l="7143" t="16071" r="5357" b="14286"/>
          <a:stretch>
            <a:fillRect/>
          </a:stretch>
        </p:blipFill>
        <p:spPr>
          <a:xfrm>
            <a:off x="528233" y="2849497"/>
            <a:ext cx="6124494" cy="4111139"/>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l="40933" t="24564" r="38580" b="26282"/>
          <a:stretch>
            <a:fillRect/>
          </a:stretch>
        </p:blipFill>
        <p:spPr bwMode="auto">
          <a:xfrm>
            <a:off x="-433645" y="3782112"/>
            <a:ext cx="1805245" cy="325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8" descr="6fc417983c9675ce1b60e983870aeb8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89665" y="-131221"/>
            <a:ext cx="1706761" cy="1556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76372" y="5515072"/>
            <a:ext cx="1076090" cy="1313284"/>
          </a:xfrm>
          <a:prstGeom prst="rect">
            <a:avLst/>
          </a:prstGeom>
        </p:spPr>
      </p:pic>
      <p:pic>
        <p:nvPicPr>
          <p:cNvPr id="9"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50370" y="5282605"/>
            <a:ext cx="1528469" cy="1353352"/>
          </a:xfrm>
          <a:prstGeom prst="rect">
            <a:avLst/>
          </a:prstGeom>
        </p:spPr>
      </p:pic>
      <p:pic>
        <p:nvPicPr>
          <p:cNvPr id="10"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76482" y="5697558"/>
            <a:ext cx="1499890" cy="1222309"/>
          </a:xfrm>
          <a:prstGeom prst="rect">
            <a:avLst/>
          </a:prstGeom>
        </p:spPr>
      </p:pic>
      <p:sp>
        <p:nvSpPr>
          <p:cNvPr id="11" name="Freeform 12"/>
          <p:cNvSpPr>
            <a:spLocks/>
          </p:cNvSpPr>
          <p:nvPr/>
        </p:nvSpPr>
        <p:spPr bwMode="gray">
          <a:xfrm>
            <a:off x="4010654" y="1626455"/>
            <a:ext cx="2313355" cy="155733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rgbClr val="A5A5A5">
              <a:lumMod val="60000"/>
              <a:lumOff val="40000"/>
            </a:srgbClr>
          </a:solidFill>
          <a:ln>
            <a:solidFill>
              <a:srgbClr val="FF66FF"/>
            </a:solid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pic>
        <p:nvPicPr>
          <p:cNvPr id="12" name="图片 16" descr="ce1ed7f935192fceca30dfb2bcebe602"/>
          <p:cNvPicPr>
            <a:picLocks noChangeAspect="1"/>
          </p:cNvPicPr>
          <p:nvPr/>
        </p:nvPicPr>
        <p:blipFill>
          <a:blip r:embed="rId8"/>
          <a:srcRect l="11188" t="20367" r="10619" b="19944"/>
          <a:stretch>
            <a:fillRect/>
          </a:stretch>
        </p:blipFill>
        <p:spPr>
          <a:xfrm>
            <a:off x="6036786" y="135372"/>
            <a:ext cx="6457494" cy="5276308"/>
          </a:xfrm>
          <a:prstGeom prst="rect">
            <a:avLst/>
          </a:prstGeom>
        </p:spPr>
      </p:pic>
      <p:sp>
        <p:nvSpPr>
          <p:cNvPr id="13" name="Rectangle 12"/>
          <p:cNvSpPr/>
          <p:nvPr/>
        </p:nvSpPr>
        <p:spPr>
          <a:xfrm>
            <a:off x="1023734" y="3400442"/>
            <a:ext cx="5039133" cy="3031407"/>
          </a:xfrm>
          <a:prstGeom prst="rect">
            <a:avLst/>
          </a:prstGeom>
        </p:spPr>
        <p:txBody>
          <a:bodyPr wrap="square">
            <a:spAutoFit/>
          </a:bodyPr>
          <a:lstStyle/>
          <a:p>
            <a:pPr marR="0" lvl="0" algn="just">
              <a:lnSpc>
                <a:spcPct val="115000"/>
              </a:lnSpc>
              <a:spcBef>
                <a:spcPts val="0"/>
              </a:spcBef>
              <a:spcAft>
                <a:spcPts val="0"/>
              </a:spcAft>
              <a:buClr>
                <a:srgbClr val="1D02DA"/>
              </a:buClr>
              <a:buSzPts val="1000"/>
              <a:tabLst>
                <a:tab pos="227965" algn="l"/>
              </a:tabLst>
            </a:pPr>
            <a:r>
              <a:rPr lang="en-US" sz="2400" dirty="0" smtClean="0">
                <a:solidFill>
                  <a:srgbClr val="1D02DA"/>
                </a:solidFill>
                <a:latin typeface="Times" panose="02020603050405020304" pitchFamily="18" charset="0"/>
                <a:ea typeface="Arial" panose="020B0604020202020204" pitchFamily="34" charset="0"/>
                <a:cs typeface="Times" panose="02020603050405020304" pitchFamily="18" charset="0"/>
              </a:rPr>
              <a:t>1. </a:t>
            </a:r>
            <a:r>
              <a:rPr lang="vi-VN" sz="2400" dirty="0" smtClean="0">
                <a:solidFill>
                  <a:srgbClr val="1D02DA"/>
                </a:solidFill>
                <a:latin typeface="Times" panose="02020603050405020304" pitchFamily="18" charset="0"/>
                <a:ea typeface="Arial" panose="020B0604020202020204" pitchFamily="34" charset="0"/>
                <a:cs typeface="Times" panose="02020603050405020304" pitchFamily="18" charset="0"/>
              </a:rPr>
              <a:t>Việc </a:t>
            </a:r>
            <a:r>
              <a:rPr lang="vi-VN" sz="2400" dirty="0">
                <a:solidFill>
                  <a:srgbClr val="1D02DA"/>
                </a:solidFill>
                <a:latin typeface="Times" panose="02020603050405020304" pitchFamily="18" charset="0"/>
                <a:ea typeface="Arial" panose="020B0604020202020204" pitchFamily="34" charset="0"/>
                <a:cs typeface="Times" panose="02020603050405020304" pitchFamily="18" charset="0"/>
              </a:rPr>
              <a:t>tự hào về truyền thống gia đình, dòng họ đã giúp ích gì cho Dung?</a:t>
            </a:r>
            <a:endParaRPr lang="en-US" sz="2400" dirty="0">
              <a:latin typeface="Times" panose="02020603050405020304" pitchFamily="18" charset="0"/>
              <a:ea typeface="Arial" panose="020B0604020202020204" pitchFamily="34" charset="0"/>
              <a:cs typeface="Times" panose="02020603050405020304" pitchFamily="18" charset="0"/>
            </a:endParaRPr>
          </a:p>
          <a:p>
            <a:pPr marR="0" lvl="0" algn="just">
              <a:lnSpc>
                <a:spcPct val="115000"/>
              </a:lnSpc>
              <a:spcBef>
                <a:spcPts val="0"/>
              </a:spcBef>
              <a:spcAft>
                <a:spcPts val="0"/>
              </a:spcAft>
              <a:buClr>
                <a:srgbClr val="1D02DA"/>
              </a:buClr>
              <a:buSzPts val="1000"/>
              <a:tabLst>
                <a:tab pos="215900" algn="l"/>
              </a:tabLst>
            </a:pPr>
            <a:r>
              <a:rPr lang="en-US" sz="2400" dirty="0" smtClean="0">
                <a:solidFill>
                  <a:srgbClr val="1D02DA"/>
                </a:solidFill>
                <a:latin typeface="Times" panose="02020603050405020304" pitchFamily="18" charset="0"/>
                <a:ea typeface="Arial" panose="020B0604020202020204" pitchFamily="34" charset="0"/>
                <a:cs typeface="Times" panose="02020603050405020304" pitchFamily="18" charset="0"/>
              </a:rPr>
              <a:t>2. </a:t>
            </a:r>
            <a:r>
              <a:rPr lang="vi-VN" sz="2400" dirty="0" smtClean="0">
                <a:solidFill>
                  <a:srgbClr val="1D02DA"/>
                </a:solidFill>
                <a:latin typeface="Times" panose="02020603050405020304" pitchFamily="18" charset="0"/>
                <a:ea typeface="Arial" panose="020B0604020202020204" pitchFamily="34" charset="0"/>
                <a:cs typeface="Times" panose="02020603050405020304" pitchFamily="18" charset="0"/>
              </a:rPr>
              <a:t>Việc </a:t>
            </a:r>
            <a:r>
              <a:rPr lang="vi-VN" sz="2400" dirty="0">
                <a:solidFill>
                  <a:srgbClr val="1D02DA"/>
                </a:solidFill>
                <a:latin typeface="Times" panose="02020603050405020304" pitchFamily="18" charset="0"/>
                <a:ea typeface="Arial" panose="020B0604020202020204" pitchFamily="34" charset="0"/>
                <a:cs typeface="Times" panose="02020603050405020304" pitchFamily="18" charset="0"/>
              </a:rPr>
              <a:t>duy trì nền nếp, gia phong đã đem lại điều gì cho gia đình Nam?</a:t>
            </a:r>
            <a:endParaRPr lang="en-US" sz="2400" dirty="0">
              <a:latin typeface="Times" panose="02020603050405020304" pitchFamily="18" charset="0"/>
              <a:ea typeface="Arial" panose="020B0604020202020204" pitchFamily="34" charset="0"/>
              <a:cs typeface="Times" panose="02020603050405020304" pitchFamily="18" charset="0"/>
            </a:endParaRPr>
          </a:p>
          <a:p>
            <a:pPr marR="0" lvl="0" algn="just">
              <a:lnSpc>
                <a:spcPct val="115000"/>
              </a:lnSpc>
              <a:spcBef>
                <a:spcPts val="0"/>
              </a:spcBef>
              <a:spcAft>
                <a:spcPts val="2700"/>
              </a:spcAft>
              <a:buClr>
                <a:srgbClr val="1D02DA"/>
              </a:buClr>
              <a:buSzPts val="1000"/>
              <a:tabLst>
                <a:tab pos="215900" algn="l"/>
              </a:tabLst>
            </a:pPr>
            <a:r>
              <a:rPr lang="en-US" sz="2400" dirty="0" smtClean="0">
                <a:solidFill>
                  <a:srgbClr val="1D02DA"/>
                </a:solidFill>
                <a:latin typeface="Times" panose="02020603050405020304" pitchFamily="18" charset="0"/>
                <a:ea typeface="Arial" panose="020B0604020202020204" pitchFamily="34" charset="0"/>
                <a:cs typeface="Times" panose="02020603050405020304" pitchFamily="18" charset="0"/>
              </a:rPr>
              <a:t>3. </a:t>
            </a:r>
            <a:r>
              <a:rPr lang="vi-VN" sz="2400" dirty="0" smtClean="0">
                <a:solidFill>
                  <a:srgbClr val="1D02DA"/>
                </a:solidFill>
                <a:latin typeface="Times" panose="02020603050405020304" pitchFamily="18" charset="0"/>
                <a:ea typeface="Arial" panose="020B0604020202020204" pitchFamily="34" charset="0"/>
                <a:cs typeface="Times" panose="02020603050405020304" pitchFamily="18" charset="0"/>
              </a:rPr>
              <a:t>Theo </a:t>
            </a:r>
            <a:r>
              <a:rPr lang="vi-VN" sz="2400" dirty="0">
                <a:solidFill>
                  <a:srgbClr val="1D02DA"/>
                </a:solidFill>
                <a:latin typeface="Times" panose="02020603050405020304" pitchFamily="18" charset="0"/>
                <a:ea typeface="Arial" panose="020B0604020202020204" pitchFamily="34" charset="0"/>
                <a:cs typeface="Times" panose="02020603050405020304" pitchFamily="18" charset="0"/>
              </a:rPr>
              <a:t>em, truyền thống gia đình, dòng họ có ý nghĩa như thế nào đối với mỗi cá nhân, gia đình và xã hội?</a:t>
            </a:r>
            <a:endParaRPr lang="en-US" sz="2400" u="none" strike="noStrike" spc="0" dirty="0">
              <a:effectLst/>
              <a:latin typeface="Times" panose="02020603050405020304" pitchFamily="18" charset="0"/>
              <a:ea typeface="Arial" panose="020B0604020202020204" pitchFamily="34" charset="0"/>
              <a:cs typeface="Times" panose="02020603050405020304" pitchFamily="18" charset="0"/>
            </a:endParaRPr>
          </a:p>
        </p:txBody>
      </p:sp>
      <p:sp>
        <p:nvSpPr>
          <p:cNvPr id="14" name="Rectangle 13"/>
          <p:cNvSpPr/>
          <p:nvPr/>
        </p:nvSpPr>
        <p:spPr>
          <a:xfrm>
            <a:off x="6759716" y="977512"/>
            <a:ext cx="5133421" cy="3785652"/>
          </a:xfrm>
          <a:prstGeom prst="rect">
            <a:avLst/>
          </a:prstGeom>
        </p:spPr>
        <p:txBody>
          <a:bodyPr wrap="square">
            <a:spAutoFit/>
          </a:bodyPr>
          <a:lstStyle/>
          <a:p>
            <a:pPr eaLnBrk="0" fontAlgn="base" hangingPunct="0"/>
            <a:r>
              <a:rPr lang="en-US" sz="2000" b="1" dirty="0" smtClean="0">
                <a:solidFill>
                  <a:srgbClr val="FF0000"/>
                </a:solidFill>
                <a:latin typeface="Times" panose="02020603050405020304" pitchFamily="18" charset="0"/>
                <a:cs typeface="Times" panose="02020603050405020304" pitchFamily="18" charset="0"/>
              </a:rPr>
              <a:t>  1. </a:t>
            </a:r>
            <a:r>
              <a:rPr lang="en-US" sz="2000" b="1" dirty="0" err="1">
                <a:solidFill>
                  <a:srgbClr val="FF0000"/>
                </a:solidFill>
                <a:latin typeface="Times" panose="02020603050405020304" pitchFamily="18" charset="0"/>
                <a:cs typeface="Times" panose="02020603050405020304" pitchFamily="18" charset="0"/>
              </a:rPr>
              <a:t>Việc</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tự</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hào</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về</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truyền</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thống</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gia</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đình</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dòng</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họ</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đã</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giúp</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ích</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cho</a:t>
            </a:r>
            <a:r>
              <a:rPr lang="en-US" sz="2000" b="1" dirty="0">
                <a:solidFill>
                  <a:srgbClr val="FF0000"/>
                </a:solidFill>
                <a:latin typeface="Times" panose="02020603050405020304" pitchFamily="18" charset="0"/>
                <a:cs typeface="Times" panose="02020603050405020304" pitchFamily="18" charset="0"/>
              </a:rPr>
              <a:t> Dung: </a:t>
            </a:r>
            <a:r>
              <a:rPr lang="en-US" sz="2000" b="1" dirty="0" err="1" smtClean="0">
                <a:solidFill>
                  <a:srgbClr val="FF0000"/>
                </a:solidFill>
                <a:latin typeface="Times" panose="02020603050405020304" pitchFamily="18" charset="0"/>
                <a:cs typeface="Times" panose="02020603050405020304" pitchFamily="18" charset="0"/>
              </a:rPr>
              <a:t>Có</a:t>
            </a:r>
            <a:r>
              <a:rPr lang="en-US" sz="2000" b="1" dirty="0" smtClean="0">
                <a:solidFill>
                  <a:srgbClr val="FF0000"/>
                </a:solidFill>
                <a:latin typeface="Times" panose="02020603050405020304" pitchFamily="18" charset="0"/>
                <a:cs typeface="Times" panose="02020603050405020304" pitchFamily="18" charset="0"/>
              </a:rPr>
              <a:t> </a:t>
            </a:r>
            <a:r>
              <a:rPr lang="en-US" sz="2000" b="1" dirty="0" err="1" smtClean="0">
                <a:solidFill>
                  <a:srgbClr val="FF0000"/>
                </a:solidFill>
                <a:latin typeface="Times" panose="02020603050405020304" pitchFamily="18" charset="0"/>
                <a:cs typeface="Times" panose="02020603050405020304" pitchFamily="18" charset="0"/>
              </a:rPr>
              <a:t>động</a:t>
            </a:r>
            <a:r>
              <a:rPr lang="en-US" sz="2000" b="1" dirty="0" smtClean="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lực</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để</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tiếp</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tục</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học</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tập</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tốt</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dù</a:t>
            </a:r>
            <a:r>
              <a:rPr lang="en-US" sz="2000" b="1" dirty="0">
                <a:solidFill>
                  <a:srgbClr val="FF0000"/>
                </a:solidFill>
                <a:latin typeface="Times" panose="02020603050405020304" pitchFamily="18" charset="0"/>
                <a:cs typeface="Times" panose="02020603050405020304" pitchFamily="18" charset="0"/>
              </a:rPr>
              <a:t> ở </a:t>
            </a:r>
            <a:r>
              <a:rPr lang="en-US" sz="2000" b="1" dirty="0" err="1">
                <a:solidFill>
                  <a:srgbClr val="FF0000"/>
                </a:solidFill>
                <a:latin typeface="Times" panose="02020603050405020304" pitchFamily="18" charset="0"/>
                <a:cs typeface="Times" panose="02020603050405020304" pitchFamily="18" charset="0"/>
              </a:rPr>
              <a:t>xa</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nhà</a:t>
            </a:r>
            <a:r>
              <a:rPr lang="en-US" sz="2000" b="1" dirty="0">
                <a:solidFill>
                  <a:srgbClr val="FF0000"/>
                </a:solidFill>
                <a:latin typeface="Times" panose="02020603050405020304" pitchFamily="18" charset="0"/>
                <a:cs typeface="Times" panose="02020603050405020304" pitchFamily="18" charset="0"/>
              </a:rPr>
              <a:t>.</a:t>
            </a:r>
            <a:br>
              <a:rPr lang="en-US" sz="2000" b="1" dirty="0">
                <a:solidFill>
                  <a:srgbClr val="FF0000"/>
                </a:solidFill>
                <a:latin typeface="Times" panose="02020603050405020304" pitchFamily="18" charset="0"/>
                <a:cs typeface="Times" panose="02020603050405020304" pitchFamily="18" charset="0"/>
              </a:rPr>
            </a:br>
            <a:r>
              <a:rPr lang="en-US" sz="2000" b="1" dirty="0" smtClean="0">
                <a:solidFill>
                  <a:srgbClr val="FF0000"/>
                </a:solidFill>
                <a:latin typeface="Times" panose="02020603050405020304" pitchFamily="18" charset="0"/>
                <a:cs typeface="Times" panose="02020603050405020304" pitchFamily="18" charset="0"/>
              </a:rPr>
              <a:t>  2. </a:t>
            </a:r>
            <a:r>
              <a:rPr lang="en-US" sz="2000" b="1" dirty="0" err="1" smtClean="0">
                <a:solidFill>
                  <a:srgbClr val="FF0000"/>
                </a:solidFill>
                <a:latin typeface="Times" panose="02020603050405020304" pitchFamily="18" charset="0"/>
                <a:cs typeface="Times" panose="02020603050405020304" pitchFamily="18" charset="0"/>
              </a:rPr>
              <a:t>Việc</a:t>
            </a:r>
            <a:r>
              <a:rPr lang="en-US" sz="2000" b="1" dirty="0" smtClean="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duy</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trì</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nề</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nếp</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gia</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phong</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đã</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đem</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lại</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điều</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cho</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gia</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đình</a:t>
            </a:r>
            <a:r>
              <a:rPr lang="en-US" sz="2000" b="1" dirty="0">
                <a:solidFill>
                  <a:srgbClr val="FF0000"/>
                </a:solidFill>
                <a:latin typeface="Times" panose="02020603050405020304" pitchFamily="18" charset="0"/>
                <a:cs typeface="Times" panose="02020603050405020304" pitchFamily="18" charset="0"/>
              </a:rPr>
              <a:t> Nam: </a:t>
            </a:r>
            <a:r>
              <a:rPr lang="en-US" sz="2000" b="1" dirty="0" err="1">
                <a:solidFill>
                  <a:srgbClr val="FF0000"/>
                </a:solidFill>
                <a:latin typeface="Times" panose="02020603050405020304" pitchFamily="18" charset="0"/>
                <a:cs typeface="Times" panose="02020603050405020304" pitchFamily="18" charset="0"/>
              </a:rPr>
              <a:t>biết</a:t>
            </a:r>
            <a:r>
              <a:rPr lang="en-US" sz="2000" b="1" dirty="0">
                <a:solidFill>
                  <a:srgbClr val="FF0000"/>
                </a:solidFill>
                <a:latin typeface="Times" panose="02020603050405020304" pitchFamily="18" charset="0"/>
                <a:cs typeface="Times" panose="02020603050405020304" pitchFamily="18" charset="0"/>
              </a:rPr>
              <a:t> chia </a:t>
            </a:r>
            <a:r>
              <a:rPr lang="en-US" sz="2000" b="1" dirty="0" err="1">
                <a:solidFill>
                  <a:srgbClr val="FF0000"/>
                </a:solidFill>
                <a:latin typeface="Times" panose="02020603050405020304" pitchFamily="18" charset="0"/>
                <a:cs typeface="Times" panose="02020603050405020304" pitchFamily="18" charset="0"/>
              </a:rPr>
              <a:t>sẻ</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lắng</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nghe</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và</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tôn</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trọng</a:t>
            </a:r>
            <a:r>
              <a:rPr lang="en-US" sz="2000" b="1" dirty="0">
                <a:solidFill>
                  <a:srgbClr val="FF0000"/>
                </a:solidFill>
                <a:latin typeface="Times" panose="02020603050405020304" pitchFamily="18" charset="0"/>
                <a:cs typeface="Times" panose="02020603050405020304" pitchFamily="18" charset="0"/>
              </a:rPr>
              <a:t> ý </a:t>
            </a:r>
            <a:r>
              <a:rPr lang="en-US" sz="2000" b="1" dirty="0" err="1">
                <a:solidFill>
                  <a:srgbClr val="FF0000"/>
                </a:solidFill>
                <a:latin typeface="Times" panose="02020603050405020304" pitchFamily="18" charset="0"/>
                <a:cs typeface="Times" panose="02020603050405020304" pitchFamily="18" charset="0"/>
              </a:rPr>
              <a:t>kiến</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của</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nhau</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nên</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cuộc</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sống</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gia</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đình</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luôn</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đoàn</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kết</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vui</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vẻ</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đầm</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ấm</a:t>
            </a:r>
            <a:r>
              <a:rPr lang="en-US" sz="2000" b="1" dirty="0">
                <a:solidFill>
                  <a:srgbClr val="FF0000"/>
                </a:solidFill>
                <a:latin typeface="Times" panose="02020603050405020304" pitchFamily="18" charset="0"/>
                <a:cs typeface="Times" panose="02020603050405020304" pitchFamily="18" charset="0"/>
              </a:rPr>
              <a:t>.</a:t>
            </a:r>
            <a:r>
              <a:rPr lang="en-US" sz="2000" b="1">
                <a:solidFill>
                  <a:srgbClr val="FF0000"/>
                </a:solidFill>
                <a:latin typeface="Times" panose="02020603050405020304" pitchFamily="18" charset="0"/>
                <a:cs typeface="Times" panose="02020603050405020304" pitchFamily="18" charset="0"/>
              </a:rPr>
              <a:t/>
            </a:r>
            <a:br>
              <a:rPr lang="en-US" sz="2000" b="1">
                <a:solidFill>
                  <a:srgbClr val="FF0000"/>
                </a:solidFill>
                <a:latin typeface="Times" panose="02020603050405020304" pitchFamily="18" charset="0"/>
                <a:cs typeface="Times" panose="02020603050405020304" pitchFamily="18" charset="0"/>
              </a:rPr>
            </a:br>
            <a:r>
              <a:rPr lang="en-US" sz="2000" b="1" smtClean="0">
                <a:solidFill>
                  <a:srgbClr val="FF0000"/>
                </a:solidFill>
                <a:latin typeface="Times" panose="02020603050405020304" pitchFamily="18" charset="0"/>
                <a:cs typeface="Times" panose="02020603050405020304" pitchFamily="18" charset="0"/>
              </a:rPr>
              <a:t>  3.Theo </a:t>
            </a:r>
            <a:r>
              <a:rPr lang="en-US" sz="2000" b="1" dirty="0" err="1">
                <a:solidFill>
                  <a:srgbClr val="FF0000"/>
                </a:solidFill>
                <a:latin typeface="Times" panose="02020603050405020304" pitchFamily="18" charset="0"/>
                <a:cs typeface="Times" panose="02020603050405020304" pitchFamily="18" charset="0"/>
              </a:rPr>
              <a:t>em</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truyền</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thống</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gia</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đình</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dòng</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họ</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có</a:t>
            </a:r>
            <a:r>
              <a:rPr lang="en-US" sz="2000" b="1" dirty="0">
                <a:solidFill>
                  <a:srgbClr val="FF0000"/>
                </a:solidFill>
                <a:latin typeface="Times" panose="02020603050405020304" pitchFamily="18" charset="0"/>
                <a:cs typeface="Times" panose="02020603050405020304" pitchFamily="18" charset="0"/>
              </a:rPr>
              <a:t> ý </a:t>
            </a:r>
            <a:r>
              <a:rPr lang="en-US" sz="2000" b="1" dirty="0" err="1">
                <a:solidFill>
                  <a:srgbClr val="FF0000"/>
                </a:solidFill>
                <a:latin typeface="Times" panose="02020603050405020304" pitchFamily="18" charset="0"/>
                <a:cs typeface="Times" panose="02020603050405020304" pitchFamily="18" charset="0"/>
              </a:rPr>
              <a:t>nghĩa</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đối</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với</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mỗi</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cá</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nhân</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gia</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đình</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dòng</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họ</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giúp</a:t>
            </a:r>
            <a:r>
              <a:rPr lang="en-US" sz="2000" b="1" dirty="0">
                <a:solidFill>
                  <a:srgbClr val="FF0000"/>
                </a:solidFill>
                <a:latin typeface="Times" panose="02020603050405020304" pitchFamily="18" charset="0"/>
                <a:cs typeface="Times" panose="02020603050405020304" pitchFamily="18" charset="0"/>
              </a:rPr>
              <a:t> ta </a:t>
            </a:r>
            <a:r>
              <a:rPr lang="en-US" sz="2000" b="1" dirty="0" err="1">
                <a:solidFill>
                  <a:srgbClr val="FF0000"/>
                </a:solidFill>
                <a:latin typeface="Times" panose="02020603050405020304" pitchFamily="18" charset="0"/>
                <a:cs typeface="Times" panose="02020603050405020304" pitchFamily="18" charset="0"/>
              </a:rPr>
              <a:t>có</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thêm</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kinh</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ngiệm</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và</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sức</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mạnh</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trong</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cuộc</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sống</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góp</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phần</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làm</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phong</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phú</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truyền</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thống</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bản</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sắc</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dân</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tộc</a:t>
            </a:r>
            <a:r>
              <a:rPr lang="en-US" sz="2000" b="1" dirty="0">
                <a:solidFill>
                  <a:srgbClr val="FF0000"/>
                </a:solidFill>
                <a:latin typeface="Times" panose="02020603050405020304" pitchFamily="18" charset="0"/>
                <a:cs typeface="Times" panose="02020603050405020304" pitchFamily="18" charset="0"/>
              </a:rPr>
              <a:t> </a:t>
            </a:r>
            <a:r>
              <a:rPr lang="en-US" sz="2000" b="1" dirty="0" err="1">
                <a:solidFill>
                  <a:srgbClr val="FF0000"/>
                </a:solidFill>
                <a:latin typeface="Times" panose="02020603050405020304" pitchFamily="18" charset="0"/>
                <a:cs typeface="Times" panose="02020603050405020304" pitchFamily="18" charset="0"/>
              </a:rPr>
              <a:t>Việt</a:t>
            </a:r>
            <a:r>
              <a:rPr lang="en-US" sz="2000" b="1" dirty="0">
                <a:solidFill>
                  <a:srgbClr val="FF0000"/>
                </a:solidFill>
                <a:latin typeface="Times" panose="02020603050405020304" pitchFamily="18" charset="0"/>
                <a:cs typeface="Times" panose="02020603050405020304" pitchFamily="18" charset="0"/>
              </a:rPr>
              <a:t> Nam.</a:t>
            </a:r>
            <a:endParaRPr lang="en-US" sz="2000" b="1" i="1" dirty="0">
              <a:solidFill>
                <a:srgbClr val="FF0000"/>
              </a:solidFill>
              <a:latin typeface="Times" panose="02020603050405020304" pitchFamily="18" charset="0"/>
              <a:ea typeface="Times New Roman" panose="02020603050405020304" pitchFamily="18" charset="0"/>
              <a:cs typeface="Times" panose="02020603050405020304" pitchFamily="18" charset="0"/>
            </a:endParaRPr>
          </a:p>
        </p:txBody>
      </p:sp>
      <p:pic>
        <p:nvPicPr>
          <p:cNvPr id="15" name="Picture 7" descr="BACK03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56" y="-35420"/>
            <a:ext cx="5102030" cy="1739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8"/>
          <p:cNvSpPr txBox="1">
            <a:spLocks noChangeArrowheads="1"/>
          </p:cNvSpPr>
          <p:nvPr/>
        </p:nvSpPr>
        <p:spPr bwMode="auto">
          <a:xfrm>
            <a:off x="125864" y="1027817"/>
            <a:ext cx="4914550" cy="1200329"/>
          </a:xfrm>
          <a:prstGeom prst="rect">
            <a:avLst/>
          </a:prstGeom>
          <a:solidFill>
            <a:srgbClr val="FFFF00">
              <a:alpha val="70195"/>
            </a:srgbClr>
          </a:solidFill>
          <a:ln w="57150">
            <a:solidFill>
              <a:srgbClr val="FF0000"/>
            </a:solidFill>
            <a:miter lim="800000"/>
            <a:headEnd/>
            <a:tailEnd/>
          </a:ln>
        </p:spPr>
        <p:txBody>
          <a:bodyPr wrap="square">
            <a:spAutoFit/>
          </a:bodyPr>
          <a:lstStyle>
            <a:lvl1pPr eaLnBrk="0" hangingPunct="0">
              <a:defRPr sz="2400" b="1">
                <a:solidFill>
                  <a:schemeClr val="tx1"/>
                </a:solidFill>
                <a:latin typeface="Arial" panose="020B0604020202020204" pitchFamily="34" charset="0"/>
              </a:defRPr>
            </a:lvl1pPr>
            <a:lvl2pPr marL="742950" indent="-285750" eaLnBrk="0" hangingPunct="0">
              <a:defRPr sz="2400" b="1">
                <a:solidFill>
                  <a:schemeClr val="tx1"/>
                </a:solidFill>
                <a:latin typeface="Arial" panose="020B0604020202020204" pitchFamily="34" charset="0"/>
              </a:defRPr>
            </a:lvl2pPr>
            <a:lvl3pPr marL="1143000" indent="-228600" eaLnBrk="0" hangingPunct="0">
              <a:defRPr sz="2400" b="1">
                <a:solidFill>
                  <a:schemeClr val="tx1"/>
                </a:solidFill>
                <a:latin typeface="Arial" panose="020B0604020202020204" pitchFamily="34" charset="0"/>
              </a:defRPr>
            </a:lvl3pPr>
            <a:lvl4pPr marL="1600200" indent="-228600" eaLnBrk="0" hangingPunct="0">
              <a:defRPr sz="2400" b="1">
                <a:solidFill>
                  <a:schemeClr val="tx1"/>
                </a:solidFill>
                <a:latin typeface="Arial" panose="020B0604020202020204" pitchFamily="34" charset="0"/>
              </a:defRPr>
            </a:lvl4pPr>
            <a:lvl5pPr marL="2057400" indent="-228600" eaLnBrk="0" hangingPunct="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pPr algn="ctr" eaLnBrk="1" fontAlgn="base" hangingPunct="1">
              <a:spcBef>
                <a:spcPct val="0"/>
              </a:spcBef>
              <a:spcAft>
                <a:spcPct val="0"/>
              </a:spcAft>
            </a:pPr>
            <a:r>
              <a:rPr lang="en-US" altLang="en-US" sz="3600" dirty="0" smtClean="0">
                <a:solidFill>
                  <a:srgbClr val="FF3300"/>
                </a:solidFill>
                <a:latin typeface="Times New Roman" panose="02020603050405020304" pitchFamily="18" charset="0"/>
              </a:rPr>
              <a:t>       KẾT QUẢ THẢO LUẬN</a:t>
            </a:r>
            <a:endParaRPr lang="en-US" altLang="en-US" sz="3200" dirty="0">
              <a:solidFill>
                <a:srgbClr val="FF3300"/>
              </a:solidFill>
              <a:latin typeface="Times New Roman" panose="02020603050405020304" pitchFamily="18" charset="0"/>
            </a:endParaRPr>
          </a:p>
        </p:txBody>
      </p:sp>
    </p:spTree>
    <p:extLst>
      <p:ext uri="{BB962C8B-B14F-4D97-AF65-F5344CB8AC3E}">
        <p14:creationId xmlns:p14="http://schemas.microsoft.com/office/powerpoint/2010/main" val="3560876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22" presetClass="entr" presetSubtype="4" fill="hold"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1000"/>
                                        <p:tgtEl>
                                          <p:spTgt spid="6"/>
                                        </p:tgtEl>
                                      </p:cBhvr>
                                    </p:animEffect>
                                  </p:childTnLst>
                                </p:cTn>
                              </p:par>
                            </p:childTnLst>
                          </p:cTn>
                        </p:par>
                        <p:par>
                          <p:cTn id="11" fill="hold">
                            <p:stCondLst>
                              <p:cond delay="2000"/>
                            </p:stCondLst>
                            <p:childTnLst>
                              <p:par>
                                <p:cTn id="12" presetID="37"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900" decel="100000" fill="hold"/>
                                        <p:tgtEl>
                                          <p:spTgt spid="7"/>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18" presetID="10" presetClass="entr" presetSubtype="0" fill="hold"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nodeType="withEffect">
                                  <p:stCondLst>
                                    <p:cond delay="10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nodeType="withEffect">
                                  <p:stCondLst>
                                    <p:cond delay="150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ircle(in)">
                                      <p:cBhvr>
                                        <p:cTn id="3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936762" y="0"/>
            <a:ext cx="1255238" cy="937524"/>
          </a:xfrm>
          <a:prstGeom prst="rect">
            <a:avLst/>
          </a:prstGeom>
        </p:spPr>
      </p:pic>
      <p:grpSp>
        <p:nvGrpSpPr>
          <p:cNvPr id="7" name="Group 6"/>
          <p:cNvGrpSpPr/>
          <p:nvPr/>
        </p:nvGrpSpPr>
        <p:grpSpPr>
          <a:xfrm>
            <a:off x="1660690" y="1104472"/>
            <a:ext cx="8658967" cy="4603997"/>
            <a:chOff x="-166977" y="0"/>
            <a:chExt cx="8523798" cy="5698029"/>
          </a:xfrm>
        </p:grpSpPr>
        <p:pic>
          <p:nvPicPr>
            <p:cNvPr id="5" name="Google Shape;164;p9"/>
            <p:cNvPicPr preferRelativeResize="0"/>
            <p:nvPr/>
          </p:nvPicPr>
          <p:blipFill rotWithShape="1">
            <a:blip r:embed="rId3">
              <a:alphaModFix/>
            </a:blip>
            <a:srcRect l="15285" t="10430" r="46645" b="11190"/>
            <a:stretch/>
          </p:blipFill>
          <p:spPr>
            <a:xfrm>
              <a:off x="-166977" y="0"/>
              <a:ext cx="8523798" cy="5698029"/>
            </a:xfrm>
            <a:prstGeom prst="rect">
              <a:avLst/>
            </a:prstGeom>
            <a:noFill/>
            <a:ln>
              <a:noFill/>
            </a:ln>
          </p:spPr>
        </p:pic>
        <p:pic>
          <p:nvPicPr>
            <p:cNvPr id="6" name="Google Shape;165;p9"/>
            <p:cNvPicPr preferRelativeResize="0"/>
            <p:nvPr/>
          </p:nvPicPr>
          <p:blipFill rotWithShape="1">
            <a:blip r:embed="rId4">
              <a:alphaModFix/>
            </a:blip>
            <a:srcRect l="18975" t="9789" r="12467"/>
            <a:stretch/>
          </p:blipFill>
          <p:spPr>
            <a:xfrm>
              <a:off x="3295278" y="4015409"/>
              <a:ext cx="2947731" cy="1677955"/>
            </a:xfrm>
            <a:prstGeom prst="rect">
              <a:avLst/>
            </a:prstGeom>
            <a:noFill/>
            <a:ln>
              <a:noFill/>
            </a:ln>
          </p:spPr>
        </p:pic>
      </p:gr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338781">
            <a:off x="10297552" y="982442"/>
            <a:ext cx="1063853" cy="1355319"/>
          </a:xfrm>
          <a:prstGeom prst="rect">
            <a:avLst/>
          </a:prstGeom>
        </p:spPr>
      </p:pic>
      <p:pic>
        <p:nvPicPr>
          <p:cNvPr id="9" name="Picture 8"/>
          <p:cNvPicPr>
            <a:picLocks noChangeAspect="1"/>
          </p:cNvPicPr>
          <p:nvPr/>
        </p:nvPicPr>
        <p:blipFill>
          <a:blip r:embed="rId6"/>
          <a:stretch>
            <a:fillRect/>
          </a:stretch>
        </p:blipFill>
        <p:spPr>
          <a:xfrm>
            <a:off x="8795692" y="2481648"/>
            <a:ext cx="3853006" cy="4359018"/>
          </a:xfrm>
          <a:prstGeom prst="rect">
            <a:avLst/>
          </a:prstGeom>
        </p:spPr>
      </p:pic>
      <p:pic>
        <p:nvPicPr>
          <p:cNvPr id="11" name="图片 8" descr="6fc417983c9675ce1b60e983870aeb8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439" y="3648269"/>
            <a:ext cx="2586805" cy="266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5"/>
          <p:cNvSpPr txBox="1">
            <a:spLocks noChangeArrowheads="1"/>
          </p:cNvSpPr>
          <p:nvPr/>
        </p:nvSpPr>
        <p:spPr bwMode="auto">
          <a:xfrm>
            <a:off x="3163244" y="1940109"/>
            <a:ext cx="632242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fontAlgn="base">
              <a:lnSpc>
                <a:spcPct val="100000"/>
              </a:lnSpc>
              <a:spcBef>
                <a:spcPct val="50000"/>
              </a:spcBef>
              <a:spcAft>
                <a:spcPct val="0"/>
              </a:spcAft>
              <a:buFont typeface="Arial" panose="020B0604020202020204" pitchFamily="34" charset="0"/>
              <a:buNone/>
            </a:pPr>
            <a:r>
              <a:rPr lang="vi-VN" sz="3600" b="1" i="1" dirty="0">
                <a:solidFill>
                  <a:srgbClr val="0000FF"/>
                </a:solidFill>
                <a:latin typeface="+mj-lt"/>
                <a:cs typeface="#9Slide03 Arima Madurai Black" panose="00000A00000000000000" pitchFamily="2" charset="0"/>
              </a:rPr>
              <a:t>Truyền thống của gia đình, dòng họ giúp chúng ta có thêm kinh nghiệm, động lực, vượt gua khó khăn, thử thách và nỗ lực vươn lên để thành công.</a:t>
            </a:r>
            <a:endParaRPr lang="en-US" sz="3600" b="1" dirty="0">
              <a:solidFill>
                <a:srgbClr val="0000FF"/>
              </a:solidFill>
              <a:latin typeface="+mj-lt"/>
              <a:cs typeface="#9Slide03 Arima Madurai Black" panose="00000A00000000000000" pitchFamily="2" charset="0"/>
            </a:endParaRPr>
          </a:p>
          <a:p>
            <a:pPr fontAlgn="base">
              <a:lnSpc>
                <a:spcPct val="100000"/>
              </a:lnSpc>
              <a:spcBef>
                <a:spcPct val="50000"/>
              </a:spcBef>
              <a:spcAft>
                <a:spcPct val="0"/>
              </a:spcAft>
              <a:buFontTx/>
              <a:buNone/>
            </a:pPr>
            <a:endParaRPr lang="en-US" altLang="en-US" sz="2400" b="1" i="1" dirty="0" smtClean="0">
              <a:solidFill>
                <a:srgbClr val="0000FF"/>
              </a:solidFill>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4171209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par>
                                <p:cTn id="8" presetID="42" presetClass="path" presetSubtype="0" fill="hold" nodeType="withEffect">
                                  <p:stCondLst>
                                    <p:cond delay="0"/>
                                  </p:stCondLst>
                                  <p:childTnLst>
                                    <p:animMotion origin="layout" path="M -0.12708 0.14745 L -0.07617 -0.04005 " pathEditMode="relative" rAng="0" ptsTypes="AA">
                                      <p:cBhvr>
                                        <p:cTn id="9" dur="750" fill="hold"/>
                                        <p:tgtEl>
                                          <p:spTgt spid="8"/>
                                        </p:tgtEl>
                                        <p:attrNameLst>
                                          <p:attrName>ppt_x</p:attrName>
                                          <p:attrName>ppt_y</p:attrName>
                                        </p:attrNameLst>
                                      </p:cBhvr>
                                      <p:rCtr x="2539" y="-9375"/>
                                    </p:animMotion>
                                  </p:childTnLst>
                                </p:cTn>
                              </p:par>
                            </p:childTnLst>
                          </p:cTn>
                        </p:par>
                        <p:par>
                          <p:cTn id="10" fill="hold">
                            <p:stCondLst>
                              <p:cond delay="750"/>
                            </p:stCondLst>
                            <p:childTnLst>
                              <p:par>
                                <p:cTn id="11" presetID="37"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900" decel="100000" fill="hold"/>
                                        <p:tgtEl>
                                          <p:spTgt spid="1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7" presetID="53"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Effect transition="in" filter="fade">
                                      <p:cBhvr>
                                        <p:cTn id="2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89045" y="79312"/>
            <a:ext cx="11485984" cy="6659217"/>
          </a:xfrm>
          <a:prstGeom prst="rect">
            <a:avLst/>
          </a:prstGeom>
        </p:spPr>
      </p:pic>
      <p:sp>
        <p:nvSpPr>
          <p:cNvPr id="5" name="文本框 6"/>
          <p:cNvSpPr txBox="1"/>
          <p:nvPr/>
        </p:nvSpPr>
        <p:spPr>
          <a:xfrm>
            <a:off x="3076554" y="3245882"/>
            <a:ext cx="7709633" cy="1323439"/>
          </a:xfrm>
          <a:prstGeom prst="rect">
            <a:avLst/>
          </a:prstGeom>
          <a:noFill/>
        </p:spPr>
        <p:txBody>
          <a:bodyPr wrap="square" rtlCol="0">
            <a:spAutoFit/>
          </a:bodyPr>
          <a:lstStyle/>
          <a:p>
            <a:pPr algn="ctr"/>
            <a:r>
              <a:rPr lang="en-US" altLang="zh-CN" sz="40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3. </a:t>
            </a:r>
            <a:r>
              <a:rPr lang="en-US" altLang="zh-CN" sz="40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Giữ</a:t>
            </a:r>
            <a:r>
              <a:rPr lang="en-US" altLang="zh-CN" sz="40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r>
              <a:rPr lang="en-US" altLang="zh-CN" sz="40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gìn</a:t>
            </a:r>
            <a:r>
              <a:rPr lang="en-US" altLang="zh-CN" sz="40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r>
              <a:rPr lang="en-US" altLang="zh-CN" sz="40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và</a:t>
            </a:r>
            <a:r>
              <a:rPr lang="en-US" altLang="zh-CN" sz="40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r>
              <a:rPr lang="en-US" altLang="zh-CN" sz="40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phát</a:t>
            </a:r>
            <a:r>
              <a:rPr lang="en-US" altLang="zh-CN" sz="40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r>
              <a:rPr lang="en-US" altLang="zh-CN" sz="40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huy</a:t>
            </a:r>
            <a:r>
              <a:rPr lang="en-US" altLang="zh-CN" sz="40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p>
          <a:p>
            <a:pPr algn="ctr"/>
            <a:r>
              <a:rPr lang="en-US" altLang="zh-CN" sz="40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truyền</a:t>
            </a:r>
            <a:r>
              <a:rPr lang="en-US" altLang="zh-CN" sz="40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r>
              <a:rPr lang="en-US" altLang="zh-CN" sz="40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thống</a:t>
            </a:r>
            <a:r>
              <a:rPr lang="en-US" altLang="zh-CN" sz="40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r>
              <a:rPr lang="en-US" altLang="zh-CN" sz="40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gia</a:t>
            </a:r>
            <a:r>
              <a:rPr lang="en-US" altLang="zh-CN" sz="40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r>
              <a:rPr lang="en-US" altLang="zh-CN" sz="40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đình</a:t>
            </a:r>
            <a:r>
              <a:rPr lang="en-US" altLang="zh-CN" sz="40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r>
              <a:rPr lang="en-US" altLang="zh-CN" sz="40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dòng</a:t>
            </a:r>
            <a:r>
              <a:rPr lang="en-US" altLang="zh-CN" sz="4000" b="1" dirty="0"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 </a:t>
            </a:r>
            <a:r>
              <a:rPr lang="en-US" altLang="zh-CN" sz="4000" b="1" dirty="0" err="1" smtClean="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rPr>
              <a:t>họ</a:t>
            </a:r>
            <a:endParaRPr lang="zh-CN" altLang="en-US" sz="4000" b="1" dirty="0">
              <a:solidFill>
                <a:prstClr val="black"/>
              </a:solidFill>
              <a:effectLst>
                <a:glow rad="101600">
                  <a:srgbClr val="E6B91E">
                    <a:satMod val="175000"/>
                    <a:alpha val="40000"/>
                  </a:srgbClr>
                </a:glow>
              </a:effectLst>
              <a:latin typeface="Times" panose="02020603050405020304" pitchFamily="18" charset="0"/>
              <a:ea typeface="微软雅黑" panose="020B0503020204020204" charset="-122"/>
              <a:cs typeface="Times" panose="02020603050405020304" pitchFamily="18" charset="0"/>
            </a:endParaRPr>
          </a:p>
        </p:txBody>
      </p:sp>
      <p:pic>
        <p:nvPicPr>
          <p:cNvPr id="6" name="Shape 35"/>
          <p:cNvPicPr/>
          <p:nvPr/>
        </p:nvPicPr>
        <p:blipFill>
          <a:blip r:embed="rId3"/>
          <a:stretch/>
        </p:blipFill>
        <p:spPr>
          <a:xfrm>
            <a:off x="29155" y="3615486"/>
            <a:ext cx="3047399" cy="3242514"/>
          </a:xfrm>
          <a:prstGeom prst="rect">
            <a:avLst/>
          </a:prstGeom>
        </p:spPr>
      </p:pic>
      <p:pic>
        <p:nvPicPr>
          <p:cNvPr id="9" name="图片 8" descr="6fc417983c9675ce1b60e983870aeb8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18840" y="4755807"/>
            <a:ext cx="2586805" cy="209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2425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par>
                          <p:cTn id="13" fill="hold">
                            <p:stCondLst>
                              <p:cond delay="500"/>
                            </p:stCondLst>
                            <p:childTnLst>
                              <p:par>
                                <p:cTn id="14" presetID="37"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900" decel="100000" fill="hold"/>
                                        <p:tgtEl>
                                          <p:spTgt spid="9"/>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grpSp>
        <p:nvGrpSpPr>
          <p:cNvPr id="3" name="Group 2"/>
          <p:cNvGrpSpPr/>
          <p:nvPr/>
        </p:nvGrpSpPr>
        <p:grpSpPr>
          <a:xfrm>
            <a:off x="5959470" y="-476036"/>
            <a:ext cx="6506227" cy="7427342"/>
            <a:chOff x="5959470" y="-476036"/>
            <a:chExt cx="6506227" cy="6720614"/>
          </a:xfrm>
        </p:grpSpPr>
        <p:pic>
          <p:nvPicPr>
            <p:cNvPr id="154" name="Google Shape;154;p8"/>
            <p:cNvPicPr preferRelativeResize="0"/>
            <p:nvPr/>
          </p:nvPicPr>
          <p:blipFill rotWithShape="1">
            <a:blip r:embed="rId3">
              <a:alphaModFix/>
            </a:blip>
            <a:srcRect l="16992" t="-937" r="50159" b="17086"/>
            <a:stretch/>
          </p:blipFill>
          <p:spPr>
            <a:xfrm>
              <a:off x="5959470" y="-476036"/>
              <a:ext cx="6506227" cy="6624909"/>
            </a:xfrm>
            <a:prstGeom prst="rect">
              <a:avLst/>
            </a:prstGeom>
            <a:noFill/>
            <a:ln>
              <a:noFill/>
            </a:ln>
          </p:spPr>
        </p:pic>
        <p:pic>
          <p:nvPicPr>
            <p:cNvPr id="155" name="Google Shape;155;p8"/>
            <p:cNvPicPr preferRelativeResize="0"/>
            <p:nvPr/>
          </p:nvPicPr>
          <p:blipFill rotWithShape="1">
            <a:blip r:embed="rId4">
              <a:alphaModFix/>
            </a:blip>
            <a:srcRect/>
            <a:stretch/>
          </p:blipFill>
          <p:spPr>
            <a:xfrm>
              <a:off x="8535473" y="4408838"/>
              <a:ext cx="1727891" cy="1835740"/>
            </a:xfrm>
            <a:prstGeom prst="rect">
              <a:avLst/>
            </a:prstGeom>
            <a:noFill/>
            <a:ln>
              <a:noFill/>
            </a:ln>
          </p:spPr>
        </p:pic>
      </p:grpSp>
      <p:pic>
        <p:nvPicPr>
          <p:cNvPr id="10" name="Google Shape;164;p9"/>
          <p:cNvPicPr preferRelativeResize="0"/>
          <p:nvPr/>
        </p:nvPicPr>
        <p:blipFill rotWithShape="1">
          <a:blip r:embed="rId5">
            <a:alphaModFix/>
          </a:blip>
          <a:srcRect l="15285" t="10430" r="46645" b="11190"/>
          <a:stretch/>
        </p:blipFill>
        <p:spPr>
          <a:xfrm>
            <a:off x="-652943" y="1483568"/>
            <a:ext cx="7154158" cy="5748081"/>
          </a:xfrm>
          <a:prstGeom prst="rect">
            <a:avLst/>
          </a:prstGeom>
          <a:noFill/>
          <a:ln>
            <a:noFill/>
          </a:ln>
        </p:spPr>
      </p:pic>
      <p:pic>
        <p:nvPicPr>
          <p:cNvPr id="11" name="Google Shape;165;p9"/>
          <p:cNvPicPr preferRelativeResize="0"/>
          <p:nvPr/>
        </p:nvPicPr>
        <p:blipFill rotWithShape="1">
          <a:blip r:embed="rId6">
            <a:alphaModFix/>
          </a:blip>
          <a:srcRect l="18975" t="9789" r="12467"/>
          <a:stretch/>
        </p:blipFill>
        <p:spPr>
          <a:xfrm>
            <a:off x="5271032" y="5176149"/>
            <a:ext cx="2124215" cy="1899370"/>
          </a:xfrm>
          <a:prstGeom prst="rect">
            <a:avLst/>
          </a:prstGeom>
          <a:noFill/>
          <a:ln>
            <a:noFill/>
          </a:ln>
        </p:spPr>
      </p:pic>
      <p:pic>
        <p:nvPicPr>
          <p:cNvPr id="7" name="Picture 6"/>
          <p:cNvPicPr>
            <a:picLocks noChangeAspect="1"/>
          </p:cNvPicPr>
          <p:nvPr/>
        </p:nvPicPr>
        <p:blipFill>
          <a:blip r:embed="rId7"/>
          <a:stretch>
            <a:fillRect/>
          </a:stretch>
        </p:blipFill>
        <p:spPr>
          <a:xfrm>
            <a:off x="10936762" y="0"/>
            <a:ext cx="1255238" cy="937524"/>
          </a:xfrm>
          <a:prstGeom prst="rect">
            <a:avLst/>
          </a:prstGeom>
        </p:spPr>
      </p:pic>
      <p:sp>
        <p:nvSpPr>
          <p:cNvPr id="8" name="Rectangle 7"/>
          <p:cNvSpPr/>
          <p:nvPr/>
        </p:nvSpPr>
        <p:spPr>
          <a:xfrm>
            <a:off x="445542" y="2247370"/>
            <a:ext cx="5305120" cy="3970318"/>
          </a:xfrm>
          <a:prstGeom prst="rect">
            <a:avLst/>
          </a:prstGeom>
        </p:spPr>
        <p:txBody>
          <a:bodyPr wrap="square">
            <a:spAutoFit/>
          </a:bodyPr>
          <a:lstStyle/>
          <a:p>
            <a:pPr algn="just"/>
            <a:r>
              <a:rPr lang="en-US" sz="2400" dirty="0" smtClean="0">
                <a:solidFill>
                  <a:srgbClr val="000000"/>
                </a:solidFill>
                <a:ea typeface="Courier New" panose="02070309020205020404" pitchFamily="49" charset="0"/>
              </a:rPr>
              <a:t>   </a:t>
            </a:r>
            <a:r>
              <a:rPr lang="vi-VN" sz="2800" dirty="0">
                <a:latin typeface="+mj-lt"/>
              </a:rPr>
              <a:t>Năm nào cũng vậy, Linh luôn háo hức mong chờ đến sáng mùng một Tết Nguyên đán. Khi đó, mọi thành viên trong gia đình đều tụ họp đông đủ, cùng nhau đi chúc tết ông bà và những người thân trong gia đình, dòng họ. Tết năm nay, Linh còn học được rất nhiều lời chúc ý nghĩa để chúc mừng ông bà, bố mẹ.</a:t>
            </a:r>
            <a:endParaRPr lang="en-US" sz="2800" dirty="0">
              <a:latin typeface="+mj-lt"/>
            </a:endParaRPr>
          </a:p>
        </p:txBody>
      </p:sp>
      <p:sp>
        <p:nvSpPr>
          <p:cNvPr id="9" name="Rectangle 8"/>
          <p:cNvSpPr/>
          <p:nvPr/>
        </p:nvSpPr>
        <p:spPr>
          <a:xfrm>
            <a:off x="6240141" y="1192451"/>
            <a:ext cx="5514420" cy="5146986"/>
          </a:xfrm>
          <a:prstGeom prst="rect">
            <a:avLst/>
          </a:prstGeom>
        </p:spPr>
        <p:txBody>
          <a:bodyPr wrap="square">
            <a:spAutoFit/>
          </a:bodyPr>
          <a:lstStyle/>
          <a:p>
            <a:pPr marL="190500" indent="-190500" algn="just">
              <a:lnSpc>
                <a:spcPct val="115000"/>
              </a:lnSpc>
            </a:pPr>
            <a:r>
              <a:rPr lang="en-US" sz="2400" dirty="0" smtClean="0">
                <a:solidFill>
                  <a:srgbClr val="000000"/>
                </a:solidFill>
                <a:latin typeface="#9Slide05 SVNClementine" panose="020F0502020204030203" pitchFamily="34" charset="0"/>
                <a:ea typeface="Arial" panose="020B0604020202020204" pitchFamily="34" charset="0"/>
              </a:rPr>
              <a:t>       </a:t>
            </a:r>
            <a:r>
              <a:rPr lang="vi-VN" sz="2600" b="1" dirty="0">
                <a:solidFill>
                  <a:srgbClr val="0000FF"/>
                </a:solidFill>
                <a:latin typeface="+mj-lt"/>
              </a:rPr>
              <a:t>Tuổi thơ của An đã gắn bó với tiếng đàn bầu vì bà ngoại và mẹ của An đều là nghệ sĩ đàn bầu nổi tiếng. Từ nhỏ, An đã được tập đàn cùng bà và mẹ. Giờ đây, kĩ thuật đánh đàn của An đã khá điêu luyện. An luôn mong muốn sẽ có nhiều cơ hội mang nét độc đáo của tiếng đàn bầu Việt Nam giới thiệu với bạn bè trong nước và quốc tế.</a:t>
            </a:r>
            <a:endParaRPr lang="en-US" sz="2600" b="1" dirty="0">
              <a:solidFill>
                <a:srgbClr val="0000FF"/>
              </a:solidFill>
              <a:latin typeface="+mj-lt"/>
            </a:endParaRPr>
          </a:p>
          <a:p>
            <a:pPr marL="190500" indent="-190500" algn="just">
              <a:lnSpc>
                <a:spcPct val="115000"/>
              </a:lnSpc>
            </a:pPr>
            <a:endParaRPr lang="en-US" sz="2800" b="1" dirty="0">
              <a:solidFill>
                <a:srgbClr val="000000"/>
              </a:solidFill>
              <a:latin typeface="+mj-lt"/>
              <a:ea typeface="Arial" panose="020B0604020202020204" pitchFamily="34" charset="0"/>
            </a:endParaRPr>
          </a:p>
        </p:txBody>
      </p:sp>
      <p:pic>
        <p:nvPicPr>
          <p:cNvPr id="12" name="图片 6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2042" y="0"/>
            <a:ext cx="422917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7"/>
          <p:cNvSpPr txBox="1">
            <a:spLocks noChangeArrowheads="1"/>
          </p:cNvSpPr>
          <p:nvPr/>
        </p:nvSpPr>
        <p:spPr bwMode="auto">
          <a:xfrm>
            <a:off x="704681" y="374415"/>
            <a:ext cx="32639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ctr">
              <a:spcBef>
                <a:spcPct val="50000"/>
              </a:spcBef>
              <a:defRPr sz="2400">
                <a:solidFill>
                  <a:srgbClr val="A50021"/>
                </a:solidFill>
                <a:latin typeface="Arial" panose="020B0604020202020204" pitchFamily="34" charset="0"/>
              </a:defRPr>
            </a:lvl1pPr>
            <a:lvl2pPr marL="742950" indent="-285750" algn="ctr">
              <a:spcBef>
                <a:spcPct val="50000"/>
              </a:spcBef>
              <a:defRPr sz="2400">
                <a:solidFill>
                  <a:srgbClr val="A50021"/>
                </a:solidFill>
                <a:latin typeface="Arial" panose="020B0604020202020204" pitchFamily="34" charset="0"/>
              </a:defRPr>
            </a:lvl2pPr>
            <a:lvl3pPr marL="1143000" indent="-228600" algn="ctr">
              <a:spcBef>
                <a:spcPct val="50000"/>
              </a:spcBef>
              <a:defRPr sz="2400">
                <a:solidFill>
                  <a:srgbClr val="A50021"/>
                </a:solidFill>
                <a:latin typeface="Arial" panose="020B0604020202020204" pitchFamily="34" charset="0"/>
              </a:defRPr>
            </a:lvl3pPr>
            <a:lvl4pPr marL="1600200" indent="-228600" algn="ctr">
              <a:spcBef>
                <a:spcPct val="50000"/>
              </a:spcBef>
              <a:defRPr sz="2400">
                <a:solidFill>
                  <a:srgbClr val="A50021"/>
                </a:solidFill>
                <a:latin typeface="Arial" panose="020B0604020202020204" pitchFamily="34" charset="0"/>
              </a:defRPr>
            </a:lvl4pPr>
            <a:lvl5pPr marL="2057400" indent="-228600" algn="ctr">
              <a:spcBef>
                <a:spcPct val="50000"/>
              </a:spcBef>
              <a:defRPr sz="2400">
                <a:solidFill>
                  <a:srgbClr val="A50021"/>
                </a:solidFill>
                <a:latin typeface="Arial" panose="020B0604020202020204" pitchFamily="34" charset="0"/>
              </a:defRPr>
            </a:lvl5pPr>
            <a:lvl6pPr marL="2514600" indent="-228600" algn="ctr" eaLnBrk="0" fontAlgn="base" hangingPunct="0">
              <a:spcBef>
                <a:spcPct val="50000"/>
              </a:spcBef>
              <a:spcAft>
                <a:spcPct val="0"/>
              </a:spcAft>
              <a:defRPr sz="2400">
                <a:solidFill>
                  <a:srgbClr val="A50021"/>
                </a:solidFill>
                <a:latin typeface="Arial" panose="020B0604020202020204" pitchFamily="34" charset="0"/>
              </a:defRPr>
            </a:lvl6pPr>
            <a:lvl7pPr marL="2971800" indent="-228600" algn="ctr" eaLnBrk="0" fontAlgn="base" hangingPunct="0">
              <a:spcBef>
                <a:spcPct val="50000"/>
              </a:spcBef>
              <a:spcAft>
                <a:spcPct val="0"/>
              </a:spcAft>
              <a:defRPr sz="2400">
                <a:solidFill>
                  <a:srgbClr val="A50021"/>
                </a:solidFill>
                <a:latin typeface="Arial" panose="020B0604020202020204" pitchFamily="34" charset="0"/>
              </a:defRPr>
            </a:lvl7pPr>
            <a:lvl8pPr marL="3429000" indent="-228600" algn="ctr" eaLnBrk="0" fontAlgn="base" hangingPunct="0">
              <a:spcBef>
                <a:spcPct val="50000"/>
              </a:spcBef>
              <a:spcAft>
                <a:spcPct val="0"/>
              </a:spcAft>
              <a:defRPr sz="2400">
                <a:solidFill>
                  <a:srgbClr val="A50021"/>
                </a:solidFill>
                <a:latin typeface="Arial" panose="020B0604020202020204" pitchFamily="34" charset="0"/>
              </a:defRPr>
            </a:lvl8pPr>
            <a:lvl9pPr marL="3886200" indent="-228600" algn="ctr" eaLnBrk="0" fontAlgn="base" hangingPunct="0">
              <a:spcBef>
                <a:spcPct val="50000"/>
              </a:spcBef>
              <a:spcAft>
                <a:spcPct val="0"/>
              </a:spcAft>
              <a:defRPr sz="2400">
                <a:solidFill>
                  <a:srgbClr val="A50021"/>
                </a:solidFill>
                <a:latin typeface="Arial" panose="020B0604020202020204" pitchFamily="34" charset="0"/>
              </a:defRPr>
            </a:lvl9pPr>
          </a:lstStyle>
          <a:p>
            <a:pPr algn="l" fontAlgn="base">
              <a:lnSpc>
                <a:spcPct val="150000"/>
              </a:lnSpc>
              <a:spcBef>
                <a:spcPct val="0"/>
              </a:spcBef>
              <a:spcAft>
                <a:spcPct val="0"/>
              </a:spcAft>
            </a:pPr>
            <a:r>
              <a:rPr lang="en-US" altLang="en-US" sz="2800" b="1" dirty="0" smtClean="0">
                <a:solidFill>
                  <a:srgbClr val="0070C0"/>
                </a:solidFill>
                <a:latin typeface="Times New Roman" panose="02020603050405020304" pitchFamily="18" charset="0"/>
                <a:cs typeface="Times New Roman" panose="02020603050405020304" pitchFamily="18" charset="0"/>
              </a:rPr>
              <a:t>ĐỌC THÔNG </a:t>
            </a:r>
            <a:r>
              <a:rPr lang="en-US" altLang="en-US" sz="2800" b="1" dirty="0">
                <a:solidFill>
                  <a:srgbClr val="0070C0"/>
                </a:solidFill>
                <a:latin typeface="Times New Roman" panose="02020603050405020304" pitchFamily="18" charset="0"/>
                <a:cs typeface="Times New Roman" panose="02020603050405020304" pitchFamily="18" charset="0"/>
              </a:rPr>
              <a:t>TIN</a:t>
            </a:r>
            <a:endParaRPr lang="en-US" altLang="en-US" sz="2000" dirty="0">
              <a:solidFill>
                <a:srgbClr val="5F5F5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62520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p:tgtEl>
                                          <p:spTgt spid="11"/>
                                        </p:tgtEl>
                                        <p:attrNameLst>
                                          <p:attrName>ppt_x</p:attrName>
                                        </p:attrNameLst>
                                      </p:cBhvr>
                                      <p:tavLst>
                                        <p:tav tm="0">
                                          <p:val>
                                            <p:strVal val="#ppt_x+1"/>
                                          </p:val>
                                        </p:tav>
                                        <p:tav tm="100000">
                                          <p:val>
                                            <p:strVal val="#ppt_x"/>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auto">
          <a:xfrm>
            <a:off x="380999" y="-1"/>
            <a:ext cx="11730135" cy="2239347"/>
          </a:xfrm>
          <a:custGeom>
            <a:avLst/>
            <a:gdLst>
              <a:gd name="T0" fmla="*/ 2147483646 w 21600"/>
              <a:gd name="T1" fmla="*/ 84005208 h 21600"/>
              <a:gd name="T2" fmla="*/ 1935480000 w 21600"/>
              <a:gd name="T3" fmla="*/ 168010417 h 21600"/>
              <a:gd name="T4" fmla="*/ 483870000 w 21600"/>
              <a:gd name="T5" fmla="*/ 84005208 h 21600"/>
              <a:gd name="T6" fmla="*/ 193548000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99FFCC"/>
          </a:solidFill>
          <a:ln w="9525">
            <a:solidFill>
              <a:sysClr val="windowText" lastClr="000000"/>
            </a:solidFill>
            <a:miter lim="800000"/>
            <a:headEnd/>
            <a:tailEnd/>
          </a:ln>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600" b="0" i="0" u="none" strike="noStrike" kern="0" cap="none" spc="0" normalizeH="0" baseline="0" noProof="0" smtClean="0">
              <a:ln>
                <a:noFill/>
              </a:ln>
              <a:solidFill>
                <a:srgbClr val="0000FF"/>
              </a:solidFill>
              <a:effectLst/>
              <a:uLnTx/>
              <a:uFillTx/>
              <a:latin typeface="Times New Roman" panose="02020603050405020304" pitchFamily="18" charset="0"/>
            </a:endParaRPr>
          </a:p>
        </p:txBody>
      </p:sp>
      <p:sp>
        <p:nvSpPr>
          <p:cNvPr id="5" name="AutoShape 3"/>
          <p:cNvSpPr>
            <a:spLocks noChangeArrowheads="1"/>
          </p:cNvSpPr>
          <p:nvPr/>
        </p:nvSpPr>
        <p:spPr bwMode="auto">
          <a:xfrm rot="10800000">
            <a:off x="329650" y="5007369"/>
            <a:ext cx="11705881" cy="1905000"/>
          </a:xfrm>
          <a:custGeom>
            <a:avLst/>
            <a:gdLst>
              <a:gd name="T0" fmla="*/ 8001000 w 21600"/>
              <a:gd name="T1" fmla="*/ 952500 h 21600"/>
              <a:gd name="T2" fmla="*/ 4572000 w 21600"/>
              <a:gd name="T3" fmla="*/ 1905000 h 21600"/>
              <a:gd name="T4" fmla="*/ 1143000 w 21600"/>
              <a:gd name="T5" fmla="*/ 952500 h 21600"/>
              <a:gd name="T6" fmla="*/ 457200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CCCCFF"/>
          </a:solidFill>
          <a:ln w="9525">
            <a:solidFill>
              <a:sysClr val="windowText" lastClr="000000"/>
            </a:solidFill>
            <a:miter lim="800000"/>
            <a:headEnd/>
            <a:tailEnd/>
          </a:ln>
          <a:effectLst>
            <a:outerShdw dist="35921" dir="2700000" algn="ctr" rotWithShape="0">
              <a:srgbClr val="E7E6E6"/>
            </a:outerShdw>
          </a:effectLst>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600" b="0" i="0" u="none" strike="noStrike" kern="0" cap="none" spc="0" normalizeH="0" baseline="0" noProof="0" smtClean="0">
              <a:ln>
                <a:noFill/>
              </a:ln>
              <a:solidFill>
                <a:srgbClr val="0000FF"/>
              </a:solidFill>
              <a:effectLst/>
              <a:uLnTx/>
              <a:uFillTx/>
              <a:latin typeface="Times New Roman" panose="02020603050405020304" pitchFamily="18" charset="0"/>
            </a:endParaRPr>
          </a:p>
        </p:txBody>
      </p:sp>
      <p:sp>
        <p:nvSpPr>
          <p:cNvPr id="6" name="AutoShape 4"/>
          <p:cNvSpPr>
            <a:spLocks noChangeArrowheads="1"/>
          </p:cNvSpPr>
          <p:nvPr/>
        </p:nvSpPr>
        <p:spPr bwMode="auto">
          <a:xfrm rot="5400000">
            <a:off x="6717114" y="1500914"/>
            <a:ext cx="6858000" cy="3881534"/>
          </a:xfrm>
          <a:custGeom>
            <a:avLst/>
            <a:gdLst>
              <a:gd name="T0" fmla="*/ 1905238125 w 21600"/>
              <a:gd name="T1" fmla="*/ 137634133 h 21600"/>
              <a:gd name="T2" fmla="*/ 1088707500 w 21600"/>
              <a:gd name="T3" fmla="*/ 275268267 h 21600"/>
              <a:gd name="T4" fmla="*/ 272176875 w 21600"/>
              <a:gd name="T5" fmla="*/ 137634133 h 21600"/>
              <a:gd name="T6" fmla="*/ 108870750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CCFF"/>
          </a:solidFill>
          <a:ln w="9525">
            <a:solidFill>
              <a:sysClr val="windowText" lastClr="000000"/>
            </a:solidFill>
            <a:miter lim="800000"/>
            <a:headEnd/>
            <a:tailEnd/>
          </a:ln>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600" b="0" i="0" u="none" strike="noStrike" kern="0" cap="none" spc="0" normalizeH="0" baseline="0" noProof="0" smtClean="0">
              <a:ln>
                <a:noFill/>
              </a:ln>
              <a:solidFill>
                <a:srgbClr val="0000FF"/>
              </a:solidFill>
              <a:effectLst/>
              <a:uLnTx/>
              <a:uFillTx/>
              <a:latin typeface="Times New Roman" panose="02020603050405020304" pitchFamily="18" charset="0"/>
            </a:endParaRPr>
          </a:p>
        </p:txBody>
      </p:sp>
      <p:sp>
        <p:nvSpPr>
          <p:cNvPr id="7" name="AutoShape 5"/>
          <p:cNvSpPr>
            <a:spLocks noChangeArrowheads="1"/>
          </p:cNvSpPr>
          <p:nvPr/>
        </p:nvSpPr>
        <p:spPr bwMode="auto">
          <a:xfrm rot="-5400000">
            <a:off x="-1409700" y="1790700"/>
            <a:ext cx="6858000" cy="3276600"/>
          </a:xfrm>
          <a:custGeom>
            <a:avLst/>
            <a:gdLst>
              <a:gd name="T0" fmla="*/ 1905238125 w 21600"/>
              <a:gd name="T1" fmla="*/ 105376133 h 21600"/>
              <a:gd name="T2" fmla="*/ 1088707500 w 21600"/>
              <a:gd name="T3" fmla="*/ 210752267 h 21600"/>
              <a:gd name="T4" fmla="*/ 272176875 w 21600"/>
              <a:gd name="T5" fmla="*/ 105376133 h 21600"/>
              <a:gd name="T6" fmla="*/ 108870750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FF99"/>
          </a:solidFill>
          <a:ln w="9525">
            <a:solidFill>
              <a:sysClr val="windowText" lastClr="000000"/>
            </a:solidFill>
            <a:miter lim="800000"/>
            <a:headEnd/>
            <a:tailEnd/>
          </a:ln>
        </p:spPr>
        <p:txBody>
          <a:bodyPr wrap="none"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US" sz="1600" b="0" i="0" u="none" strike="noStrike" kern="0" cap="none" spc="0" normalizeH="0" baseline="0" noProof="0" smtClean="0">
              <a:ln>
                <a:noFill/>
              </a:ln>
              <a:solidFill>
                <a:srgbClr val="0000FF"/>
              </a:solidFill>
              <a:effectLst/>
              <a:uLnTx/>
              <a:uFillTx/>
              <a:latin typeface="Times New Roman" panose="02020603050405020304" pitchFamily="18" charset="0"/>
            </a:endParaRPr>
          </a:p>
        </p:txBody>
      </p:sp>
      <p:sp>
        <p:nvSpPr>
          <p:cNvPr id="8" name="Text Box 6"/>
          <p:cNvSpPr txBox="1">
            <a:spLocks noChangeArrowheads="1"/>
          </p:cNvSpPr>
          <p:nvPr/>
        </p:nvSpPr>
        <p:spPr bwMode="auto">
          <a:xfrm>
            <a:off x="2791691" y="148728"/>
            <a:ext cx="6781800" cy="1384995"/>
          </a:xfrm>
          <a:prstGeom prst="rect">
            <a:avLst/>
          </a:prstGeom>
          <a:noFill/>
          <a:ln w="9525">
            <a:noFill/>
            <a:miter lim="800000"/>
            <a:headEnd/>
            <a:tailEnd/>
          </a:ln>
          <a:effectLst/>
        </p:spPr>
        <p:txBody>
          <a:bodyPr>
            <a:spAutoFit/>
          </a:bodyPr>
          <a:lstStyle/>
          <a:p>
            <a:pPr algn="just"/>
            <a:r>
              <a:rPr lang="en-US" sz="2800" b="1" u="sng" dirty="0" err="1">
                <a:solidFill>
                  <a:srgbClr val="CC00CC"/>
                </a:solidFill>
                <a:effectLst>
                  <a:outerShdw blurRad="38100" dist="38100" dir="2700000" algn="tl">
                    <a:srgbClr val="C0C0C0"/>
                  </a:outerShdw>
                </a:effectLst>
                <a:latin typeface="Times" panose="02020603050405020304" pitchFamily="18" charset="0"/>
                <a:cs typeface="Times" panose="02020603050405020304" pitchFamily="18" charset="0"/>
              </a:rPr>
              <a:t>Nhóm</a:t>
            </a:r>
            <a:r>
              <a:rPr lang="en-US" sz="2800" b="1" u="sng" dirty="0">
                <a:solidFill>
                  <a:srgbClr val="CC00CC"/>
                </a:solidFill>
                <a:effectLst>
                  <a:outerShdw blurRad="38100" dist="38100" dir="2700000" algn="tl">
                    <a:srgbClr val="C0C0C0"/>
                  </a:outerShdw>
                </a:effectLst>
                <a:latin typeface="Times" panose="02020603050405020304" pitchFamily="18" charset="0"/>
                <a:cs typeface="Times" panose="02020603050405020304" pitchFamily="18" charset="0"/>
              </a:rPr>
              <a:t> 1:</a:t>
            </a:r>
            <a:r>
              <a:rPr lang="en-US" sz="2800" b="1" dirty="0">
                <a:solidFill>
                  <a:srgbClr val="CC00CC"/>
                </a:solidFill>
                <a:effectLst>
                  <a:outerShdw blurRad="38100" dist="38100" dir="2700000" algn="tl">
                    <a:srgbClr val="C0C0C0"/>
                  </a:outerShdw>
                </a:effectLst>
                <a:latin typeface="Times" panose="02020603050405020304" pitchFamily="18" charset="0"/>
                <a:cs typeface="Times" panose="02020603050405020304" pitchFamily="18" charset="0"/>
              </a:rPr>
              <a:t> </a:t>
            </a:r>
            <a:r>
              <a:rPr lang="vi-VN" sz="2800" b="1" dirty="0">
                <a:latin typeface="Times" panose="02020603050405020304" pitchFamily="18" charset="0"/>
                <a:cs typeface="Times" panose="02020603050405020304" pitchFamily="18" charset="0"/>
              </a:rPr>
              <a:t>Theo em, việc làm của Linh và gia đình sẽ mang đến cảm xúc như thế nào cho người thân</a:t>
            </a:r>
            <a:r>
              <a:rPr lang="en-US" altLang="en-US" sz="2800" b="1" dirty="0" smtClean="0">
                <a:latin typeface="Times" panose="02020603050405020304" pitchFamily="18" charset="0"/>
                <a:cs typeface="Times" panose="02020603050405020304" pitchFamily="18" charset="0"/>
              </a:rPr>
              <a:t>?</a:t>
            </a:r>
            <a:endParaRPr lang="en-US" altLang="en-US" sz="2800" b="1" dirty="0">
              <a:latin typeface="Times" panose="02020603050405020304" pitchFamily="18" charset="0"/>
              <a:cs typeface="Times" panose="02020603050405020304" pitchFamily="18" charset="0"/>
            </a:endParaRPr>
          </a:p>
        </p:txBody>
      </p:sp>
      <p:sp>
        <p:nvSpPr>
          <p:cNvPr id="9" name="Rectangle 7"/>
          <p:cNvSpPr>
            <a:spLocks noChangeArrowheads="1"/>
          </p:cNvSpPr>
          <p:nvPr/>
        </p:nvSpPr>
        <p:spPr bwMode="auto">
          <a:xfrm>
            <a:off x="3581400" y="1676400"/>
            <a:ext cx="4648200" cy="3505200"/>
          </a:xfrm>
          <a:prstGeom prst="rect">
            <a:avLst/>
          </a:prstGeom>
          <a:solidFill>
            <a:srgbClr val="FF9966"/>
          </a:solidFill>
          <a:ln w="9525">
            <a:solidFill>
              <a:sysClr val="windowText" lastClr="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50000"/>
              </a:spcBef>
              <a:spcAft>
                <a:spcPct val="0"/>
              </a:spcAft>
              <a:buClrTx/>
              <a:buSzTx/>
              <a:buFontTx/>
              <a:buNone/>
              <a:tabLst/>
              <a:defRPr/>
            </a:pPr>
            <a:endParaRPr kumimoji="0" lang="en-US" altLang="en-US" sz="1600" b="0" i="0" u="none" strike="noStrike" kern="0" cap="none" spc="0" normalizeH="0" baseline="0" noProof="0">
              <a:ln>
                <a:noFill/>
              </a:ln>
              <a:solidFill>
                <a:srgbClr val="0000FF"/>
              </a:solidFill>
              <a:effectLst/>
              <a:uLnTx/>
              <a:uFillTx/>
              <a:latin typeface="Times New Roman" panose="02020603050405020304" pitchFamily="18" charset="0"/>
            </a:endParaRPr>
          </a:p>
        </p:txBody>
      </p:sp>
      <p:sp>
        <p:nvSpPr>
          <p:cNvPr id="10" name="Text Box 8"/>
          <p:cNvSpPr txBox="1">
            <a:spLocks noChangeArrowheads="1"/>
          </p:cNvSpPr>
          <p:nvPr/>
        </p:nvSpPr>
        <p:spPr bwMode="auto">
          <a:xfrm>
            <a:off x="2780183" y="5569063"/>
            <a:ext cx="6931765" cy="1384995"/>
          </a:xfrm>
          <a:prstGeom prst="rect">
            <a:avLst/>
          </a:prstGeom>
          <a:noFill/>
          <a:ln w="9525">
            <a:noFill/>
            <a:miter lim="800000"/>
            <a:headEnd/>
            <a:tailEnd/>
          </a:ln>
          <a:effectLst/>
        </p:spPr>
        <p:txBody>
          <a:bodyPr wrap="square">
            <a:spAutoFit/>
          </a:bodyPr>
          <a:lstStyle/>
          <a:p>
            <a:r>
              <a:rPr lang="en-US" sz="2800" u="sng" dirty="0" err="1">
                <a:solidFill>
                  <a:srgbClr val="CC00CC"/>
                </a:solidFill>
                <a:effectLst>
                  <a:outerShdw blurRad="38100" dist="38100" dir="2700000" algn="tl">
                    <a:srgbClr val="C0C0C0"/>
                  </a:outerShdw>
                </a:effectLst>
                <a:latin typeface="Times" panose="02020603050405020304" pitchFamily="18" charset="0"/>
                <a:cs typeface="Times" panose="02020603050405020304" pitchFamily="18" charset="0"/>
              </a:rPr>
              <a:t>Nhóm</a:t>
            </a:r>
            <a:r>
              <a:rPr lang="en-US" sz="2800" u="sng" dirty="0">
                <a:solidFill>
                  <a:srgbClr val="CC00CC"/>
                </a:solidFill>
                <a:effectLst>
                  <a:outerShdw blurRad="38100" dist="38100" dir="2700000" algn="tl">
                    <a:srgbClr val="C0C0C0"/>
                  </a:outerShdw>
                </a:effectLst>
                <a:latin typeface="Times" panose="02020603050405020304" pitchFamily="18" charset="0"/>
                <a:cs typeface="Times" panose="02020603050405020304" pitchFamily="18" charset="0"/>
              </a:rPr>
              <a:t> 3</a:t>
            </a:r>
            <a:r>
              <a:rPr lang="en-US" sz="2800" dirty="0">
                <a:solidFill>
                  <a:srgbClr val="CC00CC"/>
                </a:solidFill>
                <a:effectLst>
                  <a:outerShdw blurRad="38100" dist="38100" dir="2700000" algn="tl">
                    <a:srgbClr val="C0C0C0"/>
                  </a:outerShdw>
                </a:effectLst>
                <a:latin typeface="Times" panose="02020603050405020304" pitchFamily="18" charset="0"/>
                <a:cs typeface="Times" panose="02020603050405020304" pitchFamily="18" charset="0"/>
              </a:rPr>
              <a:t>: </a:t>
            </a:r>
            <a:r>
              <a:rPr lang="vi-VN" sz="2800" dirty="0">
                <a:latin typeface="Times" panose="02020603050405020304" pitchFamily="18" charset="0"/>
                <a:cs typeface="Times" panose="02020603050405020304" pitchFamily="18" charset="0"/>
              </a:rPr>
              <a:t>Từ việc làm của gia đình bạn Linh và bạn An, theo em mỗi người cần làm gì để giữ gìn, phát huy truyền thống gia đình, dòng họ</a:t>
            </a:r>
            <a:r>
              <a:rPr lang="vi-VN" sz="2800" dirty="0" smtClean="0">
                <a:latin typeface="Times" panose="02020603050405020304" pitchFamily="18" charset="0"/>
                <a:cs typeface="Times" panose="02020603050405020304" pitchFamily="18" charset="0"/>
              </a:rPr>
              <a:t>?</a:t>
            </a:r>
            <a:endParaRPr lang="en-US" sz="2800" dirty="0">
              <a:latin typeface="Times" panose="02020603050405020304" pitchFamily="18" charset="0"/>
              <a:cs typeface="Times" panose="02020603050405020304" pitchFamily="18" charset="0"/>
            </a:endParaRPr>
          </a:p>
        </p:txBody>
      </p:sp>
      <p:sp>
        <p:nvSpPr>
          <p:cNvPr id="11" name="Text Box 9"/>
          <p:cNvSpPr txBox="1">
            <a:spLocks noChangeArrowheads="1"/>
          </p:cNvSpPr>
          <p:nvPr/>
        </p:nvSpPr>
        <p:spPr bwMode="auto">
          <a:xfrm>
            <a:off x="8977338" y="1809954"/>
            <a:ext cx="2816555" cy="3539430"/>
          </a:xfrm>
          <a:prstGeom prst="rect">
            <a:avLst/>
          </a:prstGeom>
          <a:noFill/>
          <a:ln w="9525">
            <a:noFill/>
            <a:miter lim="800000"/>
            <a:headEnd/>
            <a:tailEnd/>
          </a:ln>
          <a:effectLst/>
        </p:spPr>
        <p:txBody>
          <a:bodyPr wrap="square">
            <a:spAutoFit/>
          </a:bodyPr>
          <a:lstStyle/>
          <a:p>
            <a:pPr algn="just"/>
            <a:r>
              <a:rPr lang="en-US" sz="2800" b="1" u="sng" dirty="0" err="1">
                <a:solidFill>
                  <a:srgbClr val="0000FF"/>
                </a:solidFill>
                <a:effectLst>
                  <a:outerShdw blurRad="38100" dist="38100" dir="2700000" algn="tl">
                    <a:srgbClr val="C0C0C0"/>
                  </a:outerShdw>
                </a:effectLst>
                <a:latin typeface="Times" panose="02020603050405020304" pitchFamily="18" charset="0"/>
                <a:cs typeface="Times" panose="02020603050405020304" pitchFamily="18" charset="0"/>
              </a:rPr>
              <a:t>Nhóm</a:t>
            </a:r>
            <a:r>
              <a:rPr lang="en-US" sz="2800" b="1" u="sng" dirty="0">
                <a:solidFill>
                  <a:srgbClr val="0000FF"/>
                </a:solidFill>
                <a:effectLst>
                  <a:outerShdw blurRad="38100" dist="38100" dir="2700000" algn="tl">
                    <a:srgbClr val="C0C0C0"/>
                  </a:outerShdw>
                </a:effectLst>
                <a:latin typeface="Times" panose="02020603050405020304" pitchFamily="18" charset="0"/>
                <a:cs typeface="Times" panose="02020603050405020304" pitchFamily="18" charset="0"/>
              </a:rPr>
              <a:t> 4</a:t>
            </a:r>
            <a:r>
              <a:rPr lang="en-US" sz="2800" b="1" dirty="0">
                <a:solidFill>
                  <a:srgbClr val="0000FF"/>
                </a:solidFill>
                <a:effectLst>
                  <a:outerShdw blurRad="38100" dist="38100" dir="2700000" algn="tl">
                    <a:srgbClr val="C0C0C0"/>
                  </a:outerShdw>
                </a:effectLst>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Hãy</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nêu</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những</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việc</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làm</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biểu</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hiện</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không</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giữ</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gìn</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và</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phát</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huy</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truyền</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thống</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tốt</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đẹp</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của</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gia</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đình</a:t>
            </a:r>
            <a:r>
              <a:rPr lang="en-US" altLang="en-US" sz="2800" b="1" dirty="0">
                <a:latin typeface="Times" panose="02020603050405020304" pitchFamily="18" charset="0"/>
                <a:cs typeface="Times" panose="02020603050405020304" pitchFamily="18" charset="0"/>
              </a:rPr>
              <a:t>, </a:t>
            </a:r>
            <a:r>
              <a:rPr lang="en-US" altLang="en-US" sz="2800" b="1" dirty="0" err="1">
                <a:latin typeface="Times" panose="02020603050405020304" pitchFamily="18" charset="0"/>
                <a:cs typeface="Times" panose="02020603050405020304" pitchFamily="18" charset="0"/>
              </a:rPr>
              <a:t>dòng</a:t>
            </a:r>
            <a:r>
              <a:rPr lang="en-US" altLang="en-US" sz="2800" b="1" dirty="0">
                <a:latin typeface="Times" panose="02020603050405020304" pitchFamily="18" charset="0"/>
                <a:cs typeface="Times" panose="02020603050405020304" pitchFamily="18" charset="0"/>
              </a:rPr>
              <a:t> </a:t>
            </a:r>
            <a:r>
              <a:rPr lang="en-US" altLang="en-US" sz="2800" b="1" dirty="0" err="1" smtClean="0">
                <a:latin typeface="Times" panose="02020603050405020304" pitchFamily="18" charset="0"/>
                <a:cs typeface="Times" panose="02020603050405020304" pitchFamily="18" charset="0"/>
              </a:rPr>
              <a:t>họ</a:t>
            </a:r>
            <a:r>
              <a:rPr lang="en-US" altLang="en-US" sz="2800" b="1" dirty="0" smtClean="0">
                <a:latin typeface="Times" panose="02020603050405020304" pitchFamily="18" charset="0"/>
                <a:cs typeface="Times" panose="02020603050405020304" pitchFamily="18" charset="0"/>
              </a:rPr>
              <a:t> ?</a:t>
            </a:r>
            <a:endParaRPr lang="en-US" altLang="en-US" sz="2800" b="1" dirty="0">
              <a:latin typeface="Times" panose="02020603050405020304" pitchFamily="18" charset="0"/>
              <a:cs typeface="Times" panose="02020603050405020304" pitchFamily="18" charset="0"/>
            </a:endParaRPr>
          </a:p>
        </p:txBody>
      </p:sp>
      <p:sp>
        <p:nvSpPr>
          <p:cNvPr id="12" name="Text Box 10"/>
          <p:cNvSpPr txBox="1">
            <a:spLocks noChangeArrowheads="1"/>
          </p:cNvSpPr>
          <p:nvPr/>
        </p:nvSpPr>
        <p:spPr bwMode="auto">
          <a:xfrm>
            <a:off x="643812" y="2125407"/>
            <a:ext cx="2241798" cy="3416320"/>
          </a:xfrm>
          <a:prstGeom prst="rect">
            <a:avLst/>
          </a:prstGeom>
          <a:noFill/>
          <a:ln w="9525">
            <a:noFill/>
            <a:miter lim="800000"/>
            <a:headEnd/>
            <a:tailEnd/>
          </a:ln>
          <a:effectLst/>
        </p:spPr>
        <p:txBody>
          <a:bodyPr wrap="square">
            <a:spAutoFit/>
          </a:bodyPr>
          <a:lstStyle/>
          <a:p>
            <a:pPr algn="just"/>
            <a:r>
              <a:rPr lang="en-US" sz="3200" b="1" u="sng" dirty="0" smtClean="0">
                <a:solidFill>
                  <a:srgbClr val="0000FF"/>
                </a:solidFill>
                <a:effectLst>
                  <a:outerShdw blurRad="38100" dist="38100" dir="2700000" algn="tl">
                    <a:srgbClr val="C0C0C0"/>
                  </a:outerShdw>
                </a:effectLst>
                <a:latin typeface="Times" panose="02020603050405020304" pitchFamily="18" charset="0"/>
                <a:cs typeface="Times" panose="02020603050405020304" pitchFamily="18" charset="0"/>
              </a:rPr>
              <a:t>Nhóm 2</a:t>
            </a:r>
            <a:r>
              <a:rPr lang="en-US" sz="3200" b="1" dirty="0" smtClean="0">
                <a:solidFill>
                  <a:srgbClr val="0000FF"/>
                </a:solidFill>
                <a:effectLst>
                  <a:outerShdw blurRad="38100" dist="38100" dir="2700000" algn="tl">
                    <a:srgbClr val="C0C0C0"/>
                  </a:outerShdw>
                </a:effectLst>
                <a:latin typeface="Times" panose="02020603050405020304" pitchFamily="18" charset="0"/>
                <a:cs typeface="Times" panose="02020603050405020304" pitchFamily="18" charset="0"/>
              </a:rPr>
              <a:t>: </a:t>
            </a:r>
            <a:r>
              <a:rPr lang="vi-VN" sz="3200" b="1" dirty="0">
                <a:latin typeface="Times" panose="02020603050405020304" pitchFamily="18" charset="0"/>
                <a:cs typeface="Times" panose="02020603050405020304" pitchFamily="18" charset="0"/>
              </a:rPr>
              <a:t>Em có suy nghĩ gì về mong muốn của bạn An?</a:t>
            </a:r>
            <a:endParaRPr lang="en-US" sz="3200" b="1" dirty="0">
              <a:latin typeface="Times" panose="02020603050405020304" pitchFamily="18" charset="0"/>
              <a:cs typeface="Times" panose="02020603050405020304" pitchFamily="18" charset="0"/>
            </a:endParaRPr>
          </a:p>
          <a:p>
            <a:pPr algn="just"/>
            <a:endParaRPr lang="en-US" altLang="en-US" sz="2400" b="1" dirty="0">
              <a:solidFill>
                <a:srgbClr val="2B05CB"/>
              </a:solidFill>
              <a:latin typeface="Times New Roman" panose="02020603050405020304" pitchFamily="18" charset="0"/>
            </a:endParaRPr>
          </a:p>
        </p:txBody>
      </p:sp>
      <p:sp>
        <p:nvSpPr>
          <p:cNvPr id="13" name="Rectangle 12"/>
          <p:cNvSpPr/>
          <p:nvPr/>
        </p:nvSpPr>
        <p:spPr>
          <a:xfrm>
            <a:off x="5259984" y="3246004"/>
            <a:ext cx="1000125" cy="1082098"/>
          </a:xfrm>
          <a:prstGeom prst="rect">
            <a:avLst/>
          </a:prstGeom>
          <a:noFill/>
          <a:ln>
            <a:noFill/>
          </a:ln>
          <a:effectLst>
            <a:outerShdw blurRad="57150" dist="19050" dir="5400000" algn="ctr" rotWithShape="0">
              <a:srgbClr val="000000">
                <a:alpha val="63000"/>
              </a:srgbClr>
            </a:outerShdw>
          </a:effectLst>
        </p:spPr>
        <p:txBody>
          <a:bodyPr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9600" b="1" i="0" u="none" strike="noStrike" kern="0" cap="none" spc="0" normalizeH="0" baseline="0" noProof="0"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uLnTx/>
                <a:uFillTx/>
                <a:latin typeface=".VnArial"/>
                <a:ea typeface="+mn-ea"/>
                <a:cs typeface="+mn-cs"/>
              </a:rPr>
              <a:t>?</a:t>
            </a:r>
            <a:endParaRPr kumimoji="0" lang="en-US" sz="9600" b="1" i="0" u="none" strike="noStrike" kern="0" cap="none" spc="0" normalizeH="0" baseline="0" noProof="0" dirty="0">
              <a:ln w="11430"/>
              <a:gradFill>
                <a:gsLst>
                  <a:gs pos="0">
                    <a:srgbClr val="333399">
                      <a:tint val="70000"/>
                      <a:satMod val="245000"/>
                    </a:srgbClr>
                  </a:gs>
                  <a:gs pos="75000">
                    <a:srgbClr val="333399">
                      <a:tint val="90000"/>
                      <a:shade val="60000"/>
                      <a:satMod val="240000"/>
                    </a:srgbClr>
                  </a:gs>
                  <a:gs pos="100000">
                    <a:srgbClr val="333399">
                      <a:tint val="100000"/>
                      <a:shade val="50000"/>
                      <a:satMod val="240000"/>
                    </a:srgbClr>
                  </a:gs>
                </a:gsLst>
                <a:lin ang="5400000"/>
              </a:gradFill>
              <a:effectLst>
                <a:outerShdw blurRad="50800" dist="39000" dir="5460000" algn="tl">
                  <a:srgbClr val="000000">
                    <a:alpha val="38000"/>
                  </a:srgbClr>
                </a:outerShdw>
              </a:effectLst>
              <a:uLnTx/>
              <a:uFillTx/>
              <a:latin typeface="Calibri" panose="020F0502020204030204"/>
              <a:ea typeface="+mn-ea"/>
              <a:cs typeface="+mn-cs"/>
            </a:endParaRPr>
          </a:p>
        </p:txBody>
      </p:sp>
      <p:sp>
        <p:nvSpPr>
          <p:cNvPr id="14" name="Text Box 28"/>
          <p:cNvSpPr txBox="1">
            <a:spLocks noChangeArrowheads="1"/>
          </p:cNvSpPr>
          <p:nvPr/>
        </p:nvSpPr>
        <p:spPr bwMode="auto">
          <a:xfrm>
            <a:off x="3531174" y="2335404"/>
            <a:ext cx="4800600" cy="535531"/>
          </a:xfrm>
          <a:prstGeom prst="rect">
            <a:avLst/>
          </a:prstGeom>
          <a:noFill/>
          <a:ln w="9525" algn="ctr">
            <a:noFill/>
            <a:miter lim="800000"/>
            <a:headEnd/>
            <a:tailEnd/>
          </a:ln>
          <a:effectLst/>
        </p:spPr>
        <p:txBody>
          <a:bodyPr>
            <a:spAutoFit/>
          </a:bodyPr>
          <a:lstStyle/>
          <a:p>
            <a:pPr marL="342900" indent="-342900" algn="ctr" fontAlgn="base">
              <a:lnSpc>
                <a:spcPct val="90000"/>
              </a:lnSpc>
              <a:spcBef>
                <a:spcPct val="50000"/>
              </a:spcBef>
              <a:spcAft>
                <a:spcPct val="0"/>
              </a:spcAft>
              <a:defRPr/>
            </a:pPr>
            <a:r>
              <a:rPr lang="en-US" sz="3200" b="1" dirty="0" err="1">
                <a:solidFill>
                  <a:srgbClr val="000000"/>
                </a:solidFill>
                <a:effectLst>
                  <a:outerShdw blurRad="38100" dist="38100" dir="2700000" algn="tl">
                    <a:srgbClr val="C0C0C0"/>
                  </a:outerShdw>
                </a:effectLst>
                <a:latin typeface="Times New Roman" panose="02020603050405020304" pitchFamily="18" charset="0"/>
              </a:rPr>
              <a:t>Thảo</a:t>
            </a:r>
            <a:r>
              <a:rPr lang="en-US" sz="3200" b="1" dirty="0">
                <a:solidFill>
                  <a:srgbClr val="000000"/>
                </a:solidFill>
                <a:effectLst>
                  <a:outerShdw blurRad="38100" dist="38100" dir="2700000" algn="tl">
                    <a:srgbClr val="C0C0C0"/>
                  </a:outerShdw>
                </a:effectLst>
                <a:latin typeface="Times New Roman" panose="02020603050405020304" pitchFamily="18" charset="0"/>
              </a:rPr>
              <a:t> </a:t>
            </a:r>
            <a:r>
              <a:rPr lang="en-US" sz="3200" b="1" dirty="0" err="1">
                <a:solidFill>
                  <a:srgbClr val="000000"/>
                </a:solidFill>
                <a:effectLst>
                  <a:outerShdw blurRad="38100" dist="38100" dir="2700000" algn="tl">
                    <a:srgbClr val="C0C0C0"/>
                  </a:outerShdw>
                </a:effectLst>
                <a:latin typeface="Times New Roman" panose="02020603050405020304" pitchFamily="18" charset="0"/>
              </a:rPr>
              <a:t>luận</a:t>
            </a:r>
            <a:r>
              <a:rPr lang="en-US" sz="3200" b="1" dirty="0">
                <a:solidFill>
                  <a:srgbClr val="000000"/>
                </a:solidFill>
                <a:effectLst>
                  <a:outerShdw blurRad="38100" dist="38100" dir="2700000" algn="tl">
                    <a:srgbClr val="C0C0C0"/>
                  </a:outerShdw>
                </a:effectLst>
                <a:latin typeface="Times New Roman" panose="02020603050405020304" pitchFamily="18" charset="0"/>
              </a:rPr>
              <a:t> </a:t>
            </a:r>
            <a:r>
              <a:rPr lang="en-US" sz="3200" b="1" dirty="0" err="1">
                <a:solidFill>
                  <a:srgbClr val="000000"/>
                </a:solidFill>
                <a:effectLst>
                  <a:outerShdw blurRad="38100" dist="38100" dir="2700000" algn="tl">
                    <a:srgbClr val="C0C0C0"/>
                  </a:outerShdw>
                </a:effectLst>
                <a:latin typeface="Times New Roman" panose="02020603050405020304" pitchFamily="18" charset="0"/>
              </a:rPr>
              <a:t>nhóm</a:t>
            </a:r>
            <a:r>
              <a:rPr lang="en-US" sz="3200" b="1" dirty="0">
                <a:solidFill>
                  <a:srgbClr val="000000"/>
                </a:solidFill>
                <a:effectLst>
                  <a:outerShdw blurRad="38100" dist="38100" dir="2700000" algn="tl">
                    <a:srgbClr val="C0C0C0"/>
                  </a:outerShdw>
                </a:effectLst>
                <a:latin typeface="Times New Roman" panose="02020603050405020304" pitchFamily="18" charset="0"/>
              </a:rPr>
              <a:t> </a:t>
            </a:r>
            <a:r>
              <a:rPr lang="en-US" sz="3200" b="1" dirty="0" smtClean="0">
                <a:solidFill>
                  <a:srgbClr val="000000"/>
                </a:solidFill>
                <a:effectLst>
                  <a:outerShdw blurRad="38100" dist="38100" dir="2700000" algn="tl">
                    <a:srgbClr val="C0C0C0"/>
                  </a:outerShdw>
                </a:effectLst>
                <a:latin typeface="Times New Roman" panose="02020603050405020304" pitchFamily="18" charset="0"/>
              </a:rPr>
              <a:t>(5 </a:t>
            </a:r>
            <a:r>
              <a:rPr lang="en-US" sz="3200" b="1" dirty="0" err="1">
                <a:solidFill>
                  <a:srgbClr val="000000"/>
                </a:solidFill>
                <a:effectLst>
                  <a:outerShdw blurRad="38100" dist="38100" dir="2700000" algn="tl">
                    <a:srgbClr val="C0C0C0"/>
                  </a:outerShdw>
                </a:effectLst>
                <a:latin typeface="Times New Roman" panose="02020603050405020304" pitchFamily="18" charset="0"/>
              </a:rPr>
              <a:t>phút</a:t>
            </a:r>
            <a:r>
              <a:rPr lang="en-US" sz="3200" b="1" dirty="0">
                <a:solidFill>
                  <a:srgbClr val="000000"/>
                </a:solidFill>
                <a:effectLst>
                  <a:outerShdw blurRad="38100" dist="38100" dir="2700000" algn="tl">
                    <a:srgbClr val="C0C0C0"/>
                  </a:outerShdw>
                </a:effectLst>
                <a:latin typeface="Times New Roman" panose="02020603050405020304" pitchFamily="18" charset="0"/>
              </a:rPr>
              <a:t>)</a:t>
            </a:r>
          </a:p>
        </p:txBody>
      </p:sp>
      <p:pic>
        <p:nvPicPr>
          <p:cNvPr id="15" name="Picture 14"/>
          <p:cNvPicPr>
            <a:picLocks noChangeAspect="1"/>
          </p:cNvPicPr>
          <p:nvPr/>
        </p:nvPicPr>
        <p:blipFill>
          <a:blip r:embed="rId2"/>
          <a:stretch>
            <a:fillRect/>
          </a:stretch>
        </p:blipFill>
        <p:spPr>
          <a:xfrm>
            <a:off x="10936762" y="0"/>
            <a:ext cx="1255238" cy="937524"/>
          </a:xfrm>
          <a:prstGeom prst="rect">
            <a:avLst/>
          </a:prstGeom>
        </p:spPr>
      </p:pic>
    </p:spTree>
    <p:extLst>
      <p:ext uri="{BB962C8B-B14F-4D97-AF65-F5344CB8AC3E}">
        <p14:creationId xmlns:p14="http://schemas.microsoft.com/office/powerpoint/2010/main" val="4216611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5914</TotalTime>
  <Words>817</Words>
  <Application>Microsoft Office PowerPoint</Application>
  <PresentationFormat>Widescreen</PresentationFormat>
  <Paragraphs>56</Paragraphs>
  <Slides>12</Slides>
  <Notes>2</Notes>
  <HiddenSlides>0</HiddenSlides>
  <MMClips>0</MMClips>
  <ScaleCrop>false</ScaleCrop>
  <HeadingPairs>
    <vt:vector size="6" baseType="variant">
      <vt:variant>
        <vt:lpstr>Fonts Used</vt:lpstr>
      </vt:variant>
      <vt:variant>
        <vt:i4>15</vt:i4>
      </vt:variant>
      <vt:variant>
        <vt:lpstr>Theme</vt:lpstr>
      </vt:variant>
      <vt:variant>
        <vt:i4>4</vt:i4>
      </vt:variant>
      <vt:variant>
        <vt:lpstr>Slide Titles</vt:lpstr>
      </vt:variant>
      <vt:variant>
        <vt:i4>12</vt:i4>
      </vt:variant>
    </vt:vector>
  </HeadingPairs>
  <TitlesOfParts>
    <vt:vector size="31" baseType="lpstr">
      <vt:lpstr>微软雅黑</vt:lpstr>
      <vt:lpstr>宋体</vt:lpstr>
      <vt:lpstr>#9Slide03 Arima Madurai Black</vt:lpstr>
      <vt:lpstr>#9Slide03 Aturdida</vt:lpstr>
      <vt:lpstr>#9Slide05 SVNClementine</vt:lpstr>
      <vt:lpstr>.VnArial</vt:lpstr>
      <vt:lpstr>Arial</vt:lpstr>
      <vt:lpstr>Calibri</vt:lpstr>
      <vt:lpstr>Calibri Light</vt:lpstr>
      <vt:lpstr>Courier New</vt:lpstr>
      <vt:lpstr>Lato Light</vt:lpstr>
      <vt:lpstr>Times</vt:lpstr>
      <vt:lpstr>Times New Roman</vt:lpstr>
      <vt:lpstr>Trebuchet MS</vt:lpstr>
      <vt:lpstr>Wingdings 3</vt:lpstr>
      <vt:lpstr>Office Theme</vt:lpstr>
      <vt:lpstr>1_Office Theme</vt:lpstr>
      <vt:lpstr>3_Office Theme</vt:lpstr>
      <vt:lpstr>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PC</cp:lastModifiedBy>
  <cp:revision>135</cp:revision>
  <dcterms:created xsi:type="dcterms:W3CDTF">2021-06-28T15:32:15Z</dcterms:created>
  <dcterms:modified xsi:type="dcterms:W3CDTF">2023-09-18T02:32:42Z</dcterms:modified>
</cp:coreProperties>
</file>